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366" r:id="rId2"/>
    <p:sldId id="362" r:id="rId3"/>
    <p:sldId id="367" r:id="rId4"/>
    <p:sldId id="306" r:id="rId5"/>
    <p:sldId id="369" r:id="rId6"/>
    <p:sldId id="352" r:id="rId7"/>
    <p:sldId id="370" r:id="rId8"/>
    <p:sldId id="371" r:id="rId9"/>
    <p:sldId id="374" r:id="rId10"/>
    <p:sldId id="372" r:id="rId11"/>
    <p:sldId id="375" r:id="rId12"/>
    <p:sldId id="358" r:id="rId13"/>
    <p:sldId id="377" r:id="rId14"/>
    <p:sldId id="368" r:id="rId15"/>
    <p:sldId id="363" r:id="rId16"/>
    <p:sldId id="364" r:id="rId17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99"/>
    <a:srgbClr val="D60093"/>
    <a:srgbClr val="6600CC"/>
    <a:srgbClr val="66FFFF"/>
    <a:srgbClr val="FFFF99"/>
    <a:srgbClr val="008000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4623"/>
  </p:normalViewPr>
  <p:slideViewPr>
    <p:cSldViewPr showGuides="1">
      <p:cViewPr varScale="1">
        <p:scale>
          <a:sx n="61" d="100"/>
          <a:sy n="61" d="100"/>
        </p:scale>
        <p:origin x="842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2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13EBA8D-2F53-4FCB-90FE-53523EA1120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03067DA-F39C-4FB0-9ED6-7334953ADF0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03067DA-F39C-4FB0-9ED6-7334953ADF0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03067DA-F39C-4FB0-9ED6-7334953ADF0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03067DA-F39C-4FB0-9ED6-7334953ADF0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03067DA-F39C-4FB0-9ED6-7334953ADF0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03067DA-F39C-4FB0-9ED6-7334953ADF0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03067DA-F39C-4FB0-9ED6-7334953ADF0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03067DA-F39C-4FB0-9ED6-7334953ADF0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03067DA-F39C-4FB0-9ED6-7334953ADF0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03067DA-F39C-4FB0-9ED6-7334953ADF0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03067DA-F39C-4FB0-9ED6-7334953ADF0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03067DA-F39C-4FB0-9ED6-7334953ADF0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titi\YEN\YenGDMN07B\doc%20lan1.wav" TargetMode="Externa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D:\Rong%20va%20ca\Ca-Vang-Boi(2).mp3" TargetMode="External"/><Relationship Id="rId1" Type="http://schemas.microsoft.com/office/2007/relationships/media" Target="file:///D:\Rong%20va%20ca\Ca-Vang-Boi(2).mp3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wmf"/><Relationship Id="rId5" Type="http://schemas.openxmlformats.org/officeDocument/2006/relationships/image" Target="../media/image6.GIF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5" y="-1045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986968" y="152400"/>
            <a:ext cx="355424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1616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GIA LÂM</a:t>
            </a:r>
            <a:endParaRPr b="1" dirty="0">
              <a:solidFill>
                <a:srgbClr val="1616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b="1" dirty="0">
                <a:solidFill>
                  <a:srgbClr val="1616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b="1" dirty="0">
                <a:solidFill>
                  <a:srgbClr val="1616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SỮA</a:t>
            </a:r>
            <a:endParaRPr b="1" dirty="0">
              <a:solidFill>
                <a:srgbClr val="16164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76" name="TextBox 5"/>
          <p:cNvSpPr txBox="1"/>
          <p:nvPr/>
        </p:nvSpPr>
        <p:spPr>
          <a:xfrm>
            <a:off x="1373189" y="887729"/>
            <a:ext cx="6781800" cy="290079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5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VĂN HỌC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Thơ: “Rong v</a:t>
            </a:r>
            <a:r>
              <a:rPr lang="en-US" altLang="en-US" sz="3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cá”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5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Mẫu giáo bé (3-4 tuổi)</a:t>
            </a:r>
          </a:p>
          <a:p>
            <a:pPr marL="0" lvl="0" indent="0" algn="ctr">
              <a:spcBef>
                <a:spcPct val="0"/>
              </a:spcBef>
              <a:buNone/>
            </a:pPr>
            <a:endParaRPr lang="en-US" altLang="en-US" sz="25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200400" y="798513"/>
            <a:ext cx="30480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8" name="Picture 4" descr="Bài Thơ Rong Và Cá (Phạm Hổ) - Đọc Bài Thơ Rong Và Cá | Thơ Mầm Non">
            <a:extLst>
              <a:ext uri="{FF2B5EF4-FFF2-40B4-BE49-F238E27FC236}">
                <a16:creationId xmlns:a16="http://schemas.microsoft.com/office/drawing/2014/main" id="{84A1D2F8-9CAA-BCAB-1698-1640825A1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18550"/>
            <a:ext cx="6246811" cy="313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ài thơ Rong và cá">
            <a:extLst>
              <a:ext uri="{FF2B5EF4-FFF2-40B4-BE49-F238E27FC236}">
                <a16:creationId xmlns:a16="http://schemas.microsoft.com/office/drawing/2014/main" id="{0DB5F197-4284-2825-6C43-1B00C9EB3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" y="983382"/>
            <a:ext cx="8153400" cy="556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Red Fish - Gif - Aslan Bolukbas">
            <a:extLst>
              <a:ext uri="{FF2B5EF4-FFF2-40B4-BE49-F238E27FC236}">
                <a16:creationId xmlns:a16="http://schemas.microsoft.com/office/drawing/2014/main" id="{C08D925F-BB30-BD55-08E1-4753C57B5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50">
            <a:off x="3653760" y="5114108"/>
            <a:ext cx="2147864" cy="86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Red Fish - Gif - Aslan Bolukbas">
            <a:extLst>
              <a:ext uri="{FF2B5EF4-FFF2-40B4-BE49-F238E27FC236}">
                <a16:creationId xmlns:a16="http://schemas.microsoft.com/office/drawing/2014/main" id="{EE00B07F-66C5-DDA4-EA28-6020B9D5A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50">
            <a:off x="6726018" y="5587743"/>
            <a:ext cx="1731621" cy="69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ed Fish - Gif - Aslan Bolukbas">
            <a:extLst>
              <a:ext uri="{FF2B5EF4-FFF2-40B4-BE49-F238E27FC236}">
                <a16:creationId xmlns:a16="http://schemas.microsoft.com/office/drawing/2014/main" id="{0BC93624-E8BC-D617-1E0F-B7CE29282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50">
            <a:off x="6970281" y="4016086"/>
            <a:ext cx="1731621" cy="69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8C041729-D697-A178-529E-80C4B9F64015}"/>
              </a:ext>
            </a:extLst>
          </p:cNvPr>
          <p:cNvSpPr txBox="1"/>
          <p:nvPr/>
        </p:nvSpPr>
        <p:spPr>
          <a:xfrm>
            <a:off x="484187" y="313509"/>
            <a:ext cx="8175625" cy="47705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5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8" descr="Bong Bóng Nước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F6FE0931-10AE-B42F-6506-FDC83D18D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" y="4572000"/>
            <a:ext cx="14859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Bong Bóng Nước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63C5776F-0524-7099-313B-0E195E78B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248" y="2438431"/>
            <a:ext cx="14859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ong Bóng Nước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4B1CD16D-DFF2-1B12-AC41-2F829F056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792" y="5156923"/>
            <a:ext cx="14859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963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ài thơ Rong và cá">
            <a:extLst>
              <a:ext uri="{FF2B5EF4-FFF2-40B4-BE49-F238E27FC236}">
                <a16:creationId xmlns:a16="http://schemas.microsoft.com/office/drawing/2014/main" id="{186FE2CF-9306-37D2-5712-4F3D908D0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" y="983382"/>
            <a:ext cx="8153400" cy="556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Red Fish - Gif - Aslan Bolukbas">
            <a:extLst>
              <a:ext uri="{FF2B5EF4-FFF2-40B4-BE49-F238E27FC236}">
                <a16:creationId xmlns:a16="http://schemas.microsoft.com/office/drawing/2014/main" id="{D7036F8A-41F0-9C64-81F6-3B7D30300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50">
            <a:off x="3653760" y="5114108"/>
            <a:ext cx="2147864" cy="86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Red Fish - Gif - Aslan Bolukbas">
            <a:extLst>
              <a:ext uri="{FF2B5EF4-FFF2-40B4-BE49-F238E27FC236}">
                <a16:creationId xmlns:a16="http://schemas.microsoft.com/office/drawing/2014/main" id="{1C8B6114-D228-0443-3F8B-E6502BEFD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50">
            <a:off x="6726018" y="5587743"/>
            <a:ext cx="1731621" cy="69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ed Fish - Gif - Aslan Bolukbas">
            <a:extLst>
              <a:ext uri="{FF2B5EF4-FFF2-40B4-BE49-F238E27FC236}">
                <a16:creationId xmlns:a16="http://schemas.microsoft.com/office/drawing/2014/main" id="{04101A1A-E7EF-3B48-AA0B-819547405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50">
            <a:off x="6970281" y="4016086"/>
            <a:ext cx="1731621" cy="69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A446F32F-DFC0-A34D-AA7F-3A0A5ACB2F00}"/>
              </a:ext>
            </a:extLst>
          </p:cNvPr>
          <p:cNvSpPr txBox="1"/>
          <p:nvPr/>
        </p:nvSpPr>
        <p:spPr>
          <a:xfrm>
            <a:off x="484187" y="313509"/>
            <a:ext cx="8175625" cy="47705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5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8" descr="Bong Bóng Nước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6B928F19-7245-0F6E-B467-3944D2880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34" y="2743200"/>
            <a:ext cx="14859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Bong Bóng Nước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47C08917-8949-C178-DA72-404F173FE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248" y="2438431"/>
            <a:ext cx="14859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ong Bóng Nước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8CFE41FA-B2E3-ACCF-40B3-9CADED820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792" y="5156923"/>
            <a:ext cx="14859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7">
            <a:extLst>
              <a:ext uri="{FF2B5EF4-FFF2-40B4-BE49-F238E27FC236}">
                <a16:creationId xmlns:a16="http://schemas.microsoft.com/office/drawing/2014/main" id="{DAEED42E-0944-A624-7013-EADAD6BDB5C3}"/>
              </a:ext>
            </a:extLst>
          </p:cNvPr>
          <p:cNvSpPr txBox="1"/>
          <p:nvPr/>
        </p:nvSpPr>
        <p:spPr>
          <a:xfrm>
            <a:off x="430737" y="4531750"/>
            <a:ext cx="2819400" cy="2124075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đ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cá nhỏ</a:t>
            </a: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 đỏ lụa hồng</a:t>
            </a: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 cô rong đẹp</a:t>
            </a: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 l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văn công</a:t>
            </a:r>
            <a:endParaRPr lang="en-US" altLang="en-US" sz="24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15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5"/>
          <p:cNvSpPr/>
          <p:nvPr/>
        </p:nvSpPr>
        <p:spPr>
          <a:xfrm>
            <a:off x="152400" y="1295400"/>
            <a:ext cx="8991600" cy="5562600"/>
          </a:xfrm>
          <a:prstGeom prst="rect">
            <a:avLst/>
          </a:prstGeom>
          <a:noFill/>
          <a:ln w="76200" cap="flat" cmpd="tri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269" name="Text Box 9"/>
          <p:cNvSpPr txBox="1"/>
          <p:nvPr/>
        </p:nvSpPr>
        <p:spPr>
          <a:xfrm>
            <a:off x="228600" y="1524000"/>
            <a:ext cx="3429000" cy="286232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*GD: </a:t>
            </a:r>
            <a:r>
              <a:rPr lang="en-US" alt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cọn</a:t>
            </a:r>
            <a:r>
              <a:rPr lang="en-US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 eaLnBrk="1" hangingPunct="1"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8" descr="50+ Free Fish &amp; Underwater animated GIFs and Stickers - Pixabay">
            <a:extLst>
              <a:ext uri="{FF2B5EF4-FFF2-40B4-BE49-F238E27FC236}">
                <a16:creationId xmlns:a16="http://schemas.microsoft.com/office/drawing/2014/main" id="{0BCE0CDF-8AEA-F921-C6ED-6177F8FEF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371600"/>
            <a:ext cx="50292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EJ1450">
            <a:extLst>
              <a:ext uri="{FF2B5EF4-FFF2-40B4-BE49-F238E27FC236}">
                <a16:creationId xmlns:a16="http://schemas.microsoft.com/office/drawing/2014/main" id="{E88BA631-F4F9-C308-EBBA-0C6D99AF3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7" name="doc lan1.wav">
            <a:hlinkClick r:id="" action="ppaction://media"/>
            <a:extLst>
              <a:ext uri="{FF2B5EF4-FFF2-40B4-BE49-F238E27FC236}">
                <a16:creationId xmlns:a16="http://schemas.microsoft.com/office/drawing/2014/main" id="{92302124-CFE1-0E5A-5B1C-879C1C36B7B8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WordArt 6">
            <a:extLst>
              <a:ext uri="{FF2B5EF4-FFF2-40B4-BE49-F238E27FC236}">
                <a16:creationId xmlns:a16="http://schemas.microsoft.com/office/drawing/2014/main" id="{C84AC2AE-8BD1-E768-7028-9848E6CDDF1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14600" y="2057400"/>
            <a:ext cx="43053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808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i="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808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808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b="1" i="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808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808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3600" b="1" i="1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00808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WordArt 6">
            <a:extLst>
              <a:ext uri="{FF2B5EF4-FFF2-40B4-BE49-F238E27FC236}">
                <a16:creationId xmlns:a16="http://schemas.microsoft.com/office/drawing/2014/main" id="{A4CE1EC9-FE97-B5CA-2E17-6CE0EC2386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24000" y="3162300"/>
            <a:ext cx="59436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808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i="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808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808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i="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808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808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600" b="1" i="1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00808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25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69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69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ài thơ &quot;Rong và cá&quot;">
            <a:extLst>
              <a:ext uri="{FF2B5EF4-FFF2-40B4-BE49-F238E27FC236}">
                <a16:creationId xmlns:a16="http://schemas.microsoft.com/office/drawing/2014/main" id="{4BECDA22-46FF-44EC-87F3-401C0C6ED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574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icture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1" name="WordArt 3"/>
          <p:cNvSpPr>
            <a:spLocks noTextEdit="1"/>
          </p:cNvSpPr>
          <p:nvPr/>
        </p:nvSpPr>
        <p:spPr>
          <a:xfrm>
            <a:off x="1143000" y="1447800"/>
            <a:ext cx="6705600" cy="32766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3600" b="1" dirty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600" b="1" dirty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3600" b="1" dirty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HÁT: "CÁ VÀNG BƠI"</a:t>
            </a:r>
          </a:p>
        </p:txBody>
      </p:sp>
      <p:pic>
        <p:nvPicPr>
          <p:cNvPr id="26629" name="Ca-Vang-Boi(2)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5342" fill="hold"/>
                                        <p:tgtEl>
                                          <p:spTgt spid="266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2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z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1" name="Text Box 3"/>
          <p:cNvSpPr txBox="1"/>
          <p:nvPr/>
        </p:nvSpPr>
        <p:spPr>
          <a:xfrm>
            <a:off x="685800" y="2514600"/>
            <a:ext cx="7772400" cy="1323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8000" dirty="0">
                <a:solidFill>
                  <a:srgbClr val="FF3300"/>
                </a:solidFill>
                <a:latin typeface=".VnAristote" panose="020B7200000000000000" pitchFamily="34" charset="0"/>
              </a:rPr>
              <a:t>Xin chµo t¹m biÖt</a:t>
            </a:r>
          </a:p>
        </p:txBody>
      </p:sp>
      <p:pic>
        <p:nvPicPr>
          <p:cNvPr id="13317" name="Picture 5" descr="061019_funi_dec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4648200"/>
            <a:ext cx="76200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8" name="Picture 6" descr="061019_funi_dec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533400"/>
            <a:ext cx="76200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7" descr="061019_funi_dec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0"/>
            <a:ext cx="76200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0" name="Picture 1" descr="bb dam ruot.gif"/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5150" y="3733800"/>
            <a:ext cx="1492250" cy="2590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sp>
        <p:nvSpPr>
          <p:cNvPr id="4099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endParaRPr lang="en-US" altLang="en-US" dirty="0"/>
          </a:p>
        </p:txBody>
      </p:sp>
      <p:sp>
        <p:nvSpPr>
          <p:cNvPr id="4100" name="Rectangle 4" descr="Water droplets"/>
          <p:cNvSpPr/>
          <p:nvPr/>
        </p:nvSpPr>
        <p:spPr>
          <a:xfrm>
            <a:off x="12700" y="0"/>
            <a:ext cx="9144000" cy="6858000"/>
          </a:xfrm>
          <a:prstGeom prst="rect">
            <a:avLst/>
          </a:prstGeom>
          <a:blipFill rotWithShape="1">
            <a:blip r:embed="rId2"/>
          </a:blip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/>
          </a:p>
        </p:txBody>
      </p:sp>
      <p:pic>
        <p:nvPicPr>
          <p:cNvPr id="25605" name="Picture 5" descr="Picture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0"/>
            <a:ext cx="9142413" cy="685641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06" name="Group 6"/>
          <p:cNvGrpSpPr/>
          <p:nvPr/>
        </p:nvGrpSpPr>
        <p:grpSpPr>
          <a:xfrm>
            <a:off x="12700" y="12700"/>
            <a:ext cx="9144000" cy="6858000"/>
            <a:chOff x="0" y="0"/>
            <a:chExt cx="5760" cy="4320"/>
          </a:xfrm>
        </p:grpSpPr>
        <p:grpSp>
          <p:nvGrpSpPr>
            <p:cNvPr id="4108" name="Group 7"/>
            <p:cNvGrpSpPr/>
            <p:nvPr/>
          </p:nvGrpSpPr>
          <p:grpSpPr>
            <a:xfrm>
              <a:off x="0" y="0"/>
              <a:ext cx="5760" cy="4320"/>
              <a:chOff x="0" y="0"/>
              <a:chExt cx="5760" cy="4320"/>
            </a:xfrm>
          </p:grpSpPr>
          <p:grpSp>
            <p:nvGrpSpPr>
              <p:cNvPr id="4111" name="Group 8"/>
              <p:cNvGrpSpPr/>
              <p:nvPr/>
            </p:nvGrpSpPr>
            <p:grpSpPr>
              <a:xfrm>
                <a:off x="0" y="0"/>
                <a:ext cx="5760" cy="4320"/>
                <a:chOff x="0" y="0"/>
                <a:chExt cx="5760" cy="4320"/>
              </a:xfrm>
            </p:grpSpPr>
            <p:pic>
              <p:nvPicPr>
                <p:cNvPr id="4163" name="Picture 9" descr="Picture1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0" y="0"/>
                  <a:ext cx="5760" cy="432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4164" name="Picture 10" descr="partly_sunny_mc"/>
                <p:cNvPicPr>
                  <a:picLocks noChangeAspect="1"/>
                </p:cNvPicPr>
                <p:nvPr/>
              </p:nvPicPr>
              <p:blipFill>
                <a:blip r:embed="rId5">
                  <a:lum bright="6000"/>
                </a:blip>
                <a:stretch>
                  <a:fillRect/>
                </a:stretch>
              </p:blipFill>
              <p:spPr>
                <a:xfrm>
                  <a:off x="0" y="0"/>
                  <a:ext cx="2304" cy="144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4165" name="Picture 11" descr="FLOWERS5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344" y="3552"/>
                  <a:ext cx="871" cy="76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4166" name="Picture 12" descr="H0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820" y="3408"/>
                  <a:ext cx="852" cy="91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4167" name="Picture 13" descr="FLOWERS5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888" y="3552"/>
                  <a:ext cx="871" cy="76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4168" name="Picture 14" descr="FLOWERS5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76" y="2880"/>
                  <a:ext cx="871" cy="76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4169" name="Picture 15" descr="H0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920" y="2976"/>
                  <a:ext cx="852" cy="91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4170" name="Picture 16" descr="101612agqzreqyft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744" y="1824"/>
                  <a:ext cx="1872" cy="134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pic>
            <p:nvPicPr>
              <p:cNvPr id="4112" name="Picture 17" descr="Picture36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14" y="1392"/>
                <a:ext cx="1538" cy="182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4113" name="Group 18"/>
              <p:cNvGrpSpPr/>
              <p:nvPr/>
            </p:nvGrpSpPr>
            <p:grpSpPr>
              <a:xfrm>
                <a:off x="4024" y="192"/>
                <a:ext cx="432" cy="336"/>
                <a:chOff x="576" y="1392"/>
                <a:chExt cx="1488" cy="1200"/>
              </a:xfrm>
            </p:grpSpPr>
            <p:sp>
              <p:nvSpPr>
                <p:cNvPr id="4157" name="Oval 19"/>
                <p:cNvSpPr/>
                <p:nvPr/>
              </p:nvSpPr>
              <p:spPr>
                <a:xfrm>
                  <a:off x="1056" y="2064"/>
                  <a:ext cx="624" cy="528"/>
                </a:xfrm>
                <a:prstGeom prst="ellipse">
                  <a:avLst/>
                </a:prstGeom>
                <a:solidFill>
                  <a:srgbClr val="FF99FF"/>
                </a:solidFill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en-US" altLang="en-US" sz="1800" dirty="0"/>
                </a:p>
              </p:txBody>
            </p:sp>
            <p:sp>
              <p:nvSpPr>
                <p:cNvPr id="4158" name="Oval 20"/>
                <p:cNvSpPr/>
                <p:nvPr/>
              </p:nvSpPr>
              <p:spPr>
                <a:xfrm>
                  <a:off x="1440" y="1728"/>
                  <a:ext cx="624" cy="528"/>
                </a:xfrm>
                <a:prstGeom prst="ellipse">
                  <a:avLst/>
                </a:prstGeom>
                <a:solidFill>
                  <a:srgbClr val="FF99FF"/>
                </a:solidFill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en-US" altLang="en-US" sz="1800" dirty="0"/>
                </a:p>
              </p:txBody>
            </p:sp>
            <p:sp>
              <p:nvSpPr>
                <p:cNvPr id="4159" name="Oval 21"/>
                <p:cNvSpPr/>
                <p:nvPr/>
              </p:nvSpPr>
              <p:spPr>
                <a:xfrm>
                  <a:off x="1152" y="1392"/>
                  <a:ext cx="624" cy="528"/>
                </a:xfrm>
                <a:prstGeom prst="ellipse">
                  <a:avLst/>
                </a:prstGeom>
                <a:solidFill>
                  <a:srgbClr val="FF99FF"/>
                </a:solidFill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en-US" altLang="en-US" sz="1800" dirty="0"/>
                </a:p>
              </p:txBody>
            </p:sp>
            <p:sp>
              <p:nvSpPr>
                <p:cNvPr id="4160" name="Oval 22"/>
                <p:cNvSpPr/>
                <p:nvPr/>
              </p:nvSpPr>
              <p:spPr>
                <a:xfrm>
                  <a:off x="768" y="1440"/>
                  <a:ext cx="624" cy="528"/>
                </a:xfrm>
                <a:prstGeom prst="ellipse">
                  <a:avLst/>
                </a:prstGeom>
                <a:solidFill>
                  <a:srgbClr val="FF99FF"/>
                </a:solidFill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en-US" altLang="en-US" sz="1800" dirty="0"/>
                </a:p>
              </p:txBody>
            </p:sp>
            <p:sp>
              <p:nvSpPr>
                <p:cNvPr id="4161" name="Oval 23"/>
                <p:cNvSpPr/>
                <p:nvPr/>
              </p:nvSpPr>
              <p:spPr>
                <a:xfrm>
                  <a:off x="576" y="1824"/>
                  <a:ext cx="624" cy="528"/>
                </a:xfrm>
                <a:prstGeom prst="ellipse">
                  <a:avLst/>
                </a:prstGeom>
                <a:solidFill>
                  <a:srgbClr val="FF99FF"/>
                </a:solidFill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en-US" altLang="en-US" sz="1800" dirty="0"/>
                </a:p>
              </p:txBody>
            </p:sp>
            <p:sp>
              <p:nvSpPr>
                <p:cNvPr id="4162" name="Oval 24"/>
                <p:cNvSpPr/>
                <p:nvPr/>
              </p:nvSpPr>
              <p:spPr>
                <a:xfrm>
                  <a:off x="1008" y="1728"/>
                  <a:ext cx="624" cy="528"/>
                </a:xfrm>
                <a:prstGeom prst="ellipse">
                  <a:avLst/>
                </a:prstGeom>
                <a:solidFill>
                  <a:srgbClr val="FF99FF"/>
                </a:solidFill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en-US" altLang="en-US" sz="1800" dirty="0"/>
                </a:p>
              </p:txBody>
            </p:sp>
          </p:grpSp>
          <p:grpSp>
            <p:nvGrpSpPr>
              <p:cNvPr id="4114" name="Group 25"/>
              <p:cNvGrpSpPr/>
              <p:nvPr/>
            </p:nvGrpSpPr>
            <p:grpSpPr>
              <a:xfrm>
                <a:off x="4408" y="288"/>
                <a:ext cx="432" cy="336"/>
                <a:chOff x="576" y="1392"/>
                <a:chExt cx="1488" cy="1200"/>
              </a:xfrm>
            </p:grpSpPr>
            <p:sp>
              <p:nvSpPr>
                <p:cNvPr id="4151" name="Oval 26"/>
                <p:cNvSpPr/>
                <p:nvPr/>
              </p:nvSpPr>
              <p:spPr>
                <a:xfrm>
                  <a:off x="1056" y="2064"/>
                  <a:ext cx="624" cy="528"/>
                </a:xfrm>
                <a:prstGeom prst="ellipse">
                  <a:avLst/>
                </a:prstGeom>
                <a:solidFill>
                  <a:srgbClr val="FF99FF"/>
                </a:solidFill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en-US" altLang="en-US" sz="1800" dirty="0"/>
                </a:p>
              </p:txBody>
            </p:sp>
            <p:sp>
              <p:nvSpPr>
                <p:cNvPr id="4152" name="Oval 27"/>
                <p:cNvSpPr/>
                <p:nvPr/>
              </p:nvSpPr>
              <p:spPr>
                <a:xfrm>
                  <a:off x="1440" y="1728"/>
                  <a:ext cx="624" cy="528"/>
                </a:xfrm>
                <a:prstGeom prst="ellipse">
                  <a:avLst/>
                </a:prstGeom>
                <a:solidFill>
                  <a:srgbClr val="FF99FF"/>
                </a:solidFill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en-US" altLang="en-US" sz="1800" dirty="0"/>
                </a:p>
              </p:txBody>
            </p:sp>
            <p:sp>
              <p:nvSpPr>
                <p:cNvPr id="4153" name="Oval 28"/>
                <p:cNvSpPr/>
                <p:nvPr/>
              </p:nvSpPr>
              <p:spPr>
                <a:xfrm>
                  <a:off x="1152" y="1392"/>
                  <a:ext cx="624" cy="528"/>
                </a:xfrm>
                <a:prstGeom prst="ellipse">
                  <a:avLst/>
                </a:prstGeom>
                <a:solidFill>
                  <a:srgbClr val="FF99FF"/>
                </a:solidFill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en-US" altLang="en-US" sz="1800" dirty="0"/>
                </a:p>
              </p:txBody>
            </p:sp>
            <p:sp>
              <p:nvSpPr>
                <p:cNvPr id="4154" name="Oval 29"/>
                <p:cNvSpPr/>
                <p:nvPr/>
              </p:nvSpPr>
              <p:spPr>
                <a:xfrm>
                  <a:off x="768" y="1440"/>
                  <a:ext cx="624" cy="528"/>
                </a:xfrm>
                <a:prstGeom prst="ellipse">
                  <a:avLst/>
                </a:prstGeom>
                <a:solidFill>
                  <a:srgbClr val="FF99FF"/>
                </a:solidFill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en-US" altLang="en-US" sz="1800" dirty="0"/>
                </a:p>
              </p:txBody>
            </p:sp>
            <p:sp>
              <p:nvSpPr>
                <p:cNvPr id="4155" name="Oval 30"/>
                <p:cNvSpPr/>
                <p:nvPr/>
              </p:nvSpPr>
              <p:spPr>
                <a:xfrm>
                  <a:off x="576" y="1824"/>
                  <a:ext cx="624" cy="528"/>
                </a:xfrm>
                <a:prstGeom prst="ellipse">
                  <a:avLst/>
                </a:prstGeom>
                <a:solidFill>
                  <a:srgbClr val="FF99FF"/>
                </a:solidFill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en-US" altLang="en-US" sz="1800" dirty="0"/>
                </a:p>
              </p:txBody>
            </p:sp>
            <p:sp>
              <p:nvSpPr>
                <p:cNvPr id="4156" name="Oval 31"/>
                <p:cNvSpPr/>
                <p:nvPr/>
              </p:nvSpPr>
              <p:spPr>
                <a:xfrm>
                  <a:off x="1008" y="1728"/>
                  <a:ext cx="624" cy="528"/>
                </a:xfrm>
                <a:prstGeom prst="ellipse">
                  <a:avLst/>
                </a:prstGeom>
                <a:solidFill>
                  <a:srgbClr val="FF99FF"/>
                </a:solidFill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en-US" altLang="en-US" sz="1800" dirty="0"/>
                </a:p>
              </p:txBody>
            </p:sp>
          </p:grpSp>
          <p:grpSp>
            <p:nvGrpSpPr>
              <p:cNvPr id="4115" name="Group 32"/>
              <p:cNvGrpSpPr/>
              <p:nvPr/>
            </p:nvGrpSpPr>
            <p:grpSpPr>
              <a:xfrm>
                <a:off x="4072" y="528"/>
                <a:ext cx="432" cy="336"/>
                <a:chOff x="576" y="1392"/>
                <a:chExt cx="1488" cy="1200"/>
              </a:xfrm>
            </p:grpSpPr>
            <p:sp>
              <p:nvSpPr>
                <p:cNvPr id="4145" name="Oval 33"/>
                <p:cNvSpPr/>
                <p:nvPr/>
              </p:nvSpPr>
              <p:spPr>
                <a:xfrm>
                  <a:off x="1056" y="2064"/>
                  <a:ext cx="624" cy="528"/>
                </a:xfrm>
                <a:prstGeom prst="ellipse">
                  <a:avLst/>
                </a:prstGeom>
                <a:solidFill>
                  <a:srgbClr val="FF99FF"/>
                </a:solidFill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en-US" altLang="en-US" sz="1800" dirty="0"/>
                </a:p>
              </p:txBody>
            </p:sp>
            <p:sp>
              <p:nvSpPr>
                <p:cNvPr id="4146" name="Oval 34"/>
                <p:cNvSpPr/>
                <p:nvPr/>
              </p:nvSpPr>
              <p:spPr>
                <a:xfrm>
                  <a:off x="1440" y="1728"/>
                  <a:ext cx="624" cy="528"/>
                </a:xfrm>
                <a:prstGeom prst="ellipse">
                  <a:avLst/>
                </a:prstGeom>
                <a:solidFill>
                  <a:srgbClr val="FF99FF"/>
                </a:solidFill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en-US" altLang="en-US" sz="1800" dirty="0"/>
                </a:p>
              </p:txBody>
            </p:sp>
            <p:sp>
              <p:nvSpPr>
                <p:cNvPr id="4147" name="Oval 35"/>
                <p:cNvSpPr/>
                <p:nvPr/>
              </p:nvSpPr>
              <p:spPr>
                <a:xfrm>
                  <a:off x="1152" y="1392"/>
                  <a:ext cx="624" cy="528"/>
                </a:xfrm>
                <a:prstGeom prst="ellipse">
                  <a:avLst/>
                </a:prstGeom>
                <a:solidFill>
                  <a:srgbClr val="FF99FF"/>
                </a:solidFill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en-US" altLang="en-US" sz="1800" dirty="0"/>
                </a:p>
              </p:txBody>
            </p:sp>
            <p:sp>
              <p:nvSpPr>
                <p:cNvPr id="4148" name="Oval 36"/>
                <p:cNvSpPr/>
                <p:nvPr/>
              </p:nvSpPr>
              <p:spPr>
                <a:xfrm>
                  <a:off x="768" y="1440"/>
                  <a:ext cx="624" cy="528"/>
                </a:xfrm>
                <a:prstGeom prst="ellipse">
                  <a:avLst/>
                </a:prstGeom>
                <a:solidFill>
                  <a:srgbClr val="FF99FF"/>
                </a:solidFill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en-US" altLang="en-US" sz="1800" dirty="0"/>
                </a:p>
              </p:txBody>
            </p:sp>
            <p:sp>
              <p:nvSpPr>
                <p:cNvPr id="4149" name="Oval 37"/>
                <p:cNvSpPr/>
                <p:nvPr/>
              </p:nvSpPr>
              <p:spPr>
                <a:xfrm>
                  <a:off x="576" y="1824"/>
                  <a:ext cx="624" cy="528"/>
                </a:xfrm>
                <a:prstGeom prst="ellipse">
                  <a:avLst/>
                </a:prstGeom>
                <a:solidFill>
                  <a:srgbClr val="FF99FF"/>
                </a:solidFill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en-US" altLang="en-US" sz="1800" dirty="0"/>
                </a:p>
              </p:txBody>
            </p:sp>
            <p:sp>
              <p:nvSpPr>
                <p:cNvPr id="4150" name="Oval 38"/>
                <p:cNvSpPr/>
                <p:nvPr/>
              </p:nvSpPr>
              <p:spPr>
                <a:xfrm>
                  <a:off x="1008" y="1728"/>
                  <a:ext cx="624" cy="528"/>
                </a:xfrm>
                <a:prstGeom prst="ellipse">
                  <a:avLst/>
                </a:prstGeom>
                <a:solidFill>
                  <a:srgbClr val="FF99FF"/>
                </a:solidFill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en-US" altLang="en-US" sz="1800" dirty="0"/>
                </a:p>
              </p:txBody>
            </p:sp>
          </p:grpSp>
          <p:grpSp>
            <p:nvGrpSpPr>
              <p:cNvPr id="4116" name="Group 39"/>
              <p:cNvGrpSpPr/>
              <p:nvPr/>
            </p:nvGrpSpPr>
            <p:grpSpPr>
              <a:xfrm>
                <a:off x="4744" y="192"/>
                <a:ext cx="432" cy="336"/>
                <a:chOff x="576" y="1392"/>
                <a:chExt cx="1488" cy="1200"/>
              </a:xfrm>
            </p:grpSpPr>
            <p:sp>
              <p:nvSpPr>
                <p:cNvPr id="4139" name="Oval 40"/>
                <p:cNvSpPr/>
                <p:nvPr/>
              </p:nvSpPr>
              <p:spPr>
                <a:xfrm>
                  <a:off x="1056" y="2064"/>
                  <a:ext cx="624" cy="528"/>
                </a:xfrm>
                <a:prstGeom prst="ellipse">
                  <a:avLst/>
                </a:prstGeom>
                <a:solidFill>
                  <a:srgbClr val="FF99FF"/>
                </a:solidFill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en-US" altLang="en-US" sz="1800" dirty="0"/>
                </a:p>
              </p:txBody>
            </p:sp>
            <p:sp>
              <p:nvSpPr>
                <p:cNvPr id="4140" name="Oval 41"/>
                <p:cNvSpPr/>
                <p:nvPr/>
              </p:nvSpPr>
              <p:spPr>
                <a:xfrm>
                  <a:off x="1440" y="1728"/>
                  <a:ext cx="624" cy="528"/>
                </a:xfrm>
                <a:prstGeom prst="ellipse">
                  <a:avLst/>
                </a:prstGeom>
                <a:solidFill>
                  <a:srgbClr val="FF99FF"/>
                </a:solidFill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en-US" altLang="en-US" sz="1800" dirty="0"/>
                </a:p>
              </p:txBody>
            </p:sp>
            <p:sp>
              <p:nvSpPr>
                <p:cNvPr id="4141" name="Oval 42"/>
                <p:cNvSpPr/>
                <p:nvPr/>
              </p:nvSpPr>
              <p:spPr>
                <a:xfrm>
                  <a:off x="1152" y="1392"/>
                  <a:ext cx="624" cy="528"/>
                </a:xfrm>
                <a:prstGeom prst="ellipse">
                  <a:avLst/>
                </a:prstGeom>
                <a:solidFill>
                  <a:srgbClr val="FF99FF"/>
                </a:solidFill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en-US" altLang="en-US" sz="1800" dirty="0"/>
                </a:p>
              </p:txBody>
            </p:sp>
            <p:sp>
              <p:nvSpPr>
                <p:cNvPr id="4142" name="Oval 43"/>
                <p:cNvSpPr/>
                <p:nvPr/>
              </p:nvSpPr>
              <p:spPr>
                <a:xfrm>
                  <a:off x="768" y="1440"/>
                  <a:ext cx="624" cy="528"/>
                </a:xfrm>
                <a:prstGeom prst="ellipse">
                  <a:avLst/>
                </a:prstGeom>
                <a:solidFill>
                  <a:srgbClr val="FF99FF"/>
                </a:solidFill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en-US" altLang="en-US" sz="1800" dirty="0"/>
                </a:p>
              </p:txBody>
            </p:sp>
            <p:sp>
              <p:nvSpPr>
                <p:cNvPr id="4143" name="Oval 44"/>
                <p:cNvSpPr/>
                <p:nvPr/>
              </p:nvSpPr>
              <p:spPr>
                <a:xfrm>
                  <a:off x="576" y="1824"/>
                  <a:ext cx="624" cy="528"/>
                </a:xfrm>
                <a:prstGeom prst="ellipse">
                  <a:avLst/>
                </a:prstGeom>
                <a:solidFill>
                  <a:srgbClr val="FF99FF"/>
                </a:solidFill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en-US" altLang="en-US" sz="1800" dirty="0"/>
                </a:p>
              </p:txBody>
            </p:sp>
            <p:sp>
              <p:nvSpPr>
                <p:cNvPr id="4144" name="Oval 45"/>
                <p:cNvSpPr/>
                <p:nvPr/>
              </p:nvSpPr>
              <p:spPr>
                <a:xfrm>
                  <a:off x="1008" y="1728"/>
                  <a:ext cx="624" cy="528"/>
                </a:xfrm>
                <a:prstGeom prst="ellipse">
                  <a:avLst/>
                </a:prstGeom>
                <a:solidFill>
                  <a:srgbClr val="FF99FF"/>
                </a:solidFill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en-US" altLang="en-US" sz="1800" dirty="0"/>
                </a:p>
              </p:txBody>
            </p:sp>
          </p:grpSp>
          <p:grpSp>
            <p:nvGrpSpPr>
              <p:cNvPr id="4117" name="Group 46"/>
              <p:cNvGrpSpPr/>
              <p:nvPr/>
            </p:nvGrpSpPr>
            <p:grpSpPr>
              <a:xfrm>
                <a:off x="3688" y="960"/>
                <a:ext cx="288" cy="240"/>
                <a:chOff x="576" y="1392"/>
                <a:chExt cx="1488" cy="1200"/>
              </a:xfrm>
            </p:grpSpPr>
            <p:sp>
              <p:nvSpPr>
                <p:cNvPr id="4133" name="Oval 47"/>
                <p:cNvSpPr/>
                <p:nvPr/>
              </p:nvSpPr>
              <p:spPr>
                <a:xfrm>
                  <a:off x="1056" y="2064"/>
                  <a:ext cx="624" cy="528"/>
                </a:xfrm>
                <a:prstGeom prst="ellipse">
                  <a:avLst/>
                </a:prstGeom>
                <a:solidFill>
                  <a:srgbClr val="FF99FF"/>
                </a:solidFill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en-US" altLang="en-US" sz="1800" dirty="0"/>
                </a:p>
              </p:txBody>
            </p:sp>
            <p:sp>
              <p:nvSpPr>
                <p:cNvPr id="4134" name="Oval 48"/>
                <p:cNvSpPr/>
                <p:nvPr/>
              </p:nvSpPr>
              <p:spPr>
                <a:xfrm>
                  <a:off x="1440" y="1728"/>
                  <a:ext cx="624" cy="528"/>
                </a:xfrm>
                <a:prstGeom prst="ellipse">
                  <a:avLst/>
                </a:prstGeom>
                <a:solidFill>
                  <a:srgbClr val="FF99FF"/>
                </a:solidFill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en-US" altLang="en-US" sz="1800" dirty="0"/>
                </a:p>
              </p:txBody>
            </p:sp>
            <p:sp>
              <p:nvSpPr>
                <p:cNvPr id="4135" name="Oval 49"/>
                <p:cNvSpPr/>
                <p:nvPr/>
              </p:nvSpPr>
              <p:spPr>
                <a:xfrm>
                  <a:off x="1152" y="1392"/>
                  <a:ext cx="624" cy="528"/>
                </a:xfrm>
                <a:prstGeom prst="ellipse">
                  <a:avLst/>
                </a:prstGeom>
                <a:solidFill>
                  <a:srgbClr val="FF99FF"/>
                </a:solidFill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en-US" altLang="en-US" sz="1800" dirty="0"/>
                </a:p>
              </p:txBody>
            </p:sp>
            <p:sp>
              <p:nvSpPr>
                <p:cNvPr id="4136" name="Oval 50"/>
                <p:cNvSpPr/>
                <p:nvPr/>
              </p:nvSpPr>
              <p:spPr>
                <a:xfrm>
                  <a:off x="768" y="1440"/>
                  <a:ext cx="624" cy="528"/>
                </a:xfrm>
                <a:prstGeom prst="ellipse">
                  <a:avLst/>
                </a:prstGeom>
                <a:solidFill>
                  <a:srgbClr val="FF99FF"/>
                </a:solidFill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en-US" altLang="en-US" sz="1800" dirty="0"/>
                </a:p>
              </p:txBody>
            </p:sp>
            <p:sp>
              <p:nvSpPr>
                <p:cNvPr id="4137" name="Oval 51"/>
                <p:cNvSpPr/>
                <p:nvPr/>
              </p:nvSpPr>
              <p:spPr>
                <a:xfrm>
                  <a:off x="576" y="1824"/>
                  <a:ext cx="624" cy="528"/>
                </a:xfrm>
                <a:prstGeom prst="ellipse">
                  <a:avLst/>
                </a:prstGeom>
                <a:solidFill>
                  <a:srgbClr val="FF99FF"/>
                </a:solidFill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en-US" altLang="en-US" sz="1800" dirty="0"/>
                </a:p>
              </p:txBody>
            </p:sp>
            <p:sp>
              <p:nvSpPr>
                <p:cNvPr id="4138" name="Oval 52"/>
                <p:cNvSpPr/>
                <p:nvPr/>
              </p:nvSpPr>
              <p:spPr>
                <a:xfrm>
                  <a:off x="1008" y="1728"/>
                  <a:ext cx="624" cy="528"/>
                </a:xfrm>
                <a:prstGeom prst="ellipse">
                  <a:avLst/>
                </a:prstGeom>
                <a:solidFill>
                  <a:srgbClr val="FF99FF"/>
                </a:solidFill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en-US" altLang="en-US" sz="1800" dirty="0"/>
                </a:p>
              </p:txBody>
            </p:sp>
          </p:grpSp>
          <p:grpSp>
            <p:nvGrpSpPr>
              <p:cNvPr id="4118" name="Group 53"/>
              <p:cNvGrpSpPr/>
              <p:nvPr/>
            </p:nvGrpSpPr>
            <p:grpSpPr>
              <a:xfrm>
                <a:off x="4936" y="864"/>
                <a:ext cx="288" cy="240"/>
                <a:chOff x="576" y="1392"/>
                <a:chExt cx="1488" cy="1200"/>
              </a:xfrm>
            </p:grpSpPr>
            <p:sp>
              <p:nvSpPr>
                <p:cNvPr id="4127" name="Oval 54"/>
                <p:cNvSpPr/>
                <p:nvPr/>
              </p:nvSpPr>
              <p:spPr>
                <a:xfrm>
                  <a:off x="1056" y="2064"/>
                  <a:ext cx="624" cy="528"/>
                </a:xfrm>
                <a:prstGeom prst="ellipse">
                  <a:avLst/>
                </a:prstGeom>
                <a:solidFill>
                  <a:srgbClr val="FF99FF"/>
                </a:solidFill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en-US" altLang="en-US" sz="1800" dirty="0"/>
                </a:p>
              </p:txBody>
            </p:sp>
            <p:sp>
              <p:nvSpPr>
                <p:cNvPr id="4128" name="Oval 55"/>
                <p:cNvSpPr/>
                <p:nvPr/>
              </p:nvSpPr>
              <p:spPr>
                <a:xfrm>
                  <a:off x="1440" y="1728"/>
                  <a:ext cx="624" cy="528"/>
                </a:xfrm>
                <a:prstGeom prst="ellipse">
                  <a:avLst/>
                </a:prstGeom>
                <a:solidFill>
                  <a:srgbClr val="FF99FF"/>
                </a:solidFill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en-US" altLang="en-US" sz="1800" dirty="0"/>
                </a:p>
              </p:txBody>
            </p:sp>
            <p:sp>
              <p:nvSpPr>
                <p:cNvPr id="4129" name="Oval 56"/>
                <p:cNvSpPr/>
                <p:nvPr/>
              </p:nvSpPr>
              <p:spPr>
                <a:xfrm>
                  <a:off x="1152" y="1392"/>
                  <a:ext cx="624" cy="528"/>
                </a:xfrm>
                <a:prstGeom prst="ellipse">
                  <a:avLst/>
                </a:prstGeom>
                <a:solidFill>
                  <a:srgbClr val="FF99FF"/>
                </a:solidFill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en-US" altLang="en-US" sz="1800" dirty="0"/>
                </a:p>
              </p:txBody>
            </p:sp>
            <p:sp>
              <p:nvSpPr>
                <p:cNvPr id="4130" name="Oval 57"/>
                <p:cNvSpPr/>
                <p:nvPr/>
              </p:nvSpPr>
              <p:spPr>
                <a:xfrm>
                  <a:off x="768" y="1440"/>
                  <a:ext cx="624" cy="528"/>
                </a:xfrm>
                <a:prstGeom prst="ellipse">
                  <a:avLst/>
                </a:prstGeom>
                <a:solidFill>
                  <a:srgbClr val="FF99FF"/>
                </a:solidFill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en-US" altLang="en-US" sz="1800" dirty="0"/>
                </a:p>
              </p:txBody>
            </p:sp>
            <p:sp>
              <p:nvSpPr>
                <p:cNvPr id="4131" name="Oval 58"/>
                <p:cNvSpPr/>
                <p:nvPr/>
              </p:nvSpPr>
              <p:spPr>
                <a:xfrm>
                  <a:off x="576" y="1824"/>
                  <a:ext cx="624" cy="528"/>
                </a:xfrm>
                <a:prstGeom prst="ellipse">
                  <a:avLst/>
                </a:prstGeom>
                <a:solidFill>
                  <a:srgbClr val="FF99FF"/>
                </a:solidFill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en-US" altLang="en-US" sz="1800" dirty="0"/>
                </a:p>
              </p:txBody>
            </p:sp>
            <p:sp>
              <p:nvSpPr>
                <p:cNvPr id="4132" name="Oval 59"/>
                <p:cNvSpPr/>
                <p:nvPr/>
              </p:nvSpPr>
              <p:spPr>
                <a:xfrm>
                  <a:off x="1008" y="1728"/>
                  <a:ext cx="624" cy="528"/>
                </a:xfrm>
                <a:prstGeom prst="ellipse">
                  <a:avLst/>
                </a:prstGeom>
                <a:solidFill>
                  <a:srgbClr val="FF99FF"/>
                </a:solidFill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en-US" altLang="en-US" sz="1800" dirty="0"/>
                </a:p>
              </p:txBody>
            </p:sp>
          </p:grpSp>
          <p:grpSp>
            <p:nvGrpSpPr>
              <p:cNvPr id="4119" name="Group 60"/>
              <p:cNvGrpSpPr/>
              <p:nvPr/>
            </p:nvGrpSpPr>
            <p:grpSpPr>
              <a:xfrm>
                <a:off x="5464" y="1104"/>
                <a:ext cx="288" cy="240"/>
                <a:chOff x="576" y="1392"/>
                <a:chExt cx="1488" cy="1200"/>
              </a:xfrm>
            </p:grpSpPr>
            <p:sp>
              <p:nvSpPr>
                <p:cNvPr id="4121" name="Oval 61"/>
                <p:cNvSpPr/>
                <p:nvPr/>
              </p:nvSpPr>
              <p:spPr>
                <a:xfrm>
                  <a:off x="1056" y="2064"/>
                  <a:ext cx="624" cy="528"/>
                </a:xfrm>
                <a:prstGeom prst="ellipse">
                  <a:avLst/>
                </a:prstGeom>
                <a:solidFill>
                  <a:srgbClr val="FF99FF"/>
                </a:solidFill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en-US" altLang="en-US" sz="1800" dirty="0"/>
                </a:p>
              </p:txBody>
            </p:sp>
            <p:sp>
              <p:nvSpPr>
                <p:cNvPr id="4122" name="Oval 62"/>
                <p:cNvSpPr/>
                <p:nvPr/>
              </p:nvSpPr>
              <p:spPr>
                <a:xfrm>
                  <a:off x="1440" y="1728"/>
                  <a:ext cx="624" cy="528"/>
                </a:xfrm>
                <a:prstGeom prst="ellipse">
                  <a:avLst/>
                </a:prstGeom>
                <a:solidFill>
                  <a:srgbClr val="FF99FF"/>
                </a:solidFill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en-US" altLang="en-US" sz="1800" dirty="0"/>
                </a:p>
              </p:txBody>
            </p:sp>
            <p:sp>
              <p:nvSpPr>
                <p:cNvPr id="4123" name="Oval 63"/>
                <p:cNvSpPr/>
                <p:nvPr/>
              </p:nvSpPr>
              <p:spPr>
                <a:xfrm>
                  <a:off x="1152" y="1392"/>
                  <a:ext cx="624" cy="528"/>
                </a:xfrm>
                <a:prstGeom prst="ellipse">
                  <a:avLst/>
                </a:prstGeom>
                <a:solidFill>
                  <a:srgbClr val="FF99FF"/>
                </a:solidFill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en-US" altLang="en-US" sz="1800" dirty="0"/>
                </a:p>
              </p:txBody>
            </p:sp>
            <p:sp>
              <p:nvSpPr>
                <p:cNvPr id="4124" name="Oval 64"/>
                <p:cNvSpPr/>
                <p:nvPr/>
              </p:nvSpPr>
              <p:spPr>
                <a:xfrm>
                  <a:off x="768" y="1440"/>
                  <a:ext cx="624" cy="528"/>
                </a:xfrm>
                <a:prstGeom prst="ellipse">
                  <a:avLst/>
                </a:prstGeom>
                <a:solidFill>
                  <a:srgbClr val="FF99FF"/>
                </a:solidFill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en-US" altLang="en-US" sz="1800" dirty="0"/>
                </a:p>
              </p:txBody>
            </p:sp>
            <p:sp>
              <p:nvSpPr>
                <p:cNvPr id="4125" name="Oval 65"/>
                <p:cNvSpPr/>
                <p:nvPr/>
              </p:nvSpPr>
              <p:spPr>
                <a:xfrm>
                  <a:off x="576" y="1824"/>
                  <a:ext cx="624" cy="528"/>
                </a:xfrm>
                <a:prstGeom prst="ellipse">
                  <a:avLst/>
                </a:prstGeom>
                <a:solidFill>
                  <a:srgbClr val="FF99FF"/>
                </a:solidFill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en-US" altLang="en-US" sz="1800" dirty="0"/>
                </a:p>
              </p:txBody>
            </p:sp>
            <p:sp>
              <p:nvSpPr>
                <p:cNvPr id="4126" name="Oval 66"/>
                <p:cNvSpPr/>
                <p:nvPr/>
              </p:nvSpPr>
              <p:spPr>
                <a:xfrm>
                  <a:off x="1008" y="1728"/>
                  <a:ext cx="624" cy="528"/>
                </a:xfrm>
                <a:prstGeom prst="ellipse">
                  <a:avLst/>
                </a:prstGeom>
                <a:solidFill>
                  <a:srgbClr val="FF99FF"/>
                </a:solidFill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None/>
                  </a:pPr>
                  <a:endParaRPr lang="en-US" altLang="en-US" sz="1800" dirty="0"/>
                </a:p>
              </p:txBody>
            </p:sp>
          </p:grpSp>
          <p:pic>
            <p:nvPicPr>
              <p:cNvPr id="4120" name="Picture 67" descr="101612agqzreqyft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84" y="1200"/>
                <a:ext cx="1872" cy="1344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4109" name="Picture 68" descr="101612agqzreqyft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88" y="672"/>
              <a:ext cx="1872" cy="13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Picture 69" descr="101612agqzreqyft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56" y="2208"/>
              <a:ext cx="1872" cy="1344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670" name="Group 70"/>
          <p:cNvGrpSpPr/>
          <p:nvPr/>
        </p:nvGrpSpPr>
        <p:grpSpPr>
          <a:xfrm>
            <a:off x="457200" y="661988"/>
            <a:ext cx="7848600" cy="3008312"/>
            <a:chOff x="720" y="417"/>
            <a:chExt cx="4320" cy="981"/>
          </a:xfrm>
        </p:grpSpPr>
        <p:sp>
          <p:nvSpPr>
            <p:cNvPr id="4106" name="WordArt 71"/>
            <p:cNvSpPr>
              <a:spLocks noTextEdit="1"/>
            </p:cNvSpPr>
            <p:nvPr/>
          </p:nvSpPr>
          <p:spPr>
            <a:xfrm>
              <a:off x="720" y="1104"/>
              <a:ext cx="4320" cy="29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lstStyle/>
            <a:p>
              <a:pPr algn="ctr"/>
              <a:r>
                <a:rPr lang="en-US" sz="3200">
                  <a:ln w="19050" cap="flat" cmpd="sng">
                    <a:solidFill>
                      <a:srgbClr val="FF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66CC"/>
                  </a:solidFill>
                  <a:effectLst>
                    <a:outerShdw dist="35921" dir="2699999" algn="ctr" rotWithShape="0">
                      <a:srgbClr val="990000"/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</a:rPr>
                <a:t> GÂY HỨNG THÚ</a:t>
              </a:r>
            </a:p>
          </p:txBody>
        </p:sp>
        <p:sp>
          <p:nvSpPr>
            <p:cNvPr id="4107" name="WordArt 72"/>
            <p:cNvSpPr>
              <a:spLocks noTextEdit="1"/>
            </p:cNvSpPr>
            <p:nvPr/>
          </p:nvSpPr>
          <p:spPr>
            <a:xfrm>
              <a:off x="1455" y="417"/>
              <a:ext cx="2744" cy="45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lstStyle/>
            <a:p>
              <a:pPr algn="ctr"/>
              <a:r>
                <a:rPr lang="en-US" sz="3200" b="1">
                  <a:ln w="9525" cap="flat" cmpd="sng">
                    <a:solidFill>
                      <a:srgbClr val="0000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00FF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</a:rPr>
                <a:t>HOẠT ĐỘNG 1</a:t>
              </a:r>
            </a:p>
          </p:txBody>
        </p:sp>
      </p:grpSp>
      <p:pic>
        <p:nvPicPr>
          <p:cNvPr id="25673" name="Picture 73" descr="girl 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0638" y="3429000"/>
            <a:ext cx="1274762" cy="2692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5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ước Trong Trắng Rêu Xanh Mát Cá Bơi Lội">
            <a:hlinkClick r:id="" action="ppaction://media"/>
            <a:extLst>
              <a:ext uri="{FF2B5EF4-FFF2-40B4-BE49-F238E27FC236}">
                <a16:creationId xmlns:a16="http://schemas.microsoft.com/office/drawing/2014/main" id="{90335AAF-A9A4-BA8C-A8C1-DF4301BF19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1" y="0"/>
            <a:ext cx="9131809" cy="6858000"/>
          </a:xfrm>
          <a:prstGeom prst="rect">
            <a:avLst/>
          </a:prstGeom>
        </p:spPr>
      </p:pic>
      <p:grpSp>
        <p:nvGrpSpPr>
          <p:cNvPr id="5" name="Group 3">
            <a:extLst>
              <a:ext uri="{FF2B5EF4-FFF2-40B4-BE49-F238E27FC236}">
                <a16:creationId xmlns:a16="http://schemas.microsoft.com/office/drawing/2014/main" id="{9A5A2D82-7E89-A250-E3A2-2D2D45B7C736}"/>
              </a:ext>
            </a:extLst>
          </p:cNvPr>
          <p:cNvGrpSpPr/>
          <p:nvPr/>
        </p:nvGrpSpPr>
        <p:grpSpPr>
          <a:xfrm>
            <a:off x="382588" y="245367"/>
            <a:ext cx="8455025" cy="2374008"/>
            <a:chOff x="309" y="653"/>
            <a:chExt cx="4566" cy="745"/>
          </a:xfrm>
        </p:grpSpPr>
        <p:sp>
          <p:nvSpPr>
            <p:cNvPr id="6" name="WordArt 4">
              <a:extLst>
                <a:ext uri="{FF2B5EF4-FFF2-40B4-BE49-F238E27FC236}">
                  <a16:creationId xmlns:a16="http://schemas.microsoft.com/office/drawing/2014/main" id="{A5B44294-1A7F-E2C0-3F41-1DE429B32240}"/>
                </a:ext>
              </a:extLst>
            </p:cNvPr>
            <p:cNvSpPr>
              <a:spLocks noTextEdit="1"/>
            </p:cNvSpPr>
            <p:nvPr/>
          </p:nvSpPr>
          <p:spPr>
            <a:xfrm>
              <a:off x="309" y="1010"/>
              <a:ext cx="4566" cy="3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lstStyle/>
            <a:p>
              <a:pPr algn="ctr"/>
              <a:r>
                <a:rPr lang="en-US" sz="3200" dirty="0">
                  <a:ln w="19050" cap="flat" cmpd="sng">
                    <a:solidFill>
                      <a:srgbClr val="FF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66CC"/>
                  </a:solidFill>
                  <a:effectLst>
                    <a:outerShdw dist="35921" dir="2699999" algn="ctr" rotWithShape="0">
                      <a:srgbClr val="990000"/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</a:rPr>
                <a:t>ĐỌC THƠ</a:t>
              </a:r>
            </a:p>
          </p:txBody>
        </p:sp>
        <p:sp>
          <p:nvSpPr>
            <p:cNvPr id="7" name="WordArt 5">
              <a:extLst>
                <a:ext uri="{FF2B5EF4-FFF2-40B4-BE49-F238E27FC236}">
                  <a16:creationId xmlns:a16="http://schemas.microsoft.com/office/drawing/2014/main" id="{2BCE009B-4150-F44D-5300-6AF9514AAF35}"/>
                </a:ext>
              </a:extLst>
            </p:cNvPr>
            <p:cNvSpPr>
              <a:spLocks noTextEdit="1"/>
            </p:cNvSpPr>
            <p:nvPr/>
          </p:nvSpPr>
          <p:spPr>
            <a:xfrm>
              <a:off x="1234" y="653"/>
              <a:ext cx="2633" cy="29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lstStyle/>
            <a:p>
              <a:pPr algn="ctr"/>
              <a:r>
                <a:rPr lang="en-US" sz="3200" b="1" dirty="0">
                  <a:ln w="9525" cap="flat" cmpd="sng">
                    <a:solidFill>
                      <a:srgbClr val="0000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00FF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</a:rPr>
                <a:t>HOẠT ĐỘNG 2:</a:t>
              </a:r>
            </a:p>
          </p:txBody>
        </p:sp>
      </p:grpSp>
      <p:sp>
        <p:nvSpPr>
          <p:cNvPr id="8" name="WordArt 9">
            <a:extLst>
              <a:ext uri="{FF2B5EF4-FFF2-40B4-BE49-F238E27FC236}">
                <a16:creationId xmlns:a16="http://schemas.microsoft.com/office/drawing/2014/main" id="{3165594B-1C35-112D-583F-BD572A7B7C4F}"/>
              </a:ext>
            </a:extLst>
          </p:cNvPr>
          <p:cNvSpPr>
            <a:spLocks noTextEdit="1"/>
          </p:cNvSpPr>
          <p:nvPr/>
        </p:nvSpPr>
        <p:spPr>
          <a:xfrm>
            <a:off x="914400" y="2619375"/>
            <a:ext cx="7543800" cy="1138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23"/>
              </a:avLst>
            </a:prstTxWarp>
            <a:normAutofit/>
          </a:bodyPr>
          <a:lstStyle/>
          <a:p>
            <a:pPr algn="ctr"/>
            <a:r>
              <a:rPr lang="en-US" sz="3600" dirty="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charset="0"/>
                <a:ea typeface="Arial Black" panose="020B0A04020102020204" charset="0"/>
              </a:rPr>
              <a:t>RONG VÀ CÁ</a:t>
            </a:r>
          </a:p>
        </p:txBody>
      </p:sp>
    </p:spTree>
    <p:extLst>
      <p:ext uri="{BB962C8B-B14F-4D97-AF65-F5344CB8AC3E}">
        <p14:creationId xmlns:p14="http://schemas.microsoft.com/office/powerpoint/2010/main" val="237316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1" name="Text Box 5"/>
          <p:cNvSpPr txBox="1"/>
          <p:nvPr/>
        </p:nvSpPr>
        <p:spPr>
          <a:xfrm>
            <a:off x="457200" y="2298640"/>
            <a:ext cx="3505200" cy="1015663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cô rong xanh</a:t>
            </a: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Đẹp như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nhuộm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7" name="Text Box 11"/>
          <p:cNvSpPr txBox="1"/>
          <p:nvPr/>
        </p:nvSpPr>
        <p:spPr>
          <a:xfrm>
            <a:off x="6346825" y="685800"/>
            <a:ext cx="20574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Phạm Hổ</a:t>
            </a:r>
            <a:endParaRPr lang="en-US" alt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148" name="Rectangle 12"/>
          <p:cNvSpPr/>
          <p:nvPr/>
        </p:nvSpPr>
        <p:spPr>
          <a:xfrm>
            <a:off x="152400" y="1143000"/>
            <a:ext cx="8991600" cy="5562600"/>
          </a:xfrm>
          <a:prstGeom prst="rect">
            <a:avLst/>
          </a:prstGeom>
          <a:noFill/>
          <a:ln w="76200" cap="flat" cmpd="tri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49" name="Picture 13" descr="POINSET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0">
            <a:off x="225425" y="5487988"/>
            <a:ext cx="1104900" cy="11001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51" name="Text Box 11"/>
          <p:cNvSpPr txBox="1"/>
          <p:nvPr/>
        </p:nvSpPr>
        <p:spPr>
          <a:xfrm>
            <a:off x="1801813" y="220663"/>
            <a:ext cx="46482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RONG VÀ CÁ</a:t>
            </a:r>
            <a:endParaRPr lang="en-US" altLang="en-US" sz="4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8" descr="50+ Free Fish &amp; Underwater animated GIFs and Stickers - Pixabay">
            <a:extLst>
              <a:ext uri="{FF2B5EF4-FFF2-40B4-BE49-F238E27FC236}">
                <a16:creationId xmlns:a16="http://schemas.microsoft.com/office/drawing/2014/main" id="{277AF9D9-6261-8FDA-68F9-21513799C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95400"/>
            <a:ext cx="54864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>
            <a:extLst>
              <a:ext uri="{FF2B5EF4-FFF2-40B4-BE49-F238E27FC236}">
                <a16:creationId xmlns:a16="http://schemas.microsoft.com/office/drawing/2014/main" id="{506C8413-9AC8-C58E-89C6-BC0B5945DE2F}"/>
              </a:ext>
            </a:extLst>
          </p:cNvPr>
          <p:cNvSpPr/>
          <p:nvPr/>
        </p:nvSpPr>
        <p:spPr>
          <a:xfrm>
            <a:off x="152400" y="1143000"/>
            <a:ext cx="8991600" cy="5562600"/>
          </a:xfrm>
          <a:prstGeom prst="rect">
            <a:avLst/>
          </a:prstGeom>
          <a:noFill/>
          <a:ln w="76200" cap="flat" cmpd="tri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9ECE6FB3-FCB1-57AD-0E77-1095A81CD64D}"/>
              </a:ext>
            </a:extLst>
          </p:cNvPr>
          <p:cNvSpPr txBox="1"/>
          <p:nvPr/>
        </p:nvSpPr>
        <p:spPr>
          <a:xfrm>
            <a:off x="304800" y="2590800"/>
            <a:ext cx="3505200" cy="1015663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hồ nước trong</a:t>
            </a: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Nhẹ nh</a:t>
            </a:r>
            <a:r>
              <a:rPr lang="en-US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uốn lượn</a:t>
            </a:r>
            <a:endParaRPr lang="en-US" alt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82" name="Picture 10" descr="50+ Free Fish &amp; Underwater animated GIFs and Stickers - Pixabay">
            <a:extLst>
              <a:ext uri="{FF2B5EF4-FFF2-40B4-BE49-F238E27FC236}">
                <a16:creationId xmlns:a16="http://schemas.microsoft.com/office/drawing/2014/main" id="{ABD0B715-031F-AE7D-82E4-06076858C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441280"/>
            <a:ext cx="5410200" cy="495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92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/>
          <p:cNvSpPr txBox="1"/>
          <p:nvPr/>
        </p:nvSpPr>
        <p:spPr>
          <a:xfrm>
            <a:off x="6346825" y="762000"/>
            <a:ext cx="20574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r" eaLnBrk="1" hangingPunct="1"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Phạm Hổ</a:t>
            </a:r>
            <a:endParaRPr lang="en-US" alt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171" name="Rectangle 6"/>
          <p:cNvSpPr/>
          <p:nvPr/>
        </p:nvSpPr>
        <p:spPr>
          <a:xfrm>
            <a:off x="152400" y="1295400"/>
            <a:ext cx="8991600" cy="5562600"/>
          </a:xfrm>
          <a:prstGeom prst="rect">
            <a:avLst/>
          </a:prstGeom>
          <a:noFill/>
          <a:ln w="76200" cap="flat" cmpd="tri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9271" name="Text Box 7"/>
          <p:cNvSpPr txBox="1"/>
          <p:nvPr/>
        </p:nvSpPr>
        <p:spPr>
          <a:xfrm>
            <a:off x="228600" y="1447800"/>
            <a:ext cx="2819400" cy="2124075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đ</a:t>
            </a:r>
            <a:r>
              <a:rPr lang="en-US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cá nhỏ</a:t>
            </a: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Đuôi đỏ lụa hồng</a:t>
            </a: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Quanh cô rong đẹp</a:t>
            </a: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Múa l</a:t>
            </a:r>
            <a:r>
              <a:rPr lang="en-US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văn công</a:t>
            </a:r>
            <a:endParaRPr lang="en-US" alt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174" name="Picture 9" descr="POINSET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0">
            <a:off x="301625" y="5564188"/>
            <a:ext cx="1104900" cy="11001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5" name="Text Box 5"/>
          <p:cNvSpPr txBox="1"/>
          <p:nvPr/>
        </p:nvSpPr>
        <p:spPr>
          <a:xfrm>
            <a:off x="304800" y="209550"/>
            <a:ext cx="8175625" cy="769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RONG VÀ CÁ</a:t>
            </a:r>
            <a:endParaRPr lang="en-US" altLang="en-US" sz="4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098" name="Picture 2" descr="Bài thơ Rong và cá">
            <a:extLst>
              <a:ext uri="{FF2B5EF4-FFF2-40B4-BE49-F238E27FC236}">
                <a16:creationId xmlns:a16="http://schemas.microsoft.com/office/drawing/2014/main" id="{0AE08477-D393-8ADD-92AC-96777410A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40477"/>
            <a:ext cx="5867400" cy="512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d Fish - Gif - Aslan Bolukbas">
            <a:extLst>
              <a:ext uri="{FF2B5EF4-FFF2-40B4-BE49-F238E27FC236}">
                <a16:creationId xmlns:a16="http://schemas.microsoft.com/office/drawing/2014/main" id="{96120DC1-155F-A342-DC2F-C0C7680E3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50">
            <a:off x="4226464" y="5244087"/>
            <a:ext cx="1545659" cy="86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Red Fish - Gif - Aslan Bolukbas">
            <a:extLst>
              <a:ext uri="{FF2B5EF4-FFF2-40B4-BE49-F238E27FC236}">
                <a16:creationId xmlns:a16="http://schemas.microsoft.com/office/drawing/2014/main" id="{9C4EFD17-0DBD-9A52-4B18-09262AFE2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50">
            <a:off x="7187736" y="5692533"/>
            <a:ext cx="1246120" cy="69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Red Fish - Gif - Aslan Bolukbas">
            <a:extLst>
              <a:ext uri="{FF2B5EF4-FFF2-40B4-BE49-F238E27FC236}">
                <a16:creationId xmlns:a16="http://schemas.microsoft.com/office/drawing/2014/main" id="{7C902143-A75B-9186-18AB-6021025D6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50">
            <a:off x="7431999" y="4120876"/>
            <a:ext cx="1246120" cy="69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Bong Bóng Nước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F1B43F43-58EF-3C41-B6E7-C68128417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429000"/>
            <a:ext cx="14859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Bong Bóng Nước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8F8648E6-F927-5D0C-15D7-714CED6CA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974" y="2582260"/>
            <a:ext cx="14859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Bong Bóng Nước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BD67BEB0-89B2-145A-9AA5-6F8C66EB3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694" y="5371306"/>
            <a:ext cx="14859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9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7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50+ Free Fish &amp; Underwater animated GIFs and Stickers - Pixabay">
            <a:extLst>
              <a:ext uri="{FF2B5EF4-FFF2-40B4-BE49-F238E27FC236}">
                <a16:creationId xmlns:a16="http://schemas.microsoft.com/office/drawing/2014/main" id="{C7B20440-D1E7-BE5D-2CD2-CCFA02752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8534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A24ADABB-1150-09B6-18CF-3C4F5B46E913}"/>
              </a:ext>
            </a:extLst>
          </p:cNvPr>
          <p:cNvSpPr txBox="1"/>
          <p:nvPr/>
        </p:nvSpPr>
        <p:spPr>
          <a:xfrm>
            <a:off x="484187" y="304800"/>
            <a:ext cx="8175625" cy="47705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Do ai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5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43CB71B3-681D-E05C-A557-391B711EAF2C}"/>
              </a:ext>
            </a:extLst>
          </p:cNvPr>
          <p:cNvSpPr txBox="1"/>
          <p:nvPr/>
        </p:nvSpPr>
        <p:spPr>
          <a:xfrm>
            <a:off x="2895599" y="1371600"/>
            <a:ext cx="3352800" cy="55399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RONG VÀ CÁ</a:t>
            </a:r>
            <a:endParaRPr lang="en-US" altLang="en-US" sz="3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6F585614-86DB-0DFD-E1AC-D780E9880420}"/>
              </a:ext>
            </a:extLst>
          </p:cNvPr>
          <p:cNvSpPr txBox="1"/>
          <p:nvPr/>
        </p:nvSpPr>
        <p:spPr>
          <a:xfrm>
            <a:off x="5334000" y="1923216"/>
            <a:ext cx="20574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r" eaLnBrk="1" hangingPunct="1"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Phạm Hổ</a:t>
            </a:r>
            <a:endParaRPr lang="en-US" alt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42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ow To Create An Animated GIF | OnlineDesignTeacher">
            <a:extLst>
              <a:ext uri="{FF2B5EF4-FFF2-40B4-BE49-F238E27FC236}">
                <a16:creationId xmlns:a16="http://schemas.microsoft.com/office/drawing/2014/main" id="{286E44F1-1C96-48F2-BACC-3AE33E339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99271"/>
            <a:ext cx="77724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1EA09B8C-6384-D174-077E-8D07A9BE93FB}"/>
              </a:ext>
            </a:extLst>
          </p:cNvPr>
          <p:cNvSpPr txBox="1"/>
          <p:nvPr/>
        </p:nvSpPr>
        <p:spPr>
          <a:xfrm>
            <a:off x="484187" y="313509"/>
            <a:ext cx="8175625" cy="47705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AutoShape 11">
            <a:extLst>
              <a:ext uri="{FF2B5EF4-FFF2-40B4-BE49-F238E27FC236}">
                <a16:creationId xmlns:a16="http://schemas.microsoft.com/office/drawing/2014/main" id="{CD5C5BDA-2B11-80A4-DBFC-C2F1D114FFD6}"/>
              </a:ext>
            </a:extLst>
          </p:cNvPr>
          <p:cNvSpPr/>
          <p:nvPr/>
        </p:nvSpPr>
        <p:spPr>
          <a:xfrm>
            <a:off x="766509" y="5464888"/>
            <a:ext cx="8383587" cy="1546225"/>
          </a:xfrm>
          <a:prstGeom prst="cloudCallout">
            <a:avLst>
              <a:gd name="adj1" fmla="val 39852"/>
              <a:gd name="adj2" fmla="val 55995"/>
            </a:avLst>
          </a:prstGeom>
          <a:solidFill>
            <a:srgbClr val="66FFFF"/>
          </a:solidFill>
          <a:ln w="9525" cap="flat" cmpd="sng">
            <a:solidFill>
              <a:srgbClr val="000099"/>
            </a:solidFill>
            <a:prstDash val="solid"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rong xanh sống trong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50000"/>
              </a:spcBef>
              <a:buNone/>
            </a:pPr>
            <a:endParaRPr lang="en-US" alt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 Box 14">
            <a:extLst>
              <a:ext uri="{FF2B5EF4-FFF2-40B4-BE49-F238E27FC236}">
                <a16:creationId xmlns:a16="http://schemas.microsoft.com/office/drawing/2014/main" id="{97337625-5F3B-1330-ABB3-45F8F65FE70B}"/>
              </a:ext>
            </a:extLst>
          </p:cNvPr>
          <p:cNvSpPr txBox="1"/>
          <p:nvPr/>
        </p:nvSpPr>
        <p:spPr>
          <a:xfrm>
            <a:off x="1943100" y="6096000"/>
            <a:ext cx="5105400" cy="457200"/>
          </a:xfrm>
          <a:prstGeom prst="rect">
            <a:avLst/>
          </a:prstGeom>
          <a:solidFill>
            <a:srgbClr val="66FFFF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rong xanh đẹp như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nhuộm</a:t>
            </a:r>
            <a:endParaRPr lang="en-US" alt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48" name="Picture 4" descr="Hình ảnh Rong Biển PNG Với Nền Trong Suốt | Tải Xuống Miễn Phí Trên  Lovepik.com">
            <a:extLst>
              <a:ext uri="{FF2B5EF4-FFF2-40B4-BE49-F238E27FC236}">
                <a16:creationId xmlns:a16="http://schemas.microsoft.com/office/drawing/2014/main" id="{CCC6C570-24C6-E1B0-C3F0-19A03A49D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0" b="94711" l="9880" r="89820">
                        <a14:foregroundMark x1="25349" y1="90020" x2="25349" y2="90020"/>
                        <a14:foregroundMark x1="25349" y1="90020" x2="25349" y2="90020"/>
                        <a14:foregroundMark x1="30838" y1="94711" x2="30838" y2="94711"/>
                        <a14:foregroundMark x1="30838" y1="94711" x2="30838" y2="94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58" y="3843788"/>
            <a:ext cx="1622842" cy="162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ình ảnh Rong Biển PNG Với Nền Trong Suốt | Tải Xuống Miễn Phí Trên  Lovepik.com">
            <a:extLst>
              <a:ext uri="{FF2B5EF4-FFF2-40B4-BE49-F238E27FC236}">
                <a16:creationId xmlns:a16="http://schemas.microsoft.com/office/drawing/2014/main" id="{B26FB7E7-7614-803B-EC88-DF05E1E19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0" b="94711" l="9880" r="89820">
                        <a14:foregroundMark x1="25349" y1="90020" x2="25349" y2="90020"/>
                        <a14:foregroundMark x1="25349" y1="90020" x2="25349" y2="90020"/>
                        <a14:foregroundMark x1="30838" y1="94711" x2="30838" y2="94711"/>
                        <a14:foregroundMark x1="30838" y1="94711" x2="30838" y2="94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24" y="3833338"/>
            <a:ext cx="1622842" cy="162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ình ảnh Rong Biển PNG Miễn Phí Tải Về - Lovepik">
            <a:extLst>
              <a:ext uri="{FF2B5EF4-FFF2-40B4-BE49-F238E27FC236}">
                <a16:creationId xmlns:a16="http://schemas.microsoft.com/office/drawing/2014/main" id="{704848C7-A2A4-DE13-47F4-0882A8726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860" l="10000" r="90000">
                        <a14:foregroundMark x1="52209" y1="88837" x2="52209" y2="88837"/>
                        <a14:foregroundMark x1="59302" y1="89419" x2="59302" y2="89419"/>
                        <a14:foregroundMark x1="62442" y1="91860" x2="62442" y2="91860"/>
                        <a14:foregroundMark x1="58721" y1="87674" x2="58721" y2="87674"/>
                        <a14:foregroundMark x1="35233" y1="90116" x2="35233" y2="90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781" y="4267200"/>
            <a:ext cx="1257954" cy="125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ình ảnh Rong Biển PNG Miễn Phí Tải Về - Lovepik">
            <a:extLst>
              <a:ext uri="{FF2B5EF4-FFF2-40B4-BE49-F238E27FC236}">
                <a16:creationId xmlns:a16="http://schemas.microsoft.com/office/drawing/2014/main" id="{402352FC-D727-2282-6BA9-ED2F90AE7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860" l="10000" r="90000">
                        <a14:foregroundMark x1="52209" y1="88837" x2="52209" y2="88837"/>
                        <a14:foregroundMark x1="59302" y1="89419" x2="59302" y2="89419"/>
                        <a14:foregroundMark x1="62442" y1="91860" x2="62442" y2="91860"/>
                        <a14:foregroundMark x1="58721" y1="87674" x2="58721" y2="87674"/>
                        <a14:foregroundMark x1="35233" y1="90116" x2="35233" y2="90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663" y="4267200"/>
            <a:ext cx="1257954" cy="125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ình ảnh Rong Biển PNG Miễn Phí Tải Về - Lovepik">
            <a:extLst>
              <a:ext uri="{FF2B5EF4-FFF2-40B4-BE49-F238E27FC236}">
                <a16:creationId xmlns:a16="http://schemas.microsoft.com/office/drawing/2014/main" id="{A6FC1E2C-5DC4-3E0F-3FED-4E49CDA68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860" l="10000" r="90000">
                        <a14:foregroundMark x1="52209" y1="88837" x2="52209" y2="88837"/>
                        <a14:foregroundMark x1="59302" y1="89419" x2="59302" y2="89419"/>
                        <a14:foregroundMark x1="62442" y1="91860" x2="62442" y2="91860"/>
                        <a14:foregroundMark x1="58721" y1="87674" x2="58721" y2="87674"/>
                        <a14:foregroundMark x1="35233" y1="90116" x2="35233" y2="90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545" y="4278957"/>
            <a:ext cx="1257954" cy="125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ong Bóng Nước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0621F9D3-3AC8-C328-02D6-9A9464956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413" y="2987974"/>
            <a:ext cx="14859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Bong Bóng Nước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FEFE352D-9CEC-4D2D-8A6A-9473EAE21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186" y="1796164"/>
            <a:ext cx="14859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ong Bóng Nước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46493A12-1821-3DC3-9B9C-FF015D24F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74" y="3037561"/>
            <a:ext cx="14859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36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ow To Create An Animated GIF | OnlineDesignTeacher">
            <a:extLst>
              <a:ext uri="{FF2B5EF4-FFF2-40B4-BE49-F238E27FC236}">
                <a16:creationId xmlns:a16="http://schemas.microsoft.com/office/drawing/2014/main" id="{286E44F1-1C96-48F2-BACC-3AE33E339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99271"/>
            <a:ext cx="77724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1EA09B8C-6384-D174-077E-8D07A9BE93FB}"/>
              </a:ext>
            </a:extLst>
          </p:cNvPr>
          <p:cNvSpPr txBox="1"/>
          <p:nvPr/>
        </p:nvSpPr>
        <p:spPr>
          <a:xfrm>
            <a:off x="484187" y="313509"/>
            <a:ext cx="8175625" cy="430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AutoShape 11">
            <a:extLst>
              <a:ext uri="{FF2B5EF4-FFF2-40B4-BE49-F238E27FC236}">
                <a16:creationId xmlns:a16="http://schemas.microsoft.com/office/drawing/2014/main" id="{CD5C5BDA-2B11-80A4-DBFC-C2F1D114FFD6}"/>
              </a:ext>
            </a:extLst>
          </p:cNvPr>
          <p:cNvSpPr/>
          <p:nvPr/>
        </p:nvSpPr>
        <p:spPr>
          <a:xfrm>
            <a:off x="646906" y="5900574"/>
            <a:ext cx="8383587" cy="702766"/>
          </a:xfrm>
          <a:prstGeom prst="cloudCallout">
            <a:avLst>
              <a:gd name="adj1" fmla="val 39852"/>
              <a:gd name="adj2" fmla="val 55995"/>
            </a:avLst>
          </a:prstGeom>
          <a:solidFill>
            <a:srgbClr val="66FFFF"/>
          </a:solidFill>
          <a:ln w="9525" cap="flat" cmpd="sng">
            <a:solidFill>
              <a:srgbClr val="000099"/>
            </a:solidFill>
            <a:prstDash val="solid"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endParaRPr lang="en-US" alt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 Box 14">
            <a:extLst>
              <a:ext uri="{FF2B5EF4-FFF2-40B4-BE49-F238E27FC236}">
                <a16:creationId xmlns:a16="http://schemas.microsoft.com/office/drawing/2014/main" id="{97337625-5F3B-1330-ABB3-45F8F65FE70B}"/>
              </a:ext>
            </a:extLst>
          </p:cNvPr>
          <p:cNvSpPr txBox="1"/>
          <p:nvPr/>
        </p:nvSpPr>
        <p:spPr>
          <a:xfrm>
            <a:off x="2370363" y="6002244"/>
            <a:ext cx="5105400" cy="457200"/>
          </a:xfrm>
          <a:prstGeom prst="rect">
            <a:avLst/>
          </a:prstGeom>
          <a:solidFill>
            <a:srgbClr val="66FFFF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rong xanh đẹp như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nhuộm</a:t>
            </a:r>
            <a:endParaRPr lang="en-US" alt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48" name="Picture 4" descr="Hình ảnh Rong Biển PNG Với Nền Trong Suốt | Tải Xuống Miễn Phí Trên  Lovepik.com">
            <a:extLst>
              <a:ext uri="{FF2B5EF4-FFF2-40B4-BE49-F238E27FC236}">
                <a16:creationId xmlns:a16="http://schemas.microsoft.com/office/drawing/2014/main" id="{CCC6C570-24C6-E1B0-C3F0-19A03A49D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0" b="94711" l="9880" r="89820">
                        <a14:foregroundMark x1="25349" y1="90020" x2="25349" y2="90020"/>
                        <a14:foregroundMark x1="25349" y1="90020" x2="25349" y2="90020"/>
                        <a14:foregroundMark x1="30838" y1="94711" x2="30838" y2="94711"/>
                        <a14:foregroundMark x1="30838" y1="94711" x2="30838" y2="94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58" y="3843788"/>
            <a:ext cx="1622842" cy="162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ình ảnh Rong Biển PNG Với Nền Trong Suốt | Tải Xuống Miễn Phí Trên  Lovepik.com">
            <a:extLst>
              <a:ext uri="{FF2B5EF4-FFF2-40B4-BE49-F238E27FC236}">
                <a16:creationId xmlns:a16="http://schemas.microsoft.com/office/drawing/2014/main" id="{B26FB7E7-7614-803B-EC88-DF05E1E19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0" b="94711" l="9880" r="89820">
                        <a14:foregroundMark x1="25349" y1="90020" x2="25349" y2="90020"/>
                        <a14:foregroundMark x1="25349" y1="90020" x2="25349" y2="90020"/>
                        <a14:foregroundMark x1="30838" y1="94711" x2="30838" y2="94711"/>
                        <a14:foregroundMark x1="30838" y1="94711" x2="30838" y2="94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24" y="3833338"/>
            <a:ext cx="1622842" cy="162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ình ảnh Rong Biển PNG Miễn Phí Tải Về - Lovepik">
            <a:extLst>
              <a:ext uri="{FF2B5EF4-FFF2-40B4-BE49-F238E27FC236}">
                <a16:creationId xmlns:a16="http://schemas.microsoft.com/office/drawing/2014/main" id="{704848C7-A2A4-DE13-47F4-0882A8726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860" l="10000" r="90000">
                        <a14:foregroundMark x1="52209" y1="88837" x2="52209" y2="88837"/>
                        <a14:foregroundMark x1="59302" y1="89419" x2="59302" y2="89419"/>
                        <a14:foregroundMark x1="62442" y1="91860" x2="62442" y2="91860"/>
                        <a14:foregroundMark x1="58721" y1="87674" x2="58721" y2="87674"/>
                        <a14:foregroundMark x1="35233" y1="90116" x2="35233" y2="90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781" y="4267200"/>
            <a:ext cx="1257954" cy="125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ình ảnh Rong Biển PNG Miễn Phí Tải Về - Lovepik">
            <a:extLst>
              <a:ext uri="{FF2B5EF4-FFF2-40B4-BE49-F238E27FC236}">
                <a16:creationId xmlns:a16="http://schemas.microsoft.com/office/drawing/2014/main" id="{402352FC-D727-2282-6BA9-ED2F90AE7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860" l="10000" r="90000">
                        <a14:foregroundMark x1="52209" y1="88837" x2="52209" y2="88837"/>
                        <a14:foregroundMark x1="59302" y1="89419" x2="59302" y2="89419"/>
                        <a14:foregroundMark x1="62442" y1="91860" x2="62442" y2="91860"/>
                        <a14:foregroundMark x1="58721" y1="87674" x2="58721" y2="87674"/>
                        <a14:foregroundMark x1="35233" y1="90116" x2="35233" y2="90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663" y="4267200"/>
            <a:ext cx="1257954" cy="125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ình ảnh Rong Biển PNG Miễn Phí Tải Về - Lovepik">
            <a:extLst>
              <a:ext uri="{FF2B5EF4-FFF2-40B4-BE49-F238E27FC236}">
                <a16:creationId xmlns:a16="http://schemas.microsoft.com/office/drawing/2014/main" id="{A6FC1E2C-5DC4-3E0F-3FED-4E49CDA68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860" l="10000" r="90000">
                        <a14:foregroundMark x1="52209" y1="88837" x2="52209" y2="88837"/>
                        <a14:foregroundMark x1="59302" y1="89419" x2="59302" y2="89419"/>
                        <a14:foregroundMark x1="62442" y1="91860" x2="62442" y2="91860"/>
                        <a14:foregroundMark x1="58721" y1="87674" x2="58721" y2="87674"/>
                        <a14:foregroundMark x1="35233" y1="90116" x2="35233" y2="90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545" y="4278957"/>
            <a:ext cx="1257954" cy="125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ong Bóng Nước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0621F9D3-3AC8-C328-02D6-9A9464956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413" y="2987974"/>
            <a:ext cx="14859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Bong Bóng Nước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FEFE352D-9CEC-4D2D-8A6A-9473EAE21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186" y="1796164"/>
            <a:ext cx="14859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ong Bóng Nước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46493A12-1821-3DC3-9B9C-FF015D24F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74" y="3037561"/>
            <a:ext cx="14859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47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256</Words>
  <Application>Microsoft Office PowerPoint</Application>
  <PresentationFormat>On-screen Show (4:3)</PresentationFormat>
  <Paragraphs>44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.VnAristote</vt:lpstr>
      <vt:lpstr>Arial</vt:lpstr>
      <vt:lpstr>Arial Black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022.853359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Vu Cong Hang</dc:creator>
  <cp:lastModifiedBy>Administrator</cp:lastModifiedBy>
  <cp:revision>188</cp:revision>
  <dcterms:created xsi:type="dcterms:W3CDTF">2008-02-27T09:52:29Z</dcterms:created>
  <dcterms:modified xsi:type="dcterms:W3CDTF">2025-04-11T08:46:48Z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DF70BACA6D224AAF9FC31B2BF1FAA1D8</vt:lpwstr>
  </property>
  <property fmtid="{D5CDD505-2E9C-101B-9397-08002B2CF9AE}" pid="3" name="KSOProductBuildVer">
    <vt:lpwstr>1033-11.2.0.10466</vt:lpwstr>
  </property>
</Properties>
</file>