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8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49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6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2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0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44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4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70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82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37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2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27BDE-7AA5-4199-92A1-98A91899A151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A28F6-5ACF-4154-B180-F53D2036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859487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70C0"/>
                </a:solidFill>
              </a:rPr>
              <a:t>Trường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mầm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non </a:t>
            </a:r>
            <a:r>
              <a:rPr lang="en-US" sz="2800" b="1" dirty="0" err="1" smtClean="0">
                <a:solidFill>
                  <a:srgbClr val="0070C0"/>
                </a:solidFill>
              </a:rPr>
              <a:t>Lệ</a:t>
            </a:r>
            <a:r>
              <a:rPr lang="en-US" sz="2800" b="1" dirty="0" smtClean="0">
                <a:solidFill>
                  <a:srgbClr val="0070C0"/>
                </a:solidFill>
              </a:rPr>
              <a:t> Chi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44196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Lớp</a:t>
            </a:r>
            <a:r>
              <a:rPr lang="en-US" dirty="0" smtClean="0">
                <a:solidFill>
                  <a:srgbClr val="FF0000"/>
                </a:solidFill>
              </a:rPr>
              <a:t> : MGB C1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Giáo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viên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Dương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Thị</a:t>
            </a:r>
            <a:r>
              <a:rPr lang="en-US" dirty="0" smtClean="0">
                <a:solidFill>
                  <a:srgbClr val="FF0000"/>
                </a:solidFill>
              </a:rPr>
              <a:t> Thu </a:t>
            </a:r>
            <a:r>
              <a:rPr lang="en-US" dirty="0" err="1" smtClean="0">
                <a:solidFill>
                  <a:srgbClr val="FF0000"/>
                </a:solidFill>
              </a:rPr>
              <a:t>T</a:t>
            </a:r>
            <a:r>
              <a:rPr lang="en-US" smtClean="0">
                <a:solidFill>
                  <a:srgbClr val="FF0000"/>
                </a:solidFill>
              </a:rPr>
              <a:t>rang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9260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80078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60645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457200" y="1066800"/>
            <a:ext cx="640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Một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ngày</a:t>
            </a:r>
            <a:r>
              <a:rPr lang="en-US" sz="5400" b="1" dirty="0" smtClean="0">
                <a:solidFill>
                  <a:srgbClr val="FF0000"/>
                </a:solidFill>
              </a:rPr>
              <a:t> ở </a:t>
            </a:r>
            <a:r>
              <a:rPr lang="en-US" sz="5400" b="1" dirty="0" err="1" smtClean="0">
                <a:solidFill>
                  <a:srgbClr val="FF0000"/>
                </a:solidFill>
              </a:rPr>
              <a:t>lớp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thật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vui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và</a:t>
            </a:r>
            <a:r>
              <a:rPr lang="en-US" sz="5400" b="1" dirty="0" smtClean="0">
                <a:solidFill>
                  <a:srgbClr val="FF0000"/>
                </a:solidFill>
              </a:rPr>
              <a:t> ý </a:t>
            </a:r>
            <a:r>
              <a:rPr lang="en-US" sz="5400" b="1" dirty="0" err="1" smtClean="0">
                <a:solidFill>
                  <a:srgbClr val="FF0000"/>
                </a:solidFill>
              </a:rPr>
              <a:t>nghĩa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biết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bao</a:t>
            </a:r>
            <a:r>
              <a:rPr lang="en-US" sz="5400" b="1" dirty="0" smtClean="0">
                <a:solidFill>
                  <a:srgbClr val="FF0000"/>
                </a:solidFill>
              </a:rPr>
              <a:t>….. !!!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9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23620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83489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445007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02015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5577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9101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2925116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19931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29</Words>
  <Application>Microsoft Office PowerPoint</Application>
  <PresentationFormat>On-screen Show (4:3)</PresentationFormat>
  <Paragraphs>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Windows User</cp:lastModifiedBy>
  <cp:revision>6</cp:revision>
  <dcterms:created xsi:type="dcterms:W3CDTF">2017-09-26T00:39:24Z</dcterms:created>
  <dcterms:modified xsi:type="dcterms:W3CDTF">2018-01-12T02:08:44Z</dcterms:modified>
</cp:coreProperties>
</file>