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90" r:id="rId3"/>
    <p:sldId id="289" r:id="rId4"/>
    <p:sldId id="297" r:id="rId5"/>
    <p:sldId id="299" r:id="rId6"/>
    <p:sldId id="295" r:id="rId7"/>
    <p:sldId id="298" r:id="rId8"/>
    <p:sldId id="296" r:id="rId9"/>
    <p:sldId id="284" r:id="rId10"/>
    <p:sldId id="270" r:id="rId11"/>
    <p:sldId id="271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C15FA5-6C2B-4D6F-98CD-CCA47673F7ED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41B82-5F66-4BB8-8166-0C0345CC0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163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521F5-20F9-44AE-83B2-BC029D52F07A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0939-DE98-4629-903B-335C628A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161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521F5-20F9-44AE-83B2-BC029D52F07A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0939-DE98-4629-903B-335C628A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778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521F5-20F9-44AE-83B2-BC029D52F07A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0939-DE98-4629-903B-335C628A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93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521F5-20F9-44AE-83B2-BC029D52F07A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0939-DE98-4629-903B-335C628A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36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521F5-20F9-44AE-83B2-BC029D52F07A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0939-DE98-4629-903B-335C628A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688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521F5-20F9-44AE-83B2-BC029D52F07A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0939-DE98-4629-903B-335C628A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92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521F5-20F9-44AE-83B2-BC029D52F07A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0939-DE98-4629-903B-335C628A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05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521F5-20F9-44AE-83B2-BC029D52F07A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0939-DE98-4629-903B-335C628A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278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521F5-20F9-44AE-83B2-BC029D52F07A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0939-DE98-4629-903B-335C628A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170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521F5-20F9-44AE-83B2-BC029D52F07A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0939-DE98-4629-903B-335C628A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776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521F5-20F9-44AE-83B2-BC029D52F07A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0939-DE98-4629-903B-335C628A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548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521F5-20F9-44AE-83B2-BC029D52F07A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00939-DE98-4629-903B-335C628A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65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6469" y="2142309"/>
            <a:ext cx="9544594" cy="1606731"/>
          </a:xfrm>
        </p:spPr>
        <p:txBody>
          <a:bodyPr>
            <a:normAutofit/>
          </a:bodyPr>
          <a:lstStyle/>
          <a:p>
            <a:r>
              <a:rPr lang="vi-VN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LQVT: Tách gộp trong phạm vi 6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sz="33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endParaRPr lang="en-US" sz="33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38569" y="380889"/>
            <a:ext cx="44265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SỞ GIÁO DỤC VÀ ĐÀO TẠO HÀ NỘI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MN 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LỆ CHI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8873" y="6235729"/>
            <a:ext cx="2255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: </a:t>
            </a:r>
            <a:r>
              <a:rPr lang="vi-V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-202</a:t>
            </a:r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47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2690336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40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Trò chơi 1</a:t>
            </a:r>
            <a:r>
              <a:rPr lang="vi-VN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: </a:t>
            </a:r>
            <a:r>
              <a:rPr lang="vi-VN" sz="4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Tìm bạn</a:t>
            </a:r>
            <a:endParaRPr lang="vi-VN" sz="4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55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4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47087" y="2382185"/>
            <a:ext cx="47021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Trò chơi 2</a:t>
            </a:r>
            <a:r>
              <a:rPr lang="vi-VN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 : </a:t>
            </a:r>
            <a:r>
              <a:rPr lang="vi-VN" sz="4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Đồng đội</a:t>
            </a:r>
            <a:endParaRPr lang="vi-VN" sz="4000" dirty="0"/>
          </a:p>
        </p:txBody>
      </p:sp>
    </p:spTree>
    <p:extLst>
      <p:ext uri="{BB962C8B-B14F-4D97-AF65-F5344CB8AC3E}">
        <p14:creationId xmlns:p14="http://schemas.microsoft.com/office/powerpoint/2010/main" val="327327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7434" y="2236763"/>
            <a:ext cx="7357403" cy="394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en-US" sz="8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104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6" descr="30+ Hình nền PowerPoint mầm non đẹp và dễ thươ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6" name="AutoShape 8" descr="30+ Hình nền PowerPoint mầm non đẹp và dễ thươ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034" name="Picture 10" descr="30+ Hình nền PowerPoint mầm non đẹp và dễ thươ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12775" y="2708756"/>
            <a:ext cx="64872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 1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 số 6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57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30+ Hình nền PowerPoint mầm non đẹp và dễ thươ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78656" y="2826323"/>
            <a:ext cx="7400744" cy="15388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Phần 2 : Tách , gộp trong phạm vi 6:</a:t>
            </a:r>
          </a:p>
          <a:p>
            <a:r>
              <a:rPr lang="vi-VN" sz="20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Hoạt động 1 : Tách theo ý thích</a:t>
            </a:r>
          </a:p>
          <a:p>
            <a:r>
              <a:rPr lang="vi-VN" sz="20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Hoạt </a:t>
            </a:r>
            <a:r>
              <a:rPr lang="vi-VN" sz="2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động </a:t>
            </a:r>
            <a:r>
              <a:rPr lang="vi-VN" sz="20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2 </a:t>
            </a:r>
            <a:r>
              <a:rPr lang="vi-VN" sz="2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: Tách theo </a:t>
            </a:r>
            <a:r>
              <a:rPr lang="vi-VN" sz="20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yêu cầu</a:t>
            </a:r>
            <a:endParaRPr lang="vi-VN" sz="2000" dirty="0">
              <a:solidFill>
                <a:srgbClr val="0070C0"/>
              </a:solidFill>
            </a:endParaRPr>
          </a:p>
          <a:p>
            <a:endParaRPr lang="vi-V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64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30+ Hình nền PowerPoint mầm non đẹp và dễ thươ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01820" y="2272650"/>
            <a:ext cx="7777514" cy="1046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Hoạt </a:t>
            </a:r>
            <a:r>
              <a:rPr lang="vi-VN" sz="4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động 1 : Tách theo ý thích</a:t>
            </a:r>
            <a:endParaRPr lang="vi-VN" sz="4400" dirty="0">
              <a:solidFill>
                <a:srgbClr val="0070C0"/>
              </a:solidFill>
            </a:endParaRPr>
          </a:p>
          <a:p>
            <a:endParaRPr lang="vi-V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30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30+ Hình nền PowerPoint mầm non đẹp và dễ thươ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01820" y="2272650"/>
            <a:ext cx="7965066" cy="1046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Hoạt </a:t>
            </a:r>
            <a:r>
              <a:rPr lang="vi-VN" sz="4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động </a:t>
            </a:r>
            <a:r>
              <a:rPr lang="vi-VN" sz="44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2 </a:t>
            </a:r>
            <a:r>
              <a:rPr lang="vi-VN" sz="4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: Tách theo </a:t>
            </a:r>
            <a:r>
              <a:rPr lang="vi-VN" sz="44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yêu cầu</a:t>
            </a:r>
            <a:endParaRPr lang="vi-VN" sz="4400" dirty="0">
              <a:solidFill>
                <a:srgbClr val="0070C0"/>
              </a:solidFill>
            </a:endParaRPr>
          </a:p>
          <a:p>
            <a:endParaRPr lang="vi-V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24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5556" y="2579613"/>
            <a:ext cx="3289093" cy="1942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5556" y="4674064"/>
            <a:ext cx="5936808" cy="1963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15" idx="2"/>
          </p:cNvCxnSpPr>
          <p:nvPr/>
        </p:nvCxnSpPr>
        <p:spPr>
          <a:xfrm flipH="1">
            <a:off x="2491532" y="1938334"/>
            <a:ext cx="1192480" cy="6203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5" idx="2"/>
          </p:cNvCxnSpPr>
          <p:nvPr/>
        </p:nvCxnSpPr>
        <p:spPr>
          <a:xfrm>
            <a:off x="3684012" y="1938334"/>
            <a:ext cx="1349382" cy="6203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9751730" y="720552"/>
            <a:ext cx="1333850" cy="1359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/>
              <a:t>6</a:t>
            </a:r>
            <a:endParaRPr lang="en-US" sz="9600" b="1" dirty="0"/>
          </a:p>
        </p:txBody>
      </p:sp>
      <p:sp>
        <p:nvSpPr>
          <p:cNvPr id="27" name="Rectangle 26"/>
          <p:cNvSpPr/>
          <p:nvPr/>
        </p:nvSpPr>
        <p:spPr>
          <a:xfrm>
            <a:off x="10942584" y="5059958"/>
            <a:ext cx="964734" cy="9395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/>
              <a:t>4</a:t>
            </a:r>
            <a:endParaRPr lang="en-US" sz="8800" b="1" dirty="0"/>
          </a:p>
        </p:txBody>
      </p:sp>
      <p:sp>
        <p:nvSpPr>
          <p:cNvPr id="31" name="Rectangle 30"/>
          <p:cNvSpPr/>
          <p:nvPr/>
        </p:nvSpPr>
        <p:spPr>
          <a:xfrm>
            <a:off x="10942584" y="2962710"/>
            <a:ext cx="964734" cy="9395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/>
              <a:t>2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5030" y="646600"/>
            <a:ext cx="1338041" cy="132411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628" y="560916"/>
            <a:ext cx="1609319" cy="159257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539" y="541618"/>
            <a:ext cx="1524895" cy="150902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3755" y="594175"/>
            <a:ext cx="1433214" cy="141829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137" y="541618"/>
            <a:ext cx="1411404" cy="139671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2519" y="617819"/>
            <a:ext cx="1385428" cy="137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31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8 0.00671 L -0.07044 0.308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1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-0.06497 0.3076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5" y="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-0.31485 0.6405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2" y="3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96296E-6 L -0.29257 0.637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35" y="3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6 L -0.28828 0.6259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14" y="3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26654 0.6472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3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96296E-6 L -0.503 -0.0282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56" y="-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5556" y="2579613"/>
            <a:ext cx="3289093" cy="1942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726" y="645952"/>
            <a:ext cx="1115964" cy="12826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449" y="670283"/>
            <a:ext cx="1115962" cy="12826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4260" y="720553"/>
            <a:ext cx="1059503" cy="121778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4263" y="720554"/>
            <a:ext cx="1051060" cy="120807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246" y="720552"/>
            <a:ext cx="1072226" cy="123240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9214" y="720552"/>
            <a:ext cx="1072226" cy="12324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61873" y="2558643"/>
            <a:ext cx="5936808" cy="1963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15" idx="2"/>
          </p:cNvCxnSpPr>
          <p:nvPr/>
        </p:nvCxnSpPr>
        <p:spPr>
          <a:xfrm flipH="1">
            <a:off x="2491532" y="1938334"/>
            <a:ext cx="1192480" cy="6203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5" idx="2"/>
          </p:cNvCxnSpPr>
          <p:nvPr/>
        </p:nvCxnSpPr>
        <p:spPr>
          <a:xfrm>
            <a:off x="3684012" y="1938334"/>
            <a:ext cx="1349382" cy="6203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9751730" y="720552"/>
            <a:ext cx="1333850" cy="1359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/>
              <a:t>6</a:t>
            </a:r>
            <a:endParaRPr lang="en-US" sz="9600" b="1" dirty="0"/>
          </a:p>
        </p:txBody>
      </p:sp>
      <p:sp>
        <p:nvSpPr>
          <p:cNvPr id="23" name="Rectangle 22"/>
          <p:cNvSpPr/>
          <p:nvPr/>
        </p:nvSpPr>
        <p:spPr>
          <a:xfrm>
            <a:off x="619715" y="5697521"/>
            <a:ext cx="964734" cy="9395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/>
              <a:t>1</a:t>
            </a:r>
            <a:endParaRPr lang="en-US" sz="8800" b="1" dirty="0"/>
          </a:p>
        </p:txBody>
      </p:sp>
      <p:sp>
        <p:nvSpPr>
          <p:cNvPr id="26" name="Rectangle 25"/>
          <p:cNvSpPr/>
          <p:nvPr/>
        </p:nvSpPr>
        <p:spPr>
          <a:xfrm>
            <a:off x="3622337" y="5697522"/>
            <a:ext cx="964734" cy="9395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/>
              <a:t>3</a:t>
            </a:r>
            <a:endParaRPr lang="en-US" sz="8800" b="1" dirty="0"/>
          </a:p>
        </p:txBody>
      </p:sp>
      <p:sp>
        <p:nvSpPr>
          <p:cNvPr id="27" name="Rectangle 26"/>
          <p:cNvSpPr/>
          <p:nvPr/>
        </p:nvSpPr>
        <p:spPr>
          <a:xfrm>
            <a:off x="4955627" y="5697522"/>
            <a:ext cx="964734" cy="9395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/>
              <a:t>4</a:t>
            </a:r>
            <a:endParaRPr lang="en-US" sz="8800" b="1" dirty="0"/>
          </a:p>
        </p:txBody>
      </p:sp>
      <p:sp>
        <p:nvSpPr>
          <p:cNvPr id="28" name="Rectangle 27"/>
          <p:cNvSpPr/>
          <p:nvPr/>
        </p:nvSpPr>
        <p:spPr>
          <a:xfrm>
            <a:off x="6347910" y="5697522"/>
            <a:ext cx="964734" cy="9395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/>
              <a:t>5</a:t>
            </a:r>
            <a:endParaRPr lang="en-US" sz="8800" dirty="0"/>
          </a:p>
        </p:txBody>
      </p:sp>
      <p:sp>
        <p:nvSpPr>
          <p:cNvPr id="29" name="Rectangle 28"/>
          <p:cNvSpPr/>
          <p:nvPr/>
        </p:nvSpPr>
        <p:spPr>
          <a:xfrm>
            <a:off x="7740193" y="5697522"/>
            <a:ext cx="964734" cy="9395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/>
              <a:t>6</a:t>
            </a:r>
            <a:endParaRPr lang="en-US" sz="8800" b="1" dirty="0"/>
          </a:p>
        </p:txBody>
      </p:sp>
      <p:sp>
        <p:nvSpPr>
          <p:cNvPr id="31" name="Rectangle 30"/>
          <p:cNvSpPr/>
          <p:nvPr/>
        </p:nvSpPr>
        <p:spPr>
          <a:xfrm>
            <a:off x="2092199" y="5697521"/>
            <a:ext cx="964734" cy="9395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0295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48148E-6 L 0.00716 0.317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1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6 L 0.02136 0.3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8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77556E-17 L 0.08256 0.3175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28" y="1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68 0.0368 L 0.09479 0.3219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5" y="1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59259E-6 L 0.0931 0.3224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48" y="1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59259E-6 L 0.06758 0.3164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2" y="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-0.05104 -0.1618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2" y="-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0.00116 L 0.12995 -0.1481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97" y="-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5556" y="2579613"/>
            <a:ext cx="4450668" cy="1942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60565" y="2558643"/>
            <a:ext cx="4438116" cy="1963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15" idx="2"/>
          </p:cNvCxnSpPr>
          <p:nvPr/>
        </p:nvCxnSpPr>
        <p:spPr>
          <a:xfrm flipH="1">
            <a:off x="2491532" y="1938334"/>
            <a:ext cx="1192480" cy="6203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5" idx="2"/>
          </p:cNvCxnSpPr>
          <p:nvPr/>
        </p:nvCxnSpPr>
        <p:spPr>
          <a:xfrm>
            <a:off x="3684012" y="1938334"/>
            <a:ext cx="1349382" cy="6203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9751730" y="720552"/>
            <a:ext cx="1333850" cy="1359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/>
              <a:t>6</a:t>
            </a:r>
            <a:endParaRPr lang="en-US" sz="9600" b="1" dirty="0"/>
          </a:p>
        </p:txBody>
      </p:sp>
      <p:sp>
        <p:nvSpPr>
          <p:cNvPr id="23" name="Rectangle 22"/>
          <p:cNvSpPr/>
          <p:nvPr/>
        </p:nvSpPr>
        <p:spPr>
          <a:xfrm>
            <a:off x="619715" y="5697521"/>
            <a:ext cx="964734" cy="9395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/>
              <a:t>1</a:t>
            </a:r>
            <a:endParaRPr lang="en-US" sz="8800" b="1" dirty="0"/>
          </a:p>
        </p:txBody>
      </p:sp>
      <p:sp>
        <p:nvSpPr>
          <p:cNvPr id="26" name="Rectangle 25"/>
          <p:cNvSpPr/>
          <p:nvPr/>
        </p:nvSpPr>
        <p:spPr>
          <a:xfrm>
            <a:off x="3622337" y="5697522"/>
            <a:ext cx="964734" cy="9395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/>
              <a:t>3</a:t>
            </a:r>
            <a:endParaRPr lang="en-US" sz="8800" b="1" dirty="0"/>
          </a:p>
        </p:txBody>
      </p:sp>
      <p:sp>
        <p:nvSpPr>
          <p:cNvPr id="27" name="Rectangle 26"/>
          <p:cNvSpPr/>
          <p:nvPr/>
        </p:nvSpPr>
        <p:spPr>
          <a:xfrm>
            <a:off x="4955627" y="5697522"/>
            <a:ext cx="964734" cy="9395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/>
              <a:t>4</a:t>
            </a:r>
            <a:endParaRPr lang="en-US" sz="8800" b="1" dirty="0"/>
          </a:p>
        </p:txBody>
      </p:sp>
      <p:sp>
        <p:nvSpPr>
          <p:cNvPr id="28" name="Rectangle 27"/>
          <p:cNvSpPr/>
          <p:nvPr/>
        </p:nvSpPr>
        <p:spPr>
          <a:xfrm>
            <a:off x="6347910" y="5697522"/>
            <a:ext cx="964734" cy="9395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/>
              <a:t>5</a:t>
            </a:r>
            <a:endParaRPr lang="en-US" sz="8800" dirty="0"/>
          </a:p>
        </p:txBody>
      </p:sp>
      <p:sp>
        <p:nvSpPr>
          <p:cNvPr id="29" name="Rectangle 28"/>
          <p:cNvSpPr/>
          <p:nvPr/>
        </p:nvSpPr>
        <p:spPr>
          <a:xfrm>
            <a:off x="7740193" y="5697522"/>
            <a:ext cx="964734" cy="9395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/>
              <a:t>6</a:t>
            </a:r>
            <a:endParaRPr lang="en-US" sz="8800" b="1" dirty="0"/>
          </a:p>
        </p:txBody>
      </p:sp>
      <p:sp>
        <p:nvSpPr>
          <p:cNvPr id="31" name="Rectangle 30"/>
          <p:cNvSpPr/>
          <p:nvPr/>
        </p:nvSpPr>
        <p:spPr>
          <a:xfrm>
            <a:off x="2092199" y="5697521"/>
            <a:ext cx="964734" cy="9395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/>
              <a:t>2</a:t>
            </a:r>
          </a:p>
        </p:txBody>
      </p:sp>
      <p:pic>
        <p:nvPicPr>
          <p:cNvPr id="1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7904" y="987118"/>
            <a:ext cx="1028755" cy="752388"/>
          </a:xfrm>
          <a:prstGeom prst="rect">
            <a:avLst/>
          </a:prstGeom>
        </p:spPr>
      </p:pic>
      <p:pic>
        <p:nvPicPr>
          <p:cNvPr id="20" name="Content Placeholder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6934" y="1033097"/>
            <a:ext cx="1028755" cy="752388"/>
          </a:xfrm>
          <a:prstGeom prst="rect">
            <a:avLst/>
          </a:prstGeom>
        </p:spPr>
      </p:pic>
      <p:pic>
        <p:nvPicPr>
          <p:cNvPr id="24" name="Content Placeholder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487" y="1096528"/>
            <a:ext cx="1028755" cy="752388"/>
          </a:xfrm>
          <a:prstGeom prst="rect">
            <a:avLst/>
          </a:prstGeom>
        </p:spPr>
      </p:pic>
      <p:pic>
        <p:nvPicPr>
          <p:cNvPr id="25" name="Content Placeholder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4994" y="1060542"/>
            <a:ext cx="1028755" cy="752388"/>
          </a:xfrm>
          <a:prstGeom prst="rect">
            <a:avLst/>
          </a:prstGeom>
        </p:spPr>
      </p:pic>
      <p:pic>
        <p:nvPicPr>
          <p:cNvPr id="30" name="Content Placeholder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448" y="1033097"/>
            <a:ext cx="1028755" cy="752388"/>
          </a:xfrm>
          <a:prstGeom prst="rect">
            <a:avLst/>
          </a:prstGeom>
        </p:spPr>
      </p:pic>
      <p:pic>
        <p:nvPicPr>
          <p:cNvPr id="32" name="Content Placeholder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4026" y="936170"/>
            <a:ext cx="1028755" cy="752388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9113721" y="5697521"/>
            <a:ext cx="964734" cy="9395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/>
              <a:t>3</a:t>
            </a:r>
            <a:endParaRPr lang="en-US" sz="8800" b="1" dirty="0"/>
          </a:p>
        </p:txBody>
      </p:sp>
    </p:spTree>
    <p:extLst>
      <p:ext uri="{BB962C8B-B14F-4D97-AF65-F5344CB8AC3E}">
        <p14:creationId xmlns:p14="http://schemas.microsoft.com/office/powerpoint/2010/main" val="341816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59259E-6 L -0.00938 0.331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9" y="1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1342 L -0.01367 0.3131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8" y="1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4.81481E-6 L -0.01536 0.3074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" y="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7.40741E-7 L 0.06771 0.3041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L 0.05495 0.3009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7" y="1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81481E-6 L 0.0487 0.3101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1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44444E-6 L -0.11849 -0.1618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4" y="-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0.00487 L -0.13633 -0.1581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15" y="-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02" y="2558642"/>
            <a:ext cx="715268" cy="8221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125" y="2558642"/>
            <a:ext cx="734608" cy="8443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2588" y="2558641"/>
            <a:ext cx="715268" cy="82212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2168" y="2560907"/>
            <a:ext cx="752544" cy="8649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6870" y="2563192"/>
            <a:ext cx="730649" cy="8398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7875" y="2558640"/>
            <a:ext cx="715267" cy="822121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5920361" y="2264751"/>
            <a:ext cx="1333850" cy="1359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/>
              <a:t>6</a:t>
            </a:r>
            <a:endParaRPr lang="en-US" sz="9600" b="1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7344051" y="1048624"/>
            <a:ext cx="487219" cy="1510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344050" y="2944531"/>
            <a:ext cx="487219" cy="236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7312644" y="3171172"/>
            <a:ext cx="546808" cy="14270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936279" y="645323"/>
            <a:ext cx="3061982" cy="11583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 dirty="0" smtClean="0">
                <a:solidFill>
                  <a:srgbClr val="C00000"/>
                </a:solidFill>
              </a:rPr>
              <a:t>1-5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114779" y="2206482"/>
            <a:ext cx="3061982" cy="11583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 smtClean="0">
                <a:solidFill>
                  <a:srgbClr val="002060"/>
                </a:solidFill>
              </a:rPr>
              <a:t>2-4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177770" y="3683215"/>
            <a:ext cx="3061982" cy="11583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b="1" dirty="0" smtClean="0"/>
              <a:t>3-3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14371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112</Words>
  <Application>Microsoft Office PowerPoint</Application>
  <PresentationFormat>Widescreen</PresentationFormat>
  <Paragraphs>36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LÀM QUEN VỚI TOÁN</dc:title>
  <dc:creator>ASUS</dc:creator>
  <cp:lastModifiedBy>User</cp:lastModifiedBy>
  <cp:revision>45</cp:revision>
  <dcterms:created xsi:type="dcterms:W3CDTF">2024-10-19T07:49:35Z</dcterms:created>
  <dcterms:modified xsi:type="dcterms:W3CDTF">2025-10-08T02:14:51Z</dcterms:modified>
</cp:coreProperties>
</file>