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More Sugar" charset="1" panose="000000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9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2309977" y="1047202"/>
            <a:ext cx="13674814" cy="7751133"/>
            <a:chOff x="0" y="0"/>
            <a:chExt cx="1894373" cy="107376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94373" cy="1073765"/>
            </a:xfrm>
            <a:custGeom>
              <a:avLst/>
              <a:gdLst/>
              <a:ahLst/>
              <a:cxnLst/>
              <a:rect r="r" b="b" t="t" l="l"/>
              <a:pathLst>
                <a:path h="1073765" w="1894373">
                  <a:moveTo>
                    <a:pt x="947187" y="0"/>
                  </a:moveTo>
                  <a:cubicBezTo>
                    <a:pt x="424070" y="0"/>
                    <a:pt x="0" y="240371"/>
                    <a:pt x="0" y="536883"/>
                  </a:cubicBezTo>
                  <a:cubicBezTo>
                    <a:pt x="0" y="833395"/>
                    <a:pt x="424070" y="1073765"/>
                    <a:pt x="947187" y="1073765"/>
                  </a:cubicBezTo>
                  <a:cubicBezTo>
                    <a:pt x="1470303" y="1073765"/>
                    <a:pt x="1894373" y="833395"/>
                    <a:pt x="1894373" y="536883"/>
                  </a:cubicBezTo>
                  <a:cubicBezTo>
                    <a:pt x="1894373" y="240371"/>
                    <a:pt x="1470303" y="0"/>
                    <a:pt x="9471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77598" y="62565"/>
              <a:ext cx="1539178" cy="91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85883" y="2099938"/>
            <a:ext cx="13564753" cy="3043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89"/>
              </a:lnSpc>
              <a:spcBef>
                <a:spcPct val="0"/>
              </a:spcBef>
            </a:pPr>
            <a:r>
              <a:rPr lang="en-US" sz="13205">
                <a:solidFill>
                  <a:srgbClr val="EF6A4A"/>
                </a:solidFill>
                <a:latin typeface="More Sugar"/>
                <a:ea typeface="More Sugar"/>
                <a:cs typeface="More Sugar"/>
                <a:sym typeface="More Sugar"/>
              </a:rPr>
              <a:t>Truyện:</a:t>
            </a:r>
            <a:r>
              <a:rPr lang="en-US" sz="13205">
                <a:solidFill>
                  <a:srgbClr val="EF6A4A"/>
                </a:solidFill>
                <a:latin typeface="More Sugar"/>
                <a:ea typeface="More Sugar"/>
                <a:cs typeface="More Sugar"/>
                <a:sym typeface="More Sugar"/>
              </a:rPr>
              <a:t> Chiếc xích đu màu đỏ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135768" y="6804134"/>
            <a:ext cx="4023232" cy="1074323"/>
            <a:chOff x="0" y="0"/>
            <a:chExt cx="1002075" cy="267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02075" cy="267584"/>
            </a:xfrm>
            <a:custGeom>
              <a:avLst/>
              <a:gdLst/>
              <a:ahLst/>
              <a:cxnLst/>
              <a:rect r="r" b="b" t="t" l="l"/>
              <a:pathLst>
                <a:path h="267584" w="1002075">
                  <a:moveTo>
                    <a:pt x="125080" y="0"/>
                  </a:moveTo>
                  <a:lnTo>
                    <a:pt x="876996" y="0"/>
                  </a:lnTo>
                  <a:cubicBezTo>
                    <a:pt x="946075" y="0"/>
                    <a:pt x="1002075" y="56000"/>
                    <a:pt x="1002075" y="125080"/>
                  </a:cubicBezTo>
                  <a:lnTo>
                    <a:pt x="1002075" y="142504"/>
                  </a:lnTo>
                  <a:cubicBezTo>
                    <a:pt x="1002075" y="211584"/>
                    <a:pt x="946075" y="267584"/>
                    <a:pt x="876996" y="267584"/>
                  </a:cubicBezTo>
                  <a:lnTo>
                    <a:pt x="125080" y="267584"/>
                  </a:lnTo>
                  <a:cubicBezTo>
                    <a:pt x="56000" y="267584"/>
                    <a:pt x="0" y="211584"/>
                    <a:pt x="0" y="142504"/>
                  </a:cubicBezTo>
                  <a:lnTo>
                    <a:pt x="0" y="125080"/>
                  </a:lnTo>
                  <a:cubicBezTo>
                    <a:pt x="0" y="56000"/>
                    <a:pt x="56000" y="0"/>
                    <a:pt x="125080" y="0"/>
                  </a:cubicBezTo>
                  <a:close/>
                </a:path>
              </a:pathLst>
            </a:custGeom>
            <a:solidFill>
              <a:srgbClr val="EF6A4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002075" cy="305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517433" y="-7671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1613144">
            <a:off x="1017448" y="4186975"/>
            <a:ext cx="1163891" cy="1471586"/>
          </a:xfrm>
          <a:custGeom>
            <a:avLst/>
            <a:gdLst/>
            <a:ahLst/>
            <a:cxnLst/>
            <a:rect r="r" b="b" t="t" l="l"/>
            <a:pathLst>
              <a:path h="1471586" w="1163891">
                <a:moveTo>
                  <a:pt x="1163891" y="0"/>
                </a:moveTo>
                <a:lnTo>
                  <a:pt x="0" y="0"/>
                </a:lnTo>
                <a:lnTo>
                  <a:pt x="0" y="1471587"/>
                </a:lnTo>
                <a:lnTo>
                  <a:pt x="1163891" y="1471587"/>
                </a:lnTo>
                <a:lnTo>
                  <a:pt x="1163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582304">
            <a:off x="714229" y="-352499"/>
            <a:ext cx="1642305" cy="2076478"/>
          </a:xfrm>
          <a:custGeom>
            <a:avLst/>
            <a:gdLst/>
            <a:ahLst/>
            <a:cxnLst/>
            <a:rect r="r" b="b" t="t" l="l"/>
            <a:pathLst>
              <a:path h="2076478" w="1642305">
                <a:moveTo>
                  <a:pt x="0" y="0"/>
                </a:moveTo>
                <a:lnTo>
                  <a:pt x="1642305" y="0"/>
                </a:lnTo>
                <a:lnTo>
                  <a:pt x="1642305" y="2076478"/>
                </a:lnTo>
                <a:lnTo>
                  <a:pt x="0" y="207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874545">
            <a:off x="13039359" y="5881987"/>
            <a:ext cx="991223" cy="1253270"/>
          </a:xfrm>
          <a:custGeom>
            <a:avLst/>
            <a:gdLst/>
            <a:ahLst/>
            <a:cxnLst/>
            <a:rect r="r" b="b" t="t" l="l"/>
            <a:pathLst>
              <a:path h="1253270" w="991223">
                <a:moveTo>
                  <a:pt x="991223" y="0"/>
                </a:moveTo>
                <a:lnTo>
                  <a:pt x="0" y="0"/>
                </a:lnTo>
                <a:lnTo>
                  <a:pt x="0" y="1253271"/>
                </a:lnTo>
                <a:lnTo>
                  <a:pt x="991223" y="1253271"/>
                </a:lnTo>
                <a:lnTo>
                  <a:pt x="991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085884">
            <a:off x="16145641" y="4849410"/>
            <a:ext cx="858384" cy="1085313"/>
          </a:xfrm>
          <a:custGeom>
            <a:avLst/>
            <a:gdLst/>
            <a:ahLst/>
            <a:cxnLst/>
            <a:rect r="r" b="b" t="t" l="l"/>
            <a:pathLst>
              <a:path h="1085313" w="858384">
                <a:moveTo>
                  <a:pt x="0" y="0"/>
                </a:moveTo>
                <a:lnTo>
                  <a:pt x="858384" y="0"/>
                </a:lnTo>
                <a:lnTo>
                  <a:pt x="858384" y="1085313"/>
                </a:lnTo>
                <a:lnTo>
                  <a:pt x="0" y="108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582304">
            <a:off x="4503836" y="5357818"/>
            <a:ext cx="978524" cy="1237215"/>
          </a:xfrm>
          <a:custGeom>
            <a:avLst/>
            <a:gdLst/>
            <a:ahLst/>
            <a:cxnLst/>
            <a:rect r="r" b="b" t="t" l="l"/>
            <a:pathLst>
              <a:path h="1237215" w="978524">
                <a:moveTo>
                  <a:pt x="0" y="0"/>
                </a:moveTo>
                <a:lnTo>
                  <a:pt x="978525" y="0"/>
                </a:lnTo>
                <a:lnTo>
                  <a:pt x="978525" y="1237215"/>
                </a:lnTo>
                <a:lnTo>
                  <a:pt x="0" y="1237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449006" y="6984485"/>
            <a:ext cx="3396755" cy="637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2"/>
              </a:lnSpc>
              <a:spcBef>
                <a:spcPct val="0"/>
              </a:spcBef>
            </a:pPr>
            <a:r>
              <a:rPr lang="en-US" sz="37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Let’s Starts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812589" y="48145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613144">
            <a:off x="1298533" y="3820759"/>
            <a:ext cx="1163891" cy="1471586"/>
          </a:xfrm>
          <a:custGeom>
            <a:avLst/>
            <a:gdLst/>
            <a:ahLst/>
            <a:cxnLst/>
            <a:rect r="r" b="b" t="t" l="l"/>
            <a:pathLst>
              <a:path h="1471586" w="1163891">
                <a:moveTo>
                  <a:pt x="1163891" y="0"/>
                </a:moveTo>
                <a:lnTo>
                  <a:pt x="0" y="0"/>
                </a:lnTo>
                <a:lnTo>
                  <a:pt x="0" y="1471587"/>
                </a:lnTo>
                <a:lnTo>
                  <a:pt x="1163891" y="1471587"/>
                </a:lnTo>
                <a:lnTo>
                  <a:pt x="1163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582304">
            <a:off x="2774340" y="1142023"/>
            <a:ext cx="1642305" cy="2076478"/>
          </a:xfrm>
          <a:custGeom>
            <a:avLst/>
            <a:gdLst/>
            <a:ahLst/>
            <a:cxnLst/>
            <a:rect r="r" b="b" t="t" l="l"/>
            <a:pathLst>
              <a:path h="2076478" w="1642305">
                <a:moveTo>
                  <a:pt x="0" y="0"/>
                </a:moveTo>
                <a:lnTo>
                  <a:pt x="1642306" y="0"/>
                </a:lnTo>
                <a:lnTo>
                  <a:pt x="1642306" y="2076478"/>
                </a:lnTo>
                <a:lnTo>
                  <a:pt x="0" y="207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874545">
            <a:off x="13039359" y="5881987"/>
            <a:ext cx="991223" cy="1253270"/>
          </a:xfrm>
          <a:custGeom>
            <a:avLst/>
            <a:gdLst/>
            <a:ahLst/>
            <a:cxnLst/>
            <a:rect r="r" b="b" t="t" l="l"/>
            <a:pathLst>
              <a:path h="1253270" w="991223">
                <a:moveTo>
                  <a:pt x="991223" y="0"/>
                </a:moveTo>
                <a:lnTo>
                  <a:pt x="0" y="0"/>
                </a:lnTo>
                <a:lnTo>
                  <a:pt x="0" y="1253271"/>
                </a:lnTo>
                <a:lnTo>
                  <a:pt x="991223" y="1253271"/>
                </a:lnTo>
                <a:lnTo>
                  <a:pt x="991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16145641" y="4849410"/>
            <a:ext cx="858384" cy="1085313"/>
          </a:xfrm>
          <a:custGeom>
            <a:avLst/>
            <a:gdLst/>
            <a:ahLst/>
            <a:cxnLst/>
            <a:rect r="r" b="b" t="t" l="l"/>
            <a:pathLst>
              <a:path h="1085313" w="858384">
                <a:moveTo>
                  <a:pt x="0" y="0"/>
                </a:moveTo>
                <a:lnTo>
                  <a:pt x="858384" y="0"/>
                </a:lnTo>
                <a:lnTo>
                  <a:pt x="858384" y="1085313"/>
                </a:lnTo>
                <a:lnTo>
                  <a:pt x="0" y="108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82304">
            <a:off x="4503836" y="5357818"/>
            <a:ext cx="978524" cy="1237215"/>
          </a:xfrm>
          <a:custGeom>
            <a:avLst/>
            <a:gdLst/>
            <a:ahLst/>
            <a:cxnLst/>
            <a:rect r="r" b="b" t="t" l="l"/>
            <a:pathLst>
              <a:path h="1237215" w="978524">
                <a:moveTo>
                  <a:pt x="0" y="0"/>
                </a:moveTo>
                <a:lnTo>
                  <a:pt x="978525" y="0"/>
                </a:lnTo>
                <a:lnTo>
                  <a:pt x="978525" y="1237215"/>
                </a:lnTo>
                <a:lnTo>
                  <a:pt x="0" y="1237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231886" y="6683635"/>
            <a:ext cx="3824229" cy="993272"/>
            <a:chOff x="0" y="0"/>
            <a:chExt cx="1030233" cy="2675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30233" cy="267584"/>
            </a:xfrm>
            <a:custGeom>
              <a:avLst/>
              <a:gdLst/>
              <a:ahLst/>
              <a:cxnLst/>
              <a:rect r="r" b="b" t="t" l="l"/>
              <a:pathLst>
                <a:path h="267584" w="1030233">
                  <a:moveTo>
                    <a:pt x="131589" y="0"/>
                  </a:moveTo>
                  <a:lnTo>
                    <a:pt x="898645" y="0"/>
                  </a:lnTo>
                  <a:cubicBezTo>
                    <a:pt x="971319" y="0"/>
                    <a:pt x="1030233" y="58914"/>
                    <a:pt x="1030233" y="131589"/>
                  </a:cubicBezTo>
                  <a:lnTo>
                    <a:pt x="1030233" y="135995"/>
                  </a:lnTo>
                  <a:cubicBezTo>
                    <a:pt x="1030233" y="208670"/>
                    <a:pt x="971319" y="267584"/>
                    <a:pt x="898645" y="267584"/>
                  </a:cubicBezTo>
                  <a:lnTo>
                    <a:pt x="131589" y="267584"/>
                  </a:lnTo>
                  <a:cubicBezTo>
                    <a:pt x="58914" y="267584"/>
                    <a:pt x="0" y="208670"/>
                    <a:pt x="0" y="135995"/>
                  </a:cubicBezTo>
                  <a:lnTo>
                    <a:pt x="0" y="131589"/>
                  </a:lnTo>
                  <a:cubicBezTo>
                    <a:pt x="0" y="58914"/>
                    <a:pt x="58914" y="0"/>
                    <a:pt x="131589" y="0"/>
                  </a:cubicBezTo>
                  <a:close/>
                </a:path>
              </a:pathLst>
            </a:custGeom>
            <a:solidFill>
              <a:srgbClr val="EF6A4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030233" cy="305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6913197" y="6899848"/>
            <a:ext cx="4461605" cy="534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7"/>
              </a:lnSpc>
            </a:pPr>
            <a:r>
              <a:rPr lang="en-US" sz="3146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WIN THE QUIZ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2131872" y="0"/>
            <a:ext cx="15019493" cy="11017021"/>
            <a:chOff x="0" y="0"/>
            <a:chExt cx="4198620" cy="307975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4"/>
              <a:stretch>
                <a:fillRect l="0" t="-18287" r="0" b="-18287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812589" y="48145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613144">
            <a:off x="1298533" y="3820759"/>
            <a:ext cx="1163891" cy="1471586"/>
          </a:xfrm>
          <a:custGeom>
            <a:avLst/>
            <a:gdLst/>
            <a:ahLst/>
            <a:cxnLst/>
            <a:rect r="r" b="b" t="t" l="l"/>
            <a:pathLst>
              <a:path h="1471586" w="1163891">
                <a:moveTo>
                  <a:pt x="1163891" y="0"/>
                </a:moveTo>
                <a:lnTo>
                  <a:pt x="0" y="0"/>
                </a:lnTo>
                <a:lnTo>
                  <a:pt x="0" y="1471587"/>
                </a:lnTo>
                <a:lnTo>
                  <a:pt x="1163891" y="1471587"/>
                </a:lnTo>
                <a:lnTo>
                  <a:pt x="1163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582304">
            <a:off x="2774340" y="1142023"/>
            <a:ext cx="1642305" cy="2076478"/>
          </a:xfrm>
          <a:custGeom>
            <a:avLst/>
            <a:gdLst/>
            <a:ahLst/>
            <a:cxnLst/>
            <a:rect r="r" b="b" t="t" l="l"/>
            <a:pathLst>
              <a:path h="2076478" w="1642305">
                <a:moveTo>
                  <a:pt x="0" y="0"/>
                </a:moveTo>
                <a:lnTo>
                  <a:pt x="1642306" y="0"/>
                </a:lnTo>
                <a:lnTo>
                  <a:pt x="1642306" y="2076478"/>
                </a:lnTo>
                <a:lnTo>
                  <a:pt x="0" y="207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874545">
            <a:off x="13039359" y="5881987"/>
            <a:ext cx="991223" cy="1253270"/>
          </a:xfrm>
          <a:custGeom>
            <a:avLst/>
            <a:gdLst/>
            <a:ahLst/>
            <a:cxnLst/>
            <a:rect r="r" b="b" t="t" l="l"/>
            <a:pathLst>
              <a:path h="1253270" w="991223">
                <a:moveTo>
                  <a:pt x="991223" y="0"/>
                </a:moveTo>
                <a:lnTo>
                  <a:pt x="0" y="0"/>
                </a:lnTo>
                <a:lnTo>
                  <a:pt x="0" y="1253271"/>
                </a:lnTo>
                <a:lnTo>
                  <a:pt x="991223" y="1253271"/>
                </a:lnTo>
                <a:lnTo>
                  <a:pt x="991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16145641" y="4849410"/>
            <a:ext cx="858384" cy="1085313"/>
          </a:xfrm>
          <a:custGeom>
            <a:avLst/>
            <a:gdLst/>
            <a:ahLst/>
            <a:cxnLst/>
            <a:rect r="r" b="b" t="t" l="l"/>
            <a:pathLst>
              <a:path h="1085313" w="858384">
                <a:moveTo>
                  <a:pt x="0" y="0"/>
                </a:moveTo>
                <a:lnTo>
                  <a:pt x="858384" y="0"/>
                </a:lnTo>
                <a:lnTo>
                  <a:pt x="858384" y="1085313"/>
                </a:lnTo>
                <a:lnTo>
                  <a:pt x="0" y="108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582304">
            <a:off x="4087031" y="6194151"/>
            <a:ext cx="978524" cy="1237215"/>
          </a:xfrm>
          <a:custGeom>
            <a:avLst/>
            <a:gdLst/>
            <a:ahLst/>
            <a:cxnLst/>
            <a:rect r="r" b="b" t="t" l="l"/>
            <a:pathLst>
              <a:path h="1237215" w="978524">
                <a:moveTo>
                  <a:pt x="0" y="0"/>
                </a:moveTo>
                <a:lnTo>
                  <a:pt x="978524" y="0"/>
                </a:lnTo>
                <a:lnTo>
                  <a:pt x="978524" y="1237215"/>
                </a:lnTo>
                <a:lnTo>
                  <a:pt x="0" y="1237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3717744" y="-282756"/>
            <a:ext cx="11342370" cy="11342370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1613144">
            <a:off x="1361445" y="4427010"/>
            <a:ext cx="1068581" cy="1351079"/>
          </a:xfrm>
          <a:custGeom>
            <a:avLst/>
            <a:gdLst/>
            <a:ahLst/>
            <a:cxnLst/>
            <a:rect r="r" b="b" t="t" l="l"/>
            <a:pathLst>
              <a:path h="1351079" w="1068581">
                <a:moveTo>
                  <a:pt x="1068580" y="0"/>
                </a:moveTo>
                <a:lnTo>
                  <a:pt x="0" y="0"/>
                </a:lnTo>
                <a:lnTo>
                  <a:pt x="0" y="1351079"/>
                </a:lnTo>
                <a:lnTo>
                  <a:pt x="1068580" y="1351079"/>
                </a:lnTo>
                <a:lnTo>
                  <a:pt x="10685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74545">
            <a:off x="12256066" y="7301761"/>
            <a:ext cx="913909" cy="1155517"/>
          </a:xfrm>
          <a:custGeom>
            <a:avLst/>
            <a:gdLst/>
            <a:ahLst/>
            <a:cxnLst/>
            <a:rect r="r" b="b" t="t" l="l"/>
            <a:pathLst>
              <a:path h="1155517" w="913909">
                <a:moveTo>
                  <a:pt x="913909" y="0"/>
                </a:moveTo>
                <a:lnTo>
                  <a:pt x="0" y="0"/>
                </a:lnTo>
                <a:lnTo>
                  <a:pt x="0" y="1155518"/>
                </a:lnTo>
                <a:lnTo>
                  <a:pt x="913909" y="1155518"/>
                </a:lnTo>
                <a:lnTo>
                  <a:pt x="913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5884">
            <a:off x="15739598" y="4785689"/>
            <a:ext cx="1057437" cy="1336989"/>
          </a:xfrm>
          <a:custGeom>
            <a:avLst/>
            <a:gdLst/>
            <a:ahLst/>
            <a:cxnLst/>
            <a:rect r="r" b="b" t="t" l="l"/>
            <a:pathLst>
              <a:path h="1336989" w="1057437">
                <a:moveTo>
                  <a:pt x="0" y="0"/>
                </a:moveTo>
                <a:lnTo>
                  <a:pt x="1057437" y="0"/>
                </a:lnTo>
                <a:lnTo>
                  <a:pt x="1057437" y="1336989"/>
                </a:lnTo>
                <a:lnTo>
                  <a:pt x="0" y="13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82304">
            <a:off x="4045047" y="6691714"/>
            <a:ext cx="882366" cy="1115635"/>
          </a:xfrm>
          <a:custGeom>
            <a:avLst/>
            <a:gdLst/>
            <a:ahLst/>
            <a:cxnLst/>
            <a:rect r="r" b="b" t="t" l="l"/>
            <a:pathLst>
              <a:path h="1115635" w="882366">
                <a:moveTo>
                  <a:pt x="0" y="0"/>
                </a:moveTo>
                <a:lnTo>
                  <a:pt x="882366" y="0"/>
                </a:lnTo>
                <a:lnTo>
                  <a:pt x="882366" y="1115635"/>
                </a:lnTo>
                <a:lnTo>
                  <a:pt x="0" y="111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1023548" y="513696"/>
            <a:ext cx="1239735" cy="1567481"/>
          </a:xfrm>
          <a:custGeom>
            <a:avLst/>
            <a:gdLst/>
            <a:ahLst/>
            <a:cxnLst/>
            <a:rect r="r" b="b" t="t" l="l"/>
            <a:pathLst>
              <a:path h="1567481" w="1239735">
                <a:moveTo>
                  <a:pt x="0" y="0"/>
                </a:moveTo>
                <a:lnTo>
                  <a:pt x="1239736" y="0"/>
                </a:lnTo>
                <a:lnTo>
                  <a:pt x="1239736" y="1567482"/>
                </a:lnTo>
                <a:lnTo>
                  <a:pt x="0" y="156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82354">
            <a:off x="15754174" y="-109236"/>
            <a:ext cx="1511341" cy="1910891"/>
          </a:xfrm>
          <a:custGeom>
            <a:avLst/>
            <a:gdLst/>
            <a:ahLst/>
            <a:cxnLst/>
            <a:rect r="r" b="b" t="t" l="l"/>
            <a:pathLst>
              <a:path h="1910891" w="1511341">
                <a:moveTo>
                  <a:pt x="1511340" y="0"/>
                </a:moveTo>
                <a:lnTo>
                  <a:pt x="0" y="0"/>
                </a:lnTo>
                <a:lnTo>
                  <a:pt x="0" y="1910890"/>
                </a:lnTo>
                <a:lnTo>
                  <a:pt x="1511340" y="1910890"/>
                </a:lnTo>
                <a:lnTo>
                  <a:pt x="1511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2124535" y="6623420"/>
            <a:ext cx="20875372" cy="4952722"/>
            <a:chOff x="0" y="0"/>
            <a:chExt cx="27833830" cy="6603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2945518" y="0"/>
            <a:ext cx="13129336" cy="10894723"/>
            <a:chOff x="0" y="0"/>
            <a:chExt cx="6350000" cy="526923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14300" y="106680"/>
              <a:ext cx="6121400" cy="5057140"/>
            </a:xfrm>
            <a:custGeom>
              <a:avLst/>
              <a:gdLst/>
              <a:ahLst/>
              <a:cxnLst/>
              <a:rect r="r" b="b" t="t" l="l"/>
              <a:pathLst>
                <a:path h="5057140" w="612140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12"/>
              <a:stretch>
                <a:fillRect l="0" t="-10522" r="0" b="-10522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3500" y="62230"/>
              <a:ext cx="6223000" cy="5144770"/>
            </a:xfrm>
            <a:custGeom>
              <a:avLst/>
              <a:gdLst/>
              <a:ahLst/>
              <a:cxnLst/>
              <a:rect r="r" b="b" t="t" l="l"/>
              <a:pathLst>
                <a:path h="5144770" w="622300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226630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1613144">
            <a:off x="1361445" y="4427010"/>
            <a:ext cx="1068581" cy="1351079"/>
          </a:xfrm>
          <a:custGeom>
            <a:avLst/>
            <a:gdLst/>
            <a:ahLst/>
            <a:cxnLst/>
            <a:rect r="r" b="b" t="t" l="l"/>
            <a:pathLst>
              <a:path h="1351079" w="1068581">
                <a:moveTo>
                  <a:pt x="1068580" y="0"/>
                </a:moveTo>
                <a:lnTo>
                  <a:pt x="0" y="0"/>
                </a:lnTo>
                <a:lnTo>
                  <a:pt x="0" y="1351079"/>
                </a:lnTo>
                <a:lnTo>
                  <a:pt x="1068580" y="1351079"/>
                </a:lnTo>
                <a:lnTo>
                  <a:pt x="10685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74545">
            <a:off x="12256066" y="7301761"/>
            <a:ext cx="913909" cy="1155517"/>
          </a:xfrm>
          <a:custGeom>
            <a:avLst/>
            <a:gdLst/>
            <a:ahLst/>
            <a:cxnLst/>
            <a:rect r="r" b="b" t="t" l="l"/>
            <a:pathLst>
              <a:path h="1155517" w="913909">
                <a:moveTo>
                  <a:pt x="913909" y="0"/>
                </a:moveTo>
                <a:lnTo>
                  <a:pt x="0" y="0"/>
                </a:lnTo>
                <a:lnTo>
                  <a:pt x="0" y="1155518"/>
                </a:lnTo>
                <a:lnTo>
                  <a:pt x="913909" y="1155518"/>
                </a:lnTo>
                <a:lnTo>
                  <a:pt x="913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5884">
            <a:off x="15739598" y="4785689"/>
            <a:ext cx="1057437" cy="1336989"/>
          </a:xfrm>
          <a:custGeom>
            <a:avLst/>
            <a:gdLst/>
            <a:ahLst/>
            <a:cxnLst/>
            <a:rect r="r" b="b" t="t" l="l"/>
            <a:pathLst>
              <a:path h="1336989" w="1057437">
                <a:moveTo>
                  <a:pt x="0" y="0"/>
                </a:moveTo>
                <a:lnTo>
                  <a:pt x="1057437" y="0"/>
                </a:lnTo>
                <a:lnTo>
                  <a:pt x="1057437" y="1336989"/>
                </a:lnTo>
                <a:lnTo>
                  <a:pt x="0" y="13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82304">
            <a:off x="4045047" y="6691714"/>
            <a:ext cx="882366" cy="1115635"/>
          </a:xfrm>
          <a:custGeom>
            <a:avLst/>
            <a:gdLst/>
            <a:ahLst/>
            <a:cxnLst/>
            <a:rect r="r" b="b" t="t" l="l"/>
            <a:pathLst>
              <a:path h="1115635" w="882366">
                <a:moveTo>
                  <a:pt x="0" y="0"/>
                </a:moveTo>
                <a:lnTo>
                  <a:pt x="882366" y="0"/>
                </a:lnTo>
                <a:lnTo>
                  <a:pt x="882366" y="1115635"/>
                </a:lnTo>
                <a:lnTo>
                  <a:pt x="0" y="111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2656406" y="1776968"/>
            <a:ext cx="1239735" cy="1567481"/>
          </a:xfrm>
          <a:custGeom>
            <a:avLst/>
            <a:gdLst/>
            <a:ahLst/>
            <a:cxnLst/>
            <a:rect r="r" b="b" t="t" l="l"/>
            <a:pathLst>
              <a:path h="1567481" w="1239735">
                <a:moveTo>
                  <a:pt x="0" y="0"/>
                </a:moveTo>
                <a:lnTo>
                  <a:pt x="1239735" y="0"/>
                </a:lnTo>
                <a:lnTo>
                  <a:pt x="1239735" y="1567482"/>
                </a:lnTo>
                <a:lnTo>
                  <a:pt x="0" y="156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82354">
            <a:off x="14277369" y="1605264"/>
            <a:ext cx="1511341" cy="1910891"/>
          </a:xfrm>
          <a:custGeom>
            <a:avLst/>
            <a:gdLst/>
            <a:ahLst/>
            <a:cxnLst/>
            <a:rect r="r" b="b" t="t" l="l"/>
            <a:pathLst>
              <a:path h="1910891" w="1511341">
                <a:moveTo>
                  <a:pt x="1511340" y="0"/>
                </a:moveTo>
                <a:lnTo>
                  <a:pt x="0" y="0"/>
                </a:lnTo>
                <a:lnTo>
                  <a:pt x="0" y="1910890"/>
                </a:lnTo>
                <a:lnTo>
                  <a:pt x="1511340" y="1910890"/>
                </a:lnTo>
                <a:lnTo>
                  <a:pt x="1511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2096064" y="0"/>
            <a:ext cx="12869603" cy="12869603"/>
            <a:chOff x="0" y="0"/>
            <a:chExt cx="6350000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26630"/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1613144">
            <a:off x="1361445" y="4427010"/>
            <a:ext cx="1068581" cy="1351079"/>
          </a:xfrm>
          <a:custGeom>
            <a:avLst/>
            <a:gdLst/>
            <a:ahLst/>
            <a:cxnLst/>
            <a:rect r="r" b="b" t="t" l="l"/>
            <a:pathLst>
              <a:path h="1351079" w="1068581">
                <a:moveTo>
                  <a:pt x="1068580" y="0"/>
                </a:moveTo>
                <a:lnTo>
                  <a:pt x="0" y="0"/>
                </a:lnTo>
                <a:lnTo>
                  <a:pt x="0" y="1351079"/>
                </a:lnTo>
                <a:lnTo>
                  <a:pt x="1068580" y="1351079"/>
                </a:lnTo>
                <a:lnTo>
                  <a:pt x="10685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74545">
            <a:off x="12256066" y="7301761"/>
            <a:ext cx="913909" cy="1155517"/>
          </a:xfrm>
          <a:custGeom>
            <a:avLst/>
            <a:gdLst/>
            <a:ahLst/>
            <a:cxnLst/>
            <a:rect r="r" b="b" t="t" l="l"/>
            <a:pathLst>
              <a:path h="1155517" w="913909">
                <a:moveTo>
                  <a:pt x="913909" y="0"/>
                </a:moveTo>
                <a:lnTo>
                  <a:pt x="0" y="0"/>
                </a:lnTo>
                <a:lnTo>
                  <a:pt x="0" y="1155518"/>
                </a:lnTo>
                <a:lnTo>
                  <a:pt x="913909" y="1155518"/>
                </a:lnTo>
                <a:lnTo>
                  <a:pt x="913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5884">
            <a:off x="15739598" y="4785689"/>
            <a:ext cx="1057437" cy="1336989"/>
          </a:xfrm>
          <a:custGeom>
            <a:avLst/>
            <a:gdLst/>
            <a:ahLst/>
            <a:cxnLst/>
            <a:rect r="r" b="b" t="t" l="l"/>
            <a:pathLst>
              <a:path h="1336989" w="1057437">
                <a:moveTo>
                  <a:pt x="0" y="0"/>
                </a:moveTo>
                <a:lnTo>
                  <a:pt x="1057437" y="0"/>
                </a:lnTo>
                <a:lnTo>
                  <a:pt x="1057437" y="1336989"/>
                </a:lnTo>
                <a:lnTo>
                  <a:pt x="0" y="13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82304">
            <a:off x="4045047" y="6691714"/>
            <a:ext cx="882366" cy="1115635"/>
          </a:xfrm>
          <a:custGeom>
            <a:avLst/>
            <a:gdLst/>
            <a:ahLst/>
            <a:cxnLst/>
            <a:rect r="r" b="b" t="t" l="l"/>
            <a:pathLst>
              <a:path h="1115635" w="882366">
                <a:moveTo>
                  <a:pt x="0" y="0"/>
                </a:moveTo>
                <a:lnTo>
                  <a:pt x="882366" y="0"/>
                </a:lnTo>
                <a:lnTo>
                  <a:pt x="882366" y="1115635"/>
                </a:lnTo>
                <a:lnTo>
                  <a:pt x="0" y="111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2656406" y="1776968"/>
            <a:ext cx="1239735" cy="1567481"/>
          </a:xfrm>
          <a:custGeom>
            <a:avLst/>
            <a:gdLst/>
            <a:ahLst/>
            <a:cxnLst/>
            <a:rect r="r" b="b" t="t" l="l"/>
            <a:pathLst>
              <a:path h="1567481" w="1239735">
                <a:moveTo>
                  <a:pt x="0" y="0"/>
                </a:moveTo>
                <a:lnTo>
                  <a:pt x="1239735" y="0"/>
                </a:lnTo>
                <a:lnTo>
                  <a:pt x="1239735" y="1567482"/>
                </a:lnTo>
                <a:lnTo>
                  <a:pt x="0" y="156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82354">
            <a:off x="14277369" y="1605264"/>
            <a:ext cx="1511341" cy="1910891"/>
          </a:xfrm>
          <a:custGeom>
            <a:avLst/>
            <a:gdLst/>
            <a:ahLst/>
            <a:cxnLst/>
            <a:rect r="r" b="b" t="t" l="l"/>
            <a:pathLst>
              <a:path h="1910891" w="1511341">
                <a:moveTo>
                  <a:pt x="1511340" y="0"/>
                </a:moveTo>
                <a:lnTo>
                  <a:pt x="0" y="0"/>
                </a:lnTo>
                <a:lnTo>
                  <a:pt x="0" y="1910890"/>
                </a:lnTo>
                <a:lnTo>
                  <a:pt x="1511340" y="1910890"/>
                </a:lnTo>
                <a:lnTo>
                  <a:pt x="1511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2443608" y="228663"/>
            <a:ext cx="13824709" cy="10140629"/>
            <a:chOff x="0" y="0"/>
            <a:chExt cx="4198620" cy="30797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2"/>
              <a:stretch>
                <a:fillRect l="0" t="-18287" r="0" b="-18287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1613144">
            <a:off x="1361445" y="4427010"/>
            <a:ext cx="1068581" cy="1351079"/>
          </a:xfrm>
          <a:custGeom>
            <a:avLst/>
            <a:gdLst/>
            <a:ahLst/>
            <a:cxnLst/>
            <a:rect r="r" b="b" t="t" l="l"/>
            <a:pathLst>
              <a:path h="1351079" w="1068581">
                <a:moveTo>
                  <a:pt x="1068580" y="0"/>
                </a:moveTo>
                <a:lnTo>
                  <a:pt x="0" y="0"/>
                </a:lnTo>
                <a:lnTo>
                  <a:pt x="0" y="1351079"/>
                </a:lnTo>
                <a:lnTo>
                  <a:pt x="1068580" y="1351079"/>
                </a:lnTo>
                <a:lnTo>
                  <a:pt x="10685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74545">
            <a:off x="12256066" y="7301761"/>
            <a:ext cx="913909" cy="1155517"/>
          </a:xfrm>
          <a:custGeom>
            <a:avLst/>
            <a:gdLst/>
            <a:ahLst/>
            <a:cxnLst/>
            <a:rect r="r" b="b" t="t" l="l"/>
            <a:pathLst>
              <a:path h="1155517" w="913909">
                <a:moveTo>
                  <a:pt x="913909" y="0"/>
                </a:moveTo>
                <a:lnTo>
                  <a:pt x="0" y="0"/>
                </a:lnTo>
                <a:lnTo>
                  <a:pt x="0" y="1155518"/>
                </a:lnTo>
                <a:lnTo>
                  <a:pt x="913909" y="1155518"/>
                </a:lnTo>
                <a:lnTo>
                  <a:pt x="913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5884">
            <a:off x="15739598" y="4785689"/>
            <a:ext cx="1057437" cy="1336989"/>
          </a:xfrm>
          <a:custGeom>
            <a:avLst/>
            <a:gdLst/>
            <a:ahLst/>
            <a:cxnLst/>
            <a:rect r="r" b="b" t="t" l="l"/>
            <a:pathLst>
              <a:path h="1336989" w="1057437">
                <a:moveTo>
                  <a:pt x="0" y="0"/>
                </a:moveTo>
                <a:lnTo>
                  <a:pt x="1057437" y="0"/>
                </a:lnTo>
                <a:lnTo>
                  <a:pt x="1057437" y="1336989"/>
                </a:lnTo>
                <a:lnTo>
                  <a:pt x="0" y="13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82304">
            <a:off x="4045047" y="6691714"/>
            <a:ext cx="882366" cy="1115635"/>
          </a:xfrm>
          <a:custGeom>
            <a:avLst/>
            <a:gdLst/>
            <a:ahLst/>
            <a:cxnLst/>
            <a:rect r="r" b="b" t="t" l="l"/>
            <a:pathLst>
              <a:path h="1115635" w="882366">
                <a:moveTo>
                  <a:pt x="0" y="0"/>
                </a:moveTo>
                <a:lnTo>
                  <a:pt x="882366" y="0"/>
                </a:lnTo>
                <a:lnTo>
                  <a:pt x="882366" y="1115635"/>
                </a:lnTo>
                <a:lnTo>
                  <a:pt x="0" y="111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2656406" y="1776968"/>
            <a:ext cx="1239735" cy="1567481"/>
          </a:xfrm>
          <a:custGeom>
            <a:avLst/>
            <a:gdLst/>
            <a:ahLst/>
            <a:cxnLst/>
            <a:rect r="r" b="b" t="t" l="l"/>
            <a:pathLst>
              <a:path h="1567481" w="1239735">
                <a:moveTo>
                  <a:pt x="0" y="0"/>
                </a:moveTo>
                <a:lnTo>
                  <a:pt x="1239735" y="0"/>
                </a:lnTo>
                <a:lnTo>
                  <a:pt x="1239735" y="1567482"/>
                </a:lnTo>
                <a:lnTo>
                  <a:pt x="0" y="156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82354">
            <a:off x="14277369" y="1605264"/>
            <a:ext cx="1511341" cy="1910891"/>
          </a:xfrm>
          <a:custGeom>
            <a:avLst/>
            <a:gdLst/>
            <a:ahLst/>
            <a:cxnLst/>
            <a:rect r="r" b="b" t="t" l="l"/>
            <a:pathLst>
              <a:path h="1910891" w="1511341">
                <a:moveTo>
                  <a:pt x="1511340" y="0"/>
                </a:moveTo>
                <a:lnTo>
                  <a:pt x="0" y="0"/>
                </a:lnTo>
                <a:lnTo>
                  <a:pt x="0" y="1910890"/>
                </a:lnTo>
                <a:lnTo>
                  <a:pt x="1511340" y="1910890"/>
                </a:lnTo>
                <a:lnTo>
                  <a:pt x="1511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2252881" y="-191493"/>
            <a:ext cx="13305211" cy="11291354"/>
            <a:chOff x="0" y="0"/>
            <a:chExt cx="957766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57766" cy="812800"/>
            </a:xfrm>
            <a:custGeom>
              <a:avLst/>
              <a:gdLst/>
              <a:ahLst/>
              <a:cxnLst/>
              <a:rect r="r" b="b" t="t" l="l"/>
              <a:pathLst>
                <a:path h="812800" w="957766">
                  <a:moveTo>
                    <a:pt x="478883" y="0"/>
                  </a:moveTo>
                  <a:lnTo>
                    <a:pt x="546305" y="45143"/>
                  </a:lnTo>
                  <a:lnTo>
                    <a:pt x="626865" y="19891"/>
                  </a:lnTo>
                  <a:lnTo>
                    <a:pt x="674550" y="80505"/>
                  </a:lnTo>
                  <a:lnTo>
                    <a:pt x="760363" y="77616"/>
                  </a:lnTo>
                  <a:lnTo>
                    <a:pt x="783643" y="147768"/>
                  </a:lnTo>
                  <a:lnTo>
                    <a:pt x="866307" y="167524"/>
                  </a:lnTo>
                  <a:lnTo>
                    <a:pt x="862902" y="240349"/>
                  </a:lnTo>
                  <a:lnTo>
                    <a:pt x="934328" y="280816"/>
                  </a:lnTo>
                  <a:lnTo>
                    <a:pt x="904571" y="349183"/>
                  </a:lnTo>
                  <a:lnTo>
                    <a:pt x="957766" y="406400"/>
                  </a:lnTo>
                  <a:lnTo>
                    <a:pt x="904571" y="463617"/>
                  </a:lnTo>
                  <a:lnTo>
                    <a:pt x="934328" y="531984"/>
                  </a:lnTo>
                  <a:lnTo>
                    <a:pt x="862902" y="572451"/>
                  </a:lnTo>
                  <a:lnTo>
                    <a:pt x="866307" y="645276"/>
                  </a:lnTo>
                  <a:lnTo>
                    <a:pt x="783643" y="665032"/>
                  </a:lnTo>
                  <a:lnTo>
                    <a:pt x="760363" y="735184"/>
                  </a:lnTo>
                  <a:lnTo>
                    <a:pt x="674550" y="732295"/>
                  </a:lnTo>
                  <a:lnTo>
                    <a:pt x="626865" y="792909"/>
                  </a:lnTo>
                  <a:lnTo>
                    <a:pt x="546305" y="767657"/>
                  </a:lnTo>
                  <a:lnTo>
                    <a:pt x="478883" y="812800"/>
                  </a:lnTo>
                  <a:lnTo>
                    <a:pt x="411461" y="767657"/>
                  </a:lnTo>
                  <a:lnTo>
                    <a:pt x="330901" y="792909"/>
                  </a:lnTo>
                  <a:lnTo>
                    <a:pt x="283216" y="732295"/>
                  </a:lnTo>
                  <a:lnTo>
                    <a:pt x="197403" y="735184"/>
                  </a:lnTo>
                  <a:lnTo>
                    <a:pt x="174123" y="665032"/>
                  </a:lnTo>
                  <a:lnTo>
                    <a:pt x="91459" y="645276"/>
                  </a:lnTo>
                  <a:lnTo>
                    <a:pt x="94864" y="572451"/>
                  </a:lnTo>
                  <a:lnTo>
                    <a:pt x="23438" y="531984"/>
                  </a:lnTo>
                  <a:lnTo>
                    <a:pt x="53195" y="463617"/>
                  </a:lnTo>
                  <a:lnTo>
                    <a:pt x="0" y="406400"/>
                  </a:lnTo>
                  <a:lnTo>
                    <a:pt x="53195" y="349183"/>
                  </a:lnTo>
                  <a:lnTo>
                    <a:pt x="23438" y="280816"/>
                  </a:lnTo>
                  <a:lnTo>
                    <a:pt x="94864" y="240349"/>
                  </a:lnTo>
                  <a:lnTo>
                    <a:pt x="91459" y="167524"/>
                  </a:lnTo>
                  <a:lnTo>
                    <a:pt x="174123" y="147768"/>
                  </a:lnTo>
                  <a:lnTo>
                    <a:pt x="197403" y="77616"/>
                  </a:lnTo>
                  <a:lnTo>
                    <a:pt x="283216" y="80505"/>
                  </a:lnTo>
                  <a:lnTo>
                    <a:pt x="330901" y="19891"/>
                  </a:lnTo>
                  <a:lnTo>
                    <a:pt x="411461" y="45143"/>
                  </a:lnTo>
                  <a:lnTo>
                    <a:pt x="478883" y="0"/>
                  </a:lnTo>
                  <a:close/>
                </a:path>
              </a:pathLst>
            </a:custGeom>
            <a:blipFill>
              <a:blip r:embed="rId12"/>
              <a:stretch>
                <a:fillRect l="0" t="-8917" r="0" b="-8917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1613144">
            <a:off x="1361445" y="4427010"/>
            <a:ext cx="1068581" cy="1351079"/>
          </a:xfrm>
          <a:custGeom>
            <a:avLst/>
            <a:gdLst/>
            <a:ahLst/>
            <a:cxnLst/>
            <a:rect r="r" b="b" t="t" l="l"/>
            <a:pathLst>
              <a:path h="1351079" w="1068581">
                <a:moveTo>
                  <a:pt x="1068580" y="0"/>
                </a:moveTo>
                <a:lnTo>
                  <a:pt x="0" y="0"/>
                </a:lnTo>
                <a:lnTo>
                  <a:pt x="0" y="1351079"/>
                </a:lnTo>
                <a:lnTo>
                  <a:pt x="1068580" y="1351079"/>
                </a:lnTo>
                <a:lnTo>
                  <a:pt x="10685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74545">
            <a:off x="12256066" y="7301761"/>
            <a:ext cx="913909" cy="1155517"/>
          </a:xfrm>
          <a:custGeom>
            <a:avLst/>
            <a:gdLst/>
            <a:ahLst/>
            <a:cxnLst/>
            <a:rect r="r" b="b" t="t" l="l"/>
            <a:pathLst>
              <a:path h="1155517" w="913909">
                <a:moveTo>
                  <a:pt x="913909" y="0"/>
                </a:moveTo>
                <a:lnTo>
                  <a:pt x="0" y="0"/>
                </a:lnTo>
                <a:lnTo>
                  <a:pt x="0" y="1155518"/>
                </a:lnTo>
                <a:lnTo>
                  <a:pt x="913909" y="1155518"/>
                </a:lnTo>
                <a:lnTo>
                  <a:pt x="9139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5884">
            <a:off x="15739598" y="4785689"/>
            <a:ext cx="1057437" cy="1336989"/>
          </a:xfrm>
          <a:custGeom>
            <a:avLst/>
            <a:gdLst/>
            <a:ahLst/>
            <a:cxnLst/>
            <a:rect r="r" b="b" t="t" l="l"/>
            <a:pathLst>
              <a:path h="1336989" w="1057437">
                <a:moveTo>
                  <a:pt x="0" y="0"/>
                </a:moveTo>
                <a:lnTo>
                  <a:pt x="1057437" y="0"/>
                </a:lnTo>
                <a:lnTo>
                  <a:pt x="1057437" y="1336989"/>
                </a:lnTo>
                <a:lnTo>
                  <a:pt x="0" y="13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582304">
            <a:off x="4045047" y="6691714"/>
            <a:ext cx="882366" cy="1115635"/>
          </a:xfrm>
          <a:custGeom>
            <a:avLst/>
            <a:gdLst/>
            <a:ahLst/>
            <a:cxnLst/>
            <a:rect r="r" b="b" t="t" l="l"/>
            <a:pathLst>
              <a:path h="1115635" w="882366">
                <a:moveTo>
                  <a:pt x="0" y="0"/>
                </a:moveTo>
                <a:lnTo>
                  <a:pt x="882366" y="0"/>
                </a:lnTo>
                <a:lnTo>
                  <a:pt x="882366" y="1115635"/>
                </a:lnTo>
                <a:lnTo>
                  <a:pt x="0" y="111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5884">
            <a:off x="2656406" y="1776968"/>
            <a:ext cx="1239735" cy="1567481"/>
          </a:xfrm>
          <a:custGeom>
            <a:avLst/>
            <a:gdLst/>
            <a:ahLst/>
            <a:cxnLst/>
            <a:rect r="r" b="b" t="t" l="l"/>
            <a:pathLst>
              <a:path h="1567481" w="1239735">
                <a:moveTo>
                  <a:pt x="0" y="0"/>
                </a:moveTo>
                <a:lnTo>
                  <a:pt x="1239735" y="0"/>
                </a:lnTo>
                <a:lnTo>
                  <a:pt x="1239735" y="1567482"/>
                </a:lnTo>
                <a:lnTo>
                  <a:pt x="0" y="1567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782354">
            <a:off x="14277369" y="1605264"/>
            <a:ext cx="1511341" cy="1910891"/>
          </a:xfrm>
          <a:custGeom>
            <a:avLst/>
            <a:gdLst/>
            <a:ahLst/>
            <a:cxnLst/>
            <a:rect r="r" b="b" t="t" l="l"/>
            <a:pathLst>
              <a:path h="1910891" w="1511341">
                <a:moveTo>
                  <a:pt x="1511340" y="0"/>
                </a:moveTo>
                <a:lnTo>
                  <a:pt x="0" y="0"/>
                </a:lnTo>
                <a:lnTo>
                  <a:pt x="0" y="1910890"/>
                </a:lnTo>
                <a:lnTo>
                  <a:pt x="1511340" y="1910890"/>
                </a:lnTo>
                <a:lnTo>
                  <a:pt x="1511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50286" y="-1013414"/>
            <a:ext cx="17333144" cy="12714118"/>
            <a:chOff x="0" y="0"/>
            <a:chExt cx="4198620" cy="307975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2"/>
              <a:stretch>
                <a:fillRect l="-15084" t="0" r="-15084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1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47623" y="0"/>
            <a:ext cx="26955691" cy="13477845"/>
            <a:chOff x="0" y="0"/>
            <a:chExt cx="35940921" cy="1797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0" y="0"/>
                  </a:lnTo>
                  <a:lnTo>
                    <a:pt x="17970460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7970460" y="0"/>
              <a:ext cx="17970460" cy="17970460"/>
            </a:xfrm>
            <a:custGeom>
              <a:avLst/>
              <a:gdLst/>
              <a:ahLst/>
              <a:cxnLst/>
              <a:rect r="r" b="b" t="t" l="l"/>
              <a:pathLst>
                <a:path h="17970460" w="17970460">
                  <a:moveTo>
                    <a:pt x="0" y="0"/>
                  </a:moveTo>
                  <a:lnTo>
                    <a:pt x="17970461" y="0"/>
                  </a:lnTo>
                  <a:lnTo>
                    <a:pt x="17970461" y="17970460"/>
                  </a:lnTo>
                  <a:lnTo>
                    <a:pt x="0" y="17970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2309977" y="1047202"/>
            <a:ext cx="13674814" cy="7751133"/>
            <a:chOff x="0" y="0"/>
            <a:chExt cx="1894373" cy="107376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94373" cy="1073765"/>
            </a:xfrm>
            <a:custGeom>
              <a:avLst/>
              <a:gdLst/>
              <a:ahLst/>
              <a:cxnLst/>
              <a:rect r="r" b="b" t="t" l="l"/>
              <a:pathLst>
                <a:path h="1073765" w="1894373">
                  <a:moveTo>
                    <a:pt x="947187" y="0"/>
                  </a:moveTo>
                  <a:cubicBezTo>
                    <a:pt x="424070" y="0"/>
                    <a:pt x="0" y="240371"/>
                    <a:pt x="0" y="536883"/>
                  </a:cubicBezTo>
                  <a:cubicBezTo>
                    <a:pt x="0" y="833395"/>
                    <a:pt x="424070" y="1073765"/>
                    <a:pt x="947187" y="1073765"/>
                  </a:cubicBezTo>
                  <a:cubicBezTo>
                    <a:pt x="1470303" y="1073765"/>
                    <a:pt x="1894373" y="833395"/>
                    <a:pt x="1894373" y="536883"/>
                  </a:cubicBezTo>
                  <a:cubicBezTo>
                    <a:pt x="1894373" y="240371"/>
                    <a:pt x="1470303" y="0"/>
                    <a:pt x="9471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77598" y="62565"/>
              <a:ext cx="1539178" cy="910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5448562" y="2583149"/>
            <a:ext cx="7397644" cy="4556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35"/>
              </a:lnSpc>
            </a:pPr>
            <a:r>
              <a:rPr lang="en-US" sz="19695">
                <a:solidFill>
                  <a:srgbClr val="EF6A4A"/>
                </a:solidFill>
                <a:latin typeface="More Sugar"/>
                <a:ea typeface="More Sugar"/>
                <a:cs typeface="More Sugar"/>
                <a:sym typeface="More Sugar"/>
              </a:rPr>
              <a:t>Thank</a:t>
            </a:r>
          </a:p>
          <a:p>
            <a:pPr algn="ctr" marL="0" indent="0" lvl="0">
              <a:lnSpc>
                <a:spcPts val="17135"/>
              </a:lnSpc>
              <a:spcBef>
                <a:spcPct val="0"/>
              </a:spcBef>
            </a:pPr>
            <a:r>
              <a:rPr lang="en-US" sz="19695">
                <a:solidFill>
                  <a:srgbClr val="EF6A4A"/>
                </a:solidFill>
                <a:latin typeface="More Sugar"/>
                <a:ea typeface="More Sugar"/>
                <a:cs typeface="More Sugar"/>
                <a:sym typeface="More Sugar"/>
              </a:rPr>
              <a:t>You!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135768" y="6804134"/>
            <a:ext cx="4023232" cy="1074323"/>
            <a:chOff x="0" y="0"/>
            <a:chExt cx="1002075" cy="2675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02075" cy="267584"/>
            </a:xfrm>
            <a:custGeom>
              <a:avLst/>
              <a:gdLst/>
              <a:ahLst/>
              <a:cxnLst/>
              <a:rect r="r" b="b" t="t" l="l"/>
              <a:pathLst>
                <a:path h="267584" w="1002075">
                  <a:moveTo>
                    <a:pt x="125080" y="0"/>
                  </a:moveTo>
                  <a:lnTo>
                    <a:pt x="876996" y="0"/>
                  </a:lnTo>
                  <a:cubicBezTo>
                    <a:pt x="946075" y="0"/>
                    <a:pt x="1002075" y="56000"/>
                    <a:pt x="1002075" y="125080"/>
                  </a:cubicBezTo>
                  <a:lnTo>
                    <a:pt x="1002075" y="142504"/>
                  </a:lnTo>
                  <a:cubicBezTo>
                    <a:pt x="1002075" y="211584"/>
                    <a:pt x="946075" y="267584"/>
                    <a:pt x="876996" y="267584"/>
                  </a:cubicBezTo>
                  <a:lnTo>
                    <a:pt x="125080" y="267584"/>
                  </a:lnTo>
                  <a:cubicBezTo>
                    <a:pt x="56000" y="267584"/>
                    <a:pt x="0" y="211584"/>
                    <a:pt x="0" y="142504"/>
                  </a:cubicBezTo>
                  <a:lnTo>
                    <a:pt x="0" y="125080"/>
                  </a:lnTo>
                  <a:cubicBezTo>
                    <a:pt x="0" y="56000"/>
                    <a:pt x="56000" y="0"/>
                    <a:pt x="125080" y="0"/>
                  </a:cubicBezTo>
                  <a:close/>
                </a:path>
              </a:pathLst>
            </a:custGeom>
            <a:solidFill>
              <a:srgbClr val="EF6A4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002075" cy="305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812589" y="48145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1613144">
            <a:off x="1298533" y="3820759"/>
            <a:ext cx="1163891" cy="1471586"/>
          </a:xfrm>
          <a:custGeom>
            <a:avLst/>
            <a:gdLst/>
            <a:ahLst/>
            <a:cxnLst/>
            <a:rect r="r" b="b" t="t" l="l"/>
            <a:pathLst>
              <a:path h="1471586" w="1163891">
                <a:moveTo>
                  <a:pt x="1163891" y="0"/>
                </a:moveTo>
                <a:lnTo>
                  <a:pt x="0" y="0"/>
                </a:lnTo>
                <a:lnTo>
                  <a:pt x="0" y="1471587"/>
                </a:lnTo>
                <a:lnTo>
                  <a:pt x="1163891" y="1471587"/>
                </a:lnTo>
                <a:lnTo>
                  <a:pt x="1163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582304">
            <a:off x="2774340" y="1142023"/>
            <a:ext cx="1642305" cy="2076478"/>
          </a:xfrm>
          <a:custGeom>
            <a:avLst/>
            <a:gdLst/>
            <a:ahLst/>
            <a:cxnLst/>
            <a:rect r="r" b="b" t="t" l="l"/>
            <a:pathLst>
              <a:path h="2076478" w="1642305">
                <a:moveTo>
                  <a:pt x="0" y="0"/>
                </a:moveTo>
                <a:lnTo>
                  <a:pt x="1642306" y="0"/>
                </a:lnTo>
                <a:lnTo>
                  <a:pt x="1642306" y="2076478"/>
                </a:lnTo>
                <a:lnTo>
                  <a:pt x="0" y="2076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874545">
            <a:off x="13039359" y="5881987"/>
            <a:ext cx="991223" cy="1253270"/>
          </a:xfrm>
          <a:custGeom>
            <a:avLst/>
            <a:gdLst/>
            <a:ahLst/>
            <a:cxnLst/>
            <a:rect r="r" b="b" t="t" l="l"/>
            <a:pathLst>
              <a:path h="1253270" w="991223">
                <a:moveTo>
                  <a:pt x="991223" y="0"/>
                </a:moveTo>
                <a:lnTo>
                  <a:pt x="0" y="0"/>
                </a:lnTo>
                <a:lnTo>
                  <a:pt x="0" y="1253271"/>
                </a:lnTo>
                <a:lnTo>
                  <a:pt x="991223" y="1253271"/>
                </a:lnTo>
                <a:lnTo>
                  <a:pt x="991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085884">
            <a:off x="16145641" y="4849410"/>
            <a:ext cx="858384" cy="1085313"/>
          </a:xfrm>
          <a:custGeom>
            <a:avLst/>
            <a:gdLst/>
            <a:ahLst/>
            <a:cxnLst/>
            <a:rect r="r" b="b" t="t" l="l"/>
            <a:pathLst>
              <a:path h="1085313" w="858384">
                <a:moveTo>
                  <a:pt x="0" y="0"/>
                </a:moveTo>
                <a:lnTo>
                  <a:pt x="858384" y="0"/>
                </a:lnTo>
                <a:lnTo>
                  <a:pt x="858384" y="1085313"/>
                </a:lnTo>
                <a:lnTo>
                  <a:pt x="0" y="108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449006" y="6984485"/>
            <a:ext cx="3396755" cy="637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2"/>
              </a:lnSpc>
              <a:spcBef>
                <a:spcPct val="0"/>
              </a:spcBef>
            </a:pPr>
            <a:r>
              <a:rPr lang="en-US" sz="3751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for playing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1582304">
            <a:off x="4503836" y="5357818"/>
            <a:ext cx="978524" cy="1237215"/>
          </a:xfrm>
          <a:custGeom>
            <a:avLst/>
            <a:gdLst/>
            <a:ahLst/>
            <a:cxnLst/>
            <a:rect r="r" b="b" t="t" l="l"/>
            <a:pathLst>
              <a:path h="1237215" w="978524">
                <a:moveTo>
                  <a:pt x="0" y="0"/>
                </a:moveTo>
                <a:lnTo>
                  <a:pt x="978525" y="0"/>
                </a:lnTo>
                <a:lnTo>
                  <a:pt x="978525" y="1237215"/>
                </a:lnTo>
                <a:lnTo>
                  <a:pt x="0" y="1237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-1906821" y="6747982"/>
            <a:ext cx="20875372" cy="4952722"/>
            <a:chOff x="0" y="0"/>
            <a:chExt cx="27833830" cy="660362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true" flipV="false" rot="0">
              <a:off x="6568395" y="2346775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6035496" y="0"/>
                  </a:moveTo>
                  <a:lnTo>
                    <a:pt x="0" y="0"/>
                  </a:lnTo>
                  <a:lnTo>
                    <a:pt x="0" y="2403225"/>
                  </a:lnTo>
                  <a:lnTo>
                    <a:pt x="6035496" y="2403225"/>
                  </a:lnTo>
                  <a:lnTo>
                    <a:pt x="603549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0445131" y="1867425"/>
              <a:ext cx="7358509" cy="4736204"/>
            </a:xfrm>
            <a:custGeom>
              <a:avLst/>
              <a:gdLst/>
              <a:ahLst/>
              <a:cxnLst/>
              <a:rect r="r" b="b" t="t" l="l"/>
              <a:pathLst>
                <a:path h="4736204" w="7358509">
                  <a:moveTo>
                    <a:pt x="0" y="0"/>
                  </a:moveTo>
                  <a:lnTo>
                    <a:pt x="7358509" y="0"/>
                  </a:lnTo>
                  <a:lnTo>
                    <a:pt x="7358509" y="4736204"/>
                  </a:lnTo>
                  <a:lnTo>
                    <a:pt x="0" y="4736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309762" y="161344"/>
              <a:ext cx="8524068" cy="5486400"/>
            </a:xfrm>
            <a:custGeom>
              <a:avLst/>
              <a:gdLst/>
              <a:ahLst/>
              <a:cxnLst/>
              <a:rect r="r" b="b" t="t" l="l"/>
              <a:pathLst>
                <a:path h="5486400" w="8524068">
                  <a:moveTo>
                    <a:pt x="0" y="0"/>
                  </a:moveTo>
                  <a:lnTo>
                    <a:pt x="8524068" y="0"/>
                  </a:lnTo>
                  <a:lnTo>
                    <a:pt x="85240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330918" y="2692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8524068" y="33784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1209177" y="27432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22895971" y="137160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24735089" y="2904544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3037286" y="2531167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4388936" y="9751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49" y="0"/>
                  </a:lnTo>
                  <a:lnTo>
                    <a:pt x="1351649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4058603" y="2661290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1722351" y="3158236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7803640" y="3378400"/>
              <a:ext cx="1061622" cy="1077292"/>
            </a:xfrm>
            <a:custGeom>
              <a:avLst/>
              <a:gdLst/>
              <a:ahLst/>
              <a:cxnLst/>
              <a:rect r="r" b="b" t="t" l="l"/>
              <a:pathLst>
                <a:path h="1077292" w="1061622">
                  <a:moveTo>
                    <a:pt x="0" y="0"/>
                  </a:moveTo>
                  <a:lnTo>
                    <a:pt x="1061622" y="0"/>
                  </a:lnTo>
                  <a:lnTo>
                    <a:pt x="1061622" y="1077291"/>
                  </a:lnTo>
                  <a:lnTo>
                    <a:pt x="0" y="10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5064830" y="2315466"/>
              <a:ext cx="6035496" cy="2403225"/>
            </a:xfrm>
            <a:custGeom>
              <a:avLst/>
              <a:gdLst/>
              <a:ahLst/>
              <a:cxnLst/>
              <a:rect r="r" b="b" t="t" l="l"/>
              <a:pathLst>
                <a:path h="2403225" w="6035496">
                  <a:moveTo>
                    <a:pt x="0" y="0"/>
                  </a:moveTo>
                  <a:lnTo>
                    <a:pt x="6035496" y="0"/>
                  </a:lnTo>
                  <a:lnTo>
                    <a:pt x="6035496" y="2403224"/>
                  </a:lnTo>
                  <a:lnTo>
                    <a:pt x="0" y="2403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7658626" y="3032575"/>
              <a:ext cx="1351649" cy="1371600"/>
            </a:xfrm>
            <a:custGeom>
              <a:avLst/>
              <a:gdLst/>
              <a:ahLst/>
              <a:cxnLst/>
              <a:rect r="r" b="b" t="t" l="l"/>
              <a:pathLst>
                <a:path h="1371600" w="1351649">
                  <a:moveTo>
                    <a:pt x="0" y="0"/>
                  </a:moveTo>
                  <a:lnTo>
                    <a:pt x="1351650" y="0"/>
                  </a:lnTo>
                  <a:lnTo>
                    <a:pt x="135165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DAG2PvfoBHI</dc:identifier>
  <dcterms:modified xsi:type="dcterms:W3CDTF">2011-08-01T06:04:30Z</dcterms:modified>
  <cp:revision>1</cp:revision>
  <dc:title>Truyện: Chiếc xích đu màu đỏ</dc:title>
</cp:coreProperties>
</file>