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video/mp4" Extension="mp4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</p:sldIdLst>
  <p:sldSz cx="18288000" cy="10287000"/>
  <p:notesSz cx="6858000" cy="9144000"/>
  <p:embeddedFontLst>
    <p:embeddedFont>
      <p:font typeface="Montserrat Bold" charset="1" panose="00000800000000000000"/>
      <p:regular r:id="rId13"/>
    </p:embeddedFont>
    <p:embeddedFont>
      <p:font typeface="Mango AC" charset="1" panose="00000000000000000000"/>
      <p:regular r:id="rId1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fonts/font13.fntdata" Type="http://schemas.openxmlformats.org/officeDocument/2006/relationships/font"/><Relationship Id="rId14" Target="fonts/font14.fntdata" Type="http://schemas.openxmlformats.org/officeDocument/2006/relationships/font"/><Relationship Id="rId2" Target="presProps.xml" Type="http://schemas.openxmlformats.org/officeDocument/2006/relationships/presProps"/><Relationship Id="rId3" Target="viewProps.xml" Type="http://schemas.openxmlformats.org/officeDocument/2006/relationships/viewProps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.png" Type="http://schemas.openxmlformats.org/officeDocument/2006/relationships/image"/><Relationship Id="rId2" Target="../media/image1.png" Type="http://schemas.openxmlformats.org/officeDocument/2006/relationships/image"/><Relationship Id="rId3" Target="../media/image2.png" Type="http://schemas.openxmlformats.org/officeDocument/2006/relationships/image"/><Relationship Id="rId4" Target="../media/image3.png" Type="http://schemas.openxmlformats.org/officeDocument/2006/relationships/image"/><Relationship Id="rId5" Target="../media/image4.png" Type="http://schemas.openxmlformats.org/officeDocument/2006/relationships/image"/><Relationship Id="rId6" Target="../media/image5.png" Type="http://schemas.openxmlformats.org/officeDocument/2006/relationships/image"/><Relationship Id="rId7" Target="../media/image6.png" Type="http://schemas.openxmlformats.org/officeDocument/2006/relationships/image"/><Relationship Id="rId8" Target="../media/image7.png" Type="http://schemas.openxmlformats.org/officeDocument/2006/relationships/image"/><Relationship Id="rId9" Target="../media/image8.pn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0.jpeg" Type="http://schemas.openxmlformats.org/officeDocument/2006/relationships/image"/><Relationship Id="rId3" Target="../media/image11.png" Type="http://schemas.openxmlformats.org/officeDocument/2006/relationships/image"/><Relationship Id="rId4" Target="../media/image12.sv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3.jpe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1.png" Type="http://schemas.openxmlformats.org/officeDocument/2006/relationships/image"/><Relationship Id="rId3" Target="../media/image12.svg" Type="http://schemas.openxmlformats.org/officeDocument/2006/relationships/image"/><Relationship Id="rId4" Target="../media/image14.jpe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5.png" Type="http://schemas.openxmlformats.org/officeDocument/2006/relationships/image"/><Relationship Id="rId3" Target="../media/image16.svg" Type="http://schemas.openxmlformats.org/officeDocument/2006/relationships/image"/><Relationship Id="rId4" Target="../media/image17.jpe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1.png" Type="http://schemas.openxmlformats.org/officeDocument/2006/relationships/image"/><Relationship Id="rId3" Target="../media/image12.svg" Type="http://schemas.openxmlformats.org/officeDocument/2006/relationships/image"/><Relationship Id="rId4" Target="../media/image18.jpeg" Type="http://schemas.openxmlformats.org/officeDocument/2006/relationships/image"/><Relationship Id="rId5" Target="../media/VAGzmFPCsB8.mp4" Type="http://schemas.openxmlformats.org/officeDocument/2006/relationships/video"/><Relationship Id="rId6" Target="../media/VAGzmFPCsB8.mp4" Type="http://schemas.microsoft.com/office/2007/relationships/media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9.jpe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D8F3F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114867" y="0"/>
            <a:ext cx="18402867" cy="10287000"/>
          </a:xfrm>
          <a:custGeom>
            <a:avLst/>
            <a:gdLst/>
            <a:ahLst/>
            <a:cxnLst/>
            <a:rect r="r" b="b" t="t" l="l"/>
            <a:pathLst>
              <a:path h="10287000" w="18402867">
                <a:moveTo>
                  <a:pt x="0" y="0"/>
                </a:moveTo>
                <a:lnTo>
                  <a:pt x="18402867" y="0"/>
                </a:lnTo>
                <a:lnTo>
                  <a:pt x="18402867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-74272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1544024" y="437715"/>
            <a:ext cx="11430553" cy="9158730"/>
          </a:xfrm>
          <a:custGeom>
            <a:avLst/>
            <a:gdLst/>
            <a:ahLst/>
            <a:cxnLst/>
            <a:rect r="r" b="b" t="t" l="l"/>
            <a:pathLst>
              <a:path h="9158730" w="11430553">
                <a:moveTo>
                  <a:pt x="0" y="0"/>
                </a:moveTo>
                <a:lnTo>
                  <a:pt x="11430552" y="0"/>
                </a:lnTo>
                <a:lnTo>
                  <a:pt x="11430552" y="9158731"/>
                </a:lnTo>
                <a:lnTo>
                  <a:pt x="0" y="915873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-11202" y="1439607"/>
            <a:ext cx="2785948" cy="4711963"/>
          </a:xfrm>
          <a:custGeom>
            <a:avLst/>
            <a:gdLst/>
            <a:ahLst/>
            <a:cxnLst/>
            <a:rect r="r" b="b" t="t" l="l"/>
            <a:pathLst>
              <a:path h="4711963" w="2785948">
                <a:moveTo>
                  <a:pt x="0" y="0"/>
                </a:moveTo>
                <a:lnTo>
                  <a:pt x="2785948" y="0"/>
                </a:lnTo>
                <a:lnTo>
                  <a:pt x="2785948" y="4711962"/>
                </a:lnTo>
                <a:lnTo>
                  <a:pt x="0" y="471196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0" y="5749354"/>
            <a:ext cx="18782005" cy="8772762"/>
          </a:xfrm>
          <a:custGeom>
            <a:avLst/>
            <a:gdLst/>
            <a:ahLst/>
            <a:cxnLst/>
            <a:rect r="r" b="b" t="t" l="l"/>
            <a:pathLst>
              <a:path h="8772762" w="18782005">
                <a:moveTo>
                  <a:pt x="0" y="0"/>
                </a:moveTo>
                <a:lnTo>
                  <a:pt x="18782005" y="0"/>
                </a:lnTo>
                <a:lnTo>
                  <a:pt x="18782005" y="8772761"/>
                </a:lnTo>
                <a:lnTo>
                  <a:pt x="0" y="877276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true" flipV="false" rot="0">
            <a:off x="8532167" y="8201506"/>
            <a:ext cx="7294159" cy="3659237"/>
          </a:xfrm>
          <a:custGeom>
            <a:avLst/>
            <a:gdLst/>
            <a:ahLst/>
            <a:cxnLst/>
            <a:rect r="r" b="b" t="t" l="l"/>
            <a:pathLst>
              <a:path h="3659237" w="7294159">
                <a:moveTo>
                  <a:pt x="7294159" y="0"/>
                </a:moveTo>
                <a:lnTo>
                  <a:pt x="0" y="0"/>
                </a:lnTo>
                <a:lnTo>
                  <a:pt x="0" y="3659237"/>
                </a:lnTo>
                <a:lnTo>
                  <a:pt x="7294159" y="3659237"/>
                </a:lnTo>
                <a:lnTo>
                  <a:pt x="7294159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9785597" y="7292198"/>
            <a:ext cx="8786705" cy="2994802"/>
          </a:xfrm>
          <a:custGeom>
            <a:avLst/>
            <a:gdLst/>
            <a:ahLst/>
            <a:cxnLst/>
            <a:rect r="r" b="b" t="t" l="l"/>
            <a:pathLst>
              <a:path h="2994802" w="8786705">
                <a:moveTo>
                  <a:pt x="0" y="0"/>
                </a:moveTo>
                <a:lnTo>
                  <a:pt x="8786704" y="0"/>
                </a:lnTo>
                <a:lnTo>
                  <a:pt x="8786704" y="2994802"/>
                </a:lnTo>
                <a:lnTo>
                  <a:pt x="0" y="299480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0680855" y="-894846"/>
            <a:ext cx="3498094" cy="3847092"/>
          </a:xfrm>
          <a:custGeom>
            <a:avLst/>
            <a:gdLst/>
            <a:ahLst/>
            <a:cxnLst/>
            <a:rect r="r" b="b" t="t" l="l"/>
            <a:pathLst>
              <a:path h="3847092" w="3498094">
                <a:moveTo>
                  <a:pt x="0" y="0"/>
                </a:moveTo>
                <a:lnTo>
                  <a:pt x="3498094" y="0"/>
                </a:lnTo>
                <a:lnTo>
                  <a:pt x="3498094" y="3847092"/>
                </a:lnTo>
                <a:lnTo>
                  <a:pt x="0" y="384709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-446435" y="6146430"/>
            <a:ext cx="6877109" cy="3450016"/>
          </a:xfrm>
          <a:custGeom>
            <a:avLst/>
            <a:gdLst/>
            <a:ahLst/>
            <a:cxnLst/>
            <a:rect r="r" b="b" t="t" l="l"/>
            <a:pathLst>
              <a:path h="3450016" w="6877109">
                <a:moveTo>
                  <a:pt x="0" y="0"/>
                </a:moveTo>
                <a:lnTo>
                  <a:pt x="6877108" y="0"/>
                </a:lnTo>
                <a:lnTo>
                  <a:pt x="6877108" y="3450016"/>
                </a:lnTo>
                <a:lnTo>
                  <a:pt x="0" y="345001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0185674" y="8425233"/>
            <a:ext cx="845579" cy="2342425"/>
          </a:xfrm>
          <a:custGeom>
            <a:avLst/>
            <a:gdLst/>
            <a:ahLst/>
            <a:cxnLst/>
            <a:rect r="r" b="b" t="t" l="l"/>
            <a:pathLst>
              <a:path h="2342425" w="845579">
                <a:moveTo>
                  <a:pt x="0" y="0"/>
                </a:moveTo>
                <a:lnTo>
                  <a:pt x="845579" y="0"/>
                </a:lnTo>
                <a:lnTo>
                  <a:pt x="845579" y="2342425"/>
                </a:lnTo>
                <a:lnTo>
                  <a:pt x="0" y="234242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6385822" y="8637537"/>
            <a:ext cx="1040812" cy="1241525"/>
          </a:xfrm>
          <a:custGeom>
            <a:avLst/>
            <a:gdLst/>
            <a:ahLst/>
            <a:cxnLst/>
            <a:rect r="r" b="b" t="t" l="l"/>
            <a:pathLst>
              <a:path h="1241525" w="1040812">
                <a:moveTo>
                  <a:pt x="0" y="0"/>
                </a:moveTo>
                <a:lnTo>
                  <a:pt x="1040812" y="0"/>
                </a:lnTo>
                <a:lnTo>
                  <a:pt x="1040812" y="1241526"/>
                </a:lnTo>
                <a:lnTo>
                  <a:pt x="0" y="124152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TextBox 12" id="12"/>
          <p:cNvSpPr txBox="true"/>
          <p:nvPr/>
        </p:nvSpPr>
        <p:spPr>
          <a:xfrm rot="0">
            <a:off x="-894724" y="164843"/>
            <a:ext cx="19696448" cy="1061196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628"/>
              </a:lnSpc>
            </a:pPr>
            <a:r>
              <a:rPr lang="en-US" b="true" sz="6054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SỞ GIÁO DỤC VÀ ĐÀO TẠO HÀ NỘI</a:t>
            </a:r>
          </a:p>
          <a:p>
            <a:pPr algn="ctr">
              <a:lnSpc>
                <a:spcPts val="7628"/>
              </a:lnSpc>
            </a:pPr>
            <a:r>
              <a:rPr lang="en-US" b="true" sz="6054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TRƯỜNG MẦM NON LỆ CHI</a:t>
            </a:r>
          </a:p>
          <a:p>
            <a:pPr algn="ctr">
              <a:lnSpc>
                <a:spcPts val="7628"/>
              </a:lnSpc>
            </a:pPr>
          </a:p>
          <a:p>
            <a:pPr algn="ctr">
              <a:lnSpc>
                <a:spcPts val="7628"/>
              </a:lnSpc>
            </a:pPr>
          </a:p>
          <a:p>
            <a:pPr algn="ctr">
              <a:lnSpc>
                <a:spcPts val="7628"/>
              </a:lnSpc>
            </a:pPr>
          </a:p>
          <a:p>
            <a:pPr algn="ctr">
              <a:lnSpc>
                <a:spcPts val="7628"/>
              </a:lnSpc>
            </a:pPr>
          </a:p>
          <a:p>
            <a:pPr algn="ctr">
              <a:lnSpc>
                <a:spcPts val="7628"/>
              </a:lnSpc>
            </a:pPr>
          </a:p>
          <a:p>
            <a:pPr algn="ctr">
              <a:lnSpc>
                <a:spcPts val="7628"/>
              </a:lnSpc>
            </a:pPr>
            <a:r>
              <a:rPr lang="en-US" b="true" sz="6054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VĂN HỌC: TRUYỆN ĐÔI BẠN NHỎ</a:t>
            </a:r>
          </a:p>
          <a:p>
            <a:pPr algn="ctr">
              <a:lnSpc>
                <a:spcPts val="7628"/>
              </a:lnSpc>
            </a:pPr>
            <a:r>
              <a:rPr lang="en-US" b="true" sz="6054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LỨA TUỔI: 24-36 THÁNG</a:t>
            </a:r>
          </a:p>
          <a:p>
            <a:pPr algn="ctr">
              <a:lnSpc>
                <a:spcPts val="7754"/>
              </a:lnSpc>
            </a:pPr>
          </a:p>
          <a:p>
            <a:pPr algn="ctr">
              <a:lnSpc>
                <a:spcPts val="7754"/>
              </a:lnSpc>
            </a:pPr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80A21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1475933" y="0"/>
            <a:ext cx="21239866" cy="11707868"/>
          </a:xfrm>
          <a:custGeom>
            <a:avLst/>
            <a:gdLst/>
            <a:ahLst/>
            <a:cxnLst/>
            <a:rect r="r" b="b" t="t" l="l"/>
            <a:pathLst>
              <a:path h="11707868" w="21239866">
                <a:moveTo>
                  <a:pt x="0" y="0"/>
                </a:moveTo>
                <a:lnTo>
                  <a:pt x="21239866" y="0"/>
                </a:lnTo>
                <a:lnTo>
                  <a:pt x="21239866" y="11707868"/>
                </a:lnTo>
                <a:lnTo>
                  <a:pt x="0" y="1170786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1246" t="0" r="-11246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1330240" y="6912109"/>
            <a:ext cx="9039864" cy="7330508"/>
          </a:xfrm>
          <a:custGeom>
            <a:avLst/>
            <a:gdLst/>
            <a:ahLst/>
            <a:cxnLst/>
            <a:rect r="r" b="b" t="t" l="l"/>
            <a:pathLst>
              <a:path h="7330508" w="9039864">
                <a:moveTo>
                  <a:pt x="0" y="0"/>
                </a:moveTo>
                <a:lnTo>
                  <a:pt x="9039864" y="0"/>
                </a:lnTo>
                <a:lnTo>
                  <a:pt x="9039864" y="7330508"/>
                </a:lnTo>
                <a:lnTo>
                  <a:pt x="0" y="733050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-3039008" y="-1476574"/>
            <a:ext cx="9039864" cy="7330508"/>
          </a:xfrm>
          <a:custGeom>
            <a:avLst/>
            <a:gdLst/>
            <a:ahLst/>
            <a:cxnLst/>
            <a:rect r="r" b="b" t="t" l="l"/>
            <a:pathLst>
              <a:path h="7330508" w="9039864">
                <a:moveTo>
                  <a:pt x="0" y="0"/>
                </a:moveTo>
                <a:lnTo>
                  <a:pt x="9039864" y="0"/>
                </a:lnTo>
                <a:lnTo>
                  <a:pt x="9039864" y="7330508"/>
                </a:lnTo>
                <a:lnTo>
                  <a:pt x="0" y="733050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D9DFA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387137" y="0"/>
            <a:ext cx="18675137" cy="10287000"/>
          </a:xfrm>
          <a:custGeom>
            <a:avLst/>
            <a:gdLst/>
            <a:ahLst/>
            <a:cxnLst/>
            <a:rect r="r" b="b" t="t" l="l"/>
            <a:pathLst>
              <a:path h="10287000" w="18675137">
                <a:moveTo>
                  <a:pt x="0" y="0"/>
                </a:moveTo>
                <a:lnTo>
                  <a:pt x="18675137" y="0"/>
                </a:lnTo>
                <a:lnTo>
                  <a:pt x="18675137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2659" t="0" r="-20867" b="-17252"/>
            </a:stretch>
          </a:blipFill>
        </p:spPr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2568025" y="6601336"/>
            <a:ext cx="7546046" cy="6119157"/>
          </a:xfrm>
          <a:custGeom>
            <a:avLst/>
            <a:gdLst/>
            <a:ahLst/>
            <a:cxnLst/>
            <a:rect r="r" b="b" t="t" l="l"/>
            <a:pathLst>
              <a:path h="6119157" w="7546046">
                <a:moveTo>
                  <a:pt x="0" y="0"/>
                </a:moveTo>
                <a:lnTo>
                  <a:pt x="7546045" y="0"/>
                </a:lnTo>
                <a:lnTo>
                  <a:pt x="7546045" y="6119157"/>
                </a:lnTo>
                <a:lnTo>
                  <a:pt x="0" y="611915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481017" y="0"/>
            <a:ext cx="17806983" cy="10287000"/>
          </a:xfrm>
          <a:custGeom>
            <a:avLst/>
            <a:gdLst/>
            <a:ahLst/>
            <a:cxnLst/>
            <a:rect r="r" b="b" t="t" l="l"/>
            <a:pathLst>
              <a:path h="10287000" w="17806983">
                <a:moveTo>
                  <a:pt x="0" y="0"/>
                </a:moveTo>
                <a:lnTo>
                  <a:pt x="17806983" y="0"/>
                </a:lnTo>
                <a:lnTo>
                  <a:pt x="17806983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24983" t="0" r="-23539" b="-15693"/>
            </a:stretch>
          </a:blipFill>
        </p:spPr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2421087" y="-36"/>
            <a:ext cx="8140310" cy="7133872"/>
          </a:xfrm>
          <a:custGeom>
            <a:avLst/>
            <a:gdLst/>
            <a:ahLst/>
            <a:cxnLst/>
            <a:rect r="r" b="b" t="t" l="l"/>
            <a:pathLst>
              <a:path h="7133872" w="8140310">
                <a:moveTo>
                  <a:pt x="0" y="0"/>
                </a:moveTo>
                <a:lnTo>
                  <a:pt x="8140310" y="0"/>
                </a:lnTo>
                <a:lnTo>
                  <a:pt x="8140310" y="7133872"/>
                </a:lnTo>
                <a:lnTo>
                  <a:pt x="0" y="713387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0" y="-36"/>
            <a:ext cx="18225108" cy="10894251"/>
          </a:xfrm>
          <a:custGeom>
            <a:avLst/>
            <a:gdLst/>
            <a:ahLst/>
            <a:cxnLst/>
            <a:rect r="r" b="b" t="t" l="l"/>
            <a:pathLst>
              <a:path h="10894251" w="18225108">
                <a:moveTo>
                  <a:pt x="0" y="0"/>
                </a:moveTo>
                <a:lnTo>
                  <a:pt x="18225108" y="0"/>
                </a:lnTo>
                <a:lnTo>
                  <a:pt x="18225108" y="10894250"/>
                </a:lnTo>
                <a:lnTo>
                  <a:pt x="0" y="1089425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26344" t="0" r="-23845" b="-13064"/>
            </a:stretch>
          </a:blipFill>
        </p:spPr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2418811" y="7358282"/>
            <a:ext cx="9039864" cy="7330508"/>
          </a:xfrm>
          <a:custGeom>
            <a:avLst/>
            <a:gdLst/>
            <a:ahLst/>
            <a:cxnLst/>
            <a:rect r="r" b="b" t="t" l="l"/>
            <a:pathLst>
              <a:path h="7330508" w="9039864">
                <a:moveTo>
                  <a:pt x="0" y="0"/>
                </a:moveTo>
                <a:lnTo>
                  <a:pt x="9039865" y="0"/>
                </a:lnTo>
                <a:lnTo>
                  <a:pt x="9039865" y="7330508"/>
                </a:lnTo>
                <a:lnTo>
                  <a:pt x="0" y="733050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pic>
        <p:nvPicPr>
          <p:cNvPr name="Picture 3" id="3">
            <a:hlinkClick action="ppaction://media"/>
          </p:cNvPr>
          <p:cNvPicPr>
            <a:picLocks noChangeAspect="true"/>
          </p:cNvPicPr>
          <p:nvPr>
            <a:vide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4"/>
          <a:srcRect l="8267" t="0" r="8267" b="16534"/>
          <a:stretch>
            <a:fillRect/>
          </a:stretch>
        </p:blipFill>
        <p:spPr>
          <a:xfrm flipH="false" flipV="false" rot="0"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dur="indefinite" restart="never" nodeType="tmRoot">
          <p:childTnLst>
            <p:video>
              <p:cMediaNode vol="100000">
                <p:cTn fill="hold" display="false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222" r="0" b="-9222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0" y="0"/>
            <a:ext cx="18340652" cy="10287000"/>
            <a:chOff x="0" y="0"/>
            <a:chExt cx="4830460" cy="2709333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4830460" cy="2709333"/>
            </a:xfrm>
            <a:custGeom>
              <a:avLst/>
              <a:gdLst/>
              <a:ahLst/>
              <a:cxnLst/>
              <a:rect r="r" b="b" t="t" l="l"/>
              <a:pathLst>
                <a:path h="2709333" w="4830460">
                  <a:moveTo>
                    <a:pt x="0" y="0"/>
                  </a:moveTo>
                  <a:lnTo>
                    <a:pt x="4830460" y="0"/>
                  </a:lnTo>
                  <a:lnTo>
                    <a:pt x="4830460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2F6D30">
                <a:alpha val="55686"/>
              </a:srgbClr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38100"/>
              <a:ext cx="4830460" cy="274743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TextBox 6" id="6"/>
          <p:cNvSpPr txBox="true"/>
          <p:nvPr/>
        </p:nvSpPr>
        <p:spPr>
          <a:xfrm rot="0">
            <a:off x="2276156" y="3852752"/>
            <a:ext cx="12266116" cy="251482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7048"/>
              </a:lnSpc>
              <a:spcBef>
                <a:spcPct val="0"/>
              </a:spcBef>
            </a:pPr>
            <a:r>
              <a:rPr lang="en-US" sz="16083" spc="595">
                <a:solidFill>
                  <a:srgbClr val="000000"/>
                </a:solidFill>
                <a:latin typeface="Mango AC"/>
                <a:ea typeface="Mango AC"/>
                <a:cs typeface="Mango AC"/>
                <a:sym typeface="Mango AC"/>
              </a:rPr>
              <a:t>THANKYOU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DAGzkniissw</dc:identifier>
  <dcterms:modified xsi:type="dcterms:W3CDTF">2011-08-01T06:04:30Z</dcterms:modified>
  <cp:revision>1</cp:revision>
  <dc:title>truyện đôi bạn nhỏ</dc:title>
</cp:coreProperties>
</file>