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alsamiq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4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10" Type="http://schemas.openxmlformats.org/officeDocument/2006/relationships/image" Target="../media/image29.sv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5" Type="http://schemas.openxmlformats.org/officeDocument/2006/relationships/image" Target="../media/image33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1.svg"/><Relationship Id="rId5" Type="http://schemas.openxmlformats.org/officeDocument/2006/relationships/image" Target="../media/image23.png"/><Relationship Id="rId15" Type="http://schemas.openxmlformats.org/officeDocument/2006/relationships/image" Target="../media/image45.svg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openxmlformats.org/officeDocument/2006/relationships/image" Target="../media/image39.sv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 rot="7680585">
            <a:off x="2713696" y="-895061"/>
            <a:ext cx="11616393" cy="11088375"/>
          </a:xfrm>
          <a:custGeom>
            <a:avLst/>
            <a:gdLst/>
            <a:ahLst/>
            <a:cxnLst/>
            <a:rect l="l" t="t" r="r" b="b"/>
            <a:pathLst>
              <a:path w="11616393" h="11088375">
                <a:moveTo>
                  <a:pt x="0" y="0"/>
                </a:moveTo>
                <a:lnTo>
                  <a:pt x="11616394" y="0"/>
                </a:lnTo>
                <a:lnTo>
                  <a:pt x="11616394" y="11088375"/>
                </a:lnTo>
                <a:lnTo>
                  <a:pt x="0" y="11088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62536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0" y="0"/>
                </a:moveTo>
                <a:lnTo>
                  <a:pt x="1961789" y="0"/>
                </a:lnTo>
                <a:lnTo>
                  <a:pt x="1961789" y="3863341"/>
                </a:lnTo>
                <a:lnTo>
                  <a:pt x="0" y="38633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17" r="-1817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696703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1961788" y="0"/>
                </a:moveTo>
                <a:lnTo>
                  <a:pt x="0" y="0"/>
                </a:lnTo>
                <a:lnTo>
                  <a:pt x="0" y="3863341"/>
                </a:lnTo>
                <a:lnTo>
                  <a:pt x="1961788" y="3863341"/>
                </a:lnTo>
                <a:lnTo>
                  <a:pt x="1961788" y="0"/>
                </a:lnTo>
                <a:close/>
              </a:path>
            </a:pathLst>
          </a:custGeom>
          <a:blipFill>
            <a:blip r:embed="rId7"/>
            <a:stretch>
              <a:fillRect l="-1817" r="-181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75556" y="1840550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0" y="0"/>
                </a:moveTo>
                <a:lnTo>
                  <a:pt x="2505337" y="0"/>
                </a:lnTo>
                <a:lnTo>
                  <a:pt x="2505337" y="2358149"/>
                </a:lnTo>
                <a:lnTo>
                  <a:pt x="0" y="23581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666978" y="1236233"/>
            <a:ext cx="3055225" cy="3174260"/>
          </a:xfrm>
          <a:custGeom>
            <a:avLst/>
            <a:gdLst/>
            <a:ahLst/>
            <a:cxnLst/>
            <a:rect l="l" t="t" r="r" b="b"/>
            <a:pathLst>
              <a:path w="3055225" h="3174260">
                <a:moveTo>
                  <a:pt x="0" y="0"/>
                </a:moveTo>
                <a:lnTo>
                  <a:pt x="3055225" y="0"/>
                </a:lnTo>
                <a:lnTo>
                  <a:pt x="3055225" y="3174260"/>
                </a:lnTo>
                <a:lnTo>
                  <a:pt x="0" y="31742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0864" y="3669257"/>
            <a:ext cx="17629791" cy="2436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2"/>
              </a:lnSpc>
            </a:pPr>
            <a:r>
              <a:rPr lang="en-US" sz="9600" b="1" dirty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NBPB: </a:t>
            </a:r>
            <a:r>
              <a:rPr lang="en-US" sz="9600" b="1" dirty="0" err="1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Nhận</a:t>
            </a:r>
            <a:r>
              <a:rPr lang="en-US" sz="9600" b="1" dirty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 </a:t>
            </a:r>
            <a:r>
              <a:rPr lang="en-US" sz="9600" b="1" dirty="0" err="1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biết</a:t>
            </a:r>
            <a:r>
              <a:rPr lang="en-US" sz="9600" b="1" dirty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 </a:t>
            </a:r>
            <a:r>
              <a:rPr lang="en-US" sz="9600" b="1" dirty="0" err="1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màu</a:t>
            </a:r>
            <a:r>
              <a:rPr lang="en-US" sz="9600" b="1" dirty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 </a:t>
            </a:r>
            <a:r>
              <a:rPr lang="en-US" sz="9600" b="1" dirty="0" err="1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vàng</a:t>
            </a:r>
            <a:endParaRPr lang="en-US" sz="9600" b="1" dirty="0" smtClean="0">
              <a:solidFill>
                <a:srgbClr val="687DEC"/>
              </a:solidFill>
              <a:latin typeface="Times New Roman" panose="02020603050405020304" pitchFamily="18" charset="0"/>
              <a:ea typeface="Balsamiq Sans Bold"/>
              <a:cs typeface="Times New Roman" panose="02020603050405020304" pitchFamily="18" charset="0"/>
              <a:sym typeface="Balsamiq Sans Bold"/>
            </a:endParaRPr>
          </a:p>
          <a:p>
            <a:pPr algn="ctr">
              <a:lnSpc>
                <a:spcPts val="9452"/>
              </a:lnSpc>
            </a:pPr>
            <a:r>
              <a:rPr lang="en-US" sz="9600" b="1" dirty="0" err="1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Lứa</a:t>
            </a:r>
            <a:r>
              <a:rPr lang="en-US" sz="9600" b="1" dirty="0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 </a:t>
            </a:r>
            <a:r>
              <a:rPr lang="en-US" sz="9600" b="1" dirty="0" err="1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tuổi</a:t>
            </a:r>
            <a:r>
              <a:rPr lang="en-US" sz="9600" b="1" dirty="0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: </a:t>
            </a:r>
            <a:r>
              <a:rPr lang="en-US" sz="9600" b="1" dirty="0" err="1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Nhà</a:t>
            </a:r>
            <a:r>
              <a:rPr lang="en-US" sz="9600" b="1" dirty="0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 </a:t>
            </a:r>
            <a:r>
              <a:rPr lang="en-US" sz="9600" b="1" dirty="0" err="1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trẻ</a:t>
            </a:r>
            <a:r>
              <a:rPr lang="en-US" sz="9600" b="1" dirty="0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 24-36 </a:t>
            </a:r>
            <a:r>
              <a:rPr lang="en-US" sz="9600" b="1" dirty="0" err="1" smtClean="0">
                <a:solidFill>
                  <a:srgbClr val="687DEC"/>
                </a:solidFill>
                <a:latin typeface="Times New Roman" panose="02020603050405020304" pitchFamily="18" charset="0"/>
                <a:ea typeface="Balsamiq Sans Bold"/>
                <a:cs typeface="Times New Roman" panose="02020603050405020304" pitchFamily="18" charset="0"/>
                <a:sym typeface="Balsamiq Sans Bold"/>
              </a:rPr>
              <a:t>tháng</a:t>
            </a:r>
            <a:endParaRPr lang="en-US" sz="9600" b="1" dirty="0">
              <a:solidFill>
                <a:srgbClr val="687DEC"/>
              </a:solidFill>
              <a:latin typeface="Times New Roman" panose="02020603050405020304" pitchFamily="18" charset="0"/>
              <a:ea typeface="Balsamiq Sans Bold"/>
              <a:cs typeface="Times New Roman" panose="02020603050405020304" pitchFamily="18" charset="0"/>
              <a:sym typeface="Balsamiq Sans Bold"/>
            </a:endParaRPr>
          </a:p>
        </p:txBody>
      </p:sp>
      <p:sp>
        <p:nvSpPr>
          <p:cNvPr id="12" name="Freeform 12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696703" y="2617001"/>
            <a:ext cx="1961788" cy="1883317"/>
          </a:xfrm>
          <a:custGeom>
            <a:avLst/>
            <a:gdLst/>
            <a:ahLst/>
            <a:cxnLst/>
            <a:rect l="l" t="t" r="r" b="b"/>
            <a:pathLst>
              <a:path w="1961788" h="1883317">
                <a:moveTo>
                  <a:pt x="0" y="0"/>
                </a:moveTo>
                <a:lnTo>
                  <a:pt x="1961788" y="0"/>
                </a:lnTo>
                <a:lnTo>
                  <a:pt x="1961788" y="1883317"/>
                </a:lnTo>
                <a:lnTo>
                  <a:pt x="0" y="18833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44214" y="2823363"/>
            <a:ext cx="1891170" cy="2109824"/>
          </a:xfrm>
          <a:custGeom>
            <a:avLst/>
            <a:gdLst/>
            <a:ahLst/>
            <a:cxnLst/>
            <a:rect l="l" t="t" r="r" b="b"/>
            <a:pathLst>
              <a:path w="1891170" h="2109824">
                <a:moveTo>
                  <a:pt x="0" y="0"/>
                </a:moveTo>
                <a:lnTo>
                  <a:pt x="1891170" y="0"/>
                </a:lnTo>
                <a:lnTo>
                  <a:pt x="1891170" y="2109824"/>
                </a:lnTo>
                <a:lnTo>
                  <a:pt x="0" y="2109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790093">
            <a:off x="2194803" y="5947261"/>
            <a:ext cx="1343494" cy="625336"/>
          </a:xfrm>
          <a:custGeom>
            <a:avLst/>
            <a:gdLst/>
            <a:ahLst/>
            <a:cxnLst/>
            <a:rect l="l" t="t" r="r" b="b"/>
            <a:pathLst>
              <a:path w="1343494" h="625336">
                <a:moveTo>
                  <a:pt x="0" y="0"/>
                </a:moveTo>
                <a:lnTo>
                  <a:pt x="1343494" y="0"/>
                </a:lnTo>
                <a:lnTo>
                  <a:pt x="1343494" y="625336"/>
                </a:lnTo>
                <a:lnTo>
                  <a:pt x="0" y="6253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302831">
            <a:off x="14064194" y="5654411"/>
            <a:ext cx="1054702" cy="1211036"/>
          </a:xfrm>
          <a:custGeom>
            <a:avLst/>
            <a:gdLst/>
            <a:ahLst/>
            <a:cxnLst/>
            <a:rect l="l" t="t" r="r" b="b"/>
            <a:pathLst>
              <a:path w="1054702" h="1211036">
                <a:moveTo>
                  <a:pt x="0" y="0"/>
                </a:moveTo>
                <a:lnTo>
                  <a:pt x="1054703" y="0"/>
                </a:lnTo>
                <a:lnTo>
                  <a:pt x="1054703" y="1211036"/>
                </a:lnTo>
                <a:lnTo>
                  <a:pt x="0" y="12110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84842" y="7184249"/>
            <a:ext cx="3212298" cy="60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  <a:spcBef>
                <a:spcPct val="0"/>
              </a:spcBef>
            </a:pPr>
            <a:r>
              <a:rPr lang="en-US" sz="3548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Let’s Starts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54251" y="0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7"/>
                </a:lnTo>
                <a:lnTo>
                  <a:pt x="0" y="10778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41524" y="1236233"/>
            <a:ext cx="2505338" cy="2358149"/>
          </a:xfrm>
          <a:custGeom>
            <a:avLst/>
            <a:gdLst/>
            <a:ahLst/>
            <a:cxnLst/>
            <a:rect l="l" t="t" r="r" b="b"/>
            <a:pathLst>
              <a:path w="2505338" h="2358149">
                <a:moveTo>
                  <a:pt x="0" y="0"/>
                </a:moveTo>
                <a:lnTo>
                  <a:pt x="2505337" y="0"/>
                </a:lnTo>
                <a:lnTo>
                  <a:pt x="2505337" y="2358149"/>
                </a:lnTo>
                <a:lnTo>
                  <a:pt x="0" y="23581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930215" y="2415307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37319" y="829111"/>
            <a:ext cx="6033863" cy="6048985"/>
          </a:xfrm>
          <a:custGeom>
            <a:avLst/>
            <a:gdLst/>
            <a:ahLst/>
            <a:cxnLst/>
            <a:rect l="l" t="t" r="r" b="b"/>
            <a:pathLst>
              <a:path w="6033863" h="6048985">
                <a:moveTo>
                  <a:pt x="0" y="0"/>
                </a:moveTo>
                <a:lnTo>
                  <a:pt x="6033863" y="0"/>
                </a:lnTo>
                <a:lnTo>
                  <a:pt x="6033863" y="6048985"/>
                </a:lnTo>
                <a:lnTo>
                  <a:pt x="0" y="60489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0937" y="-30749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8" y="0"/>
                </a:lnTo>
                <a:lnTo>
                  <a:pt x="10778848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93357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0" y="0"/>
                </a:moveTo>
                <a:lnTo>
                  <a:pt x="2331886" y="0"/>
                </a:lnTo>
                <a:lnTo>
                  <a:pt x="2331886" y="4249449"/>
                </a:lnTo>
                <a:lnTo>
                  <a:pt x="0" y="4249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37243" y="6037551"/>
            <a:ext cx="2331885" cy="4249449"/>
          </a:xfrm>
          <a:custGeom>
            <a:avLst/>
            <a:gdLst/>
            <a:ahLst/>
            <a:cxnLst/>
            <a:rect l="l" t="t" r="r" b="b"/>
            <a:pathLst>
              <a:path w="2331885" h="4249449">
                <a:moveTo>
                  <a:pt x="2331886" y="0"/>
                </a:moveTo>
                <a:lnTo>
                  <a:pt x="0" y="0"/>
                </a:lnTo>
                <a:lnTo>
                  <a:pt x="0" y="4249449"/>
                </a:lnTo>
                <a:lnTo>
                  <a:pt x="2331886" y="4249449"/>
                </a:lnTo>
                <a:lnTo>
                  <a:pt x="233188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797332" y="1032672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1" y="0"/>
                </a:lnTo>
                <a:lnTo>
                  <a:pt x="2592051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90093">
            <a:off x="2744857" y="5975781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0"/>
                </a:lnTo>
                <a:lnTo>
                  <a:pt x="0" y="9091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66978" y="1990976"/>
            <a:ext cx="2398432" cy="2419517"/>
          </a:xfrm>
          <a:custGeom>
            <a:avLst/>
            <a:gdLst/>
            <a:ahLst/>
            <a:cxnLst/>
            <a:rect l="l" t="t" r="r" b="b"/>
            <a:pathLst>
              <a:path w="2398432" h="2419517">
                <a:moveTo>
                  <a:pt x="0" y="0"/>
                </a:moveTo>
                <a:lnTo>
                  <a:pt x="2398431" y="0"/>
                </a:lnTo>
                <a:lnTo>
                  <a:pt x="2398431" y="2419517"/>
                </a:lnTo>
                <a:lnTo>
                  <a:pt x="0" y="24195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95" b="-1495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842254" y="-542903"/>
            <a:ext cx="11075827" cy="11075827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541020" y="537210"/>
              <a:ext cx="5255260" cy="5255260"/>
            </a:xfrm>
            <a:custGeom>
              <a:avLst/>
              <a:gdLst/>
              <a:ahLst/>
              <a:cxnLst/>
              <a:rect l="l" t="t" r="r" b="b"/>
              <a:pathLst>
                <a:path w="5255260" h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10"/>
              <a:stretch>
                <a:fillRect l="-7411" r="-7411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71472" y="6161354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0" y="0"/>
                </a:moveTo>
                <a:lnTo>
                  <a:pt x="2461399" y="0"/>
                </a:lnTo>
                <a:lnTo>
                  <a:pt x="24613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49111" y="6184139"/>
            <a:ext cx="2461399" cy="4114800"/>
          </a:xfrm>
          <a:custGeom>
            <a:avLst/>
            <a:gdLst/>
            <a:ahLst/>
            <a:cxnLst/>
            <a:rect l="l" t="t" r="r" b="b"/>
            <a:pathLst>
              <a:path w="2461399" h="4114800">
                <a:moveTo>
                  <a:pt x="2461399" y="0"/>
                </a:moveTo>
                <a:lnTo>
                  <a:pt x="0" y="0"/>
                </a:lnTo>
                <a:lnTo>
                  <a:pt x="0" y="4114800"/>
                </a:lnTo>
                <a:lnTo>
                  <a:pt x="2461399" y="4114800"/>
                </a:lnTo>
                <a:lnTo>
                  <a:pt x="246139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91697" y="829111"/>
            <a:ext cx="2867603" cy="2892814"/>
          </a:xfrm>
          <a:custGeom>
            <a:avLst/>
            <a:gdLst/>
            <a:ahLst/>
            <a:cxnLst/>
            <a:rect l="l" t="t" r="r" b="b"/>
            <a:pathLst>
              <a:path w="2867603" h="2892814">
                <a:moveTo>
                  <a:pt x="0" y="0"/>
                </a:moveTo>
                <a:lnTo>
                  <a:pt x="2867603" y="0"/>
                </a:lnTo>
                <a:lnTo>
                  <a:pt x="2867603" y="2892814"/>
                </a:lnTo>
                <a:lnTo>
                  <a:pt x="0" y="28928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495" b="-149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4484" y="2309116"/>
            <a:ext cx="2592051" cy="2235644"/>
          </a:xfrm>
          <a:custGeom>
            <a:avLst/>
            <a:gdLst/>
            <a:ahLst/>
            <a:cxnLst/>
            <a:rect l="l" t="t" r="r" b="b"/>
            <a:pathLst>
              <a:path w="2592051" h="2235644">
                <a:moveTo>
                  <a:pt x="0" y="0"/>
                </a:moveTo>
                <a:lnTo>
                  <a:pt x="2592052" y="0"/>
                </a:lnTo>
                <a:lnTo>
                  <a:pt x="2592052" y="2235644"/>
                </a:lnTo>
                <a:lnTo>
                  <a:pt x="0" y="22356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32795" y="829111"/>
            <a:ext cx="6872928" cy="6923279"/>
          </a:xfrm>
          <a:custGeom>
            <a:avLst/>
            <a:gdLst/>
            <a:ahLst/>
            <a:cxnLst/>
            <a:rect l="l" t="t" r="r" b="b"/>
            <a:pathLst>
              <a:path w="6872928" h="6923279">
                <a:moveTo>
                  <a:pt x="0" y="0"/>
                </a:moveTo>
                <a:lnTo>
                  <a:pt x="6872929" y="0"/>
                </a:lnTo>
                <a:lnTo>
                  <a:pt x="6872929" y="6923279"/>
                </a:lnTo>
                <a:lnTo>
                  <a:pt x="0" y="69232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98384" y="7142719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0" y="0"/>
                </a:moveTo>
                <a:lnTo>
                  <a:pt x="5852184" y="0"/>
                </a:lnTo>
                <a:lnTo>
                  <a:pt x="5852184" y="4030692"/>
                </a:lnTo>
                <a:lnTo>
                  <a:pt x="0" y="4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333208" y="6717407"/>
            <a:ext cx="5852184" cy="4030692"/>
          </a:xfrm>
          <a:custGeom>
            <a:avLst/>
            <a:gdLst/>
            <a:ahLst/>
            <a:cxnLst/>
            <a:rect l="l" t="t" r="r" b="b"/>
            <a:pathLst>
              <a:path w="5852184" h="4030692">
                <a:moveTo>
                  <a:pt x="5852184" y="0"/>
                </a:moveTo>
                <a:lnTo>
                  <a:pt x="0" y="0"/>
                </a:lnTo>
                <a:lnTo>
                  <a:pt x="0" y="4030692"/>
                </a:lnTo>
                <a:lnTo>
                  <a:pt x="5852184" y="4030692"/>
                </a:lnTo>
                <a:lnTo>
                  <a:pt x="585218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218487" y="8732753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0" y="0"/>
                </a:moveTo>
                <a:lnTo>
                  <a:pt x="2960494" y="0"/>
                </a:lnTo>
                <a:lnTo>
                  <a:pt x="2960494" y="2039040"/>
                </a:lnTo>
                <a:lnTo>
                  <a:pt x="0" y="203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321951" y="8709059"/>
            <a:ext cx="2960494" cy="2039040"/>
          </a:xfrm>
          <a:custGeom>
            <a:avLst/>
            <a:gdLst/>
            <a:ahLst/>
            <a:cxnLst/>
            <a:rect l="l" t="t" r="r" b="b"/>
            <a:pathLst>
              <a:path w="2960494" h="2039040">
                <a:moveTo>
                  <a:pt x="2960494" y="0"/>
                </a:moveTo>
                <a:lnTo>
                  <a:pt x="0" y="0"/>
                </a:lnTo>
                <a:lnTo>
                  <a:pt x="0" y="2039040"/>
                </a:lnTo>
                <a:lnTo>
                  <a:pt x="2960494" y="2039040"/>
                </a:lnTo>
                <a:lnTo>
                  <a:pt x="296049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62536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0" y="0"/>
                </a:moveTo>
                <a:lnTo>
                  <a:pt x="1961789" y="0"/>
                </a:lnTo>
                <a:lnTo>
                  <a:pt x="1961789" y="3863341"/>
                </a:lnTo>
                <a:lnTo>
                  <a:pt x="0" y="3863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817" r="-1817"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6696703" y="6423659"/>
            <a:ext cx="1961788" cy="3863341"/>
          </a:xfrm>
          <a:custGeom>
            <a:avLst/>
            <a:gdLst/>
            <a:ahLst/>
            <a:cxnLst/>
            <a:rect l="l" t="t" r="r" b="b"/>
            <a:pathLst>
              <a:path w="1961788" h="3863341">
                <a:moveTo>
                  <a:pt x="1961788" y="0"/>
                </a:moveTo>
                <a:lnTo>
                  <a:pt x="0" y="0"/>
                </a:lnTo>
                <a:lnTo>
                  <a:pt x="0" y="3863341"/>
                </a:lnTo>
                <a:lnTo>
                  <a:pt x="1961788" y="3863341"/>
                </a:lnTo>
                <a:lnTo>
                  <a:pt x="1961788" y="0"/>
                </a:lnTo>
                <a:close/>
              </a:path>
            </a:pathLst>
          </a:custGeom>
          <a:blipFill>
            <a:blip r:embed="rId5"/>
            <a:stretch>
              <a:fillRect l="-1817" r="-181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47482" y="2813679"/>
            <a:ext cx="12393036" cy="5543067"/>
          </a:xfrm>
          <a:custGeom>
            <a:avLst/>
            <a:gdLst/>
            <a:ahLst/>
            <a:cxnLst/>
            <a:rect l="l" t="t" r="r" b="b"/>
            <a:pathLst>
              <a:path w="12393036" h="5543067">
                <a:moveTo>
                  <a:pt x="0" y="0"/>
                </a:moveTo>
                <a:lnTo>
                  <a:pt x="12393036" y="0"/>
                </a:lnTo>
                <a:lnTo>
                  <a:pt x="12393036" y="5543067"/>
                </a:lnTo>
                <a:lnTo>
                  <a:pt x="0" y="55430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696703" y="2408129"/>
            <a:ext cx="1961788" cy="1883317"/>
          </a:xfrm>
          <a:custGeom>
            <a:avLst/>
            <a:gdLst/>
            <a:ahLst/>
            <a:cxnLst/>
            <a:rect l="l" t="t" r="r" b="b"/>
            <a:pathLst>
              <a:path w="1961788" h="1883317">
                <a:moveTo>
                  <a:pt x="0" y="0"/>
                </a:moveTo>
                <a:lnTo>
                  <a:pt x="1961788" y="0"/>
                </a:lnTo>
                <a:lnTo>
                  <a:pt x="1961788" y="1883317"/>
                </a:lnTo>
                <a:lnTo>
                  <a:pt x="0" y="18833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4214" y="2823363"/>
            <a:ext cx="1891170" cy="2109824"/>
          </a:xfrm>
          <a:custGeom>
            <a:avLst/>
            <a:gdLst/>
            <a:ahLst/>
            <a:cxnLst/>
            <a:rect l="l" t="t" r="r" b="b"/>
            <a:pathLst>
              <a:path w="1891170" h="2109824">
                <a:moveTo>
                  <a:pt x="0" y="0"/>
                </a:moveTo>
                <a:lnTo>
                  <a:pt x="1891170" y="0"/>
                </a:lnTo>
                <a:lnTo>
                  <a:pt x="1891170" y="2109824"/>
                </a:lnTo>
                <a:lnTo>
                  <a:pt x="0" y="2109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790093">
            <a:off x="2744857" y="5975781"/>
            <a:ext cx="1953297" cy="909171"/>
          </a:xfrm>
          <a:custGeom>
            <a:avLst/>
            <a:gdLst/>
            <a:ahLst/>
            <a:cxnLst/>
            <a:rect l="l" t="t" r="r" b="b"/>
            <a:pathLst>
              <a:path w="1953297" h="909171">
                <a:moveTo>
                  <a:pt x="0" y="0"/>
                </a:moveTo>
                <a:lnTo>
                  <a:pt x="1953296" y="0"/>
                </a:lnTo>
                <a:lnTo>
                  <a:pt x="1953296" y="909170"/>
                </a:lnTo>
                <a:lnTo>
                  <a:pt x="0" y="9091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27708" y="4230700"/>
            <a:ext cx="14320984" cy="264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9"/>
              </a:lnSpc>
            </a:pPr>
            <a:r>
              <a:rPr lang="en-US" sz="11413" b="1">
                <a:solidFill>
                  <a:srgbClr val="687DEC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Trò chơi: </a:t>
            </a:r>
          </a:p>
          <a:p>
            <a:pPr algn="ctr">
              <a:lnSpc>
                <a:spcPts val="9929"/>
              </a:lnSpc>
            </a:pPr>
            <a:r>
              <a:rPr lang="en-US" sz="11413" b="1">
                <a:solidFill>
                  <a:srgbClr val="687DEC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Ai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17902" y="542110"/>
            <a:ext cx="6394398" cy="8699861"/>
          </a:xfrm>
          <a:custGeom>
            <a:avLst/>
            <a:gdLst/>
            <a:ahLst/>
            <a:cxnLst/>
            <a:rect l="l" t="t" r="r" b="b"/>
            <a:pathLst>
              <a:path w="6394398" h="8699861">
                <a:moveTo>
                  <a:pt x="0" y="0"/>
                </a:moveTo>
                <a:lnTo>
                  <a:pt x="6394398" y="0"/>
                </a:lnTo>
                <a:lnTo>
                  <a:pt x="6394398" y="8699861"/>
                </a:lnTo>
                <a:lnTo>
                  <a:pt x="0" y="8699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197186"/>
            <a:ext cx="2197567" cy="2910685"/>
          </a:xfrm>
          <a:custGeom>
            <a:avLst/>
            <a:gdLst/>
            <a:ahLst/>
            <a:cxnLst/>
            <a:rect l="l" t="t" r="r" b="b"/>
            <a:pathLst>
              <a:path w="2197567" h="2910685">
                <a:moveTo>
                  <a:pt x="0" y="0"/>
                </a:moveTo>
                <a:lnTo>
                  <a:pt x="2197567" y="0"/>
                </a:lnTo>
                <a:lnTo>
                  <a:pt x="2197567" y="2910685"/>
                </a:lnTo>
                <a:lnTo>
                  <a:pt x="0" y="2910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36255" y="1028699"/>
            <a:ext cx="3053404" cy="1317593"/>
          </a:xfrm>
          <a:custGeom>
            <a:avLst/>
            <a:gdLst/>
            <a:ahLst/>
            <a:cxnLst/>
            <a:rect l="l" t="t" r="r" b="b"/>
            <a:pathLst>
              <a:path w="3462393" h="1787854">
                <a:moveTo>
                  <a:pt x="0" y="0"/>
                </a:moveTo>
                <a:lnTo>
                  <a:pt x="3462393" y="0"/>
                </a:lnTo>
                <a:lnTo>
                  <a:pt x="3462393" y="1787854"/>
                </a:lnTo>
                <a:lnTo>
                  <a:pt x="0" y="17878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4514" y="3550982"/>
            <a:ext cx="2418252" cy="3900056"/>
          </a:xfrm>
          <a:custGeom>
            <a:avLst/>
            <a:gdLst/>
            <a:ahLst/>
            <a:cxnLst/>
            <a:rect l="l" t="t" r="r" b="b"/>
            <a:pathLst>
              <a:path w="1861753" h="3401875">
                <a:moveTo>
                  <a:pt x="0" y="0"/>
                </a:moveTo>
                <a:lnTo>
                  <a:pt x="1861753" y="0"/>
                </a:lnTo>
                <a:lnTo>
                  <a:pt x="1861753" y="3401875"/>
                </a:lnTo>
                <a:lnTo>
                  <a:pt x="0" y="34018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46322" y="3107871"/>
            <a:ext cx="1924614" cy="2998691"/>
          </a:xfrm>
          <a:custGeom>
            <a:avLst/>
            <a:gdLst/>
            <a:ahLst/>
            <a:cxnLst/>
            <a:rect l="l" t="t" r="r" b="b"/>
            <a:pathLst>
              <a:path w="1924614" h="2998691">
                <a:moveTo>
                  <a:pt x="0" y="0"/>
                </a:moveTo>
                <a:lnTo>
                  <a:pt x="1924614" y="0"/>
                </a:lnTo>
                <a:lnTo>
                  <a:pt x="1924614" y="2998691"/>
                </a:lnTo>
                <a:lnTo>
                  <a:pt x="0" y="2998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8282" y="7912765"/>
            <a:ext cx="2057985" cy="1865049"/>
          </a:xfrm>
          <a:custGeom>
            <a:avLst/>
            <a:gdLst/>
            <a:ahLst/>
            <a:cxnLst/>
            <a:rect l="l" t="t" r="r" b="b"/>
            <a:pathLst>
              <a:path w="2057985" h="1865049">
                <a:moveTo>
                  <a:pt x="0" y="0"/>
                </a:moveTo>
                <a:lnTo>
                  <a:pt x="2057985" y="0"/>
                </a:lnTo>
                <a:lnTo>
                  <a:pt x="2057985" y="1865049"/>
                </a:lnTo>
                <a:lnTo>
                  <a:pt x="0" y="18650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36254" y="6868562"/>
            <a:ext cx="3397534" cy="2454718"/>
          </a:xfrm>
          <a:custGeom>
            <a:avLst/>
            <a:gdLst/>
            <a:ahLst/>
            <a:cxnLst/>
            <a:rect l="l" t="t" r="r" b="b"/>
            <a:pathLst>
              <a:path w="3397534" h="2454718">
                <a:moveTo>
                  <a:pt x="0" y="0"/>
                </a:moveTo>
                <a:lnTo>
                  <a:pt x="3397533" y="0"/>
                </a:lnTo>
                <a:lnTo>
                  <a:pt x="3397533" y="2454719"/>
                </a:lnTo>
                <a:lnTo>
                  <a:pt x="0" y="24547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89658" y="3107871"/>
            <a:ext cx="3308684" cy="2057400"/>
          </a:xfrm>
          <a:custGeom>
            <a:avLst/>
            <a:gdLst/>
            <a:ahLst/>
            <a:cxnLst/>
            <a:rect l="l" t="t" r="r" b="b"/>
            <a:pathLst>
              <a:path w="3308684" h="2057400">
                <a:moveTo>
                  <a:pt x="0" y="0"/>
                </a:moveTo>
                <a:lnTo>
                  <a:pt x="3308684" y="0"/>
                </a:lnTo>
                <a:lnTo>
                  <a:pt x="330868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62118 0.06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0988E-6 L 0.5711 0.0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50" y="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556E-6 -2.22222E-6 L 0.78698 -0.044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49" y="-2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4.93827E-7 L 0.43967 0.1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87856" y="-245924"/>
            <a:ext cx="10778847" cy="10778847"/>
          </a:xfrm>
          <a:custGeom>
            <a:avLst/>
            <a:gdLst/>
            <a:ahLst/>
            <a:cxnLst/>
            <a:rect l="l" t="t" r="r" b="b"/>
            <a:pathLst>
              <a:path w="10778847" h="10778847">
                <a:moveTo>
                  <a:pt x="0" y="0"/>
                </a:moveTo>
                <a:lnTo>
                  <a:pt x="10778847" y="0"/>
                </a:lnTo>
                <a:lnTo>
                  <a:pt x="10778847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90991" y="-245924"/>
            <a:ext cx="10684865" cy="10778847"/>
          </a:xfrm>
          <a:custGeom>
            <a:avLst/>
            <a:gdLst/>
            <a:ahLst/>
            <a:cxnLst/>
            <a:rect l="l" t="t" r="r" b="b"/>
            <a:pathLst>
              <a:path w="10684865" h="10778847">
                <a:moveTo>
                  <a:pt x="0" y="0"/>
                </a:moveTo>
                <a:lnTo>
                  <a:pt x="10684865" y="0"/>
                </a:lnTo>
                <a:lnTo>
                  <a:pt x="10684865" y="10778848"/>
                </a:lnTo>
                <a:lnTo>
                  <a:pt x="0" y="10778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87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69985" y="8229600"/>
            <a:ext cx="18827971" cy="2997441"/>
          </a:xfrm>
          <a:custGeom>
            <a:avLst/>
            <a:gdLst/>
            <a:ahLst/>
            <a:cxnLst/>
            <a:rect l="l" t="t" r="r" b="b"/>
            <a:pathLst>
              <a:path w="18827971" h="2997441">
                <a:moveTo>
                  <a:pt x="0" y="0"/>
                </a:moveTo>
                <a:lnTo>
                  <a:pt x="18827970" y="0"/>
                </a:lnTo>
                <a:lnTo>
                  <a:pt x="18827970" y="2997441"/>
                </a:lnTo>
                <a:lnTo>
                  <a:pt x="0" y="29974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195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94192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0" y="0"/>
                </a:moveTo>
                <a:lnTo>
                  <a:pt x="1930216" y="0"/>
                </a:lnTo>
                <a:lnTo>
                  <a:pt x="1930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172200"/>
            <a:ext cx="1930215" cy="4114800"/>
          </a:xfrm>
          <a:custGeom>
            <a:avLst/>
            <a:gdLst/>
            <a:ahLst/>
            <a:cxnLst/>
            <a:rect l="l" t="t" r="r" b="b"/>
            <a:pathLst>
              <a:path w="1930215" h="4114800">
                <a:moveTo>
                  <a:pt x="1930215" y="0"/>
                </a:moveTo>
                <a:lnTo>
                  <a:pt x="0" y="0"/>
                </a:lnTo>
                <a:lnTo>
                  <a:pt x="0" y="4114800"/>
                </a:lnTo>
                <a:lnTo>
                  <a:pt x="1930215" y="4114800"/>
                </a:lnTo>
                <a:lnTo>
                  <a:pt x="193021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88901">
            <a:off x="2706551" y="-1055286"/>
            <a:ext cx="12535068" cy="11029516"/>
          </a:xfrm>
          <a:custGeom>
            <a:avLst/>
            <a:gdLst/>
            <a:ahLst/>
            <a:cxnLst/>
            <a:rect l="l" t="t" r="r" b="b"/>
            <a:pathLst>
              <a:path w="12535068" h="11029516">
                <a:moveTo>
                  <a:pt x="0" y="0"/>
                </a:moveTo>
                <a:lnTo>
                  <a:pt x="12535067" y="0"/>
                </a:lnTo>
                <a:lnTo>
                  <a:pt x="12535067" y="11029516"/>
                </a:lnTo>
                <a:lnTo>
                  <a:pt x="0" y="110295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01371" y="771961"/>
            <a:ext cx="1865607" cy="46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0"/>
              </a:lnSpc>
              <a:spcBef>
                <a:spcPct val="0"/>
              </a:spcBef>
            </a:pPr>
            <a:r>
              <a:rPr lang="en-US" sz="2721" b="1">
                <a:solidFill>
                  <a:srgbClr val="FFFFFF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Borcelle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28539" y="3047619"/>
            <a:ext cx="7924905" cy="484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56"/>
              </a:lnSpc>
            </a:pPr>
            <a:r>
              <a:rPr lang="en-US" sz="21099" b="1">
                <a:solidFill>
                  <a:srgbClr val="EC7A68"/>
                </a:solidFill>
                <a:latin typeface="Balsamiq Sans Bold"/>
                <a:ea typeface="Balsamiq Sans Bold"/>
                <a:cs typeface="Balsamiq Sans Bold"/>
                <a:sym typeface="Balsamiq Sans Bold"/>
              </a:rPr>
              <a:t>Thank You!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1181941" y="2884072"/>
            <a:ext cx="2619626" cy="2259428"/>
          </a:xfrm>
          <a:custGeom>
            <a:avLst/>
            <a:gdLst/>
            <a:ahLst/>
            <a:cxnLst/>
            <a:rect l="l" t="t" r="r" b="b"/>
            <a:pathLst>
              <a:path w="2619626" h="2259428">
                <a:moveTo>
                  <a:pt x="2619626" y="0"/>
                </a:moveTo>
                <a:lnTo>
                  <a:pt x="0" y="0"/>
                </a:lnTo>
                <a:lnTo>
                  <a:pt x="0" y="2259428"/>
                </a:lnTo>
                <a:lnTo>
                  <a:pt x="2619626" y="2259428"/>
                </a:lnTo>
                <a:lnTo>
                  <a:pt x="261962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65615" y="1908665"/>
            <a:ext cx="2528577" cy="2550807"/>
          </a:xfrm>
          <a:custGeom>
            <a:avLst/>
            <a:gdLst/>
            <a:ahLst/>
            <a:cxnLst/>
            <a:rect l="l" t="t" r="r" b="b"/>
            <a:pathLst>
              <a:path w="2528577" h="2550807">
                <a:moveTo>
                  <a:pt x="0" y="0"/>
                </a:moveTo>
                <a:lnTo>
                  <a:pt x="2528577" y="0"/>
                </a:lnTo>
                <a:lnTo>
                  <a:pt x="2528577" y="2550807"/>
                </a:lnTo>
                <a:lnTo>
                  <a:pt x="0" y="25508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495" b="-1495"/>
            </a:stretch>
          </a:blipFill>
        </p:spPr>
      </p:sp>
      <p:sp>
        <p:nvSpPr>
          <p:cNvPr id="12" name="Freeform 12"/>
          <p:cNvSpPr/>
          <p:nvPr/>
        </p:nvSpPr>
        <p:spPr>
          <a:xfrm rot="-10305430">
            <a:off x="14665854" y="38370"/>
            <a:ext cx="4061697" cy="1329283"/>
          </a:xfrm>
          <a:custGeom>
            <a:avLst/>
            <a:gdLst/>
            <a:ahLst/>
            <a:cxnLst/>
            <a:rect l="l" t="t" r="r" b="b"/>
            <a:pathLst>
              <a:path w="4061697" h="1329283">
                <a:moveTo>
                  <a:pt x="0" y="0"/>
                </a:moveTo>
                <a:lnTo>
                  <a:pt x="4061698" y="0"/>
                </a:lnTo>
                <a:lnTo>
                  <a:pt x="4061698" y="1329283"/>
                </a:lnTo>
                <a:lnTo>
                  <a:pt x="0" y="13292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408760">
            <a:off x="13501452" y="6645982"/>
            <a:ext cx="1492517" cy="694699"/>
          </a:xfrm>
          <a:custGeom>
            <a:avLst/>
            <a:gdLst/>
            <a:ahLst/>
            <a:cxnLst/>
            <a:rect l="l" t="t" r="r" b="b"/>
            <a:pathLst>
              <a:path w="1492517" h="694699">
                <a:moveTo>
                  <a:pt x="0" y="0"/>
                </a:moveTo>
                <a:lnTo>
                  <a:pt x="1492517" y="0"/>
                </a:lnTo>
                <a:lnTo>
                  <a:pt x="1492517" y="694699"/>
                </a:lnTo>
                <a:lnTo>
                  <a:pt x="0" y="6946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2302831">
            <a:off x="3052026" y="6368773"/>
            <a:ext cx="1054702" cy="1211036"/>
          </a:xfrm>
          <a:custGeom>
            <a:avLst/>
            <a:gdLst/>
            <a:ahLst/>
            <a:cxnLst/>
            <a:rect l="l" t="t" r="r" b="b"/>
            <a:pathLst>
              <a:path w="1054702" h="1211036">
                <a:moveTo>
                  <a:pt x="0" y="0"/>
                </a:moveTo>
                <a:lnTo>
                  <a:pt x="1054702" y="0"/>
                </a:lnTo>
                <a:lnTo>
                  <a:pt x="1054702" y="1211036"/>
                </a:lnTo>
                <a:lnTo>
                  <a:pt x="0" y="121103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30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Calibri</vt:lpstr>
      <vt:lpstr>Balsamiq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NBPB: Nhận biết màu vàng</dc:title>
  <cp:lastModifiedBy>Window 10 20H2</cp:lastModifiedBy>
  <cp:revision>3</cp:revision>
  <dcterms:created xsi:type="dcterms:W3CDTF">2006-08-16T00:00:00Z</dcterms:created>
  <dcterms:modified xsi:type="dcterms:W3CDTF">2025-10-07T14:10:33Z</dcterms:modified>
  <dc:identifier>DAG1HUhxrcY</dc:identifier>
</cp:coreProperties>
</file>