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  <p:sldId id="274" r:id="rId7"/>
    <p:sldId id="275" r:id="rId8"/>
    <p:sldId id="263" r:id="rId9"/>
    <p:sldId id="269" r:id="rId10"/>
    <p:sldId id="277" r:id="rId11"/>
    <p:sldId id="278" r:id="rId12"/>
    <p:sldId id="270" r:id="rId13"/>
    <p:sldId id="271" r:id="rId14"/>
    <p:sldId id="272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A5A63-FABB-4E86-9A92-1D5D5A472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4592A-8CD1-4F18-8CA9-D9A70DB8DD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1034B-8AF6-4DB7-A342-CA625A27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9DD80-80B4-4F84-9610-75F21F3D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F0CFE-C8EC-40C0-8402-F6AF27EDA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9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107FE-DF1B-4EAD-9EA6-EEE7431C4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62F50-5F97-4293-9E24-1F4A3BB18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1CB4B-FB64-4060-84EC-22024F048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DA3D0-9E43-4F5A-984E-DD96E58D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7CC80-A53A-4A2F-83AB-EA0746C6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BEBBB4-4E6C-4B33-A2C6-9EE9259C1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3CBEA5-D82A-4308-8D21-06B25CCF0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DA465-4CBE-48B5-8EC8-C568CDA8A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5F764-6340-4F3B-8C3D-C91016938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E5B8F-0544-46A5-9B4D-6579B40D4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5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0AD23-F3D9-4E13-883B-A5EE12417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84AFC-25F2-4037-837A-527E044AD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3742C-1EF2-40CE-BC82-5FEC89161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058FD-0F4A-4B42-84A5-F1F09052B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8E714-72E1-402B-A1F3-809C43CFE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3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D2E15-D54A-42A2-962C-5325ECC7B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AA21-2FAB-475E-87CA-077AE0312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5065F-269C-4B9E-8142-693887FFC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75447-D753-41CD-AB4F-EC236F3E9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C556F-B885-494A-8005-CC921280D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7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CA21E-84E1-4FAF-B449-364B51C10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603F9-1697-45C7-9C7C-577EDEA683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E3A1F-367F-44E9-8F7A-E4A0A88D0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842B3-ADDC-4DBC-8025-AB5A31B6E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47AC7-48C7-4D86-BA87-E22EFED0C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A7A7A-10E4-42DB-9C62-C580201B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5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5718C-DC38-484C-AA82-ED0A336C9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0B8BD-ED67-4F04-BE58-4A42F77AF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77F968-9877-46E4-A93D-DA34DDE74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FC4431-989E-4489-B7AA-BFB202EF1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86BEC-4E76-4117-BE7D-3FABECE9D7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0ABD7F-9C04-42A8-A719-250F1D71B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CA2977-B39F-4391-9992-92E6D56E8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B2F67B-E245-4133-AA25-75FB85683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3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01BEA-F2B7-46B9-83D5-C533C7DF6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6A7DAB-F819-4E5E-A071-FDE83762F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4B5DA-7109-4589-B2DE-DCCF75EB9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5B7939-5E8B-409A-9D1A-04B308321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3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02E266-85FB-4612-ABEA-30DBDFC2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2BE88A-4F74-4A16-B5BA-C3E083ADE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7794D8-D0E7-4DF3-91FA-36B820207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5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43698-F39A-4117-AAB8-9900315DA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59564-21A4-473E-A756-D9DCABBBF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971D5E-81CE-4252-A152-8737BFE84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60C7-4AC9-488F-BB1D-9A098297A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418E2-7876-4FD9-AA7C-5E8504463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CC33A9-CC02-4D1A-8D8C-0839FEF0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2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CF62-6ADC-4004-AE57-0B30FBC0B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F4AA5E-A6BC-4904-B13F-A70D795C9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588728-1DA2-472A-AF53-3F9C76F54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07D56-E84B-43DE-BB07-5B4C9B97A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672A4-2036-494E-B8C5-09B85E352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E30FC-2581-4A5D-B8EC-6A599309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41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EB54C-9CF5-4BB5-9C06-8745AAE4F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F92311-4289-4AB0-A093-5E3F7D420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A6200-344E-4E1C-BBAB-10CE214B71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5AA40-F7C1-4FDF-A2CE-A6C99FB3D77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75951-2335-4069-9633-88426B6C5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1384E-0515-4E16-8BA9-5261CA8DB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D8429-F8EA-4C90-88A5-0F8B22B09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905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9574B-AE64-42B9-957E-0A156DE40F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C1A462-4644-4EB4-94A7-CF2268AF63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22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C013A1B-5CCF-41D7-82DC-79F6663E5FEA}"/>
              </a:ext>
            </a:extLst>
          </p:cNvPr>
          <p:cNvSpPr txBox="1"/>
          <p:nvPr/>
        </p:nvSpPr>
        <p:spPr>
          <a:xfrm>
            <a:off x="4439478" y="1086678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0000"/>
                </a:solidFill>
              </a:rPr>
              <a:t>1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7D2A92-0C2A-4E60-B51B-086976BE5B0C}"/>
              </a:ext>
            </a:extLst>
          </p:cNvPr>
          <p:cNvSpPr/>
          <p:nvPr/>
        </p:nvSpPr>
        <p:spPr>
          <a:xfrm>
            <a:off x="5618922" y="1696278"/>
            <a:ext cx="755374" cy="22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EF96A8-2071-4F09-B452-7FBD688CD6D7}"/>
              </a:ext>
            </a:extLst>
          </p:cNvPr>
          <p:cNvSpPr txBox="1"/>
          <p:nvPr/>
        </p:nvSpPr>
        <p:spPr>
          <a:xfrm>
            <a:off x="6778487" y="1024091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0000"/>
                </a:solidFill>
              </a:rPr>
              <a:t>5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5D5F7C-030A-4235-8748-E158856C4C53}"/>
              </a:ext>
            </a:extLst>
          </p:cNvPr>
          <p:cNvSpPr txBox="1"/>
          <p:nvPr/>
        </p:nvSpPr>
        <p:spPr>
          <a:xfrm>
            <a:off x="4439478" y="2458278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FF00"/>
                </a:solidFill>
              </a:rPr>
              <a:t>2</a:t>
            </a:r>
            <a:endParaRPr lang="en-US" sz="9600" b="1" dirty="0">
              <a:solidFill>
                <a:srgbClr val="FFFF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0F2B2F-625A-4EDC-A871-6ECF697E6684}"/>
              </a:ext>
            </a:extLst>
          </p:cNvPr>
          <p:cNvSpPr/>
          <p:nvPr/>
        </p:nvSpPr>
        <p:spPr>
          <a:xfrm>
            <a:off x="5618922" y="3067878"/>
            <a:ext cx="755374" cy="22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659487-4406-4E5C-B233-8E06D0F04C5E}"/>
              </a:ext>
            </a:extLst>
          </p:cNvPr>
          <p:cNvSpPr txBox="1"/>
          <p:nvPr/>
        </p:nvSpPr>
        <p:spPr>
          <a:xfrm>
            <a:off x="6778487" y="2395691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FF00"/>
                </a:solidFill>
              </a:rPr>
              <a:t>4</a:t>
            </a:r>
            <a:endParaRPr lang="en-US" sz="9600" b="1" dirty="0">
              <a:solidFill>
                <a:srgbClr val="FFFF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23E3A2-C9CB-4BC0-89E0-C0FF517B32F5}"/>
              </a:ext>
            </a:extLst>
          </p:cNvPr>
          <p:cNvSpPr txBox="1"/>
          <p:nvPr/>
        </p:nvSpPr>
        <p:spPr>
          <a:xfrm>
            <a:off x="4439478" y="4090525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0070C0"/>
                </a:solidFill>
              </a:rPr>
              <a:t>3</a:t>
            </a:r>
            <a:endParaRPr lang="en-US" sz="9600" b="1" dirty="0">
              <a:solidFill>
                <a:srgbClr val="0070C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F12944D-AA72-4A3D-9E40-76FBC25CF0D1}"/>
              </a:ext>
            </a:extLst>
          </p:cNvPr>
          <p:cNvSpPr/>
          <p:nvPr/>
        </p:nvSpPr>
        <p:spPr>
          <a:xfrm>
            <a:off x="5618922" y="4700125"/>
            <a:ext cx="755374" cy="22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BE1BE7-EFE6-45FB-BDD4-2E696CA84D94}"/>
              </a:ext>
            </a:extLst>
          </p:cNvPr>
          <p:cNvSpPr txBox="1"/>
          <p:nvPr/>
        </p:nvSpPr>
        <p:spPr>
          <a:xfrm>
            <a:off x="6778487" y="4027938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0070C0"/>
                </a:solidFill>
              </a:rPr>
              <a:t>3</a:t>
            </a:r>
            <a:endParaRPr lang="en-US" sz="9600" b="1" dirty="0">
              <a:solidFill>
                <a:srgbClr val="0070C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194A4D-06AB-49CF-9587-34A40A61C136}"/>
              </a:ext>
            </a:extLst>
          </p:cNvPr>
          <p:cNvSpPr txBox="1"/>
          <p:nvPr/>
        </p:nvSpPr>
        <p:spPr>
          <a:xfrm>
            <a:off x="5612295" y="876088"/>
            <a:ext cx="881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0000"/>
                </a:solidFill>
              </a:rPr>
              <a:t>6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7DD97F-270D-4D4A-925D-B5958BC099F8}"/>
              </a:ext>
            </a:extLst>
          </p:cNvPr>
          <p:cNvSpPr txBox="1"/>
          <p:nvPr/>
        </p:nvSpPr>
        <p:spPr>
          <a:xfrm>
            <a:off x="5652052" y="2395691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FF00"/>
                </a:solidFill>
              </a:rPr>
              <a:t>6</a:t>
            </a:r>
            <a:endParaRPr lang="en-US" sz="9600" b="1" dirty="0">
              <a:solidFill>
                <a:srgbClr val="FFFF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39662A-E9B0-4291-8DD7-BC3527229421}"/>
              </a:ext>
            </a:extLst>
          </p:cNvPr>
          <p:cNvSpPr txBox="1"/>
          <p:nvPr/>
        </p:nvSpPr>
        <p:spPr>
          <a:xfrm>
            <a:off x="5605669" y="4040467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0070C0"/>
                </a:solidFill>
              </a:rPr>
              <a:t>6</a:t>
            </a:r>
            <a:endParaRPr lang="en-US" sz="9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73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0.08698 -0.0062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9" y="-32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59259E-6 L -0.09232 0.0030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22" y="13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0.09948 -0.0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74" y="-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59259E-6 L -0.08685 0.0053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9" y="255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0.09622 0.00741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5" y="37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7037E-7 L -0.0836 -0.00023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80" y="-23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9" presetClass="exit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9" presetClass="exit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6" grpId="0" animBg="1"/>
      <p:bldP spid="6" grpId="1" animBg="1"/>
      <p:bldP spid="7" grpId="0"/>
      <p:bldP spid="7" grpId="1"/>
      <p:bldP spid="7" grpId="2"/>
      <p:bldP spid="8" grpId="0"/>
      <p:bldP spid="8" grpId="1"/>
      <p:bldP spid="8" grpId="2"/>
      <p:bldP spid="9" grpId="0" animBg="1"/>
      <p:bldP spid="9" grpId="1" animBg="1"/>
      <p:bldP spid="10" grpId="0"/>
      <p:bldP spid="10" grpId="1"/>
      <p:bldP spid="10" grpId="2"/>
      <p:bldP spid="11" grpId="0"/>
      <p:bldP spid="11" grpId="1"/>
      <p:bldP spid="11" grpId="2"/>
      <p:bldP spid="12" grpId="0" animBg="1"/>
      <p:bldP spid="12" grpId="1" animBg="1"/>
      <p:bldP spid="13" grpId="0"/>
      <p:bldP spid="13" grpId="1"/>
      <p:bldP spid="13" grpId="2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E30AAF6-70E1-4025-A73F-B5267A0DC48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31547" y="122788"/>
            <a:ext cx="2276475" cy="2009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00DD32-5DC5-47DA-ABAE-1724A9DEAF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95885" y="277260"/>
            <a:ext cx="2276475" cy="20097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020C81-C3E8-4F58-97C7-2E41762BA9D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0550" y="-31684"/>
            <a:ext cx="2276475" cy="20097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515CE8-D480-4CA9-A080-EBE40416CA0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94287" y="45552"/>
            <a:ext cx="2276475" cy="20097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A956CD8-120A-4591-9489-AF6472E2551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76985" y="45551"/>
            <a:ext cx="2276475" cy="20097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CFC17B-330D-4D32-97E0-B95CB5475C5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75182" y="45550"/>
            <a:ext cx="2276475" cy="200977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A8DDA1D-4672-4A0A-A1D0-967240D30F91}"/>
              </a:ext>
            </a:extLst>
          </p:cNvPr>
          <p:cNvSpPr/>
          <p:nvPr/>
        </p:nvSpPr>
        <p:spPr>
          <a:xfrm>
            <a:off x="10036157" y="277260"/>
            <a:ext cx="1917303" cy="1687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u="sng" dirty="0"/>
              <a:t>6</a:t>
            </a:r>
            <a:endParaRPr lang="en-US" sz="10000" u="sng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D427012-1B69-4E8D-8492-EF5FB7F0ADD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71304" y="122787"/>
            <a:ext cx="2276475" cy="20097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5FC254F-FB1A-4D32-960D-768F88EFFEC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56128" y="277259"/>
            <a:ext cx="22764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32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1575E7C-2FC5-48DE-B457-3432DE016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0550" y="-31684"/>
            <a:ext cx="2276475" cy="2009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540E66E-6B1C-49DF-AA26-613988044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4287" y="45552"/>
            <a:ext cx="2276475" cy="20097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CFDA2C-DE08-417C-8D13-BDE479EB03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6985" y="45551"/>
            <a:ext cx="2276475" cy="20097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3054188-D875-4AC0-B028-268962E537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5182" y="122787"/>
            <a:ext cx="2276475" cy="20097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D79AA18-3A8B-4FFD-8235-DB04CE3E0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304" y="122787"/>
            <a:ext cx="2276475" cy="20097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A78C7F5-0ECD-4A76-9E68-A0C1E1D32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6128" y="277259"/>
            <a:ext cx="2276475" cy="200977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7100169-AE03-4599-8A4F-0BF2AEFE43C6}"/>
              </a:ext>
            </a:extLst>
          </p:cNvPr>
          <p:cNvSpPr/>
          <p:nvPr/>
        </p:nvSpPr>
        <p:spPr>
          <a:xfrm>
            <a:off x="10036157" y="277260"/>
            <a:ext cx="1917303" cy="1687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u="sng" dirty="0"/>
              <a:t>5</a:t>
            </a:r>
            <a:endParaRPr lang="en-US" sz="10000" u="sng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5890FE8-79CA-4290-B0AB-9C91750DBEC5}"/>
              </a:ext>
            </a:extLst>
          </p:cNvPr>
          <p:cNvSpPr/>
          <p:nvPr/>
        </p:nvSpPr>
        <p:spPr>
          <a:xfrm>
            <a:off x="10036157" y="3732418"/>
            <a:ext cx="1917303" cy="1687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u="sng" dirty="0"/>
              <a:t>1</a:t>
            </a:r>
            <a:endParaRPr lang="en-US" sz="10000" u="sng" dirty="0"/>
          </a:p>
        </p:txBody>
      </p:sp>
    </p:spTree>
    <p:extLst>
      <p:ext uri="{BB962C8B-B14F-4D97-AF65-F5344CB8AC3E}">
        <p14:creationId xmlns:p14="http://schemas.microsoft.com/office/powerpoint/2010/main" val="95028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85185E-6 L 1.45833E-6 0.524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EAA2978-D751-4A39-B76B-2A199B223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0550" y="-31684"/>
            <a:ext cx="2276475" cy="20097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7E09076-2968-427E-A4CA-616128C4B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4287" y="45552"/>
            <a:ext cx="2276475" cy="20097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A6072-41AA-41CD-A7FD-2358314E9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6985" y="45551"/>
            <a:ext cx="2276475" cy="20097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26D7A22-B815-4389-B245-0CD31044B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3212" y="0"/>
            <a:ext cx="2276475" cy="20097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C84A284-DE0D-4273-BE87-DC5D7875D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304" y="122787"/>
            <a:ext cx="2276475" cy="20097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87E433-9DFD-40D0-BADC-6D57341C4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6128" y="277259"/>
            <a:ext cx="2276475" cy="200977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8B5E45E-B4F1-4D71-91C7-E4C9301A07BD}"/>
              </a:ext>
            </a:extLst>
          </p:cNvPr>
          <p:cNvSpPr/>
          <p:nvPr/>
        </p:nvSpPr>
        <p:spPr>
          <a:xfrm>
            <a:off x="10036157" y="277260"/>
            <a:ext cx="1917303" cy="1687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u="sng" dirty="0"/>
              <a:t>4</a:t>
            </a:r>
            <a:endParaRPr lang="en-US" sz="10000" u="sng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79EEF1-29BE-4A14-8B4F-515830F65735}"/>
              </a:ext>
            </a:extLst>
          </p:cNvPr>
          <p:cNvSpPr/>
          <p:nvPr/>
        </p:nvSpPr>
        <p:spPr>
          <a:xfrm>
            <a:off x="10036156" y="3036383"/>
            <a:ext cx="1917303" cy="1687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u="sng" dirty="0"/>
              <a:t>2</a:t>
            </a:r>
            <a:endParaRPr lang="en-US" sz="10000" u="sng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E4D875-EE72-4DB9-AA6E-6633032E383B}"/>
              </a:ext>
            </a:extLst>
          </p:cNvPr>
          <p:cNvSpPr/>
          <p:nvPr/>
        </p:nvSpPr>
        <p:spPr>
          <a:xfrm>
            <a:off x="10036155" y="231709"/>
            <a:ext cx="1917303" cy="1687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u="sng" dirty="0"/>
              <a:t>6</a:t>
            </a:r>
            <a:endParaRPr lang="en-US" sz="10000" u="sng" dirty="0"/>
          </a:p>
        </p:txBody>
      </p:sp>
    </p:spTree>
    <p:extLst>
      <p:ext uri="{BB962C8B-B14F-4D97-AF65-F5344CB8AC3E}">
        <p14:creationId xmlns:p14="http://schemas.microsoft.com/office/powerpoint/2010/main" val="207493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404 2.22222E-6 L -0.09127 0.13727 C 0.00156 0.1662 0.05404 0.20949 0.05404 0.25463 C 0.05404 0.30578 0.00156 0.34676 -0.09127 0.37569 L -0.50404 0.51319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04" y="2564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403 -7.40741E-7 L -0.09127 0.13727 C 0.00157 0.1662 0.05404 0.20949 0.05404 0.25463 C 0.05404 0.30579 0.00157 0.34676 -0.09127 0.3757 L -0.50403 0.5132 " pathEditMode="relative" rAng="0" ptsTypes="AAA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04" y="2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AB0D7AA-7CAB-4B8C-85BC-C05A31B30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141" y="-31684"/>
            <a:ext cx="2276475" cy="2009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551DD6B-C3F3-4E06-A215-58F9ED380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5639" y="0"/>
            <a:ext cx="2276475" cy="20097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DDA56B0-948C-44A0-B1AE-B3AAA223F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2445" y="31684"/>
            <a:ext cx="2276475" cy="20097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EA77025-75DF-4AE8-AA42-985B7DC16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5895" y="122787"/>
            <a:ext cx="2276475" cy="20097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B6C2C74-BE50-463A-BDC6-9D92C54F1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1537" y="277259"/>
            <a:ext cx="2276475" cy="20097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159FDC1-FCE7-4F64-8E5D-71F3F7380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1691" y="94748"/>
            <a:ext cx="2276475" cy="200977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C057C3-CA4B-4AF7-A360-E7BB583A1BE3}"/>
              </a:ext>
            </a:extLst>
          </p:cNvPr>
          <p:cNvSpPr/>
          <p:nvPr/>
        </p:nvSpPr>
        <p:spPr>
          <a:xfrm>
            <a:off x="10036157" y="277260"/>
            <a:ext cx="1917303" cy="1687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u="sng" dirty="0"/>
              <a:t>3</a:t>
            </a:r>
            <a:endParaRPr lang="en-US" sz="10000" u="sng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B082ED-4718-4FA8-BA9E-9D818CCA2520}"/>
              </a:ext>
            </a:extLst>
          </p:cNvPr>
          <p:cNvSpPr/>
          <p:nvPr/>
        </p:nvSpPr>
        <p:spPr>
          <a:xfrm>
            <a:off x="9861011" y="3718771"/>
            <a:ext cx="1917303" cy="1687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u="sng" dirty="0"/>
              <a:t>3</a:t>
            </a:r>
            <a:endParaRPr lang="en-US" sz="10000" u="sng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F90247-504C-4DDE-BFBE-5B7F8F2DB84B}"/>
              </a:ext>
            </a:extLst>
          </p:cNvPr>
          <p:cNvSpPr/>
          <p:nvPr/>
        </p:nvSpPr>
        <p:spPr>
          <a:xfrm>
            <a:off x="10036155" y="231709"/>
            <a:ext cx="1917303" cy="1687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u="sng" dirty="0"/>
              <a:t>6</a:t>
            </a:r>
            <a:endParaRPr lang="en-US" sz="10000" u="sng" dirty="0"/>
          </a:p>
        </p:txBody>
      </p:sp>
    </p:spTree>
    <p:extLst>
      <p:ext uri="{BB962C8B-B14F-4D97-AF65-F5344CB8AC3E}">
        <p14:creationId xmlns:p14="http://schemas.microsoft.com/office/powerpoint/2010/main" val="44363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854 3.33333E-6 L -0.0612 0.1699 C 0.01237 0.20578 0.05404 0.25949 0.05404 0.31527 C 0.05404 0.37893 0.01237 0.42963 -0.0612 0.46551 L -0.38854 0.63564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22" y="3178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854 2.59259E-6 L -0.06119 0.1699 C 0.01237 0.20578 0.05404 0.25949 0.05404 0.31528 C 0.05404 0.37893 0.01237 0.42963 -0.06119 0.46551 L -0.38854 0.63565 " pathEditMode="relative" rAng="0" ptsTypes="AAA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22" y="3178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854 2.22222E-6 L -0.0612 0.16991 C 0.01237 0.20578 0.05403 0.25949 0.05403 0.31528 C 0.05403 0.37893 0.01237 0.42963 -0.0612 0.46551 L -0.38854 0.63565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22" y="3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C013A1B-5CCF-41D7-82DC-79F6663E5FEA}"/>
              </a:ext>
            </a:extLst>
          </p:cNvPr>
          <p:cNvSpPr txBox="1"/>
          <p:nvPr/>
        </p:nvSpPr>
        <p:spPr>
          <a:xfrm>
            <a:off x="4439478" y="1086678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0000"/>
                </a:solidFill>
              </a:rPr>
              <a:t>1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7D2A92-0C2A-4E60-B51B-086976BE5B0C}"/>
              </a:ext>
            </a:extLst>
          </p:cNvPr>
          <p:cNvSpPr/>
          <p:nvPr/>
        </p:nvSpPr>
        <p:spPr>
          <a:xfrm>
            <a:off x="5618922" y="1696278"/>
            <a:ext cx="755374" cy="22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EF96A8-2071-4F09-B452-7FBD688CD6D7}"/>
              </a:ext>
            </a:extLst>
          </p:cNvPr>
          <p:cNvSpPr txBox="1"/>
          <p:nvPr/>
        </p:nvSpPr>
        <p:spPr>
          <a:xfrm>
            <a:off x="6778487" y="1024091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0000"/>
                </a:solidFill>
              </a:rPr>
              <a:t>5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5D5F7C-030A-4235-8748-E158856C4C53}"/>
              </a:ext>
            </a:extLst>
          </p:cNvPr>
          <p:cNvSpPr txBox="1"/>
          <p:nvPr/>
        </p:nvSpPr>
        <p:spPr>
          <a:xfrm>
            <a:off x="4439478" y="2458278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FF00"/>
                </a:solidFill>
              </a:rPr>
              <a:t>2</a:t>
            </a:r>
            <a:endParaRPr lang="en-US" sz="9600" b="1" dirty="0">
              <a:solidFill>
                <a:srgbClr val="FFFF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0F2B2F-625A-4EDC-A871-6ECF697E6684}"/>
              </a:ext>
            </a:extLst>
          </p:cNvPr>
          <p:cNvSpPr/>
          <p:nvPr/>
        </p:nvSpPr>
        <p:spPr>
          <a:xfrm>
            <a:off x="5618922" y="3067878"/>
            <a:ext cx="755374" cy="22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659487-4406-4E5C-B233-8E06D0F04C5E}"/>
              </a:ext>
            </a:extLst>
          </p:cNvPr>
          <p:cNvSpPr txBox="1"/>
          <p:nvPr/>
        </p:nvSpPr>
        <p:spPr>
          <a:xfrm>
            <a:off x="6778487" y="2395691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FF00"/>
                </a:solidFill>
              </a:rPr>
              <a:t>4</a:t>
            </a:r>
            <a:endParaRPr lang="en-US" sz="9600" b="1" dirty="0">
              <a:solidFill>
                <a:srgbClr val="FFFF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23E3A2-C9CB-4BC0-89E0-C0FF517B32F5}"/>
              </a:ext>
            </a:extLst>
          </p:cNvPr>
          <p:cNvSpPr txBox="1"/>
          <p:nvPr/>
        </p:nvSpPr>
        <p:spPr>
          <a:xfrm>
            <a:off x="4439478" y="4090525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0070C0"/>
                </a:solidFill>
              </a:rPr>
              <a:t>3</a:t>
            </a:r>
            <a:endParaRPr lang="en-US" sz="9600" b="1" dirty="0">
              <a:solidFill>
                <a:srgbClr val="0070C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F12944D-AA72-4A3D-9E40-76FBC25CF0D1}"/>
              </a:ext>
            </a:extLst>
          </p:cNvPr>
          <p:cNvSpPr/>
          <p:nvPr/>
        </p:nvSpPr>
        <p:spPr>
          <a:xfrm>
            <a:off x="5618922" y="4700125"/>
            <a:ext cx="755374" cy="22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BE1BE7-EFE6-45FB-BDD4-2E696CA84D94}"/>
              </a:ext>
            </a:extLst>
          </p:cNvPr>
          <p:cNvSpPr txBox="1"/>
          <p:nvPr/>
        </p:nvSpPr>
        <p:spPr>
          <a:xfrm>
            <a:off x="6778487" y="4027938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0070C0"/>
                </a:solidFill>
              </a:rPr>
              <a:t>3</a:t>
            </a:r>
            <a:endParaRPr lang="en-US" sz="9600" b="1" dirty="0">
              <a:solidFill>
                <a:srgbClr val="0070C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194A4D-06AB-49CF-9587-34A40A61C136}"/>
              </a:ext>
            </a:extLst>
          </p:cNvPr>
          <p:cNvSpPr txBox="1"/>
          <p:nvPr/>
        </p:nvSpPr>
        <p:spPr>
          <a:xfrm>
            <a:off x="5612295" y="876088"/>
            <a:ext cx="881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0000"/>
                </a:solidFill>
              </a:rPr>
              <a:t>6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7DD97F-270D-4D4A-925D-B5958BC099F8}"/>
              </a:ext>
            </a:extLst>
          </p:cNvPr>
          <p:cNvSpPr txBox="1"/>
          <p:nvPr/>
        </p:nvSpPr>
        <p:spPr>
          <a:xfrm>
            <a:off x="5652052" y="2395691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FFFF00"/>
                </a:solidFill>
              </a:rPr>
              <a:t>6</a:t>
            </a:r>
            <a:endParaRPr lang="en-US" sz="9600" b="1" dirty="0">
              <a:solidFill>
                <a:srgbClr val="FFFF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39662A-E9B0-4291-8DD7-BC3527229421}"/>
              </a:ext>
            </a:extLst>
          </p:cNvPr>
          <p:cNvSpPr txBox="1"/>
          <p:nvPr/>
        </p:nvSpPr>
        <p:spPr>
          <a:xfrm>
            <a:off x="5605669" y="4040467"/>
            <a:ext cx="88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>
                <a:solidFill>
                  <a:srgbClr val="0070C0"/>
                </a:solidFill>
              </a:rPr>
              <a:t>6</a:t>
            </a:r>
            <a:endParaRPr lang="en-US" sz="9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81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0.08698 -0.0062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9" y="-32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59259E-6 L -0.09232 0.0030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22" y="13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0.09948 -0.0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74" y="-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59259E-6 L -0.08685 0.0053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9" y="255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0.09622 0.00741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5" y="37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7037E-7 L -0.0836 -0.00023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80" y="-23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9" presetClass="exit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9" presetClass="exit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6" grpId="0" animBg="1"/>
      <p:bldP spid="6" grpId="1" animBg="1"/>
      <p:bldP spid="7" grpId="0"/>
      <p:bldP spid="7" grpId="1"/>
      <p:bldP spid="7" grpId="2"/>
      <p:bldP spid="8" grpId="0"/>
      <p:bldP spid="8" grpId="1"/>
      <p:bldP spid="8" grpId="2"/>
      <p:bldP spid="9" grpId="0" animBg="1"/>
      <p:bldP spid="9" grpId="1" animBg="1"/>
      <p:bldP spid="10" grpId="0"/>
      <p:bldP spid="10" grpId="1"/>
      <p:bldP spid="10" grpId="2"/>
      <p:bldP spid="11" grpId="0"/>
      <p:bldP spid="11" grpId="1"/>
      <p:bldP spid="11" grpId="2"/>
      <p:bldP spid="12" grpId="0" animBg="1"/>
      <p:bldP spid="12" grpId="1" animBg="1"/>
      <p:bldP spid="13" grpId="0"/>
      <p:bldP spid="13" grpId="1"/>
      <p:bldP spid="13" grpId="2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77E2F-B0FC-45CD-BB45-15A805FF9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6939E43-19F1-42B3-B1E8-34EBA570FA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5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408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BEABC-525F-495A-BBF0-7B3328FD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68D1FDB-F2D7-4144-B272-BCF86BAE7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86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63EA8-A0AD-4E18-BE49-AFA184D6B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D027D15-198F-493F-AA93-F75F7CEFE6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49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82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ách vẽ con vịt - Dạy Vẽ">
            <a:extLst>
              <a:ext uri="{FF2B5EF4-FFF2-40B4-BE49-F238E27FC236}">
                <a16:creationId xmlns:a16="http://schemas.microsoft.com/office/drawing/2014/main" id="{9C0457A8-3A9E-49B0-9CB5-2A1231E2B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6" y="168754"/>
            <a:ext cx="1992003" cy="198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ách vẽ con vịt - Dạy Vẽ">
            <a:extLst>
              <a:ext uri="{FF2B5EF4-FFF2-40B4-BE49-F238E27FC236}">
                <a16:creationId xmlns:a16="http://schemas.microsoft.com/office/drawing/2014/main" id="{9816B22B-7A6B-4149-BF1D-2F4B88E87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243" y="42024"/>
            <a:ext cx="1992003" cy="198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ách vẽ con vịt - Dạy Vẽ">
            <a:extLst>
              <a:ext uri="{FF2B5EF4-FFF2-40B4-BE49-F238E27FC236}">
                <a16:creationId xmlns:a16="http://schemas.microsoft.com/office/drawing/2014/main" id="{C6AC6DB6-85F3-422E-AA00-C17F6C9F5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748" y="-73879"/>
            <a:ext cx="1992003" cy="198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ách vẽ con vịt - Dạy Vẽ">
            <a:extLst>
              <a:ext uri="{FF2B5EF4-FFF2-40B4-BE49-F238E27FC236}">
                <a16:creationId xmlns:a16="http://schemas.microsoft.com/office/drawing/2014/main" id="{95F9757F-6AC7-4625-8899-1D7F45345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553" y="42024"/>
            <a:ext cx="1992003" cy="198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ách vẽ con vịt - Dạy Vẽ">
            <a:extLst>
              <a:ext uri="{FF2B5EF4-FFF2-40B4-BE49-F238E27FC236}">
                <a16:creationId xmlns:a16="http://schemas.microsoft.com/office/drawing/2014/main" id="{DCB3BC41-E43C-4AB0-B5FF-F97ABD1B7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128" y="-34702"/>
            <a:ext cx="1992003" cy="198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ách vẽ con vịt - Dạy Vẽ">
            <a:extLst>
              <a:ext uri="{FF2B5EF4-FFF2-40B4-BE49-F238E27FC236}">
                <a16:creationId xmlns:a16="http://schemas.microsoft.com/office/drawing/2014/main" id="{B9EDEDA2-E8A2-444F-876A-31704D2C57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438" y="-73879"/>
            <a:ext cx="1992003" cy="198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50BA2E8-62BA-4E1A-B1C8-F280A83F1CBA}"/>
              </a:ext>
            </a:extLst>
          </p:cNvPr>
          <p:cNvSpPr/>
          <p:nvPr/>
        </p:nvSpPr>
        <p:spPr>
          <a:xfrm>
            <a:off x="2784142" y="4708478"/>
            <a:ext cx="1569494" cy="158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10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EEC7112-97C3-412B-9FA1-3F681DBBC458}"/>
              </a:ext>
            </a:extLst>
          </p:cNvPr>
          <p:cNvSpPr/>
          <p:nvPr/>
        </p:nvSpPr>
        <p:spPr>
          <a:xfrm>
            <a:off x="4985636" y="4708478"/>
            <a:ext cx="1569494" cy="158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10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707081-1F50-4D49-AEED-C8E32EE9B9AE}"/>
              </a:ext>
            </a:extLst>
          </p:cNvPr>
          <p:cNvSpPr/>
          <p:nvPr/>
        </p:nvSpPr>
        <p:spPr>
          <a:xfrm>
            <a:off x="7187130" y="4708478"/>
            <a:ext cx="1569494" cy="158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10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63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0.67639 L 0.07474 -0.13426 C 0.09023 -0.01204 0.11354 0.05394 0.13815 0.05394 C 0.16601 0.05394 0.18828 -0.01204 0.20377 -0.13426 L 0.27864 -0.67639 " pathEditMode="relative" rAng="0" ptsTypes="AAAAA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32" y="36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ách vẽ con gà - Dạy Vẽ">
            <a:extLst>
              <a:ext uri="{FF2B5EF4-FFF2-40B4-BE49-F238E27FC236}">
                <a16:creationId xmlns:a16="http://schemas.microsoft.com/office/drawing/2014/main" id="{39D8B8C4-E647-42A9-8D56-4FC4B5CA0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810" y="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ách vẽ con gà - Dạy Vẽ">
            <a:extLst>
              <a:ext uri="{FF2B5EF4-FFF2-40B4-BE49-F238E27FC236}">
                <a16:creationId xmlns:a16="http://schemas.microsoft.com/office/drawing/2014/main" id="{EF477DA2-3B7F-4FCA-AF02-B3D566538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546" y="-5865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ách vẽ con gà - Dạy Vẽ">
            <a:extLst>
              <a:ext uri="{FF2B5EF4-FFF2-40B4-BE49-F238E27FC236}">
                <a16:creationId xmlns:a16="http://schemas.microsoft.com/office/drawing/2014/main" id="{5DC572C7-75B1-40E6-9E7D-5930CEAAF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175" y="-2474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ách vẽ con gà - Dạy Vẽ">
            <a:extLst>
              <a:ext uri="{FF2B5EF4-FFF2-40B4-BE49-F238E27FC236}">
                <a16:creationId xmlns:a16="http://schemas.microsoft.com/office/drawing/2014/main" id="{51DB561E-1345-49AF-8958-1F4AFCDB6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180" y="-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ách vẽ con gà - Dạy Vẽ">
            <a:extLst>
              <a:ext uri="{FF2B5EF4-FFF2-40B4-BE49-F238E27FC236}">
                <a16:creationId xmlns:a16="http://schemas.microsoft.com/office/drawing/2014/main" id="{6EBDF409-B46F-4B8A-AC0D-A920B71BE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185" y="-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ách vẽ con gà - Dạy Vẽ">
            <a:extLst>
              <a:ext uri="{FF2B5EF4-FFF2-40B4-BE49-F238E27FC236}">
                <a16:creationId xmlns:a16="http://schemas.microsoft.com/office/drawing/2014/main" id="{4E91F581-737B-4AE3-8C7F-72D554443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917" y="-2474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D2AFFC6-8AF5-4A3B-B7FB-950F72E1CF2E}"/>
              </a:ext>
            </a:extLst>
          </p:cNvPr>
          <p:cNvSpPr/>
          <p:nvPr/>
        </p:nvSpPr>
        <p:spPr>
          <a:xfrm>
            <a:off x="2784142" y="4708478"/>
            <a:ext cx="1569494" cy="158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10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BA047F-6BD5-4A3B-8B26-262920FE5F22}"/>
              </a:ext>
            </a:extLst>
          </p:cNvPr>
          <p:cNvSpPr/>
          <p:nvPr/>
        </p:nvSpPr>
        <p:spPr>
          <a:xfrm>
            <a:off x="4985636" y="4708478"/>
            <a:ext cx="1569494" cy="158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10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57866F3-9079-405A-87AB-6604DA0CA8C7}"/>
              </a:ext>
            </a:extLst>
          </p:cNvPr>
          <p:cNvSpPr/>
          <p:nvPr/>
        </p:nvSpPr>
        <p:spPr>
          <a:xfrm>
            <a:off x="7187130" y="4708478"/>
            <a:ext cx="1569494" cy="158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10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92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1.85185E-6 L 0.4625 -0.6745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25" y="-3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ình ảnh Cà Rốt Dễ Thương PNG , Cà Rốt Nhạt, Clip Nghệ Thuật Cà Rốt, Món ăn  PNG miễn phí tải tập tin PSDComment và Vector">
            <a:extLst>
              <a:ext uri="{FF2B5EF4-FFF2-40B4-BE49-F238E27FC236}">
                <a16:creationId xmlns:a16="http://schemas.microsoft.com/office/drawing/2014/main" id="{8B380ED8-990B-4A3A-9425-4CCBCD5AD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6" y="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ình ảnh Cà Rốt Dễ Thương PNG , Cà Rốt Nhạt, Clip Nghệ Thuật Cà Rốt, Món ăn  PNG miễn phí tải tập tin PSDComment và Vector">
            <a:extLst>
              <a:ext uri="{FF2B5EF4-FFF2-40B4-BE49-F238E27FC236}">
                <a16:creationId xmlns:a16="http://schemas.microsoft.com/office/drawing/2014/main" id="{33B0CE73-7CF3-443D-9B9F-51414CD72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766" y="-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ình ảnh Cà Rốt Dễ Thương PNG , Cà Rốt Nhạt, Clip Nghệ Thuật Cà Rốt, Món ăn  PNG miễn phí tải tập tin PSDComment và Vector">
            <a:extLst>
              <a:ext uri="{FF2B5EF4-FFF2-40B4-BE49-F238E27FC236}">
                <a16:creationId xmlns:a16="http://schemas.microsoft.com/office/drawing/2014/main" id="{345323ED-74F2-4A77-8410-AC3E87EA0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121" y="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ình ảnh Cà Rốt Dễ Thương PNG , Cà Rốt Nhạt, Clip Nghệ Thuật Cà Rốt, Món ăn  PNG miễn phí tải tập tin PSDComment và Vector">
            <a:extLst>
              <a:ext uri="{FF2B5EF4-FFF2-40B4-BE49-F238E27FC236}">
                <a16:creationId xmlns:a16="http://schemas.microsoft.com/office/drawing/2014/main" id="{8164DFEB-7216-4CE2-A2C2-33768BFAA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271" y="-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ình ảnh Cà Rốt Dễ Thương PNG , Cà Rốt Nhạt, Clip Nghệ Thuật Cà Rốt, Món ăn  PNG miễn phí tải tập tin PSDComment và Vector">
            <a:extLst>
              <a:ext uri="{FF2B5EF4-FFF2-40B4-BE49-F238E27FC236}">
                <a16:creationId xmlns:a16="http://schemas.microsoft.com/office/drawing/2014/main" id="{B47FD385-1644-4D13-ACE5-03F4E1492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871" y="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7B8EFF1-47ED-4611-83B7-1E9DDBD05E82}"/>
              </a:ext>
            </a:extLst>
          </p:cNvPr>
          <p:cNvSpPr/>
          <p:nvPr/>
        </p:nvSpPr>
        <p:spPr>
          <a:xfrm>
            <a:off x="2784142" y="4708478"/>
            <a:ext cx="1569494" cy="158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10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60A901-5627-40B9-A544-9DA36A11807C}"/>
              </a:ext>
            </a:extLst>
          </p:cNvPr>
          <p:cNvSpPr/>
          <p:nvPr/>
        </p:nvSpPr>
        <p:spPr>
          <a:xfrm>
            <a:off x="4985636" y="4708478"/>
            <a:ext cx="1569494" cy="158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10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31681D-3FD6-4957-B51C-63F1CA0026DC}"/>
              </a:ext>
            </a:extLst>
          </p:cNvPr>
          <p:cNvSpPr/>
          <p:nvPr/>
        </p:nvSpPr>
        <p:spPr>
          <a:xfrm>
            <a:off x="7187130" y="4708478"/>
            <a:ext cx="1569494" cy="158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0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10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85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1.85185E-6 L 0.45247 -0.65463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17" y="-3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op 1000+ Hình nền Powerpoint đẹp, đơn giản và dễ thương">
            <a:extLst>
              <a:ext uri="{FF2B5EF4-FFF2-40B4-BE49-F238E27FC236}">
                <a16:creationId xmlns:a16="http://schemas.microsoft.com/office/drawing/2014/main" id="{CBAC7B24-07AE-4FF7-A2A6-E12606475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C1D8A9B-4323-44AF-BE69-A1CAC7B1C506}"/>
              </a:ext>
            </a:extLst>
          </p:cNvPr>
          <p:cNvSpPr/>
          <p:nvPr/>
        </p:nvSpPr>
        <p:spPr>
          <a:xfrm>
            <a:off x="3578087" y="2120348"/>
            <a:ext cx="5526156" cy="36708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Tách gộp nhóm số lượng trong phạm vi 6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098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A020C81-C3E8-4F58-97C7-2E41762BA9D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56366" y="1320091"/>
            <a:ext cx="2276475" cy="20097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515CE8-D480-4CA9-A080-EBE40416CA0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6029" y="1328199"/>
            <a:ext cx="2276475" cy="20097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A956CD8-120A-4591-9489-AF6472E2551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62555" y="1310375"/>
            <a:ext cx="2276475" cy="20097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CFC17B-330D-4D32-97E0-B95CB5475C5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68704" y="1336308"/>
            <a:ext cx="2276475" cy="20097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D427012-1B69-4E8D-8492-EF5FB7F0ADD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35687" y="1336308"/>
            <a:ext cx="2276475" cy="20097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5FC254F-FB1A-4D32-960D-768F88EFFEC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249823" y="1352525"/>
            <a:ext cx="2276475" cy="200977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D6B64A0-5F05-4D55-9B3D-398190DC808C}"/>
              </a:ext>
            </a:extLst>
          </p:cNvPr>
          <p:cNvSpPr/>
          <p:nvPr/>
        </p:nvSpPr>
        <p:spPr>
          <a:xfrm>
            <a:off x="37670" y="5339644"/>
            <a:ext cx="1534360" cy="13955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0" u="sng" dirty="0"/>
              <a:t>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FAAC21-0DB8-4123-B634-64C477FB08E6}"/>
              </a:ext>
            </a:extLst>
          </p:cNvPr>
          <p:cNvSpPr/>
          <p:nvPr/>
        </p:nvSpPr>
        <p:spPr>
          <a:xfrm>
            <a:off x="1751540" y="5320210"/>
            <a:ext cx="1534360" cy="13955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0" u="sng" dirty="0"/>
              <a:t>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2D9A65-C724-4BD0-B2D3-04E6D91F830E}"/>
              </a:ext>
            </a:extLst>
          </p:cNvPr>
          <p:cNvSpPr/>
          <p:nvPr/>
        </p:nvSpPr>
        <p:spPr>
          <a:xfrm>
            <a:off x="3358785" y="5320210"/>
            <a:ext cx="1534360" cy="13955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0" u="sng" dirty="0"/>
              <a:t>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7E835A-623B-4EFF-93E9-D4C29B0D35A1}"/>
              </a:ext>
            </a:extLst>
          </p:cNvPr>
          <p:cNvSpPr/>
          <p:nvPr/>
        </p:nvSpPr>
        <p:spPr>
          <a:xfrm>
            <a:off x="6852504" y="5347074"/>
            <a:ext cx="1534360" cy="13955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0" u="sng" dirty="0"/>
              <a:t>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F28EF2E-BC02-47F6-ABED-54A541ADFF47}"/>
              </a:ext>
            </a:extLst>
          </p:cNvPr>
          <p:cNvSpPr/>
          <p:nvPr/>
        </p:nvSpPr>
        <p:spPr>
          <a:xfrm>
            <a:off x="8439761" y="5327640"/>
            <a:ext cx="1534360" cy="13955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0" u="sng" dirty="0"/>
              <a:t>5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A3E7B6-914C-44C7-8075-2C8CB4D0F553}"/>
              </a:ext>
            </a:extLst>
          </p:cNvPr>
          <p:cNvSpPr/>
          <p:nvPr/>
        </p:nvSpPr>
        <p:spPr>
          <a:xfrm>
            <a:off x="10036157" y="5347074"/>
            <a:ext cx="1534360" cy="13955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0" u="sng" dirty="0"/>
              <a:t>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8CF95A1-E81E-427E-828B-E5A37ED29B3D}"/>
              </a:ext>
            </a:extLst>
          </p:cNvPr>
          <p:cNvSpPr/>
          <p:nvPr/>
        </p:nvSpPr>
        <p:spPr>
          <a:xfrm>
            <a:off x="4966030" y="5320210"/>
            <a:ext cx="1534360" cy="13955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0" u="sng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8626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0 L -0.00378 -0.5520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" y="-2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6" grpId="0" animBg="1"/>
      <p:bldP spid="17" grpId="0" animBg="1"/>
      <p:bldP spid="18" grpId="1" animBg="1"/>
      <p:bldP spid="18" grpId="2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52</Words>
  <Application>Microsoft Office PowerPoint</Application>
  <PresentationFormat>Widescreen</PresentationFormat>
  <Paragraphs>44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14</cp:revision>
  <dcterms:created xsi:type="dcterms:W3CDTF">2022-10-03T04:05:14Z</dcterms:created>
  <dcterms:modified xsi:type="dcterms:W3CDTF">2023-09-19T09:04:44Z</dcterms:modified>
</cp:coreProperties>
</file>