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2" r:id="rId7"/>
    <p:sldId id="261" r:id="rId8"/>
    <p:sldId id="260" r:id="rId9"/>
    <p:sldId id="305" r:id="rId10"/>
    <p:sldId id="306" r:id="rId11"/>
    <p:sldId id="307" r:id="rId12"/>
    <p:sldId id="309" r:id="rId13"/>
    <p:sldId id="308" r:id="rId14"/>
    <p:sldId id="311" r:id="rId15"/>
    <p:sldId id="310" r:id="rId16"/>
    <p:sldId id="313" r:id="rId17"/>
    <p:sldId id="312" r:id="rId18"/>
    <p:sldId id="304" r:id="rId19"/>
    <p:sldId id="272" r:id="rId20"/>
    <p:sldId id="276" r:id="rId21"/>
    <p:sldId id="275" r:id="rId22"/>
    <p:sldId id="274" r:id="rId23"/>
    <p:sldId id="273" r:id="rId24"/>
    <p:sldId id="277" r:id="rId25"/>
    <p:sldId id="278" r:id="rId26"/>
    <p:sldId id="282" r:id="rId27"/>
    <p:sldId id="300" r:id="rId28"/>
    <p:sldId id="294" r:id="rId29"/>
    <p:sldId id="295" r:id="rId30"/>
    <p:sldId id="301" r:id="rId31"/>
    <p:sldId id="302" r:id="rId32"/>
    <p:sldId id="303" r:id="rId33"/>
    <p:sldId id="270" r:id="rId34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0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jpeg"/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3.jpeg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44.GI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4.GIF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4.GIF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7008" y="338773"/>
            <a:ext cx="8290304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 CHI</a:t>
            </a:r>
            <a:endParaRPr lang="en-US" sz="3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1375" y="6021288"/>
            <a:ext cx="2341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altLang="vi-VN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altLang="vi-VN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INHSUA1 co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0" t="7297" b="5119"/>
          <a:stretch>
            <a:fillRect/>
          </a:stretch>
        </p:blipFill>
        <p:spPr bwMode="auto">
          <a:xfrm>
            <a:off x="7162800" y="3814763"/>
            <a:ext cx="333375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INHSUA1 co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7297" r="38531" b="7552"/>
          <a:stretch>
            <a:fillRect/>
          </a:stretch>
        </p:blipFill>
        <p:spPr bwMode="auto">
          <a:xfrm>
            <a:off x="3276600" y="3814763"/>
            <a:ext cx="36576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py of TO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7143" r="909" b="14285"/>
          <a:stretch>
            <a:fillRect/>
          </a:stretch>
        </p:blipFill>
        <p:spPr bwMode="auto">
          <a:xfrm>
            <a:off x="7162800" y="1008063"/>
            <a:ext cx="3333750" cy="2425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opy of TO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4762" r="38182" b="14285"/>
          <a:stretch>
            <a:fillRect/>
          </a:stretch>
        </p:blipFill>
        <p:spPr bwMode="auto">
          <a:xfrm>
            <a:off x="3287714" y="1033463"/>
            <a:ext cx="3646487" cy="240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2"/>
          <p:cNvGrpSpPr/>
          <p:nvPr/>
        </p:nvGrpSpPr>
        <p:grpSpPr bwMode="auto">
          <a:xfrm>
            <a:off x="1752600" y="3822700"/>
            <a:ext cx="1295400" cy="1244600"/>
            <a:chOff x="4525" y="1572"/>
            <a:chExt cx="895" cy="883"/>
          </a:xfrm>
        </p:grpSpPr>
        <p:grpSp>
          <p:nvGrpSpPr>
            <p:cNvPr id="7238" name="Group 33"/>
            <p:cNvGrpSpPr/>
            <p:nvPr/>
          </p:nvGrpSpPr>
          <p:grpSpPr bwMode="auto">
            <a:xfrm>
              <a:off x="4525" y="1572"/>
              <a:ext cx="895" cy="883"/>
              <a:chOff x="4525" y="1572"/>
              <a:chExt cx="895" cy="883"/>
            </a:xfrm>
          </p:grpSpPr>
          <p:sp>
            <p:nvSpPr>
              <p:cNvPr id="7242" name="Oval 34" descr="Weave"/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243" name="Text Box 35"/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12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44" name="Text Box 36"/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45" name="Text Box 37"/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2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46" name="Text Box 38"/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3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47" name="Text Box 39"/>
              <p:cNvSpPr txBox="1">
                <a:spLocks noChangeArrowheads="1"/>
              </p:cNvSpPr>
              <p:nvPr/>
            </p:nvSpPr>
            <p:spPr bwMode="auto">
              <a:xfrm>
                <a:off x="5202" y="2059"/>
                <a:ext cx="19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4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48" name="Text Box 40"/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5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49" name="Text Box 41"/>
              <p:cNvSpPr txBox="1">
                <a:spLocks noChangeArrowheads="1"/>
              </p:cNvSpPr>
              <p:nvPr/>
            </p:nvSpPr>
            <p:spPr bwMode="auto">
              <a:xfrm>
                <a:off x="4884" y="2238"/>
                <a:ext cx="23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6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50" name="Text Box 42"/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7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51" name="Text Box 43"/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8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52" name="Text Box 44"/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9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53" name="Text Box 45"/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10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54" name="Text Box 46"/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11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239" name="AutoShape 47"/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40" name="AutoShape 48"/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41" name="AutoShape 49"/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110"/>
          <p:cNvGrpSpPr/>
          <p:nvPr/>
        </p:nvGrpSpPr>
        <p:grpSpPr bwMode="auto">
          <a:xfrm>
            <a:off x="1524000" y="2514600"/>
            <a:ext cx="1295400" cy="1261746"/>
            <a:chOff x="228600" y="2743201"/>
            <a:chExt cx="1295399" cy="1262080"/>
          </a:xfrm>
        </p:grpSpPr>
        <p:grpSp>
          <p:nvGrpSpPr>
            <p:cNvPr id="7219" name="Group 109"/>
            <p:cNvGrpSpPr/>
            <p:nvPr/>
          </p:nvGrpSpPr>
          <p:grpSpPr bwMode="auto">
            <a:xfrm>
              <a:off x="228600" y="2743201"/>
              <a:ext cx="1295399" cy="1262080"/>
              <a:chOff x="228600" y="2743201"/>
              <a:chExt cx="1295399" cy="1262080"/>
            </a:xfrm>
          </p:grpSpPr>
          <p:grpSp>
            <p:nvGrpSpPr>
              <p:cNvPr id="7221" name="Group 108"/>
              <p:cNvGrpSpPr/>
              <p:nvPr/>
            </p:nvGrpSpPr>
            <p:grpSpPr bwMode="auto">
              <a:xfrm>
                <a:off x="228600" y="2743201"/>
                <a:ext cx="1295399" cy="1262080"/>
                <a:chOff x="228600" y="2743201"/>
                <a:chExt cx="1295399" cy="1262080"/>
              </a:xfrm>
            </p:grpSpPr>
            <p:grpSp>
              <p:nvGrpSpPr>
                <p:cNvPr id="7223" name="Group 51"/>
                <p:cNvGrpSpPr/>
                <p:nvPr/>
              </p:nvGrpSpPr>
              <p:grpSpPr bwMode="auto">
                <a:xfrm>
                  <a:off x="228600" y="2743201"/>
                  <a:ext cx="1295399" cy="1262080"/>
                  <a:chOff x="3074" y="1957"/>
                  <a:chExt cx="895" cy="883"/>
                </a:xfrm>
              </p:grpSpPr>
              <p:sp>
                <p:nvSpPr>
                  <p:cNvPr id="7225" name="Oval 52" descr="Weave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960"/>
                    <a:ext cx="895" cy="836"/>
                  </a:xfrm>
                  <a:prstGeom prst="ellipse">
                    <a:avLst/>
                  </a:prstGeom>
                  <a:pattFill prst="weave">
                    <a:fgClr>
                      <a:srgbClr val="CCECFF"/>
                    </a:fgClr>
                    <a:bgClr>
                      <a:schemeClr val="bg1"/>
                    </a:bgClr>
                  </a:pattFill>
                  <a:ln w="57150">
                    <a:solidFill>
                      <a:srgbClr val="0066FF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7226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3" y="1957"/>
                    <a:ext cx="27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12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27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2" y="2035"/>
                    <a:ext cx="19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2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146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2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29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" y="2294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3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0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442"/>
                    <a:ext cx="199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4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1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" y="2556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5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2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3" y="2625"/>
                    <a:ext cx="23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6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3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4" y="2555"/>
                    <a:ext cx="159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7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4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3" y="2443"/>
                    <a:ext cx="201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8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5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5" y="2294"/>
                    <a:ext cx="198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9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6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4" y="2146"/>
                    <a:ext cx="297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10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237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" y="2035"/>
                    <a:ext cx="337" cy="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chemeClr val="accent2"/>
                        </a:solidFill>
                      </a:rPr>
                      <a:t>11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  <p:sp>
              <p:nvSpPr>
                <p:cNvPr id="7224" name="AutoShape 65"/>
                <p:cNvSpPr>
                  <a:spLocks noChangeArrowheads="1"/>
                </p:cNvSpPr>
                <p:nvPr/>
              </p:nvSpPr>
              <p:spPr bwMode="auto">
                <a:xfrm>
                  <a:off x="801760" y="2903283"/>
                  <a:ext cx="105658" cy="445944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/>
                </a:p>
              </p:txBody>
            </p:sp>
          </p:grpSp>
          <p:sp>
            <p:nvSpPr>
              <p:cNvPr id="7222" name="AutoShape 66"/>
              <p:cNvSpPr>
                <a:spLocks noChangeArrowheads="1"/>
              </p:cNvSpPr>
              <p:nvPr/>
            </p:nvSpPr>
            <p:spPr bwMode="auto">
              <a:xfrm rot="7555438">
                <a:off x="612757" y="3414153"/>
                <a:ext cx="324453" cy="131711"/>
              </a:xfrm>
              <a:prstGeom prst="flowChartDecision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7220" name="AutoShape 67"/>
            <p:cNvSpPr>
              <a:spLocks noChangeArrowheads="1"/>
            </p:cNvSpPr>
            <p:nvPr/>
          </p:nvSpPr>
          <p:spPr bwMode="auto">
            <a:xfrm>
              <a:off x="801760" y="3292054"/>
              <a:ext cx="114342" cy="100052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68"/>
          <p:cNvGrpSpPr/>
          <p:nvPr/>
        </p:nvGrpSpPr>
        <p:grpSpPr bwMode="auto">
          <a:xfrm>
            <a:off x="1752600" y="5186364"/>
            <a:ext cx="1295400" cy="1255210"/>
            <a:chOff x="3074" y="3297"/>
            <a:chExt cx="895" cy="884"/>
          </a:xfrm>
        </p:grpSpPr>
        <p:grpSp>
          <p:nvGrpSpPr>
            <p:cNvPr id="7202" name="Group 69"/>
            <p:cNvGrpSpPr/>
            <p:nvPr/>
          </p:nvGrpSpPr>
          <p:grpSpPr bwMode="auto">
            <a:xfrm>
              <a:off x="3074" y="3297"/>
              <a:ext cx="895" cy="884"/>
              <a:chOff x="3074" y="3297"/>
              <a:chExt cx="895" cy="884"/>
            </a:xfrm>
          </p:grpSpPr>
          <p:sp>
            <p:nvSpPr>
              <p:cNvPr id="7206" name="Oval 70" descr="Weave"/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207" name="Text Box 71"/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12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08" name="Text Box 72"/>
              <p:cNvSpPr txBox="1">
                <a:spLocks noChangeArrowheads="1"/>
              </p:cNvSpPr>
              <p:nvPr/>
            </p:nvSpPr>
            <p:spPr bwMode="auto">
              <a:xfrm>
                <a:off x="3672" y="3375"/>
                <a:ext cx="1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09" name="Text Box 73"/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2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0" name="Text Box 74"/>
              <p:cNvSpPr txBox="1">
                <a:spLocks noChangeArrowheads="1"/>
              </p:cNvSpPr>
              <p:nvPr/>
            </p:nvSpPr>
            <p:spPr bwMode="auto">
              <a:xfrm>
                <a:off x="3791" y="3634"/>
                <a:ext cx="15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3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1" name="Text Box 75"/>
              <p:cNvSpPr txBox="1">
                <a:spLocks noChangeArrowheads="1"/>
              </p:cNvSpPr>
              <p:nvPr/>
            </p:nvSpPr>
            <p:spPr bwMode="auto">
              <a:xfrm>
                <a:off x="3751" y="3783"/>
                <a:ext cx="1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4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2" name="Text Box 76"/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5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3" name="Text Box 77"/>
              <p:cNvSpPr txBox="1">
                <a:spLocks noChangeArrowheads="1"/>
              </p:cNvSpPr>
              <p:nvPr/>
            </p:nvSpPr>
            <p:spPr bwMode="auto">
              <a:xfrm>
                <a:off x="3433" y="3964"/>
                <a:ext cx="23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6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4" name="Text Box 78"/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7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5" name="Text Box 79"/>
              <p:cNvSpPr txBox="1">
                <a:spLocks noChangeArrowheads="1"/>
              </p:cNvSpPr>
              <p:nvPr/>
            </p:nvSpPr>
            <p:spPr bwMode="auto">
              <a:xfrm>
                <a:off x="3113" y="3784"/>
                <a:ext cx="20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8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6" name="Text Box 80"/>
              <p:cNvSpPr txBox="1">
                <a:spLocks noChangeArrowheads="1"/>
              </p:cNvSpPr>
              <p:nvPr/>
            </p:nvSpPr>
            <p:spPr bwMode="auto">
              <a:xfrm>
                <a:off x="3075" y="3634"/>
                <a:ext cx="19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9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7" name="Text Box 81"/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10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18" name="Text Box 82"/>
              <p:cNvSpPr txBox="1">
                <a:spLocks noChangeArrowheads="1"/>
              </p:cNvSpPr>
              <p:nvPr/>
            </p:nvSpPr>
            <p:spPr bwMode="auto">
              <a:xfrm>
                <a:off x="3192" y="3375"/>
                <a:ext cx="33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11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203" name="AutoShape 83"/>
            <p:cNvSpPr>
              <a:spLocks noChangeArrowheads="1"/>
            </p:cNvSpPr>
            <p:nvPr/>
          </p:nvSpPr>
          <p:spPr bwMode="auto">
            <a:xfrm>
              <a:off x="3479" y="3394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04" name="AutoShape 84"/>
            <p:cNvSpPr>
              <a:spLocks noChangeArrowheads="1"/>
            </p:cNvSpPr>
            <p:nvPr/>
          </p:nvSpPr>
          <p:spPr bwMode="auto">
            <a:xfrm rot="9132285">
              <a:off x="3311" y="3729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7205" name="AutoShape 85"/>
            <p:cNvSpPr>
              <a:spLocks noChangeArrowheads="1"/>
            </p:cNvSpPr>
            <p:nvPr/>
          </p:nvSpPr>
          <p:spPr bwMode="auto">
            <a:xfrm>
              <a:off x="3479" y="3666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88"/>
          <p:cNvGrpSpPr/>
          <p:nvPr/>
        </p:nvGrpSpPr>
        <p:grpSpPr bwMode="auto">
          <a:xfrm>
            <a:off x="1828800" y="1071563"/>
            <a:ext cx="1295400" cy="1264934"/>
            <a:chOff x="192" y="192"/>
            <a:chExt cx="895" cy="881"/>
          </a:xfrm>
        </p:grpSpPr>
        <p:grpSp>
          <p:nvGrpSpPr>
            <p:cNvPr id="7183" name="Group 14"/>
            <p:cNvGrpSpPr/>
            <p:nvPr/>
          </p:nvGrpSpPr>
          <p:grpSpPr bwMode="auto">
            <a:xfrm>
              <a:off x="192" y="192"/>
              <a:ext cx="895" cy="881"/>
              <a:chOff x="4525" y="346"/>
              <a:chExt cx="895" cy="881"/>
            </a:xfrm>
          </p:grpSpPr>
          <p:sp>
            <p:nvSpPr>
              <p:cNvPr id="7189" name="Oval 15" descr="Weave"/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7190" name="Text Box 16"/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12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1" name="Text Box 17"/>
              <p:cNvSpPr txBox="1">
                <a:spLocks noChangeArrowheads="1"/>
              </p:cNvSpPr>
              <p:nvPr/>
            </p:nvSpPr>
            <p:spPr bwMode="auto">
              <a:xfrm>
                <a:off x="5123" y="425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2" name="Text Box 18"/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2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3" name="Text Box 19"/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3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4" name="Text Box 20"/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4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5" name="Text Box 21"/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5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6" name="Text Box 22"/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6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7" name="Text Box 23"/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7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8" name="Text Box 24"/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8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199" name="Text Box 25"/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9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00" name="Text Box 26"/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10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01" name="Text Box 27"/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</a:rPr>
                  <a:t>11</a:t>
                </a:r>
                <a:endParaRPr lang="en-US" sz="14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184" name="Group 87"/>
            <p:cNvGrpSpPr/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7185" name="Group 86"/>
              <p:cNvGrpSpPr/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7187" name="AutoShape 29"/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/>
                </a:p>
              </p:txBody>
            </p:sp>
            <p:sp>
              <p:nvSpPr>
                <p:cNvPr id="7188" name="AutoShape 30"/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/>
                </a:p>
              </p:txBody>
            </p:sp>
          </p:grpSp>
          <p:sp>
            <p:nvSpPr>
              <p:cNvPr id="7186" name="AutoShape 31"/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sz="14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1524000" y="995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1524000" y="3738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1524000" y="2366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1524000" y="5033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62083 -0.0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405E-6 L 0.6125 -0.01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-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07006 L 0.40417 -0.158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44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659 L 0.40417 -0.022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6 L 0.60417 0.0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6821E-6 L 0.60417 -0.000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25417 -0.191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95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42084 -0.178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/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  <a:endParaRPr lang="vi-VN" sz="1600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  <a:endParaRPr lang="vi-VN" sz="1600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  <a:endParaRPr lang="vi-VN" sz="1600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  <a:endParaRPr lang="vi-VN" sz="1600" dirty="0" smtClean="0">
              <a:solidFill>
                <a:srgbClr val="FFFF00"/>
              </a:solidFill>
              <a:latin typeface="+mj-lt"/>
            </a:endParaRP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  <a:endParaRPr lang="vi-VN" sz="1600" dirty="0" smtClean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>
            <a:fillRect/>
          </a:stretch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>
            <a:fillRect/>
          </a:stretch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>
            <a:fillRect/>
          </a:stretch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>
                <a:fillRect/>
              </a:stretch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/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tags/tag1.xml><?xml version="1.0" encoding="utf-8"?>
<p:tagLst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10.xml><?xml version="1.0" encoding="utf-8"?>
<p:tagLst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3.xml><?xml version="1.0" encoding="utf-8"?>
<p:tagLst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4.xml><?xml version="1.0" encoding="utf-8"?>
<p:tagLst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5.xml><?xml version="1.0" encoding="utf-8"?>
<p:tagLst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6.xml><?xml version="1.0" encoding="utf-8"?>
<p:tagLst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7.xml><?xml version="1.0" encoding="utf-8"?>
<p:tagLst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8.xml><?xml version="1.0" encoding="utf-8"?>
<p:tagLst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9.xml><?xml version="1.0" encoding="utf-8"?>
<p:tagLst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WPS Presentation</Application>
  <PresentationFormat>Widescreen</PresentationFormat>
  <Paragraphs>320</Paragraphs>
  <Slides>31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1. Ổn định tổ chức: Chiếc đồng hồ báo thức</vt:lpstr>
      <vt:lpstr>PowerPoint 演示文稿</vt:lpstr>
      <vt:lpstr>2. Phương pháp, hình thức tổ chức:</vt:lpstr>
      <vt:lpstr>* Giới thiệu về đồng hồ số:</vt:lpstr>
      <vt:lpstr>PowerPoint 演示文稿</vt:lpstr>
      <vt:lpstr>PowerPoint 演示文稿</vt:lpstr>
      <vt:lpstr>7 giờ</vt:lpstr>
      <vt:lpstr>PowerPoint 演示文稿</vt:lpstr>
      <vt:lpstr>PowerPoint 演示文稿</vt:lpstr>
      <vt:lpstr>11 giờ</vt:lpstr>
      <vt:lpstr>PowerPoint 演示文稿</vt:lpstr>
      <vt:lpstr>12 giờ</vt:lpstr>
      <vt:lpstr>PowerPoint 演示文稿</vt:lpstr>
      <vt:lpstr>4 giờ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Bé cùng xem giờ đúng</vt:lpstr>
      <vt:lpstr>PowerPoint 演示文稿</vt:lpstr>
      <vt:lpstr>8 giờ</vt:lpstr>
      <vt:lpstr>* Luyện tập: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nga</cp:lastModifiedBy>
  <cp:revision>100</cp:revision>
  <dcterms:created xsi:type="dcterms:W3CDTF">2020-11-28T15:09:00Z</dcterms:created>
  <dcterms:modified xsi:type="dcterms:W3CDTF">2025-12-09T02:07:47Z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3AEAD67BA6BC4FB4A91AE03D6A7F8D8F_12</vt:lpwstr>
  </property>
  <property fmtid="{D5CDD505-2E9C-101B-9397-08002B2CF9AE}" pid="3" name="KSOProductBuildVer">
    <vt:lpwstr>1033-12.2.0.23155</vt:lpwstr>
  </property>
</Properties>
</file>