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Balsamiq Sans Bold" charset="1" panose="02000603000000000000"/>
      <p:regular r:id="rId14"/>
    </p:embeddedFont>
    <p:embeddedFont>
      <p:font typeface="Noto Sans Bold" charset="1" panose="020B0802040504020204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7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25.png" Type="http://schemas.openxmlformats.org/officeDocument/2006/relationships/image"/><Relationship Id="rId6" Target="../media/image23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9.png" Type="http://schemas.openxmlformats.org/officeDocument/2006/relationships/image"/><Relationship Id="rId8" Target="../media/image8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30.png" Type="http://schemas.openxmlformats.org/officeDocument/2006/relationships/image"/><Relationship Id="rId13" Target="../media/image31.svg" Type="http://schemas.openxmlformats.org/officeDocument/2006/relationships/image"/><Relationship Id="rId14" Target="../media/image32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8.png" Type="http://schemas.openxmlformats.org/officeDocument/2006/relationships/image"/><Relationship Id="rId6" Target="../media/image23.pn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7.png" Type="http://schemas.openxmlformats.org/officeDocument/2006/relationships/image"/><Relationship Id="rId8" Target="../media/image23.png" Type="http://schemas.openxmlformats.org/officeDocument/2006/relationships/image"/><Relationship Id="rId9" Target="../media/image3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13" Target="../media/image15.png" Type="http://schemas.openxmlformats.org/officeDocument/2006/relationships/image"/><Relationship Id="rId14" Target="../media/image16.svg" Type="http://schemas.openxmlformats.org/officeDocument/2006/relationships/image"/><Relationship Id="rId15" Target="../media/image17.png" Type="http://schemas.openxmlformats.org/officeDocument/2006/relationships/image"/><Relationship Id="rId16" Target="../media/image18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856" y="-245924"/>
            <a:ext cx="10778847" cy="10778847"/>
          </a:xfrm>
          <a:custGeom>
            <a:avLst/>
            <a:gdLst/>
            <a:ahLst/>
            <a:cxnLst/>
            <a:rect r="r" b="b" t="t" l="l"/>
            <a:pathLst>
              <a:path h="10778847" w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0991" y="-245924"/>
            <a:ext cx="10684865" cy="10778847"/>
          </a:xfrm>
          <a:custGeom>
            <a:avLst/>
            <a:gdLst/>
            <a:ahLst/>
            <a:cxnLst/>
            <a:rect r="r" b="b" t="t" l="l"/>
            <a:pathLst>
              <a:path h="10778847" w="10684865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680585">
            <a:off x="3335803" y="-1133695"/>
            <a:ext cx="11616393" cy="11088375"/>
          </a:xfrm>
          <a:custGeom>
            <a:avLst/>
            <a:gdLst/>
            <a:ahLst/>
            <a:cxnLst/>
            <a:rect r="r" b="b" t="t" l="l"/>
            <a:pathLst>
              <a:path h="11088375" w="11616393">
                <a:moveTo>
                  <a:pt x="0" y="0"/>
                </a:moveTo>
                <a:lnTo>
                  <a:pt x="11616394" y="0"/>
                </a:lnTo>
                <a:lnTo>
                  <a:pt x="11616394" y="11088375"/>
                </a:lnTo>
                <a:lnTo>
                  <a:pt x="0" y="11088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498384" y="7142719"/>
            <a:ext cx="5852184" cy="4030692"/>
          </a:xfrm>
          <a:custGeom>
            <a:avLst/>
            <a:gdLst/>
            <a:ahLst/>
            <a:cxnLst/>
            <a:rect r="r" b="b" t="t" l="l"/>
            <a:pathLst>
              <a:path h="4030692" w="5852184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333208" y="6717407"/>
            <a:ext cx="5852184" cy="4030692"/>
          </a:xfrm>
          <a:custGeom>
            <a:avLst/>
            <a:gdLst/>
            <a:ahLst/>
            <a:cxnLst/>
            <a:rect r="r" b="b" t="t" l="l"/>
            <a:pathLst>
              <a:path h="4030692" w="5852184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62536" y="6423659"/>
            <a:ext cx="1961788" cy="3863341"/>
          </a:xfrm>
          <a:custGeom>
            <a:avLst/>
            <a:gdLst/>
            <a:ahLst/>
            <a:cxnLst/>
            <a:rect r="r" b="b" t="t" l="l"/>
            <a:pathLst>
              <a:path h="3863341" w="1961788">
                <a:moveTo>
                  <a:pt x="0" y="0"/>
                </a:moveTo>
                <a:lnTo>
                  <a:pt x="1961789" y="0"/>
                </a:lnTo>
                <a:lnTo>
                  <a:pt x="1961789" y="3863341"/>
                </a:lnTo>
                <a:lnTo>
                  <a:pt x="0" y="3863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17" t="0" r="-1817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696703" y="6423659"/>
            <a:ext cx="1961788" cy="3863341"/>
          </a:xfrm>
          <a:custGeom>
            <a:avLst/>
            <a:gdLst/>
            <a:ahLst/>
            <a:cxnLst/>
            <a:rect r="r" b="b" t="t" l="l"/>
            <a:pathLst>
              <a:path h="3863341" w="1961788">
                <a:moveTo>
                  <a:pt x="1961788" y="0"/>
                </a:moveTo>
                <a:lnTo>
                  <a:pt x="0" y="0"/>
                </a:lnTo>
                <a:lnTo>
                  <a:pt x="0" y="3863341"/>
                </a:lnTo>
                <a:lnTo>
                  <a:pt x="1961788" y="3863341"/>
                </a:lnTo>
                <a:lnTo>
                  <a:pt x="1961788" y="0"/>
                </a:lnTo>
                <a:close/>
              </a:path>
            </a:pathLst>
          </a:custGeom>
          <a:blipFill>
            <a:blip r:embed="rId7"/>
            <a:stretch>
              <a:fillRect l="-1817" t="0" r="-1817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49529" y="465214"/>
            <a:ext cx="2505338" cy="2358149"/>
          </a:xfrm>
          <a:custGeom>
            <a:avLst/>
            <a:gdLst/>
            <a:ahLst/>
            <a:cxnLst/>
            <a:rect r="r" b="b" t="t" l="l"/>
            <a:pathLst>
              <a:path h="2358149" w="2505338">
                <a:moveTo>
                  <a:pt x="0" y="0"/>
                </a:moveTo>
                <a:lnTo>
                  <a:pt x="2505338" y="0"/>
                </a:lnTo>
                <a:lnTo>
                  <a:pt x="2505338" y="2358149"/>
                </a:lnTo>
                <a:lnTo>
                  <a:pt x="0" y="2358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66978" y="1236233"/>
            <a:ext cx="3055225" cy="3174260"/>
          </a:xfrm>
          <a:custGeom>
            <a:avLst/>
            <a:gdLst/>
            <a:ahLst/>
            <a:cxnLst/>
            <a:rect r="r" b="b" t="t" l="l"/>
            <a:pathLst>
              <a:path h="3174260" w="3055225">
                <a:moveTo>
                  <a:pt x="0" y="0"/>
                </a:moveTo>
                <a:lnTo>
                  <a:pt x="3055225" y="0"/>
                </a:lnTo>
                <a:lnTo>
                  <a:pt x="3055225" y="3174260"/>
                </a:lnTo>
                <a:lnTo>
                  <a:pt x="0" y="3174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27708" y="3937283"/>
            <a:ext cx="16006240" cy="2322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45"/>
              </a:lnSpc>
            </a:pPr>
            <a:r>
              <a:rPr lang="en-US" b="true" sz="19362">
                <a:solidFill>
                  <a:srgbClr val="8B8ED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Thơ: Mẹ và cô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10305430">
            <a:off x="14665854" y="38370"/>
            <a:ext cx="4061697" cy="1329283"/>
          </a:xfrm>
          <a:custGeom>
            <a:avLst/>
            <a:gdLst/>
            <a:ahLst/>
            <a:cxnLst/>
            <a:rect r="r" b="b" t="t" l="l"/>
            <a:pathLst>
              <a:path h="1329283" w="4061697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696703" y="2617001"/>
            <a:ext cx="1961788" cy="1883317"/>
          </a:xfrm>
          <a:custGeom>
            <a:avLst/>
            <a:gdLst/>
            <a:ahLst/>
            <a:cxnLst/>
            <a:rect r="r" b="b" t="t" l="l"/>
            <a:pathLst>
              <a:path h="1883317" w="1961788">
                <a:moveTo>
                  <a:pt x="0" y="0"/>
                </a:moveTo>
                <a:lnTo>
                  <a:pt x="1961788" y="0"/>
                </a:lnTo>
                <a:lnTo>
                  <a:pt x="1961788" y="1883317"/>
                </a:lnTo>
                <a:lnTo>
                  <a:pt x="0" y="1883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44214" y="2823363"/>
            <a:ext cx="1891170" cy="2109824"/>
          </a:xfrm>
          <a:custGeom>
            <a:avLst/>
            <a:gdLst/>
            <a:ahLst/>
            <a:cxnLst/>
            <a:rect r="r" b="b" t="t" l="l"/>
            <a:pathLst>
              <a:path h="2109824" w="1891170">
                <a:moveTo>
                  <a:pt x="0" y="0"/>
                </a:moveTo>
                <a:lnTo>
                  <a:pt x="1891170" y="0"/>
                </a:lnTo>
                <a:lnTo>
                  <a:pt x="1891170" y="2109824"/>
                </a:lnTo>
                <a:lnTo>
                  <a:pt x="0" y="2109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790093">
            <a:off x="2194803" y="5947261"/>
            <a:ext cx="1343494" cy="625336"/>
          </a:xfrm>
          <a:custGeom>
            <a:avLst/>
            <a:gdLst/>
            <a:ahLst/>
            <a:cxnLst/>
            <a:rect r="r" b="b" t="t" l="l"/>
            <a:pathLst>
              <a:path h="625336" w="1343494">
                <a:moveTo>
                  <a:pt x="0" y="0"/>
                </a:moveTo>
                <a:lnTo>
                  <a:pt x="1343494" y="0"/>
                </a:lnTo>
                <a:lnTo>
                  <a:pt x="1343494" y="625336"/>
                </a:lnTo>
                <a:lnTo>
                  <a:pt x="0" y="6253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302831">
            <a:off x="14064194" y="5654411"/>
            <a:ext cx="1054702" cy="1211036"/>
          </a:xfrm>
          <a:custGeom>
            <a:avLst/>
            <a:gdLst/>
            <a:ahLst/>
            <a:cxnLst/>
            <a:rect r="r" b="b" t="t" l="l"/>
            <a:pathLst>
              <a:path h="1211036" w="1054702">
                <a:moveTo>
                  <a:pt x="0" y="0"/>
                </a:moveTo>
                <a:lnTo>
                  <a:pt x="1054703" y="0"/>
                </a:lnTo>
                <a:lnTo>
                  <a:pt x="1054703" y="1211036"/>
                </a:lnTo>
                <a:lnTo>
                  <a:pt x="0" y="1211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218487" y="8732753"/>
            <a:ext cx="2960494" cy="2039040"/>
          </a:xfrm>
          <a:custGeom>
            <a:avLst/>
            <a:gdLst/>
            <a:ahLst/>
            <a:cxnLst/>
            <a:rect r="r" b="b" t="t" l="l"/>
            <a:pathLst>
              <a:path h="2039040" w="2960494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2321951" y="8709059"/>
            <a:ext cx="2960494" cy="2039040"/>
          </a:xfrm>
          <a:custGeom>
            <a:avLst/>
            <a:gdLst/>
            <a:ahLst/>
            <a:cxnLst/>
            <a:rect r="r" b="b" t="t" l="l"/>
            <a:pathLst>
              <a:path h="2039040" w="2960494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801371" y="771961"/>
            <a:ext cx="1865607" cy="46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b="true" sz="272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584842" y="7184249"/>
            <a:ext cx="3212298" cy="606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b="true" sz="3548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Let’s Starts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856" y="-245924"/>
            <a:ext cx="10778847" cy="10778847"/>
          </a:xfrm>
          <a:custGeom>
            <a:avLst/>
            <a:gdLst/>
            <a:ahLst/>
            <a:cxnLst/>
            <a:rect r="r" b="b" t="t" l="l"/>
            <a:pathLst>
              <a:path h="10778847" w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0991" y="-245924"/>
            <a:ext cx="10684865" cy="10778847"/>
          </a:xfrm>
          <a:custGeom>
            <a:avLst/>
            <a:gdLst/>
            <a:ahLst/>
            <a:cxnLst/>
            <a:rect r="r" b="b" t="t" l="l"/>
            <a:pathLst>
              <a:path h="10778847" w="10684865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69985" y="8229600"/>
            <a:ext cx="18827971" cy="2997441"/>
          </a:xfrm>
          <a:custGeom>
            <a:avLst/>
            <a:gdLst/>
            <a:ahLst/>
            <a:cxnLst/>
            <a:rect r="r" b="b" t="t" l="l"/>
            <a:pathLst>
              <a:path h="2997441" w="1882797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7195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16279" y="706276"/>
            <a:ext cx="16930583" cy="8874447"/>
          </a:xfrm>
          <a:custGeom>
            <a:avLst/>
            <a:gdLst/>
            <a:ahLst/>
            <a:cxnLst/>
            <a:rect r="r" b="b" t="t" l="l"/>
            <a:pathLst>
              <a:path h="8874447" w="16930583">
                <a:moveTo>
                  <a:pt x="0" y="0"/>
                </a:moveTo>
                <a:lnTo>
                  <a:pt x="16930582" y="0"/>
                </a:lnTo>
                <a:lnTo>
                  <a:pt x="16930582" y="8874448"/>
                </a:lnTo>
                <a:lnTo>
                  <a:pt x="0" y="887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294192" y="6172200"/>
            <a:ext cx="1930215" cy="4114800"/>
          </a:xfrm>
          <a:custGeom>
            <a:avLst/>
            <a:gdLst/>
            <a:ahLst/>
            <a:cxnLst/>
            <a:rect r="r" b="b" t="t" l="l"/>
            <a:pathLst>
              <a:path h="4114800" w="1930215">
                <a:moveTo>
                  <a:pt x="0" y="0"/>
                </a:moveTo>
                <a:lnTo>
                  <a:pt x="1930216" y="0"/>
                </a:lnTo>
                <a:lnTo>
                  <a:pt x="1930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0" y="6172200"/>
            <a:ext cx="1930215" cy="4114800"/>
          </a:xfrm>
          <a:custGeom>
            <a:avLst/>
            <a:gdLst/>
            <a:ahLst/>
            <a:cxnLst/>
            <a:rect r="r" b="b" t="t" l="l"/>
            <a:pathLst>
              <a:path h="4114800" w="1930215">
                <a:moveTo>
                  <a:pt x="1930215" y="0"/>
                </a:moveTo>
                <a:lnTo>
                  <a:pt x="0" y="0"/>
                </a:lnTo>
                <a:lnTo>
                  <a:pt x="0" y="4114800"/>
                </a:lnTo>
                <a:lnTo>
                  <a:pt x="1930215" y="4114800"/>
                </a:lnTo>
                <a:lnTo>
                  <a:pt x="19302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041524" y="1236233"/>
            <a:ext cx="2505338" cy="2358149"/>
          </a:xfrm>
          <a:custGeom>
            <a:avLst/>
            <a:gdLst/>
            <a:ahLst/>
            <a:cxnLst/>
            <a:rect r="r" b="b" t="t" l="l"/>
            <a:pathLst>
              <a:path h="2358149" w="2505338">
                <a:moveTo>
                  <a:pt x="0" y="0"/>
                </a:moveTo>
                <a:lnTo>
                  <a:pt x="2505337" y="0"/>
                </a:lnTo>
                <a:lnTo>
                  <a:pt x="2505337" y="2358149"/>
                </a:lnTo>
                <a:lnTo>
                  <a:pt x="0" y="2358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0144" y="1871021"/>
            <a:ext cx="2592051" cy="2235644"/>
          </a:xfrm>
          <a:custGeom>
            <a:avLst/>
            <a:gdLst/>
            <a:ahLst/>
            <a:cxnLst/>
            <a:rect r="r" b="b" t="t" l="l"/>
            <a:pathLst>
              <a:path h="2235644" w="2592051">
                <a:moveTo>
                  <a:pt x="0" y="0"/>
                </a:moveTo>
                <a:lnTo>
                  <a:pt x="2592051" y="0"/>
                </a:lnTo>
                <a:lnTo>
                  <a:pt x="2592051" y="2235645"/>
                </a:lnTo>
                <a:lnTo>
                  <a:pt x="0" y="22356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152922" y="-514078"/>
            <a:ext cx="12648656" cy="1264865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01371" y="771961"/>
            <a:ext cx="1865607" cy="46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b="true" sz="272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856" y="-245924"/>
            <a:ext cx="10778847" cy="10778847"/>
          </a:xfrm>
          <a:custGeom>
            <a:avLst/>
            <a:gdLst/>
            <a:ahLst/>
            <a:cxnLst/>
            <a:rect r="r" b="b" t="t" l="l"/>
            <a:pathLst>
              <a:path h="10778847" w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0991" y="-245924"/>
            <a:ext cx="10684865" cy="10778847"/>
          </a:xfrm>
          <a:custGeom>
            <a:avLst/>
            <a:gdLst/>
            <a:ahLst/>
            <a:cxnLst/>
            <a:rect r="r" b="b" t="t" l="l"/>
            <a:pathLst>
              <a:path h="10778847" w="10684865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98384" y="7142719"/>
            <a:ext cx="5852184" cy="4030692"/>
          </a:xfrm>
          <a:custGeom>
            <a:avLst/>
            <a:gdLst/>
            <a:ahLst/>
            <a:cxnLst/>
            <a:rect r="r" b="b" t="t" l="l"/>
            <a:pathLst>
              <a:path h="4030692" w="5852184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4333208" y="6717407"/>
            <a:ext cx="5852184" cy="4030692"/>
          </a:xfrm>
          <a:custGeom>
            <a:avLst/>
            <a:gdLst/>
            <a:ahLst/>
            <a:cxnLst/>
            <a:rect r="r" b="b" t="t" l="l"/>
            <a:pathLst>
              <a:path h="4030692" w="5852184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18487" y="8732753"/>
            <a:ext cx="2960494" cy="2039040"/>
          </a:xfrm>
          <a:custGeom>
            <a:avLst/>
            <a:gdLst/>
            <a:ahLst/>
            <a:cxnLst/>
            <a:rect r="r" b="b" t="t" l="l"/>
            <a:pathLst>
              <a:path h="2039040" w="2960494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2321951" y="8709059"/>
            <a:ext cx="2960494" cy="2039040"/>
          </a:xfrm>
          <a:custGeom>
            <a:avLst/>
            <a:gdLst/>
            <a:ahLst/>
            <a:cxnLst/>
            <a:rect r="r" b="b" t="t" l="l"/>
            <a:pathLst>
              <a:path h="2039040" w="2960494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93357" y="6037551"/>
            <a:ext cx="2331885" cy="4249449"/>
          </a:xfrm>
          <a:custGeom>
            <a:avLst/>
            <a:gdLst/>
            <a:ahLst/>
            <a:cxnLst/>
            <a:rect r="r" b="b" t="t" l="l"/>
            <a:pathLst>
              <a:path h="4249449" w="2331885">
                <a:moveTo>
                  <a:pt x="0" y="0"/>
                </a:moveTo>
                <a:lnTo>
                  <a:pt x="2331886" y="0"/>
                </a:lnTo>
                <a:lnTo>
                  <a:pt x="2331886" y="4249449"/>
                </a:lnTo>
                <a:lnTo>
                  <a:pt x="0" y="4249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-137243" y="6037551"/>
            <a:ext cx="2331885" cy="4249449"/>
          </a:xfrm>
          <a:custGeom>
            <a:avLst/>
            <a:gdLst/>
            <a:ahLst/>
            <a:cxnLst/>
            <a:rect r="r" b="b" t="t" l="l"/>
            <a:pathLst>
              <a:path h="4249449" w="2331885">
                <a:moveTo>
                  <a:pt x="2331886" y="0"/>
                </a:moveTo>
                <a:lnTo>
                  <a:pt x="0" y="0"/>
                </a:lnTo>
                <a:lnTo>
                  <a:pt x="0" y="4249449"/>
                </a:lnTo>
                <a:lnTo>
                  <a:pt x="2331886" y="4249449"/>
                </a:lnTo>
                <a:lnTo>
                  <a:pt x="233188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797332" y="1032672"/>
            <a:ext cx="2592051" cy="2235644"/>
          </a:xfrm>
          <a:custGeom>
            <a:avLst/>
            <a:gdLst/>
            <a:ahLst/>
            <a:cxnLst/>
            <a:rect r="r" b="b" t="t" l="l"/>
            <a:pathLst>
              <a:path h="2235644" w="2592051">
                <a:moveTo>
                  <a:pt x="0" y="0"/>
                </a:moveTo>
                <a:lnTo>
                  <a:pt x="2592051" y="0"/>
                </a:lnTo>
                <a:lnTo>
                  <a:pt x="2592051" y="2235644"/>
                </a:lnTo>
                <a:lnTo>
                  <a:pt x="0" y="223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01371" y="771961"/>
            <a:ext cx="1865607" cy="46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b="true" sz="272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790093">
            <a:off x="2744857" y="5975781"/>
            <a:ext cx="1953297" cy="909171"/>
          </a:xfrm>
          <a:custGeom>
            <a:avLst/>
            <a:gdLst/>
            <a:ahLst/>
            <a:cxnLst/>
            <a:rect r="r" b="b" t="t" l="l"/>
            <a:pathLst>
              <a:path h="909171" w="1953297">
                <a:moveTo>
                  <a:pt x="0" y="0"/>
                </a:moveTo>
                <a:lnTo>
                  <a:pt x="1953296" y="0"/>
                </a:lnTo>
                <a:lnTo>
                  <a:pt x="1953296" y="909170"/>
                </a:lnTo>
                <a:lnTo>
                  <a:pt x="0" y="909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68546" y="1032672"/>
            <a:ext cx="2398432" cy="2419517"/>
          </a:xfrm>
          <a:custGeom>
            <a:avLst/>
            <a:gdLst/>
            <a:ahLst/>
            <a:cxnLst/>
            <a:rect r="r" b="b" t="t" l="l"/>
            <a:pathLst>
              <a:path h="2419517" w="2398432">
                <a:moveTo>
                  <a:pt x="0" y="0"/>
                </a:moveTo>
                <a:lnTo>
                  <a:pt x="2398432" y="0"/>
                </a:lnTo>
                <a:lnTo>
                  <a:pt x="2398432" y="2419517"/>
                </a:lnTo>
                <a:lnTo>
                  <a:pt x="0" y="24195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495" r="0" b="-1495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131872" y="0"/>
            <a:ext cx="14652872" cy="10748099"/>
            <a:chOff x="0" y="0"/>
            <a:chExt cx="4198620" cy="30797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0"/>
              <a:stretch>
                <a:fillRect l="0" t="-18287" r="0" b="-18287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856" y="-245924"/>
            <a:ext cx="10778847" cy="10778847"/>
          </a:xfrm>
          <a:custGeom>
            <a:avLst/>
            <a:gdLst/>
            <a:ahLst/>
            <a:cxnLst/>
            <a:rect r="r" b="b" t="t" l="l"/>
            <a:pathLst>
              <a:path h="10778847" w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0991" y="-245924"/>
            <a:ext cx="10684865" cy="10778847"/>
          </a:xfrm>
          <a:custGeom>
            <a:avLst/>
            <a:gdLst/>
            <a:ahLst/>
            <a:cxnLst/>
            <a:rect r="r" b="b" t="t" l="l"/>
            <a:pathLst>
              <a:path h="10778847" w="10684865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69985" y="8229600"/>
            <a:ext cx="18827971" cy="2997441"/>
          </a:xfrm>
          <a:custGeom>
            <a:avLst/>
            <a:gdLst/>
            <a:ahLst/>
            <a:cxnLst/>
            <a:rect r="r" b="b" t="t" l="l"/>
            <a:pathLst>
              <a:path h="2997441" w="1882797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7195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71472" y="6161354"/>
            <a:ext cx="2461399" cy="4114800"/>
          </a:xfrm>
          <a:custGeom>
            <a:avLst/>
            <a:gdLst/>
            <a:ahLst/>
            <a:cxnLst/>
            <a:rect r="r" b="b" t="t" l="l"/>
            <a:pathLst>
              <a:path h="4114800" w="2461399">
                <a:moveTo>
                  <a:pt x="0" y="0"/>
                </a:moveTo>
                <a:lnTo>
                  <a:pt x="2461399" y="0"/>
                </a:lnTo>
                <a:lnTo>
                  <a:pt x="2461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49111" y="6184139"/>
            <a:ext cx="2461399" cy="4114800"/>
          </a:xfrm>
          <a:custGeom>
            <a:avLst/>
            <a:gdLst/>
            <a:ahLst/>
            <a:cxnLst/>
            <a:rect r="r" b="b" t="t" l="l"/>
            <a:pathLst>
              <a:path h="4114800" w="2461399">
                <a:moveTo>
                  <a:pt x="2461399" y="0"/>
                </a:moveTo>
                <a:lnTo>
                  <a:pt x="0" y="0"/>
                </a:lnTo>
                <a:lnTo>
                  <a:pt x="0" y="4114800"/>
                </a:lnTo>
                <a:lnTo>
                  <a:pt x="2461399" y="4114800"/>
                </a:lnTo>
                <a:lnTo>
                  <a:pt x="246139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2846886" y="-1153614"/>
            <a:ext cx="12978612" cy="12978612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D5D894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4391697" y="829111"/>
            <a:ext cx="2867603" cy="2892814"/>
          </a:xfrm>
          <a:custGeom>
            <a:avLst/>
            <a:gdLst/>
            <a:ahLst/>
            <a:cxnLst/>
            <a:rect r="r" b="b" t="t" l="l"/>
            <a:pathLst>
              <a:path h="2892814" w="2867603">
                <a:moveTo>
                  <a:pt x="0" y="0"/>
                </a:moveTo>
                <a:lnTo>
                  <a:pt x="2867603" y="0"/>
                </a:lnTo>
                <a:lnTo>
                  <a:pt x="2867603" y="2892814"/>
                </a:lnTo>
                <a:lnTo>
                  <a:pt x="0" y="28928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495" r="0" b="-149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4484" y="2309116"/>
            <a:ext cx="2592051" cy="2235644"/>
          </a:xfrm>
          <a:custGeom>
            <a:avLst/>
            <a:gdLst/>
            <a:ahLst/>
            <a:cxnLst/>
            <a:rect r="r" b="b" t="t" l="l"/>
            <a:pathLst>
              <a:path h="2235644" w="2592051">
                <a:moveTo>
                  <a:pt x="0" y="0"/>
                </a:moveTo>
                <a:lnTo>
                  <a:pt x="2592052" y="0"/>
                </a:lnTo>
                <a:lnTo>
                  <a:pt x="2592052" y="2235644"/>
                </a:lnTo>
                <a:lnTo>
                  <a:pt x="0" y="2235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01371" y="771961"/>
            <a:ext cx="1865607" cy="46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b="true" sz="272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856" y="-245924"/>
            <a:ext cx="10778847" cy="10778847"/>
          </a:xfrm>
          <a:custGeom>
            <a:avLst/>
            <a:gdLst/>
            <a:ahLst/>
            <a:cxnLst/>
            <a:rect r="r" b="b" t="t" l="l"/>
            <a:pathLst>
              <a:path h="10778847" w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0991" y="-245924"/>
            <a:ext cx="10684865" cy="10778847"/>
          </a:xfrm>
          <a:custGeom>
            <a:avLst/>
            <a:gdLst/>
            <a:ahLst/>
            <a:cxnLst/>
            <a:rect r="r" b="b" t="t" l="l"/>
            <a:pathLst>
              <a:path h="10778847" w="10684865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98384" y="7142719"/>
            <a:ext cx="5852184" cy="4030692"/>
          </a:xfrm>
          <a:custGeom>
            <a:avLst/>
            <a:gdLst/>
            <a:ahLst/>
            <a:cxnLst/>
            <a:rect r="r" b="b" t="t" l="l"/>
            <a:pathLst>
              <a:path h="4030692" w="5852184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4333208" y="6717407"/>
            <a:ext cx="5852184" cy="4030692"/>
          </a:xfrm>
          <a:custGeom>
            <a:avLst/>
            <a:gdLst/>
            <a:ahLst/>
            <a:cxnLst/>
            <a:rect r="r" b="b" t="t" l="l"/>
            <a:pathLst>
              <a:path h="4030692" w="5852184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18487" y="8732753"/>
            <a:ext cx="2960494" cy="2039040"/>
          </a:xfrm>
          <a:custGeom>
            <a:avLst/>
            <a:gdLst/>
            <a:ahLst/>
            <a:cxnLst/>
            <a:rect r="r" b="b" t="t" l="l"/>
            <a:pathLst>
              <a:path h="2039040" w="2960494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2321951" y="8709059"/>
            <a:ext cx="2960494" cy="2039040"/>
          </a:xfrm>
          <a:custGeom>
            <a:avLst/>
            <a:gdLst/>
            <a:ahLst/>
            <a:cxnLst/>
            <a:rect r="r" b="b" t="t" l="l"/>
            <a:pathLst>
              <a:path h="2039040" w="2960494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62536" y="6423659"/>
            <a:ext cx="1961788" cy="3863341"/>
          </a:xfrm>
          <a:custGeom>
            <a:avLst/>
            <a:gdLst/>
            <a:ahLst/>
            <a:cxnLst/>
            <a:rect r="r" b="b" t="t" l="l"/>
            <a:pathLst>
              <a:path h="3863341" w="1961788">
                <a:moveTo>
                  <a:pt x="0" y="0"/>
                </a:moveTo>
                <a:lnTo>
                  <a:pt x="1961789" y="0"/>
                </a:lnTo>
                <a:lnTo>
                  <a:pt x="1961789" y="3863341"/>
                </a:lnTo>
                <a:lnTo>
                  <a:pt x="0" y="3863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17" t="0" r="-1817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6696703" y="6423659"/>
            <a:ext cx="1961788" cy="3863341"/>
          </a:xfrm>
          <a:custGeom>
            <a:avLst/>
            <a:gdLst/>
            <a:ahLst/>
            <a:cxnLst/>
            <a:rect r="r" b="b" t="t" l="l"/>
            <a:pathLst>
              <a:path h="3863341" w="1961788">
                <a:moveTo>
                  <a:pt x="1961788" y="0"/>
                </a:moveTo>
                <a:lnTo>
                  <a:pt x="0" y="0"/>
                </a:lnTo>
                <a:lnTo>
                  <a:pt x="0" y="3863341"/>
                </a:lnTo>
                <a:lnTo>
                  <a:pt x="1961788" y="3863341"/>
                </a:lnTo>
                <a:lnTo>
                  <a:pt x="1961788" y="0"/>
                </a:lnTo>
                <a:close/>
              </a:path>
            </a:pathLst>
          </a:custGeom>
          <a:blipFill>
            <a:blip r:embed="rId5"/>
            <a:stretch>
              <a:fillRect l="-1817" t="0" r="-1817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696703" y="2408129"/>
            <a:ext cx="1961788" cy="1883317"/>
          </a:xfrm>
          <a:custGeom>
            <a:avLst/>
            <a:gdLst/>
            <a:ahLst/>
            <a:cxnLst/>
            <a:rect r="r" b="b" t="t" l="l"/>
            <a:pathLst>
              <a:path h="1883317" w="1961788">
                <a:moveTo>
                  <a:pt x="0" y="0"/>
                </a:moveTo>
                <a:lnTo>
                  <a:pt x="1961788" y="0"/>
                </a:lnTo>
                <a:lnTo>
                  <a:pt x="1961788" y="1883317"/>
                </a:lnTo>
                <a:lnTo>
                  <a:pt x="0" y="1883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44214" y="2823363"/>
            <a:ext cx="1891170" cy="2109824"/>
          </a:xfrm>
          <a:custGeom>
            <a:avLst/>
            <a:gdLst/>
            <a:ahLst/>
            <a:cxnLst/>
            <a:rect r="r" b="b" t="t" l="l"/>
            <a:pathLst>
              <a:path h="2109824" w="1891170">
                <a:moveTo>
                  <a:pt x="0" y="0"/>
                </a:moveTo>
                <a:lnTo>
                  <a:pt x="1891170" y="0"/>
                </a:lnTo>
                <a:lnTo>
                  <a:pt x="1891170" y="2109824"/>
                </a:lnTo>
                <a:lnTo>
                  <a:pt x="0" y="210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305430">
            <a:off x="14665854" y="38370"/>
            <a:ext cx="4061697" cy="1329283"/>
          </a:xfrm>
          <a:custGeom>
            <a:avLst/>
            <a:gdLst/>
            <a:ahLst/>
            <a:cxnLst/>
            <a:rect r="r" b="b" t="t" l="l"/>
            <a:pathLst>
              <a:path h="1329283" w="4061697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90093">
            <a:off x="2744857" y="5975781"/>
            <a:ext cx="1953297" cy="909171"/>
          </a:xfrm>
          <a:custGeom>
            <a:avLst/>
            <a:gdLst/>
            <a:ahLst/>
            <a:cxnLst/>
            <a:rect r="r" b="b" t="t" l="l"/>
            <a:pathLst>
              <a:path h="909171" w="1953297">
                <a:moveTo>
                  <a:pt x="0" y="0"/>
                </a:moveTo>
                <a:lnTo>
                  <a:pt x="1953296" y="0"/>
                </a:lnTo>
                <a:lnTo>
                  <a:pt x="1953296" y="909170"/>
                </a:lnTo>
                <a:lnTo>
                  <a:pt x="0" y="909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746956" y="-245924"/>
            <a:ext cx="14557312" cy="11114543"/>
            <a:chOff x="0" y="0"/>
            <a:chExt cx="8316802" cy="634989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4394" y="-4420"/>
              <a:ext cx="8321197" cy="6358776"/>
            </a:xfrm>
            <a:custGeom>
              <a:avLst/>
              <a:gdLst/>
              <a:ahLst/>
              <a:cxnLst/>
              <a:rect r="r" b="b" t="t" l="l"/>
              <a:pathLst>
                <a:path h="6358776" w="8321197">
                  <a:moveTo>
                    <a:pt x="8029709" y="5024095"/>
                  </a:moveTo>
                  <a:cubicBezTo>
                    <a:pt x="8216787" y="5267071"/>
                    <a:pt x="8232057" y="5577815"/>
                    <a:pt x="8034300" y="5839295"/>
                  </a:cubicBezTo>
                  <a:cubicBezTo>
                    <a:pt x="7741698" y="6226176"/>
                    <a:pt x="7093653" y="6358776"/>
                    <a:pt x="6586960" y="6135396"/>
                  </a:cubicBezTo>
                  <a:cubicBezTo>
                    <a:pt x="5812915" y="5787708"/>
                    <a:pt x="4811173" y="5884101"/>
                    <a:pt x="4162961" y="6354293"/>
                  </a:cubicBezTo>
                  <a:lnTo>
                    <a:pt x="4162512" y="6354293"/>
                  </a:lnTo>
                  <a:cubicBezTo>
                    <a:pt x="3526460" y="5892902"/>
                    <a:pt x="2546358" y="5782946"/>
                    <a:pt x="1746664" y="6131815"/>
                  </a:cubicBezTo>
                  <a:cubicBezTo>
                    <a:pt x="1428497" y="6274651"/>
                    <a:pt x="1021423" y="6286259"/>
                    <a:pt x="678953" y="6135320"/>
                  </a:cubicBezTo>
                  <a:cubicBezTo>
                    <a:pt x="172260" y="5911888"/>
                    <a:pt x="0" y="5417084"/>
                    <a:pt x="291141" y="5030216"/>
                  </a:cubicBezTo>
                  <a:cubicBezTo>
                    <a:pt x="746552" y="4439374"/>
                    <a:pt x="620220" y="3674491"/>
                    <a:pt x="4394" y="3179598"/>
                  </a:cubicBezTo>
                  <a:lnTo>
                    <a:pt x="4394" y="3179255"/>
                  </a:lnTo>
                  <a:cubicBezTo>
                    <a:pt x="608759" y="2693607"/>
                    <a:pt x="752707" y="1945387"/>
                    <a:pt x="295815" y="1334758"/>
                  </a:cubicBezTo>
                  <a:cubicBezTo>
                    <a:pt x="108687" y="1091832"/>
                    <a:pt x="93467" y="781038"/>
                    <a:pt x="291257" y="519596"/>
                  </a:cubicBezTo>
                  <a:cubicBezTo>
                    <a:pt x="583826" y="132627"/>
                    <a:pt x="1231871" y="13"/>
                    <a:pt x="1738564" y="223394"/>
                  </a:cubicBezTo>
                  <a:cubicBezTo>
                    <a:pt x="2512592" y="571018"/>
                    <a:pt x="3514334" y="474612"/>
                    <a:pt x="4162579" y="4420"/>
                  </a:cubicBezTo>
                  <a:lnTo>
                    <a:pt x="4163028" y="4420"/>
                  </a:lnTo>
                  <a:cubicBezTo>
                    <a:pt x="4818392" y="479819"/>
                    <a:pt x="5804083" y="567563"/>
                    <a:pt x="6587026" y="223381"/>
                  </a:cubicBezTo>
                  <a:cubicBezTo>
                    <a:pt x="7093719" y="0"/>
                    <a:pt x="7741764" y="132576"/>
                    <a:pt x="8034367" y="519481"/>
                  </a:cubicBezTo>
                  <a:cubicBezTo>
                    <a:pt x="8232123" y="780974"/>
                    <a:pt x="8216853" y="1091819"/>
                    <a:pt x="8029709" y="1334796"/>
                  </a:cubicBezTo>
                  <a:cubicBezTo>
                    <a:pt x="7572867" y="1945425"/>
                    <a:pt x="7716898" y="2693543"/>
                    <a:pt x="8321196" y="3179204"/>
                  </a:cubicBezTo>
                  <a:lnTo>
                    <a:pt x="8321196" y="3179547"/>
                  </a:lnTo>
                  <a:cubicBezTo>
                    <a:pt x="7716814" y="3665246"/>
                    <a:pt x="7572867" y="4413466"/>
                    <a:pt x="8029709" y="5024095"/>
                  </a:cubicBezTo>
                </a:path>
              </a:pathLst>
            </a:custGeom>
            <a:blipFill>
              <a:blip r:embed="rId14"/>
              <a:stretch>
                <a:fillRect l="0" t="-15487" r="0" b="-15487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801371" y="771961"/>
            <a:ext cx="1865607" cy="46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b="true" sz="272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856" y="-245924"/>
            <a:ext cx="10778847" cy="10778847"/>
          </a:xfrm>
          <a:custGeom>
            <a:avLst/>
            <a:gdLst/>
            <a:ahLst/>
            <a:cxnLst/>
            <a:rect r="r" b="b" t="t" l="l"/>
            <a:pathLst>
              <a:path h="10778847" w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0991" y="-245924"/>
            <a:ext cx="10684865" cy="10778847"/>
          </a:xfrm>
          <a:custGeom>
            <a:avLst/>
            <a:gdLst/>
            <a:ahLst/>
            <a:cxnLst/>
            <a:rect r="r" b="b" t="t" l="l"/>
            <a:pathLst>
              <a:path h="10778847" w="10684865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01371" y="771961"/>
            <a:ext cx="1865607" cy="46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b="true" sz="272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498384" y="7142719"/>
            <a:ext cx="5852184" cy="4030692"/>
          </a:xfrm>
          <a:custGeom>
            <a:avLst/>
            <a:gdLst/>
            <a:ahLst/>
            <a:cxnLst/>
            <a:rect r="r" b="b" t="t" l="l"/>
            <a:pathLst>
              <a:path h="4030692" w="5852184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4333208" y="6717407"/>
            <a:ext cx="5852184" cy="4030692"/>
          </a:xfrm>
          <a:custGeom>
            <a:avLst/>
            <a:gdLst/>
            <a:ahLst/>
            <a:cxnLst/>
            <a:rect r="r" b="b" t="t" l="l"/>
            <a:pathLst>
              <a:path h="4030692" w="5852184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18487" y="8732753"/>
            <a:ext cx="2960494" cy="2039040"/>
          </a:xfrm>
          <a:custGeom>
            <a:avLst/>
            <a:gdLst/>
            <a:ahLst/>
            <a:cxnLst/>
            <a:rect r="r" b="b" t="t" l="l"/>
            <a:pathLst>
              <a:path h="2039040" w="2960494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321951" y="8709059"/>
            <a:ext cx="2960494" cy="2039040"/>
          </a:xfrm>
          <a:custGeom>
            <a:avLst/>
            <a:gdLst/>
            <a:ahLst/>
            <a:cxnLst/>
            <a:rect r="r" b="b" t="t" l="l"/>
            <a:pathLst>
              <a:path h="2039040" w="2960494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853542" y="829111"/>
            <a:ext cx="2867603" cy="2892814"/>
          </a:xfrm>
          <a:custGeom>
            <a:avLst/>
            <a:gdLst/>
            <a:ahLst/>
            <a:cxnLst/>
            <a:rect r="r" b="b" t="t" l="l"/>
            <a:pathLst>
              <a:path h="2892814" w="2867603">
                <a:moveTo>
                  <a:pt x="0" y="0"/>
                </a:moveTo>
                <a:lnTo>
                  <a:pt x="2867604" y="0"/>
                </a:lnTo>
                <a:lnTo>
                  <a:pt x="2867604" y="2892814"/>
                </a:lnTo>
                <a:lnTo>
                  <a:pt x="0" y="2892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95" r="0" b="-1495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734174" y="3753055"/>
            <a:ext cx="2619626" cy="2259428"/>
          </a:xfrm>
          <a:custGeom>
            <a:avLst/>
            <a:gdLst/>
            <a:ahLst/>
            <a:cxnLst/>
            <a:rect r="r" b="b" t="t" l="l"/>
            <a:pathLst>
              <a:path h="2259428" w="2619626">
                <a:moveTo>
                  <a:pt x="2619626" y="0"/>
                </a:moveTo>
                <a:lnTo>
                  <a:pt x="0" y="0"/>
                </a:lnTo>
                <a:lnTo>
                  <a:pt x="0" y="2259428"/>
                </a:lnTo>
                <a:lnTo>
                  <a:pt x="2619626" y="2259428"/>
                </a:lnTo>
                <a:lnTo>
                  <a:pt x="2619626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56397">
            <a:off x="16744497" y="4416292"/>
            <a:ext cx="1953297" cy="909171"/>
          </a:xfrm>
          <a:custGeom>
            <a:avLst/>
            <a:gdLst/>
            <a:ahLst/>
            <a:cxnLst/>
            <a:rect r="r" b="b" t="t" l="l"/>
            <a:pathLst>
              <a:path h="909171" w="1953297">
                <a:moveTo>
                  <a:pt x="0" y="0"/>
                </a:moveTo>
                <a:lnTo>
                  <a:pt x="1953297" y="0"/>
                </a:lnTo>
                <a:lnTo>
                  <a:pt x="1953297" y="909171"/>
                </a:lnTo>
                <a:lnTo>
                  <a:pt x="0" y="909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790093">
            <a:off x="-294002" y="2404412"/>
            <a:ext cx="1953297" cy="909171"/>
          </a:xfrm>
          <a:custGeom>
            <a:avLst/>
            <a:gdLst/>
            <a:ahLst/>
            <a:cxnLst/>
            <a:rect r="r" b="b" t="t" l="l"/>
            <a:pathLst>
              <a:path h="909171" w="1953297">
                <a:moveTo>
                  <a:pt x="0" y="0"/>
                </a:moveTo>
                <a:lnTo>
                  <a:pt x="1953296" y="0"/>
                </a:lnTo>
                <a:lnTo>
                  <a:pt x="1953296" y="909171"/>
                </a:lnTo>
                <a:lnTo>
                  <a:pt x="0" y="909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093357" y="6037551"/>
            <a:ext cx="2331885" cy="4249449"/>
          </a:xfrm>
          <a:custGeom>
            <a:avLst/>
            <a:gdLst/>
            <a:ahLst/>
            <a:cxnLst/>
            <a:rect r="r" b="b" t="t" l="l"/>
            <a:pathLst>
              <a:path h="4249449" w="2331885">
                <a:moveTo>
                  <a:pt x="0" y="0"/>
                </a:moveTo>
                <a:lnTo>
                  <a:pt x="2331886" y="0"/>
                </a:lnTo>
                <a:lnTo>
                  <a:pt x="2331886" y="4249449"/>
                </a:lnTo>
                <a:lnTo>
                  <a:pt x="0" y="42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-137243" y="6037551"/>
            <a:ext cx="2331885" cy="4249449"/>
          </a:xfrm>
          <a:custGeom>
            <a:avLst/>
            <a:gdLst/>
            <a:ahLst/>
            <a:cxnLst/>
            <a:rect r="r" b="b" t="t" l="l"/>
            <a:pathLst>
              <a:path h="4249449" w="2331885">
                <a:moveTo>
                  <a:pt x="2331886" y="0"/>
                </a:moveTo>
                <a:lnTo>
                  <a:pt x="0" y="0"/>
                </a:lnTo>
                <a:lnTo>
                  <a:pt x="0" y="4249449"/>
                </a:lnTo>
                <a:lnTo>
                  <a:pt x="2331886" y="4249449"/>
                </a:lnTo>
                <a:lnTo>
                  <a:pt x="2331886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096744" y="3635073"/>
            <a:ext cx="8596610" cy="220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67"/>
              </a:lnSpc>
            </a:pPr>
            <a:r>
              <a:rPr lang="en-US" sz="12977" b="tru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Xem video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856" y="-245924"/>
            <a:ext cx="10778847" cy="10778847"/>
          </a:xfrm>
          <a:custGeom>
            <a:avLst/>
            <a:gdLst/>
            <a:ahLst/>
            <a:cxnLst/>
            <a:rect r="r" b="b" t="t" l="l"/>
            <a:pathLst>
              <a:path h="10778847" w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0991" y="-245924"/>
            <a:ext cx="10684865" cy="10778847"/>
          </a:xfrm>
          <a:custGeom>
            <a:avLst/>
            <a:gdLst/>
            <a:ahLst/>
            <a:cxnLst/>
            <a:rect r="r" b="b" t="t" l="l"/>
            <a:pathLst>
              <a:path h="10778847" w="10684865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69985" y="8229600"/>
            <a:ext cx="18827971" cy="2997441"/>
          </a:xfrm>
          <a:custGeom>
            <a:avLst/>
            <a:gdLst/>
            <a:ahLst/>
            <a:cxnLst/>
            <a:rect r="r" b="b" t="t" l="l"/>
            <a:pathLst>
              <a:path h="2997441" w="1882797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7195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94192" y="6172200"/>
            <a:ext cx="1930215" cy="4114800"/>
          </a:xfrm>
          <a:custGeom>
            <a:avLst/>
            <a:gdLst/>
            <a:ahLst/>
            <a:cxnLst/>
            <a:rect r="r" b="b" t="t" l="l"/>
            <a:pathLst>
              <a:path h="4114800" w="1930215">
                <a:moveTo>
                  <a:pt x="0" y="0"/>
                </a:moveTo>
                <a:lnTo>
                  <a:pt x="1930216" y="0"/>
                </a:lnTo>
                <a:lnTo>
                  <a:pt x="1930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0" y="6172200"/>
            <a:ext cx="1930215" cy="4114800"/>
          </a:xfrm>
          <a:custGeom>
            <a:avLst/>
            <a:gdLst/>
            <a:ahLst/>
            <a:cxnLst/>
            <a:rect r="r" b="b" t="t" l="l"/>
            <a:pathLst>
              <a:path h="4114800" w="1930215">
                <a:moveTo>
                  <a:pt x="1930215" y="0"/>
                </a:moveTo>
                <a:lnTo>
                  <a:pt x="0" y="0"/>
                </a:lnTo>
                <a:lnTo>
                  <a:pt x="0" y="4114800"/>
                </a:lnTo>
                <a:lnTo>
                  <a:pt x="1930215" y="4114800"/>
                </a:lnTo>
                <a:lnTo>
                  <a:pt x="19302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203108" y="268045"/>
            <a:ext cx="2505338" cy="2358149"/>
          </a:xfrm>
          <a:custGeom>
            <a:avLst/>
            <a:gdLst/>
            <a:ahLst/>
            <a:cxnLst/>
            <a:rect r="r" b="b" t="t" l="l"/>
            <a:pathLst>
              <a:path h="2358149" w="2505338">
                <a:moveTo>
                  <a:pt x="2505337" y="0"/>
                </a:moveTo>
                <a:lnTo>
                  <a:pt x="0" y="0"/>
                </a:lnTo>
                <a:lnTo>
                  <a:pt x="0" y="2358149"/>
                </a:lnTo>
                <a:lnTo>
                  <a:pt x="2505337" y="2358149"/>
                </a:lnTo>
                <a:lnTo>
                  <a:pt x="250533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453624" y="0"/>
            <a:ext cx="2592051" cy="2235644"/>
          </a:xfrm>
          <a:custGeom>
            <a:avLst/>
            <a:gdLst/>
            <a:ahLst/>
            <a:cxnLst/>
            <a:rect r="r" b="b" t="t" l="l"/>
            <a:pathLst>
              <a:path h="2235644" w="2592051">
                <a:moveTo>
                  <a:pt x="0" y="0"/>
                </a:moveTo>
                <a:lnTo>
                  <a:pt x="2592051" y="0"/>
                </a:lnTo>
                <a:lnTo>
                  <a:pt x="2592051" y="2235644"/>
                </a:lnTo>
                <a:lnTo>
                  <a:pt x="0" y="2235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455776" y="0"/>
            <a:ext cx="14507354" cy="12038203"/>
            <a:chOff x="0" y="0"/>
            <a:chExt cx="6350000" cy="52692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4300" y="106680"/>
              <a:ext cx="6121400" cy="5057140"/>
            </a:xfrm>
            <a:custGeom>
              <a:avLst/>
              <a:gdLst/>
              <a:ahLst/>
              <a:cxnLst/>
              <a:rect r="r" b="b" t="t" l="l"/>
              <a:pathLst>
                <a:path h="5057140" w="612140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9"/>
              <a:stretch>
                <a:fillRect l="-23434" t="0" r="-23434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3500" y="62230"/>
              <a:ext cx="6223000" cy="5144770"/>
            </a:xfrm>
            <a:custGeom>
              <a:avLst/>
              <a:gdLst/>
              <a:ahLst/>
              <a:cxnLst/>
              <a:rect r="r" b="b" t="t" l="l"/>
              <a:pathLst>
                <a:path h="5144770" w="622300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8B8EDF"/>
            </a:solid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87856" y="-245924"/>
            <a:ext cx="10778847" cy="10778847"/>
          </a:xfrm>
          <a:custGeom>
            <a:avLst/>
            <a:gdLst/>
            <a:ahLst/>
            <a:cxnLst/>
            <a:rect r="r" b="b" t="t" l="l"/>
            <a:pathLst>
              <a:path h="10778847" w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0991" y="-245924"/>
            <a:ext cx="10684865" cy="10778847"/>
          </a:xfrm>
          <a:custGeom>
            <a:avLst/>
            <a:gdLst/>
            <a:ahLst/>
            <a:cxnLst/>
            <a:rect r="r" b="b" t="t" l="l"/>
            <a:pathLst>
              <a:path h="10778847" w="10684865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69985" y="8229600"/>
            <a:ext cx="18827971" cy="2997441"/>
          </a:xfrm>
          <a:custGeom>
            <a:avLst/>
            <a:gdLst/>
            <a:ahLst/>
            <a:cxnLst/>
            <a:rect r="r" b="b" t="t" l="l"/>
            <a:pathLst>
              <a:path h="2997441" w="1882797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7195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94192" y="6172200"/>
            <a:ext cx="1930215" cy="4114800"/>
          </a:xfrm>
          <a:custGeom>
            <a:avLst/>
            <a:gdLst/>
            <a:ahLst/>
            <a:cxnLst/>
            <a:rect r="r" b="b" t="t" l="l"/>
            <a:pathLst>
              <a:path h="4114800" w="1930215">
                <a:moveTo>
                  <a:pt x="0" y="0"/>
                </a:moveTo>
                <a:lnTo>
                  <a:pt x="1930216" y="0"/>
                </a:lnTo>
                <a:lnTo>
                  <a:pt x="1930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0" y="6172200"/>
            <a:ext cx="1930215" cy="4114800"/>
          </a:xfrm>
          <a:custGeom>
            <a:avLst/>
            <a:gdLst/>
            <a:ahLst/>
            <a:cxnLst/>
            <a:rect r="r" b="b" t="t" l="l"/>
            <a:pathLst>
              <a:path h="4114800" w="1930215">
                <a:moveTo>
                  <a:pt x="1930215" y="0"/>
                </a:moveTo>
                <a:lnTo>
                  <a:pt x="0" y="0"/>
                </a:lnTo>
                <a:lnTo>
                  <a:pt x="0" y="4114800"/>
                </a:lnTo>
                <a:lnTo>
                  <a:pt x="1930215" y="4114800"/>
                </a:lnTo>
                <a:lnTo>
                  <a:pt x="19302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988901">
            <a:off x="2706551" y="-1055286"/>
            <a:ext cx="12535068" cy="11029516"/>
          </a:xfrm>
          <a:custGeom>
            <a:avLst/>
            <a:gdLst/>
            <a:ahLst/>
            <a:cxnLst/>
            <a:rect r="r" b="b" t="t" l="l"/>
            <a:pathLst>
              <a:path h="11029516" w="12535068">
                <a:moveTo>
                  <a:pt x="0" y="0"/>
                </a:moveTo>
                <a:lnTo>
                  <a:pt x="12535067" y="0"/>
                </a:lnTo>
                <a:lnTo>
                  <a:pt x="12535067" y="11029516"/>
                </a:lnTo>
                <a:lnTo>
                  <a:pt x="0" y="1102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01371" y="771961"/>
            <a:ext cx="1865607" cy="464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b="true" sz="272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28539" y="3047619"/>
            <a:ext cx="7924905" cy="484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56"/>
              </a:lnSpc>
            </a:pPr>
            <a:r>
              <a:rPr lang="en-US" b="true" sz="21099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Thank You!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0">
            <a:off x="1181941" y="2884072"/>
            <a:ext cx="2619626" cy="2259428"/>
          </a:xfrm>
          <a:custGeom>
            <a:avLst/>
            <a:gdLst/>
            <a:ahLst/>
            <a:cxnLst/>
            <a:rect r="r" b="b" t="t" l="l"/>
            <a:pathLst>
              <a:path h="2259428" w="2619626">
                <a:moveTo>
                  <a:pt x="2619626" y="0"/>
                </a:moveTo>
                <a:lnTo>
                  <a:pt x="0" y="0"/>
                </a:lnTo>
                <a:lnTo>
                  <a:pt x="0" y="2259428"/>
                </a:lnTo>
                <a:lnTo>
                  <a:pt x="2619626" y="2259428"/>
                </a:lnTo>
                <a:lnTo>
                  <a:pt x="2619626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765615" y="1908665"/>
            <a:ext cx="2528577" cy="2550807"/>
          </a:xfrm>
          <a:custGeom>
            <a:avLst/>
            <a:gdLst/>
            <a:ahLst/>
            <a:cxnLst/>
            <a:rect r="r" b="b" t="t" l="l"/>
            <a:pathLst>
              <a:path h="2550807" w="2528577">
                <a:moveTo>
                  <a:pt x="0" y="0"/>
                </a:moveTo>
                <a:lnTo>
                  <a:pt x="2528577" y="0"/>
                </a:lnTo>
                <a:lnTo>
                  <a:pt x="2528577" y="2550807"/>
                </a:lnTo>
                <a:lnTo>
                  <a:pt x="0" y="2550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495" r="0" b="-1495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0305430">
            <a:off x="14665854" y="38370"/>
            <a:ext cx="4061697" cy="1329283"/>
          </a:xfrm>
          <a:custGeom>
            <a:avLst/>
            <a:gdLst/>
            <a:ahLst/>
            <a:cxnLst/>
            <a:rect r="r" b="b" t="t" l="l"/>
            <a:pathLst>
              <a:path h="1329283" w="4061697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408760">
            <a:off x="13501452" y="6645982"/>
            <a:ext cx="1492517" cy="694699"/>
          </a:xfrm>
          <a:custGeom>
            <a:avLst/>
            <a:gdLst/>
            <a:ahLst/>
            <a:cxnLst/>
            <a:rect r="r" b="b" t="t" l="l"/>
            <a:pathLst>
              <a:path h="694699" w="1492517">
                <a:moveTo>
                  <a:pt x="0" y="0"/>
                </a:moveTo>
                <a:lnTo>
                  <a:pt x="1492517" y="0"/>
                </a:lnTo>
                <a:lnTo>
                  <a:pt x="1492517" y="694699"/>
                </a:lnTo>
                <a:lnTo>
                  <a:pt x="0" y="694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302831">
            <a:off x="3052026" y="6368773"/>
            <a:ext cx="1054702" cy="1211036"/>
          </a:xfrm>
          <a:custGeom>
            <a:avLst/>
            <a:gdLst/>
            <a:ahLst/>
            <a:cxnLst/>
            <a:rect r="r" b="b" t="t" l="l"/>
            <a:pathLst>
              <a:path h="1211036" w="1054702">
                <a:moveTo>
                  <a:pt x="0" y="0"/>
                </a:moveTo>
                <a:lnTo>
                  <a:pt x="1054702" y="0"/>
                </a:lnTo>
                <a:lnTo>
                  <a:pt x="1054702" y="1211036"/>
                </a:lnTo>
                <a:lnTo>
                  <a:pt x="0" y="1211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DAG1kSt0_ww</dc:identifier>
  <dcterms:modified xsi:type="dcterms:W3CDTF">2011-08-01T06:04:30Z</dcterms:modified>
  <cp:revision>1</cp:revision>
  <dc:title>Thơ: Mẹ và cô</dc:title>
</cp:coreProperties>
</file>