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HƯỚNG DƯƠNG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5-6 tuổi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Vũ Thị Ngọc 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87" y="1375180"/>
            <a:ext cx="1359243" cy="13592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</a:t>
            </a:r>
            <a:r>
              <a:rPr lang="vi-VN" sz="3600" dirty="0" smtClean="0">
                <a:solidFill>
                  <a:srgbClr val="FF0000"/>
                </a:solidFill>
              </a:rPr>
              <a:t>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901</Words>
  <Application>Microsoft Office PowerPoint</Application>
  <PresentationFormat>Widescreen</PresentationFormat>
  <Paragraphs>146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97</cp:revision>
  <dcterms:created xsi:type="dcterms:W3CDTF">2020-11-28T15:09:10Z</dcterms:created>
  <dcterms:modified xsi:type="dcterms:W3CDTF">2021-09-02T10:40:08Z</dcterms:modified>
</cp:coreProperties>
</file>