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05" r:id="rId2"/>
    <p:sldId id="291" r:id="rId3"/>
    <p:sldId id="262" r:id="rId4"/>
    <p:sldId id="284" r:id="rId5"/>
    <p:sldId id="308" r:id="rId6"/>
    <p:sldId id="309" r:id="rId7"/>
    <p:sldId id="310" r:id="rId8"/>
    <p:sldId id="311" r:id="rId9"/>
    <p:sldId id="312" r:id="rId10"/>
    <p:sldId id="298" r:id="rId11"/>
  </p:sldIdLst>
  <p:sldSz cx="12192000" cy="6858000"/>
  <p:notesSz cx="6858000" cy="9144000"/>
  <p:embeddedFontLst>
    <p:embeddedFont>
      <p:font typeface=".VnAvantH" panose="020B7200000000000000" pitchFamily="34" charset="0"/>
      <p:regular r:id="rId13"/>
      <p:bold r:id="rId14"/>
      <p:italic r:id="rId15"/>
      <p:boldItalic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.VnMystical" panose="020B7200000000000000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27DCD-34BF-4BE6-B6C1-FD21086B59B8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8D411-4894-46AC-BFD2-4D3A50A7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9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E3C8-1499-42D2-914D-B7955327605B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ED42-EA09-440D-9F11-A98A4CF5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6"/>
            <a:ext cx="12192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971800" y="3200400"/>
            <a:ext cx="655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i="1" dirty="0">
                <a:solidFill>
                  <a:srgbClr val="00B050"/>
                </a:solidFill>
                <a:latin typeface="Vn avant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B050"/>
                </a:solidFill>
                <a:latin typeface="Vn avant"/>
                <a:cs typeface="Times New Roman" panose="02020603050405020304" pitchFamily="18" charset="0"/>
              </a:rPr>
              <a:t>i</a:t>
            </a:r>
            <a:r>
              <a:rPr lang="en-US" altLang="en-US" sz="4000" i="1" dirty="0">
                <a:solidFill>
                  <a:srgbClr val="00B050"/>
                </a:solidFill>
                <a:latin typeface="Vn avant"/>
                <a:cs typeface="Times New Roman" panose="02020603050405020304" pitchFamily="18" charset="0"/>
              </a:rPr>
              <a:t> t c</a:t>
            </a:r>
            <a:r>
              <a:rPr lang="vi-VN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i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4000" i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i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altLang="en-US" sz="4000" i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4000" i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vi-VN" altLang="en-US" sz="4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14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83010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 </a:t>
            </a:r>
          </a:p>
        </p:txBody>
      </p:sp>
    </p:spTree>
    <p:extLst>
      <p:ext uri="{BB962C8B-B14F-4D97-AF65-F5344CB8AC3E}">
        <p14:creationId xmlns:p14="http://schemas.microsoft.com/office/powerpoint/2010/main" val="22539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1" y="3779520"/>
            <a:ext cx="5205985" cy="2901695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060448" y="633984"/>
            <a:ext cx="6937248" cy="21579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93"/>
              </a:avLst>
            </a:prstTxWarp>
          </a:bodyPr>
          <a:lstStyle/>
          <a:p>
            <a:pPr algn="ctr"/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1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1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59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27" y="1263785"/>
            <a:ext cx="796664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88" y="3588774"/>
            <a:ext cx="1948626" cy="211965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4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5657" y="1023144"/>
            <a:ext cx="277706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38" y="3008251"/>
            <a:ext cx="3051982" cy="29837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12679" y="1023144"/>
            <a:ext cx="7966641" cy="144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05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4116" y="788757"/>
            <a:ext cx="2467897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17003" y="2704041"/>
            <a:ext cx="7966641" cy="144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c</a:t>
            </a:r>
            <a:r>
              <a:rPr lang="en-US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87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09800" y="1752601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71800" y="914401"/>
            <a:ext cx="2209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0" b="1">
                <a:solidFill>
                  <a:srgbClr val="0000FF"/>
                </a:solidFill>
                <a:latin typeface=".VnAvantH" panose="020B7200000000000000" pitchFamily="34" charset="0"/>
              </a:rPr>
              <a:t>i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029200" y="914401"/>
            <a:ext cx="2057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0" b="1">
                <a:solidFill>
                  <a:srgbClr val="00FF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8382000" y="37338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Avant" panose="020B7200000000000000" pitchFamily="34" charset="0"/>
            </a:endParaRP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8621713" y="2263776"/>
            <a:ext cx="1841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30000" b="1">
              <a:solidFill>
                <a:srgbClr val="00FF00"/>
              </a:solidFill>
              <a:latin typeface=".VnMystical" panose="020B7200000000000000" pitchFamily="34" charset="0"/>
            </a:endParaRPr>
          </a:p>
        </p:txBody>
      </p:sp>
      <p:pic>
        <p:nvPicPr>
          <p:cNvPr id="8199" name="Picture 15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133600"/>
            <a:ext cx="16430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1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486400" y="1143001"/>
            <a:ext cx="1600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0" b="1">
                <a:solidFill>
                  <a:srgbClr val="00FF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62200" y="533401"/>
            <a:ext cx="2590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 b="1">
                <a:solidFill>
                  <a:srgbClr val="0000CC"/>
                </a:solidFill>
                <a:latin typeface=".VnAvantH" panose="020B7200000000000000" pitchFamily="34" charset="0"/>
              </a:rPr>
              <a:t>t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8534400" y="18288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Avant" panose="020B7200000000000000" pitchFamily="34" charset="0"/>
            </a:endParaRPr>
          </a:p>
        </p:txBody>
      </p:sp>
      <p:pic>
        <p:nvPicPr>
          <p:cNvPr id="11269" name="Picture 15" descr="FLOWER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7627">
            <a:off x="10732075" y="5356761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6" descr="FLOWER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8480">
            <a:off x="10655814" y="274724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 descr="FLOWER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1619">
            <a:off x="177516" y="5459104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8" descr="FLOWER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5281">
            <a:off x="-37028" y="244822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4" y="2057400"/>
            <a:ext cx="22050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52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8686800" y="35814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Avant" panose="020B7200000000000000" pitchFamily="34" charset="0"/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5562600" y="1219200"/>
            <a:ext cx="335280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700" b="1"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562600" y="1219200"/>
            <a:ext cx="243840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700" b="1">
                <a:solidFill>
                  <a:srgbClr val="00FF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057400" y="1143001"/>
            <a:ext cx="3733800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500" b="1">
                <a:solidFill>
                  <a:srgbClr val="CC0000"/>
                </a:solidFill>
                <a:latin typeface=".VnAvantH" panose="020B7200000000000000" pitchFamily="34" charset="0"/>
              </a:rPr>
              <a:t>c</a:t>
            </a:r>
          </a:p>
        </p:txBody>
      </p:sp>
      <p:pic>
        <p:nvPicPr>
          <p:cNvPr id="14342" name="Picture 13" descr="1305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1305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31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1305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39" y="53340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1305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5254487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6" y="3200400"/>
            <a:ext cx="1109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685800"/>
            <a:ext cx="77724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endParaRPr lang="en-US" altLang="en-US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D:\anh\Khung hinh\khung anh 1\1 (4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5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522289"/>
            <a:ext cx="8915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solidFill>
                  <a:srgbClr val="6600CC"/>
                </a:solidFill>
                <a:latin typeface=".VnAvant" panose="020B7200000000000000" pitchFamily="34" charset="0"/>
              </a:rPr>
              <a:t>  </a:t>
            </a:r>
            <a:r>
              <a:rPr lang="en-US" altLang="en-US" sz="6600" b="1" dirty="0" err="1">
                <a:solidFill>
                  <a:srgbClr val="6600CC"/>
                </a:solidFill>
                <a:latin typeface=".VnAvant" panose="020B7200000000000000" pitchFamily="34" charset="0"/>
              </a:rPr>
              <a:t>TËp</a:t>
            </a: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 t« </a:t>
            </a:r>
            <a:r>
              <a:rPr lang="en-US" altLang="en-US" sz="6600" b="1" dirty="0" err="1">
                <a:solidFill>
                  <a:srgbClr val="6600CC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6600" b="1" dirty="0">
                <a:solidFill>
                  <a:srgbClr val="6600CC"/>
                </a:solidFill>
                <a:latin typeface=".VnAvant" panose="020B7200000000000000" pitchFamily="34" charset="0"/>
              </a:rPr>
              <a:t>÷ </a:t>
            </a:r>
            <a:r>
              <a:rPr lang="en-US" altLang="en-US" sz="6600" b="1" dirty="0" err="1" smtClean="0">
                <a:solidFill>
                  <a:srgbClr val="6600CC"/>
                </a:solidFill>
                <a:latin typeface=".VnAvant" panose="020B7200000000000000" pitchFamily="34" charset="0"/>
              </a:rPr>
              <a:t>c¸i</a:t>
            </a:r>
            <a:endParaRPr lang="en-US" altLang="en-US" sz="1400" b="1" dirty="0">
              <a:latin typeface=".VnAvant" panose="020B7200000000000000" pitchFamily="34" charset="0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62" y="1706561"/>
            <a:ext cx="847310" cy="121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31" y="1575347"/>
            <a:ext cx="1084654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09" y="1928190"/>
            <a:ext cx="763788" cy="9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7681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_06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-71438"/>
            <a:ext cx="12211878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02740" y="1839337"/>
            <a:ext cx="7966641" cy="144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83</Words>
  <Application>Microsoft Office PowerPoint</Application>
  <PresentationFormat>Widescreen</PresentationFormat>
  <Paragraphs>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.VnAvantH</vt:lpstr>
      <vt:lpstr>.VnAvant</vt:lpstr>
      <vt:lpstr>Times New Roman</vt:lpstr>
      <vt:lpstr>Arial</vt:lpstr>
      <vt:lpstr>Vn avant</vt:lpstr>
      <vt:lpstr>Calibri Light</vt:lpstr>
      <vt:lpstr>Calibri</vt:lpstr>
      <vt:lpstr>.VnMystical</vt:lpstr>
      <vt:lpstr>Office Theme</vt:lpstr>
      <vt:lpstr>PowerPoint Presentation</vt:lpstr>
      <vt:lpstr>Hát và vận động  “ Chú bộ đội”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68</cp:revision>
  <dcterms:created xsi:type="dcterms:W3CDTF">2022-09-21T13:28:55Z</dcterms:created>
  <dcterms:modified xsi:type="dcterms:W3CDTF">2025-12-25T03:07:24Z</dcterms:modified>
</cp:coreProperties>
</file>