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6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826875992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PHÒNG GIÁO DỤC VÀ ĐÀO TẠO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GIA LÂM</a:t>
            </a:r>
            <a:endParaRPr lang="en-US" sz="3600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MẦM NON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LỆ CHI</a:t>
            </a:r>
            <a:r>
              <a:rPr lang="vi-VN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tài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Dạy hát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dùng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bé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yêu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Khúc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ru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của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mẹ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trẻ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699611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 đề: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dùng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đình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PHẠM THỊ NGÂN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0035" y="1357298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thẩm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8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ti vi.jpg"/>
          <p:cNvPicPr>
            <a:picLocks noChangeAspect="1" noChangeArrowheads="1"/>
          </p:cNvPicPr>
          <p:nvPr/>
        </p:nvPicPr>
        <p:blipFill>
          <a:blip r:embed="rId3"/>
          <a:srcRect l="25000" r="15625" b="34017"/>
          <a:stretch>
            <a:fillRect/>
          </a:stretch>
        </p:blipFill>
        <p:spPr bwMode="auto">
          <a:xfrm>
            <a:off x="2500298" y="2500306"/>
            <a:ext cx="2428892" cy="3071834"/>
          </a:xfrm>
          <a:prstGeom prst="rect">
            <a:avLst/>
          </a:prstGeom>
          <a:noFill/>
        </p:spPr>
      </p:pic>
      <p:pic>
        <p:nvPicPr>
          <p:cNvPr id="1029" name="Picture 5" descr="C:\Users\user\Documents\lọ 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149958" cy="271464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571604" y="714356"/>
            <a:ext cx="5873753" cy="5441951"/>
            <a:chOff x="1098" y="802"/>
            <a:chExt cx="3700" cy="342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 smtClean="0">
                  <a:solidFill>
                    <a:srgbClr val="FF0000"/>
                  </a:solidFill>
                </a:rPr>
                <a:t>2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8268759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1571612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107</Words>
  <Application>Microsoft Office PowerPoint</Application>
  <PresentationFormat>On-screen Show (4:3)</PresentationFormat>
  <Paragraphs>16</Paragraphs>
  <Slides>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30</cp:revision>
  <dcterms:created xsi:type="dcterms:W3CDTF">2016-10-31T12:55:05Z</dcterms:created>
  <dcterms:modified xsi:type="dcterms:W3CDTF">2018-01-11T08:49:38Z</dcterms:modified>
</cp:coreProperties>
</file>