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7" r:id="rId4"/>
    <p:sldId id="276" r:id="rId5"/>
    <p:sldId id="277" r:id="rId6"/>
    <p:sldId id="278" r:id="rId7"/>
    <p:sldId id="279" r:id="rId8"/>
    <p:sldId id="280" r:id="rId9"/>
    <p:sldId id="258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8C68-082E-4391-B58E-309C5391E44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D721-5CD0-411F-B3BF-B899F73D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9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8C68-082E-4391-B58E-309C5391E44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D721-5CD0-411F-B3BF-B899F73D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5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8C68-082E-4391-B58E-309C5391E44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D721-5CD0-411F-B3BF-B899F73D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8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8C68-082E-4391-B58E-309C5391E44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D721-5CD0-411F-B3BF-B899F73D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0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8C68-082E-4391-B58E-309C5391E44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D721-5CD0-411F-B3BF-B899F73D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3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8C68-082E-4391-B58E-309C5391E44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D721-5CD0-411F-B3BF-B899F73D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6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8C68-082E-4391-B58E-309C5391E44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D721-5CD0-411F-B3BF-B899F73D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7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8C68-082E-4391-B58E-309C5391E44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D721-5CD0-411F-B3BF-B899F73D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0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8C68-082E-4391-B58E-309C5391E44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D721-5CD0-411F-B3BF-B899F73D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8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8C68-082E-4391-B58E-309C5391E44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D721-5CD0-411F-B3BF-B899F73D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7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8C68-082E-4391-B58E-309C5391E44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D721-5CD0-411F-B3BF-B899F73D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0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58C68-082E-4391-B58E-309C5391E44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CD721-5CD0-411F-B3BF-B899F73D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1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h\Downloads\TapDem-XuanMai-2971955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AC\Desktop\mung%208-3.wav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gif"/><Relationship Id="rId2" Type="http://schemas.openxmlformats.org/officeDocument/2006/relationships/audio" Target="file:///F:\PHONG%20CHONG%20MA%20TUY%20HIV%20-%20AIDS%20(%20Thanh%20pho)%202008-2009\TRUYEN%20THONG%20MA%20TUY\Mo%20uoc%20ngay%20mai.mp3" TargetMode="External"/><Relationship Id="rId1" Type="http://schemas.openxmlformats.org/officeDocument/2006/relationships/audio" Target="file:///C:\Documents%20and%20Settings\Admin\My%20Documents\THU%20THI%20HUYEN%202009\tren%20con%20duong%202%20loi%201%20lan.wav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audio" Target="../media/audio1.wav"/><Relationship Id="rId9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gif"/><Relationship Id="rId12" Type="http://schemas.openxmlformats.org/officeDocument/2006/relationships/image" Target="../media/image53.png"/><Relationship Id="rId2" Type="http://schemas.openxmlformats.org/officeDocument/2006/relationships/audio" Target="file:///C:\Users\hh\Downloads\MoiBanAn-V.A-3755144_hq.mp3" TargetMode="External"/><Relationship Id="rId1" Type="http://schemas.openxmlformats.org/officeDocument/2006/relationships/audio" Target="file:///C:\Documents%20and%20Settings\Admin\Desktop\Ch&#225;u%20V&#7869;%20&#212;ng%20M&#7863;t%20Tr&#7901;i%20-%20Xu&#226;n%20Mai%20_%20320%20lyrics.mp3" TargetMode="External"/><Relationship Id="rId6" Type="http://schemas.openxmlformats.org/officeDocument/2006/relationships/image" Target="../media/image48.gif"/><Relationship Id="rId11" Type="http://schemas.openxmlformats.org/officeDocument/2006/relationships/image" Target="../media/image52.png"/><Relationship Id="rId5" Type="http://schemas.openxmlformats.org/officeDocument/2006/relationships/image" Target="../media/image7.gif"/><Relationship Id="rId10" Type="http://schemas.openxmlformats.org/officeDocument/2006/relationships/image" Target="../media/image9.wmf"/><Relationship Id="rId4" Type="http://schemas.openxmlformats.org/officeDocument/2006/relationships/audio" Target="../media/audio7.wav"/><Relationship Id="rId9" Type="http://schemas.openxmlformats.org/officeDocument/2006/relationships/image" Target="../media/image51.wmf"/><Relationship Id="rId1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6.wav"/><Relationship Id="rId7" Type="http://schemas.openxmlformats.org/officeDocument/2006/relationships/image" Target="../media/image19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am%20thanh%20dung%20sai%20chen%20vao%20giao%20an\qua-tuyet-voi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9" y="3400425"/>
            <a:ext cx="47625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 descr="BABY 1 (22).jpg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0" name="WordArt 22"/>
          <p:cNvSpPr>
            <a:spLocks noChangeArrowheads="1" noChangeShapeType="1" noTextEdit="1"/>
          </p:cNvSpPr>
          <p:nvPr/>
        </p:nvSpPr>
        <p:spPr bwMode="auto">
          <a:xfrm>
            <a:off x="1905000" y="914400"/>
            <a:ext cx="8458200" cy="487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đón các cô giáo</a:t>
            </a:r>
          </a:p>
        </p:txBody>
      </p:sp>
      <p:sp>
        <p:nvSpPr>
          <p:cNvPr id="2071" name="WordArt 23"/>
          <p:cNvSpPr>
            <a:spLocks noChangeArrowheads="1" noChangeShapeType="1" noTextEdit="1"/>
          </p:cNvSpPr>
          <p:nvPr/>
        </p:nvSpPr>
        <p:spPr bwMode="auto">
          <a:xfrm>
            <a:off x="2438400" y="3429000"/>
            <a:ext cx="6934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apDem-XuanMai-297195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876800"/>
            <a:ext cx="213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2600" y="3581400"/>
            <a:ext cx="89154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ĐỀ </a:t>
            </a:r>
            <a:r>
              <a:rPr lang="en-US" sz="2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TÀI       :   </a:t>
            </a:r>
            <a:r>
              <a:rPr lang="en-US" sz="2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Ôn</a:t>
            </a:r>
            <a:r>
              <a:rPr lang="en-US" sz="2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số</a:t>
            </a:r>
            <a:r>
              <a:rPr lang="en-US" sz="2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5.</a:t>
            </a:r>
            <a:endParaRPr lang="en-US" sz="2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LỚP            :   4 TUỔI.</a:t>
            </a:r>
          </a:p>
          <a:p>
            <a:pPr eaLnBrk="1" hangingPunct="1">
              <a:defRPr/>
            </a:pPr>
            <a:r>
              <a:rPr lang="en-US" sz="2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GIÁO VIÊN : </a:t>
            </a:r>
            <a:r>
              <a:rPr lang="en-US" sz="2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Phạm</a:t>
            </a:r>
            <a:r>
              <a:rPr lang="en-US" sz="2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en-US" sz="2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Thị</a:t>
            </a:r>
            <a:r>
              <a:rPr lang="en-US" sz="2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en-US" sz="2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Liệu</a:t>
            </a:r>
            <a:endParaRPr lang="en-US" sz="2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2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85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070" grpId="0" animBg="1"/>
      <p:bldP spid="207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1524000" y="152400"/>
            <a:ext cx="4800600" cy="3200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2" descr="Kết quả hình ảnh cho but c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57200"/>
            <a:ext cx="26908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096000" y="1981200"/>
            <a:ext cx="4572000" cy="4876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03" name="Picture 2" descr="Kết quả hình ảnh cho qua b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1"/>
            <a:ext cx="12192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Kết quả hình ảnh cho qua b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367" y="3487738"/>
            <a:ext cx="12192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ết quả hình ảnh cho qua b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257801"/>
            <a:ext cx="12192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" descr="Kết quả hình ảnh cho qua b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201"/>
            <a:ext cx="12192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" descr="Kết quả hình ảnh cho qua b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19401"/>
            <a:ext cx="12192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1828800" y="3429000"/>
            <a:ext cx="2971800" cy="3429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Picture 7" descr="C:\Documents and Settings\Admin\Desktop\hinh-ve-hoa (8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4038600"/>
            <a:ext cx="90646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C:\Documents and Settings\Admin\Desktop\hinh-ve-hoa (8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886200"/>
            <a:ext cx="90646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C:\Documents and Settings\Admin\Desktop\hinh-ve-hoa (8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5105400"/>
            <a:ext cx="90646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C:\Documents and Settings\Admin\Desktop\hinh-ve-hoa (8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5334000"/>
            <a:ext cx="90646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1409700" y="0"/>
            <a:ext cx="4914900" cy="3200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15" name="Picture 2" descr="Kết quả hình ảnh cho but ch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71" y="549860"/>
            <a:ext cx="2394753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Kết quả hình ảnh cho qua b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133601"/>
            <a:ext cx="12192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Kết quả hình ảnh cho qua b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1"/>
            <a:ext cx="12192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Kết quả hình ảnh cho qua b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7001"/>
            <a:ext cx="12192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/>
          <p:cNvSpPr/>
          <p:nvPr/>
        </p:nvSpPr>
        <p:spPr>
          <a:xfrm>
            <a:off x="1828800" y="3276600"/>
            <a:ext cx="2971800" cy="3429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20" name="Picture 7" descr="C:\Documents and Settings\Admin\Desktop\hinh-ve-hoa (8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886200"/>
            <a:ext cx="90646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7" descr="C:\Documents and Settings\Admin\Desktop\hinh-ve-hoa (8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733800"/>
            <a:ext cx="90646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7" descr="C:\Documents and Settings\Admin\Desktop\hinh-ve-hoa (8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4953000"/>
            <a:ext cx="90646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7" descr="C:\Documents and Settings\Admin\Desktop\hinh-ve-hoa (8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5181600"/>
            <a:ext cx="90646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9517684" y="3782219"/>
            <a:ext cx="8382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000" b="1" dirty="0"/>
              <a:t>5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419600" y="59436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5000" b="1">
                <a:solidFill>
                  <a:srgbClr val="FF3300"/>
                </a:solidFill>
                <a:latin typeface=".VnArial" panose="020B7200000000000000" pitchFamily="34" charset="0"/>
              </a:rPr>
              <a:t>HÕt giê</a:t>
            </a: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51435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51435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51435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51435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51435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51435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36" name="Oval 15"/>
          <p:cNvSpPr>
            <a:spLocks noChangeArrowheads="1"/>
          </p:cNvSpPr>
          <p:nvPr/>
        </p:nvSpPr>
        <p:spPr bwMode="auto">
          <a:xfrm>
            <a:off x="51435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51435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51435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9" name="Oval 18"/>
          <p:cNvSpPr>
            <a:spLocks noChangeArrowheads="1"/>
          </p:cNvSpPr>
          <p:nvPr/>
        </p:nvSpPr>
        <p:spPr bwMode="auto">
          <a:xfrm>
            <a:off x="51435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4784324" y="1078734"/>
            <a:ext cx="1266940" cy="10429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0" b="1" dirty="0" smtClean="0"/>
              <a:t>5</a:t>
            </a:r>
            <a:endParaRPr lang="en-US" sz="9000" b="1" dirty="0"/>
          </a:p>
        </p:txBody>
      </p:sp>
    </p:spTree>
    <p:extLst>
      <p:ext uri="{BB962C8B-B14F-4D97-AF65-F5344CB8AC3E}">
        <p14:creationId xmlns:p14="http://schemas.microsoft.com/office/powerpoint/2010/main" val="22405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  <p:bldP spid="28" grpId="0" animBg="1"/>
      <p:bldP spid="29" grpId="0" animBg="1"/>
      <p:bldP spid="29" grpId="1" animBg="1"/>
      <p:bldP spid="35" grpId="0" animBg="1"/>
      <p:bldP spid="36" grpId="0" animBg="1"/>
      <p:bldP spid="37" grpId="0" animBg="1"/>
      <p:bldP spid="38" grpId="0" animBg="1"/>
      <p:bldP spid="39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1"/>
            <a:ext cx="2190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19050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6" y="4243388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4516439"/>
            <a:ext cx="2190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 descr="1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0436">
            <a:off x="1387475" y="17464"/>
            <a:ext cx="14478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1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8526">
            <a:off x="9277351" y="65088"/>
            <a:ext cx="14478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 descr="b3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715001"/>
            <a:ext cx="5540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7" descr="b36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638801"/>
            <a:ext cx="609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200400" y="1219200"/>
            <a:ext cx="65415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 CHƠI 1: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Kết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bạn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pic>
        <p:nvPicPr>
          <p:cNvPr id="11" name="mung 8-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42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ải xuố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2533650" y="914400"/>
            <a:ext cx="7124700" cy="1435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44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chơi:Cùng nhau chung sức</a:t>
            </a:r>
            <a:endParaRPr lang="en-US" sz="44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6" descr="animated_cartoon_animal%20cat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2466976"/>
            <a:ext cx="1647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BIGLOV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304800"/>
            <a:ext cx="10795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0464"/>
            <a:ext cx="137160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048000"/>
            <a:ext cx="13716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sao ro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29200" y="2133600"/>
            <a:ext cx="317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1" descr="sao ro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934200" y="2540000"/>
            <a:ext cx="1054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2" descr="sao ro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448800" y="3149600"/>
            <a:ext cx="1054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3" descr="sao ro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81400" y="3911600"/>
            <a:ext cx="1054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4" descr="sao ro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13900" y="914400"/>
            <a:ext cx="1054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5" descr="sao ro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400800" y="0"/>
            <a:ext cx="1054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6" descr="sao ro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3352800"/>
            <a:ext cx="1054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7" descr="sao ro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98900" y="152400"/>
            <a:ext cx="1054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8" descr="sao ro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36700" y="4064000"/>
            <a:ext cx="1054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9" descr="sao ro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81600" y="4267200"/>
            <a:ext cx="1054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C20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1" y="2808289"/>
            <a:ext cx="1776413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82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8" descr="Kết quả hình ảnh cho á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11267" name="AutoShape 10" descr="Kết quả hình ảnh cho á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11268" name="AutoShape 12" descr="Kết quả hình ảnh cho á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11269" name="Rectangle 17"/>
          <p:cNvSpPr>
            <a:spLocks noChangeArrowheads="1"/>
          </p:cNvSpPr>
          <p:nvPr/>
        </p:nvSpPr>
        <p:spPr bwMode="auto">
          <a:xfrm>
            <a:off x="6400801" y="76200"/>
            <a:ext cx="868363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9600" b="1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1270" name="Oval 26"/>
          <p:cNvSpPr>
            <a:spLocks noChangeArrowheads="1"/>
          </p:cNvSpPr>
          <p:nvPr/>
        </p:nvSpPr>
        <p:spPr bwMode="auto">
          <a:xfrm>
            <a:off x="3962400" y="1752600"/>
            <a:ext cx="2286000" cy="1981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1271" name="Oval 26"/>
          <p:cNvSpPr>
            <a:spLocks noChangeArrowheads="1"/>
          </p:cNvSpPr>
          <p:nvPr/>
        </p:nvSpPr>
        <p:spPr bwMode="auto">
          <a:xfrm>
            <a:off x="6705600" y="1447800"/>
            <a:ext cx="3276600" cy="2590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1272" name="Rectangle 24"/>
          <p:cNvSpPr>
            <a:spLocks noChangeArrowheads="1"/>
          </p:cNvSpPr>
          <p:nvPr/>
        </p:nvSpPr>
        <p:spPr bwMode="auto">
          <a:xfrm>
            <a:off x="1905000" y="2422526"/>
            <a:ext cx="1771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</a:rPr>
              <a:t>Đáp án 1</a:t>
            </a:r>
          </a:p>
        </p:txBody>
      </p:sp>
      <p:sp>
        <p:nvSpPr>
          <p:cNvPr id="11273" name="Rectangle 32"/>
          <p:cNvSpPr>
            <a:spLocks noChangeArrowheads="1"/>
          </p:cNvSpPr>
          <p:nvPr/>
        </p:nvSpPr>
        <p:spPr bwMode="auto">
          <a:xfrm>
            <a:off x="1885950" y="5165726"/>
            <a:ext cx="1771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</a:rPr>
              <a:t>Đáp án 2</a:t>
            </a:r>
          </a:p>
        </p:txBody>
      </p:sp>
      <p:sp>
        <p:nvSpPr>
          <p:cNvPr id="10277" name="AutoShape 37"/>
          <p:cNvSpPr>
            <a:spLocks noChangeArrowheads="1"/>
          </p:cNvSpPr>
          <p:nvPr/>
        </p:nvSpPr>
        <p:spPr bwMode="auto">
          <a:xfrm>
            <a:off x="8237538" y="74613"/>
            <a:ext cx="12954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10278" name="WordArt 38"/>
          <p:cNvSpPr>
            <a:spLocks noChangeArrowheads="1" noChangeShapeType="1" noTextEdit="1"/>
          </p:cNvSpPr>
          <p:nvPr/>
        </p:nvSpPr>
        <p:spPr bwMode="auto">
          <a:xfrm>
            <a:off x="8694738" y="227013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10279" name="WordArt 39"/>
          <p:cNvSpPr>
            <a:spLocks noChangeArrowheads="1" noChangeShapeType="1" noTextEdit="1"/>
          </p:cNvSpPr>
          <p:nvPr/>
        </p:nvSpPr>
        <p:spPr bwMode="auto">
          <a:xfrm>
            <a:off x="8694738" y="227013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10280" name="WordArt 40"/>
          <p:cNvSpPr>
            <a:spLocks noChangeArrowheads="1" noChangeShapeType="1" noTextEdit="1"/>
          </p:cNvSpPr>
          <p:nvPr/>
        </p:nvSpPr>
        <p:spPr bwMode="auto">
          <a:xfrm>
            <a:off x="8770938" y="227013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05</a:t>
            </a:r>
          </a:p>
        </p:txBody>
      </p:sp>
      <p:sp>
        <p:nvSpPr>
          <p:cNvPr id="10281" name="WordArt 41"/>
          <p:cNvSpPr>
            <a:spLocks noChangeArrowheads="1" noChangeShapeType="1" noTextEdit="1"/>
          </p:cNvSpPr>
          <p:nvPr/>
        </p:nvSpPr>
        <p:spPr bwMode="auto">
          <a:xfrm>
            <a:off x="8770938" y="227013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10282" name="WordArt 42"/>
          <p:cNvSpPr>
            <a:spLocks noChangeArrowheads="1" noChangeShapeType="1" noTextEdit="1"/>
          </p:cNvSpPr>
          <p:nvPr/>
        </p:nvSpPr>
        <p:spPr bwMode="auto">
          <a:xfrm>
            <a:off x="8694738" y="227013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04</a:t>
            </a:r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>
            <a:off x="7413626" y="-457200"/>
            <a:ext cx="2720975" cy="2141538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10284" name="WordArt 44"/>
          <p:cNvSpPr>
            <a:spLocks noChangeArrowheads="1" noChangeShapeType="1" noTextEdit="1"/>
          </p:cNvSpPr>
          <p:nvPr/>
        </p:nvSpPr>
        <p:spPr bwMode="auto">
          <a:xfrm>
            <a:off x="7924800" y="333376"/>
            <a:ext cx="14478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Tifani HeavyH" panose="020B7200000000000000" pitchFamily="34" charset="0"/>
              </a:rPr>
              <a:t>HÕt giê</a:t>
            </a:r>
          </a:p>
        </p:txBody>
      </p:sp>
      <p:pic>
        <p:nvPicPr>
          <p:cNvPr id="11282" name="Picture 1" descr="008-20080224-175214.png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74614"/>
            <a:ext cx="93027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" descr="008-20080224-175214.png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1" y="117475"/>
            <a:ext cx="93027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1" descr="008-20080224-175214.png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4" y="93664"/>
            <a:ext cx="93027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1" descr="008-20080224-175214.png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4" y="74614"/>
            <a:ext cx="93027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1" descr="008-20080224-175214.png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19050"/>
            <a:ext cx="93027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1" descr="008-20080224-175214.png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1" y="2170114"/>
            <a:ext cx="93027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1" descr="008-20080224-175214.png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1" y="2151064"/>
            <a:ext cx="93027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1" descr="008-20080224-175214.png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26" y="2095500"/>
            <a:ext cx="93027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1" descr="008-20080224-175214.png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6" y="2055814"/>
            <a:ext cx="93027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1" descr="008-20080224-175214.png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1" y="2000250"/>
            <a:ext cx="93027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2" name="AutoShape 8" descr="Kết quả hình ảnh cho áo"/>
          <p:cNvSpPr>
            <a:spLocks noChangeAspect="1" noChangeArrowheads="1"/>
          </p:cNvSpPr>
          <p:nvPr/>
        </p:nvSpPr>
        <p:spPr bwMode="auto">
          <a:xfrm>
            <a:off x="60960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11293" name="AutoShape 10" descr="Kết quả hình ảnh cho áo"/>
          <p:cNvSpPr>
            <a:spLocks noChangeAspect="1" noChangeArrowheads="1"/>
          </p:cNvSpPr>
          <p:nvPr/>
        </p:nvSpPr>
        <p:spPr bwMode="auto">
          <a:xfrm>
            <a:off x="60960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11294" name="AutoShape 12" descr="Kết quả hình ảnh cho áo"/>
          <p:cNvSpPr>
            <a:spLocks noChangeAspect="1" noChangeArrowheads="1"/>
          </p:cNvSpPr>
          <p:nvPr/>
        </p:nvSpPr>
        <p:spPr bwMode="auto">
          <a:xfrm>
            <a:off x="60960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11295" name="Oval 26"/>
          <p:cNvSpPr>
            <a:spLocks noChangeArrowheads="1"/>
          </p:cNvSpPr>
          <p:nvPr/>
        </p:nvSpPr>
        <p:spPr bwMode="auto">
          <a:xfrm>
            <a:off x="4114800" y="4495800"/>
            <a:ext cx="2286000" cy="1981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1296" name="Oval 26"/>
          <p:cNvSpPr>
            <a:spLocks noChangeArrowheads="1"/>
          </p:cNvSpPr>
          <p:nvPr/>
        </p:nvSpPr>
        <p:spPr bwMode="auto">
          <a:xfrm>
            <a:off x="6858000" y="4191000"/>
            <a:ext cx="3276600" cy="2590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11297" name="Picture 1" descr="008-20080224-175214.png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1" y="4913314"/>
            <a:ext cx="93027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8" name="Picture 1" descr="008-20080224-175214.png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1" y="4894264"/>
            <a:ext cx="93027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9" name="Picture 1" descr="008-20080224-175214.png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926" y="4838700"/>
            <a:ext cx="93027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0" name="Picture 1" descr="008-20080224-175214.png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1" y="4743450"/>
            <a:ext cx="93027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12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7" grpId="0" animBg="1"/>
      <p:bldP spid="10278" grpId="0" animBg="1"/>
      <p:bldP spid="10279" grpId="0" animBg="1"/>
      <p:bldP spid="10280" grpId="0" animBg="1"/>
      <p:bldP spid="10281" grpId="0" animBg="1"/>
      <p:bldP spid="10282" grpId="0" animBg="1"/>
      <p:bldP spid="10283" grpId="0" animBg="1"/>
      <p:bldP spid="102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8" descr="Kết quả hình ảnh cho á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12291" name="AutoShape 10" descr="Kết quả hình ảnh cho á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12292" name="AutoShape 12" descr="Kết quả hình ảnh cho á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12293" name="Rectangle 17"/>
          <p:cNvSpPr>
            <a:spLocks noChangeArrowheads="1"/>
          </p:cNvSpPr>
          <p:nvPr/>
        </p:nvSpPr>
        <p:spPr bwMode="auto">
          <a:xfrm>
            <a:off x="6400801" y="76200"/>
            <a:ext cx="868363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9600" b="1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294" name="Oval 26"/>
          <p:cNvSpPr>
            <a:spLocks noChangeArrowheads="1"/>
          </p:cNvSpPr>
          <p:nvPr/>
        </p:nvSpPr>
        <p:spPr bwMode="auto">
          <a:xfrm>
            <a:off x="3962400" y="1752600"/>
            <a:ext cx="2286000" cy="1981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2295" name="Oval 26"/>
          <p:cNvSpPr>
            <a:spLocks noChangeArrowheads="1"/>
          </p:cNvSpPr>
          <p:nvPr/>
        </p:nvSpPr>
        <p:spPr bwMode="auto">
          <a:xfrm>
            <a:off x="6705600" y="1447800"/>
            <a:ext cx="3276600" cy="2590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2296" name="Rectangle 24"/>
          <p:cNvSpPr>
            <a:spLocks noChangeArrowheads="1"/>
          </p:cNvSpPr>
          <p:nvPr/>
        </p:nvSpPr>
        <p:spPr bwMode="auto">
          <a:xfrm>
            <a:off x="1905000" y="2422526"/>
            <a:ext cx="1771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</a:rPr>
              <a:t>Đáp án 1</a:t>
            </a:r>
          </a:p>
        </p:txBody>
      </p:sp>
      <p:pic>
        <p:nvPicPr>
          <p:cNvPr id="12297" name="Picture 1" descr="008-20080224-175214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74614"/>
            <a:ext cx="93027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" descr="008-20080224-175214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1" y="117475"/>
            <a:ext cx="93027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" descr="008-20080224-175214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4" y="93664"/>
            <a:ext cx="93027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" descr="008-20080224-175214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4" y="74614"/>
            <a:ext cx="93027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" descr="008-20080224-175214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19050"/>
            <a:ext cx="93027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" descr="008-20080224-175214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1" y="2170114"/>
            <a:ext cx="93027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" descr="008-20080224-175214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1" y="2151064"/>
            <a:ext cx="93027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" descr="008-20080224-175214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26" y="2095500"/>
            <a:ext cx="93027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" descr="008-20080224-175214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6" y="2055814"/>
            <a:ext cx="93027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" descr="008-20080224-175214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1" y="2000250"/>
            <a:ext cx="93027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77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Kết quả hình ảnh cho á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13315" name="AutoShape 3" descr="Kết quả hình ảnh cho á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13316" name="AutoShape 4" descr="Kết quả hình ảnh cho á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13317" name="Oval 26"/>
          <p:cNvSpPr>
            <a:spLocks noChangeArrowheads="1"/>
          </p:cNvSpPr>
          <p:nvPr/>
        </p:nvSpPr>
        <p:spPr bwMode="auto">
          <a:xfrm>
            <a:off x="3657600" y="1752600"/>
            <a:ext cx="2667000" cy="2133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3318" name="Oval 26"/>
          <p:cNvSpPr>
            <a:spLocks noChangeArrowheads="1"/>
          </p:cNvSpPr>
          <p:nvPr/>
        </p:nvSpPr>
        <p:spPr bwMode="auto">
          <a:xfrm>
            <a:off x="7086600" y="1676400"/>
            <a:ext cx="2362200" cy="22860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905000" y="2422526"/>
            <a:ext cx="1771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</a:rPr>
              <a:t>Đáp án 1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885950" y="5165726"/>
            <a:ext cx="1771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</a:rPr>
              <a:t>Đáp án 2</a:t>
            </a:r>
          </a:p>
        </p:txBody>
      </p:sp>
      <p:sp>
        <p:nvSpPr>
          <p:cNvPr id="13321" name="Rectangle 13"/>
          <p:cNvSpPr>
            <a:spLocks noChangeArrowheads="1"/>
          </p:cNvSpPr>
          <p:nvPr/>
        </p:nvSpPr>
        <p:spPr bwMode="auto">
          <a:xfrm>
            <a:off x="7391400" y="76201"/>
            <a:ext cx="8191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9000" b="1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3322" name="Oval 26"/>
          <p:cNvSpPr>
            <a:spLocks noChangeArrowheads="1"/>
          </p:cNvSpPr>
          <p:nvPr/>
        </p:nvSpPr>
        <p:spPr bwMode="auto">
          <a:xfrm>
            <a:off x="3810000" y="4267200"/>
            <a:ext cx="3009900" cy="2133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3323" name="Oval 26"/>
          <p:cNvSpPr>
            <a:spLocks noChangeArrowheads="1"/>
          </p:cNvSpPr>
          <p:nvPr/>
        </p:nvSpPr>
        <p:spPr bwMode="auto">
          <a:xfrm>
            <a:off x="7162800" y="4343400"/>
            <a:ext cx="2667000" cy="2133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>
            <a:off x="8999538" y="295275"/>
            <a:ext cx="12954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49176" name="WordArt 24"/>
          <p:cNvSpPr>
            <a:spLocks noChangeArrowheads="1" noChangeShapeType="1" noTextEdit="1"/>
          </p:cNvSpPr>
          <p:nvPr/>
        </p:nvSpPr>
        <p:spPr bwMode="auto">
          <a:xfrm>
            <a:off x="9456738" y="4476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49177" name="WordArt 25"/>
          <p:cNvSpPr>
            <a:spLocks noChangeArrowheads="1" noChangeShapeType="1" noTextEdit="1"/>
          </p:cNvSpPr>
          <p:nvPr/>
        </p:nvSpPr>
        <p:spPr bwMode="auto">
          <a:xfrm>
            <a:off x="9456738" y="4476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49178" name="WordArt 26"/>
          <p:cNvSpPr>
            <a:spLocks noChangeArrowheads="1" noChangeShapeType="1" noTextEdit="1"/>
          </p:cNvSpPr>
          <p:nvPr/>
        </p:nvSpPr>
        <p:spPr bwMode="auto">
          <a:xfrm>
            <a:off x="9532938" y="4476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05</a:t>
            </a:r>
          </a:p>
        </p:txBody>
      </p:sp>
      <p:sp>
        <p:nvSpPr>
          <p:cNvPr id="49179" name="WordArt 27"/>
          <p:cNvSpPr>
            <a:spLocks noChangeArrowheads="1" noChangeShapeType="1" noTextEdit="1"/>
          </p:cNvSpPr>
          <p:nvPr/>
        </p:nvSpPr>
        <p:spPr bwMode="auto">
          <a:xfrm>
            <a:off x="9532938" y="4476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49180" name="WordArt 28"/>
          <p:cNvSpPr>
            <a:spLocks noChangeArrowheads="1" noChangeShapeType="1" noTextEdit="1"/>
          </p:cNvSpPr>
          <p:nvPr/>
        </p:nvSpPr>
        <p:spPr bwMode="auto">
          <a:xfrm>
            <a:off x="9456738" y="4476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04</a:t>
            </a:r>
          </a:p>
        </p:txBody>
      </p:sp>
      <p:sp>
        <p:nvSpPr>
          <p:cNvPr id="49181" name="AutoShape 29"/>
          <p:cNvSpPr>
            <a:spLocks noChangeArrowheads="1"/>
          </p:cNvSpPr>
          <p:nvPr/>
        </p:nvSpPr>
        <p:spPr bwMode="auto">
          <a:xfrm>
            <a:off x="8175626" y="-236538"/>
            <a:ext cx="2720975" cy="2141538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49182" name="WordArt 30"/>
          <p:cNvSpPr>
            <a:spLocks noChangeArrowheads="1" noChangeShapeType="1" noTextEdit="1"/>
          </p:cNvSpPr>
          <p:nvPr/>
        </p:nvSpPr>
        <p:spPr bwMode="auto">
          <a:xfrm>
            <a:off x="8686800" y="554039"/>
            <a:ext cx="14478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Tifani HeavyH" panose="020B7200000000000000" pitchFamily="34" charset="0"/>
              </a:rPr>
              <a:t>HÕt giê</a:t>
            </a:r>
          </a:p>
        </p:txBody>
      </p:sp>
      <p:pic>
        <p:nvPicPr>
          <p:cNvPr id="13332" name="Picture 30" descr="ca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1"/>
            <a:ext cx="14478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31" descr="ca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88"/>
            <a:ext cx="14478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33" descr="ca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1"/>
            <a:ext cx="14478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34" descr="ca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1439"/>
            <a:ext cx="1447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36" descr="ca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22238"/>
            <a:ext cx="14478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30" descr="ca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46288"/>
            <a:ext cx="14478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31" descr="ca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09776"/>
            <a:ext cx="14478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33" descr="ca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46288"/>
            <a:ext cx="14478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31" descr="ca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85976"/>
            <a:ext cx="14478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30" descr="ca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89488"/>
            <a:ext cx="14478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Picture 31" descr="ca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52976"/>
            <a:ext cx="14478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3" name="Picture 30" descr="ca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37088"/>
            <a:ext cx="14478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4" name="Picture 31" descr="ca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00576"/>
            <a:ext cx="14478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5" name="Picture 33" descr="ca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600576"/>
            <a:ext cx="14478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02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5" grpId="0" animBg="1"/>
      <p:bldP spid="49176" grpId="0" animBg="1"/>
      <p:bldP spid="49177" grpId="0" animBg="1"/>
      <p:bldP spid="49178" grpId="0" animBg="1"/>
      <p:bldP spid="49179" grpId="0" animBg="1"/>
      <p:bldP spid="49180" grpId="0" animBg="1"/>
      <p:bldP spid="49181" grpId="0" animBg="1"/>
      <p:bldP spid="491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ChangeArrowheads="1"/>
          </p:cNvSpPr>
          <p:nvPr/>
        </p:nvSpPr>
        <p:spPr bwMode="auto">
          <a:xfrm>
            <a:off x="1885950" y="5165726"/>
            <a:ext cx="1771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</a:rPr>
              <a:t>Đáp án 2</a:t>
            </a:r>
          </a:p>
        </p:txBody>
      </p:sp>
      <p:sp>
        <p:nvSpPr>
          <p:cNvPr id="14339" name="Rectangle 13"/>
          <p:cNvSpPr>
            <a:spLocks noChangeArrowheads="1"/>
          </p:cNvSpPr>
          <p:nvPr/>
        </p:nvSpPr>
        <p:spPr bwMode="auto">
          <a:xfrm>
            <a:off x="7391400" y="76201"/>
            <a:ext cx="8191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9000" b="1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4340" name="Oval 26"/>
          <p:cNvSpPr>
            <a:spLocks noChangeArrowheads="1"/>
          </p:cNvSpPr>
          <p:nvPr/>
        </p:nvSpPr>
        <p:spPr bwMode="auto">
          <a:xfrm>
            <a:off x="3810000" y="4267200"/>
            <a:ext cx="3009900" cy="2133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4341" name="Oval 26"/>
          <p:cNvSpPr>
            <a:spLocks noChangeArrowheads="1"/>
          </p:cNvSpPr>
          <p:nvPr/>
        </p:nvSpPr>
        <p:spPr bwMode="auto">
          <a:xfrm>
            <a:off x="7162800" y="4343400"/>
            <a:ext cx="2667000" cy="2133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14342" name="Picture 30" descr="ca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1"/>
            <a:ext cx="14478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1" descr="ca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88"/>
            <a:ext cx="14478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3" descr="ca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1"/>
            <a:ext cx="14478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4" descr="ca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1439"/>
            <a:ext cx="1447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36" descr="ca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22238"/>
            <a:ext cx="14478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0" descr="ca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89488"/>
            <a:ext cx="14478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1" descr="ca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52976"/>
            <a:ext cx="14478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0" descr="ca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37088"/>
            <a:ext cx="14478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1" descr="ca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00576"/>
            <a:ext cx="14478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33" descr="ca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600576"/>
            <a:ext cx="14478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8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6"/>
          <p:cNvSpPr>
            <a:spLocks noChangeArrowheads="1"/>
          </p:cNvSpPr>
          <p:nvPr/>
        </p:nvSpPr>
        <p:spPr bwMode="auto">
          <a:xfrm>
            <a:off x="3657600" y="2209800"/>
            <a:ext cx="3124200" cy="2133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905000" y="2422526"/>
            <a:ext cx="1771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</a:rPr>
              <a:t>Đáp án 1</a:t>
            </a: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1885950" y="5165726"/>
            <a:ext cx="1771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</a:rPr>
              <a:t>Đáp án 2</a:t>
            </a:r>
          </a:p>
        </p:txBody>
      </p:sp>
      <p:sp>
        <p:nvSpPr>
          <p:cNvPr id="15365" name="Rectangle 13"/>
          <p:cNvSpPr>
            <a:spLocks noChangeArrowheads="1"/>
          </p:cNvSpPr>
          <p:nvPr/>
        </p:nvSpPr>
        <p:spPr bwMode="auto">
          <a:xfrm>
            <a:off x="7086600" y="76201"/>
            <a:ext cx="8191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9000" b="1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366" name="Oval 26"/>
          <p:cNvSpPr>
            <a:spLocks noChangeArrowheads="1"/>
          </p:cNvSpPr>
          <p:nvPr/>
        </p:nvSpPr>
        <p:spPr bwMode="auto">
          <a:xfrm>
            <a:off x="7086600" y="2209800"/>
            <a:ext cx="3505200" cy="2133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3049" name="AutoShape 41"/>
          <p:cNvSpPr>
            <a:spLocks noChangeArrowheads="1"/>
          </p:cNvSpPr>
          <p:nvPr/>
        </p:nvSpPr>
        <p:spPr bwMode="auto">
          <a:xfrm>
            <a:off x="8694738" y="219075"/>
            <a:ext cx="12954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43050" name="WordArt 42"/>
          <p:cNvSpPr>
            <a:spLocks noChangeArrowheads="1" noChangeShapeType="1" noTextEdit="1"/>
          </p:cNvSpPr>
          <p:nvPr/>
        </p:nvSpPr>
        <p:spPr bwMode="auto">
          <a:xfrm>
            <a:off x="9151938" y="3714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43051" name="WordArt 43"/>
          <p:cNvSpPr>
            <a:spLocks noChangeArrowheads="1" noChangeShapeType="1" noTextEdit="1"/>
          </p:cNvSpPr>
          <p:nvPr/>
        </p:nvSpPr>
        <p:spPr bwMode="auto">
          <a:xfrm>
            <a:off x="9151938" y="3714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43052" name="WordArt 44"/>
          <p:cNvSpPr>
            <a:spLocks noChangeArrowheads="1" noChangeShapeType="1" noTextEdit="1"/>
          </p:cNvSpPr>
          <p:nvPr/>
        </p:nvSpPr>
        <p:spPr bwMode="auto">
          <a:xfrm>
            <a:off x="9228138" y="3714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05</a:t>
            </a:r>
          </a:p>
        </p:txBody>
      </p:sp>
      <p:sp>
        <p:nvSpPr>
          <p:cNvPr id="43053" name="WordArt 45"/>
          <p:cNvSpPr>
            <a:spLocks noChangeArrowheads="1" noChangeShapeType="1" noTextEdit="1"/>
          </p:cNvSpPr>
          <p:nvPr/>
        </p:nvSpPr>
        <p:spPr bwMode="auto">
          <a:xfrm>
            <a:off x="9228138" y="3714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43054" name="WordArt 46"/>
          <p:cNvSpPr>
            <a:spLocks noChangeArrowheads="1" noChangeShapeType="1" noTextEdit="1"/>
          </p:cNvSpPr>
          <p:nvPr/>
        </p:nvSpPr>
        <p:spPr bwMode="auto">
          <a:xfrm>
            <a:off x="9151938" y="3714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04</a:t>
            </a:r>
          </a:p>
        </p:txBody>
      </p:sp>
      <p:sp>
        <p:nvSpPr>
          <p:cNvPr id="43055" name="AutoShape 47"/>
          <p:cNvSpPr>
            <a:spLocks noChangeArrowheads="1"/>
          </p:cNvSpPr>
          <p:nvPr/>
        </p:nvSpPr>
        <p:spPr bwMode="auto">
          <a:xfrm>
            <a:off x="7870826" y="-312738"/>
            <a:ext cx="2720975" cy="2141538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43056" name="WordArt 48"/>
          <p:cNvSpPr>
            <a:spLocks noChangeArrowheads="1" noChangeShapeType="1" noTextEdit="1"/>
          </p:cNvSpPr>
          <p:nvPr/>
        </p:nvSpPr>
        <p:spPr bwMode="auto">
          <a:xfrm>
            <a:off x="8382000" y="477839"/>
            <a:ext cx="14478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Tifani HeavyH" panose="020B7200000000000000" pitchFamily="34" charset="0"/>
              </a:rPr>
              <a:t>HÕt giê</a:t>
            </a:r>
          </a:p>
        </p:txBody>
      </p:sp>
      <p:pic>
        <p:nvPicPr>
          <p:cNvPr id="15375" name="Picture 33" descr="FGF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814"/>
            <a:ext cx="19812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34" descr="FGF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60325"/>
            <a:ext cx="21336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35" descr="FGF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7464"/>
            <a:ext cx="19812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36" descr="FGF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3175"/>
            <a:ext cx="19812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37" descr="FGF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50800"/>
            <a:ext cx="19812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37" descr="FGF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0"/>
            <a:ext cx="19812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37" descr="FGF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38400"/>
            <a:ext cx="19812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37" descr="FGF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438400"/>
            <a:ext cx="19812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37" descr="FGF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362200"/>
            <a:ext cx="19812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37" descr="FGF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354264"/>
            <a:ext cx="19812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5" name="Oval 26"/>
          <p:cNvSpPr>
            <a:spLocks noChangeArrowheads="1"/>
          </p:cNvSpPr>
          <p:nvPr/>
        </p:nvSpPr>
        <p:spPr bwMode="auto">
          <a:xfrm>
            <a:off x="3810000" y="4648200"/>
            <a:ext cx="3124200" cy="2133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86" name="Oval 26"/>
          <p:cNvSpPr>
            <a:spLocks noChangeArrowheads="1"/>
          </p:cNvSpPr>
          <p:nvPr/>
        </p:nvSpPr>
        <p:spPr bwMode="auto">
          <a:xfrm>
            <a:off x="7239000" y="4648200"/>
            <a:ext cx="3505200" cy="2133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15387" name="Picture 37" descr="FGF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24400"/>
            <a:ext cx="19812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37" descr="FGF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6800"/>
            <a:ext cx="19812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37" descr="FGF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76800"/>
            <a:ext cx="19812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37" descr="FGF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800600"/>
            <a:ext cx="19812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62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3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3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3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43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3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3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9" grpId="0" animBg="1"/>
      <p:bldP spid="43050" grpId="0" animBg="1"/>
      <p:bldP spid="43051" grpId="0" animBg="1"/>
      <p:bldP spid="43052" grpId="0" animBg="1"/>
      <p:bldP spid="43053" grpId="0" animBg="1"/>
      <p:bldP spid="43054" grpId="0" animBg="1"/>
      <p:bldP spid="43055" grpId="0" animBg="1"/>
      <p:bldP spid="430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6"/>
          <p:cNvSpPr>
            <a:spLocks noChangeArrowheads="1"/>
          </p:cNvSpPr>
          <p:nvPr/>
        </p:nvSpPr>
        <p:spPr bwMode="auto">
          <a:xfrm>
            <a:off x="3657600" y="2209800"/>
            <a:ext cx="3124200" cy="2133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1905000" y="2422526"/>
            <a:ext cx="1771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</a:rPr>
              <a:t>Đáp án 1</a:t>
            </a:r>
          </a:p>
        </p:txBody>
      </p:sp>
      <p:sp>
        <p:nvSpPr>
          <p:cNvPr id="16388" name="Rectangle 13"/>
          <p:cNvSpPr>
            <a:spLocks noChangeArrowheads="1"/>
          </p:cNvSpPr>
          <p:nvPr/>
        </p:nvSpPr>
        <p:spPr bwMode="auto">
          <a:xfrm>
            <a:off x="7086600" y="76201"/>
            <a:ext cx="8191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9000" b="1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6389" name="Oval 26"/>
          <p:cNvSpPr>
            <a:spLocks noChangeArrowheads="1"/>
          </p:cNvSpPr>
          <p:nvPr/>
        </p:nvSpPr>
        <p:spPr bwMode="auto">
          <a:xfrm>
            <a:off x="7086600" y="2209800"/>
            <a:ext cx="3505200" cy="2133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16390" name="Picture 33" descr="FGF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814"/>
            <a:ext cx="19812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4" descr="FGF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60325"/>
            <a:ext cx="21336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5" descr="FGF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7464"/>
            <a:ext cx="19812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36" descr="FGF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3175"/>
            <a:ext cx="19812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37" descr="FGF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50800"/>
            <a:ext cx="19812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37" descr="FGF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0"/>
            <a:ext cx="19812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37" descr="FGF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38400"/>
            <a:ext cx="19812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7" descr="FGF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438400"/>
            <a:ext cx="19812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37" descr="FGF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362200"/>
            <a:ext cx="19812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37" descr="FGF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354264"/>
            <a:ext cx="19812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6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Kết quả hình ảnh cho á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19459" name="AutoShape 3" descr="Kết quả hình ảnh cho á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19460" name="AutoShape 4" descr="Kết quả hình ảnh cho á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7010401" y="76200"/>
            <a:ext cx="862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9462" name="Oval 26"/>
          <p:cNvSpPr>
            <a:spLocks noChangeArrowheads="1"/>
          </p:cNvSpPr>
          <p:nvPr/>
        </p:nvSpPr>
        <p:spPr bwMode="auto">
          <a:xfrm>
            <a:off x="3962400" y="1752600"/>
            <a:ext cx="2057400" cy="1981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9463" name="Oval 26"/>
          <p:cNvSpPr>
            <a:spLocks noChangeArrowheads="1"/>
          </p:cNvSpPr>
          <p:nvPr/>
        </p:nvSpPr>
        <p:spPr bwMode="auto">
          <a:xfrm>
            <a:off x="6705600" y="1447800"/>
            <a:ext cx="3962400" cy="2590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9464" name="Rectangle 16"/>
          <p:cNvSpPr>
            <a:spLocks noChangeArrowheads="1"/>
          </p:cNvSpPr>
          <p:nvPr/>
        </p:nvSpPr>
        <p:spPr bwMode="auto">
          <a:xfrm>
            <a:off x="1905000" y="2422526"/>
            <a:ext cx="1771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</a:rPr>
              <a:t>Đáp án 1</a:t>
            </a:r>
          </a:p>
        </p:txBody>
      </p:sp>
      <p:sp>
        <p:nvSpPr>
          <p:cNvPr id="19465" name="Oval 26"/>
          <p:cNvSpPr>
            <a:spLocks noChangeArrowheads="1"/>
          </p:cNvSpPr>
          <p:nvPr/>
        </p:nvSpPr>
        <p:spPr bwMode="auto">
          <a:xfrm>
            <a:off x="4114800" y="4419600"/>
            <a:ext cx="2057400" cy="1981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9466" name="Oval 26"/>
          <p:cNvSpPr>
            <a:spLocks noChangeArrowheads="1"/>
          </p:cNvSpPr>
          <p:nvPr/>
        </p:nvSpPr>
        <p:spPr bwMode="auto">
          <a:xfrm>
            <a:off x="6858000" y="4191000"/>
            <a:ext cx="3276600" cy="22860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9467" name="Rectangle 22"/>
          <p:cNvSpPr>
            <a:spLocks noChangeArrowheads="1"/>
          </p:cNvSpPr>
          <p:nvPr/>
        </p:nvSpPr>
        <p:spPr bwMode="auto">
          <a:xfrm>
            <a:off x="1885950" y="5165726"/>
            <a:ext cx="1771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</a:rPr>
              <a:t>Đáp án 2</a:t>
            </a:r>
          </a:p>
        </p:txBody>
      </p:sp>
      <p:sp>
        <p:nvSpPr>
          <p:cNvPr id="51223" name="AutoShape 23"/>
          <p:cNvSpPr>
            <a:spLocks noChangeArrowheads="1"/>
          </p:cNvSpPr>
          <p:nvPr/>
        </p:nvSpPr>
        <p:spPr bwMode="auto">
          <a:xfrm>
            <a:off x="8847138" y="74613"/>
            <a:ext cx="12954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51224" name="WordArt 24"/>
          <p:cNvSpPr>
            <a:spLocks noChangeArrowheads="1" noChangeShapeType="1" noTextEdit="1"/>
          </p:cNvSpPr>
          <p:nvPr/>
        </p:nvSpPr>
        <p:spPr bwMode="auto">
          <a:xfrm>
            <a:off x="9304338" y="227013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51225" name="WordArt 25"/>
          <p:cNvSpPr>
            <a:spLocks noChangeArrowheads="1" noChangeShapeType="1" noTextEdit="1"/>
          </p:cNvSpPr>
          <p:nvPr/>
        </p:nvSpPr>
        <p:spPr bwMode="auto">
          <a:xfrm>
            <a:off x="9304338" y="227013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51226" name="WordArt 26"/>
          <p:cNvSpPr>
            <a:spLocks noChangeArrowheads="1" noChangeShapeType="1" noTextEdit="1"/>
          </p:cNvSpPr>
          <p:nvPr/>
        </p:nvSpPr>
        <p:spPr bwMode="auto">
          <a:xfrm>
            <a:off x="9380538" y="227013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05</a:t>
            </a:r>
          </a:p>
        </p:txBody>
      </p:sp>
      <p:sp>
        <p:nvSpPr>
          <p:cNvPr id="51227" name="WordArt 27"/>
          <p:cNvSpPr>
            <a:spLocks noChangeArrowheads="1" noChangeShapeType="1" noTextEdit="1"/>
          </p:cNvSpPr>
          <p:nvPr/>
        </p:nvSpPr>
        <p:spPr bwMode="auto">
          <a:xfrm>
            <a:off x="9380538" y="227013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51228" name="WordArt 28"/>
          <p:cNvSpPr>
            <a:spLocks noChangeArrowheads="1" noChangeShapeType="1" noTextEdit="1"/>
          </p:cNvSpPr>
          <p:nvPr/>
        </p:nvSpPr>
        <p:spPr bwMode="auto">
          <a:xfrm>
            <a:off x="9304338" y="227013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04</a:t>
            </a:r>
          </a:p>
        </p:txBody>
      </p:sp>
      <p:sp>
        <p:nvSpPr>
          <p:cNvPr id="51229" name="AutoShape 29"/>
          <p:cNvSpPr>
            <a:spLocks noChangeArrowheads="1"/>
          </p:cNvSpPr>
          <p:nvPr/>
        </p:nvSpPr>
        <p:spPr bwMode="auto">
          <a:xfrm>
            <a:off x="8023226" y="-457200"/>
            <a:ext cx="2720975" cy="2141538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51230" name="WordArt 30"/>
          <p:cNvSpPr>
            <a:spLocks noChangeArrowheads="1" noChangeShapeType="1" noTextEdit="1"/>
          </p:cNvSpPr>
          <p:nvPr/>
        </p:nvSpPr>
        <p:spPr bwMode="auto">
          <a:xfrm>
            <a:off x="8534400" y="333376"/>
            <a:ext cx="14478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Tifani HeavyH" panose="020B7200000000000000" pitchFamily="34" charset="0"/>
              </a:rPr>
              <a:t>HÕt giê</a:t>
            </a:r>
          </a:p>
        </p:txBody>
      </p:sp>
      <p:pic>
        <p:nvPicPr>
          <p:cNvPr id="19476" name="Picture 30" descr="CGHO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"/>
            <a:ext cx="1752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31" descr="CGHO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0"/>
            <a:ext cx="1752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32" descr="CGHO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76200"/>
            <a:ext cx="1752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33" descr="CGHO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"/>
            <a:ext cx="1752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34" descr="CGHO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864"/>
            <a:ext cx="17526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Picture 31" descr="CGHO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1752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31" descr="CGHO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71664"/>
            <a:ext cx="17526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Picture 31" descr="CGHO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76400"/>
            <a:ext cx="1752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Picture 31" descr="CGHO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719264"/>
            <a:ext cx="17526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5" name="Picture 31" descr="CGHO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676400"/>
            <a:ext cx="1752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6" name="Picture 31" descr="CGHO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95800"/>
            <a:ext cx="1752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7" name="Picture 31" descr="CGHO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38664"/>
            <a:ext cx="17526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Picture 31" descr="CGHO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343400"/>
            <a:ext cx="1752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9" name="Picture 31" descr="CGHO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386264"/>
            <a:ext cx="17526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1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3" grpId="0" animBg="1"/>
      <p:bldP spid="51224" grpId="0" animBg="1"/>
      <p:bldP spid="51225" grpId="0" animBg="1"/>
      <p:bldP spid="51226" grpId="0" animBg="1"/>
      <p:bldP spid="51227" grpId="0" animBg="1"/>
      <p:bldP spid="51228" grpId="0" animBg="1"/>
      <p:bldP spid="51229" grpId="0" animBg="1"/>
      <p:bldP spid="512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tren con duong 2 loi 1 lan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6254750"/>
            <a:ext cx="685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7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 b="1"/>
          </a:p>
        </p:txBody>
      </p:sp>
      <p:pic>
        <p:nvPicPr>
          <p:cNvPr id="3098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45"/>
          <p:cNvSpPr>
            <a:spLocks noChangeArrowheads="1"/>
          </p:cNvSpPr>
          <p:nvPr/>
        </p:nvSpPr>
        <p:spPr bwMode="auto">
          <a:xfrm>
            <a:off x="1524000" y="0"/>
            <a:ext cx="9296400" cy="701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 b="1"/>
          </a:p>
        </p:txBody>
      </p:sp>
      <p:pic>
        <p:nvPicPr>
          <p:cNvPr id="3126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PTI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219200" y="-152400"/>
            <a:ext cx="9753600" cy="7315200"/>
          </a:xfrm>
          <a:prstGeom prst="rect">
            <a:avLst/>
          </a:prstGeom>
          <a:gradFill rotWithShape="1">
            <a:gsLst>
              <a:gs pos="0">
                <a:srgbClr val="9933FF"/>
              </a:gs>
              <a:gs pos="100000">
                <a:srgbClr val="F4FDA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6153" name="Picture 9" descr="l_88.gif blue glitter flower image by nasala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9" y="58739"/>
            <a:ext cx="46323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l_88.gif blue glitter flower image by nasala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594725" y="4997450"/>
            <a:ext cx="3613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l_88.gif blue glitter flower image by nasala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5400" y="4724400"/>
            <a:ext cx="3530600" cy="56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l_88.gif blue glitter flower image by nasala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9" y="6230939"/>
            <a:ext cx="46323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l_88.gif blue glitter flower image by nasala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9" y="58739"/>
            <a:ext cx="46323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l_88.gif blue glitter flower image by nasala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90500" y="1598612"/>
            <a:ext cx="3200400" cy="56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 descr="l_88.gif blue glitter flower image by nasala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6230939"/>
            <a:ext cx="45529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 descr="l_88.gif blue glitter flower image by nasala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595520" y="1562895"/>
            <a:ext cx="361156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61" name="Group 17"/>
          <p:cNvGrpSpPr>
            <a:grpSpLocks/>
          </p:cNvGrpSpPr>
          <p:nvPr/>
        </p:nvGrpSpPr>
        <p:grpSpPr bwMode="auto">
          <a:xfrm>
            <a:off x="2667000" y="1676400"/>
            <a:ext cx="2971800" cy="1257300"/>
            <a:chOff x="1992" y="960"/>
            <a:chExt cx="1200" cy="600"/>
          </a:xfrm>
        </p:grpSpPr>
        <p:pic>
          <p:nvPicPr>
            <p:cNvPr id="6199" name="Picture 18" descr="HOAVAN~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0" name="Picture 19" descr="HOAVAN~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1" name="Picture 20" descr="HOAVAN~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62" name="Picture 43" descr="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85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43" descr="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334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9" name="Picture 23" descr="Firewrk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381000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43" descr="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43" descr="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43" descr="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43" descr="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43" descr="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133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43" descr="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85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43" descr="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43" descr="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9624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43" descr="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43" descr="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43" descr="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43" descr="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334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2" name="Picture 36" descr="Firewrk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8200" y="342900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3" name="Picture 37" descr="Firewrk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1000" y="495300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4" name="Picture 38" descr="Firewrk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600" y="510540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5" name="Picture 39" descr="Firewrk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5600" y="114300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6" name="Picture 40" descr="Firewrk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304800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7" name="Picture 41" descr="Firewrk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9200" y="68580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8" name="Picture 42" descr="Firewrk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0" y="266700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84" name="Group 43"/>
          <p:cNvGrpSpPr>
            <a:grpSpLocks/>
          </p:cNvGrpSpPr>
          <p:nvPr/>
        </p:nvGrpSpPr>
        <p:grpSpPr bwMode="auto">
          <a:xfrm>
            <a:off x="6629400" y="4800600"/>
            <a:ext cx="2971800" cy="1257300"/>
            <a:chOff x="1992" y="960"/>
            <a:chExt cx="1200" cy="600"/>
          </a:xfrm>
        </p:grpSpPr>
        <p:pic>
          <p:nvPicPr>
            <p:cNvPr id="6196" name="Picture 44" descr="HOAVAN~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7" name="Picture 45" descr="HOAVAN~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8" name="Picture 46" descr="HOAVAN~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85" name="Group 47"/>
          <p:cNvGrpSpPr>
            <a:grpSpLocks/>
          </p:cNvGrpSpPr>
          <p:nvPr/>
        </p:nvGrpSpPr>
        <p:grpSpPr bwMode="auto">
          <a:xfrm>
            <a:off x="6781800" y="2209800"/>
            <a:ext cx="2971800" cy="1257300"/>
            <a:chOff x="1992" y="960"/>
            <a:chExt cx="1200" cy="600"/>
          </a:xfrm>
        </p:grpSpPr>
        <p:pic>
          <p:nvPicPr>
            <p:cNvPr id="6193" name="Picture 48" descr="HOAVAN~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4" name="Picture 49" descr="HOAVAN~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5" name="Picture 50" descr="HOAVAN~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107" name="WordArt 51"/>
          <p:cNvSpPr>
            <a:spLocks noChangeArrowheads="1" noChangeShapeType="1" noTextEdit="1"/>
          </p:cNvSpPr>
          <p:nvPr/>
        </p:nvSpPr>
        <p:spPr bwMode="auto">
          <a:xfrm rot="1103353">
            <a:off x="3200400" y="1143000"/>
            <a:ext cx="8382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45108" name="WordArt 52"/>
          <p:cNvSpPr>
            <a:spLocks noChangeArrowheads="1" noChangeShapeType="1" noTextEdit="1"/>
          </p:cNvSpPr>
          <p:nvPr/>
        </p:nvSpPr>
        <p:spPr bwMode="auto">
          <a:xfrm>
            <a:off x="6705600" y="4495801"/>
            <a:ext cx="990600" cy="1666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45109" name="WordArt 53"/>
          <p:cNvSpPr>
            <a:spLocks noChangeArrowheads="1" noChangeShapeType="1" noTextEdit="1"/>
          </p:cNvSpPr>
          <p:nvPr/>
        </p:nvSpPr>
        <p:spPr bwMode="auto">
          <a:xfrm rot="-2013213">
            <a:off x="6248400" y="685800"/>
            <a:ext cx="9906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45110" name="WordArt 54"/>
          <p:cNvSpPr>
            <a:spLocks noChangeArrowheads="1" noChangeShapeType="1" noTextEdit="1"/>
          </p:cNvSpPr>
          <p:nvPr/>
        </p:nvSpPr>
        <p:spPr bwMode="auto">
          <a:xfrm rot="575373">
            <a:off x="8915400" y="3200400"/>
            <a:ext cx="990600" cy="1409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45111" name="WordArt 55"/>
          <p:cNvSpPr>
            <a:spLocks noChangeArrowheads="1" noChangeShapeType="1" noTextEdit="1"/>
          </p:cNvSpPr>
          <p:nvPr/>
        </p:nvSpPr>
        <p:spPr bwMode="auto">
          <a:xfrm rot="-2147616">
            <a:off x="5181600" y="2895600"/>
            <a:ext cx="1066800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C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5112" name="WordArt 56"/>
          <p:cNvSpPr>
            <a:spLocks noChangeArrowheads="1" noChangeShapeType="1" noTextEdit="1"/>
          </p:cNvSpPr>
          <p:nvPr/>
        </p:nvSpPr>
        <p:spPr bwMode="auto">
          <a:xfrm rot="1380347">
            <a:off x="2438400" y="4648200"/>
            <a:ext cx="990600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5113" name="WordArt 57"/>
          <p:cNvSpPr>
            <a:spLocks noChangeArrowheads="1" noChangeShapeType="1" noTextEdit="1"/>
          </p:cNvSpPr>
          <p:nvPr/>
        </p:nvSpPr>
        <p:spPr bwMode="auto">
          <a:xfrm rot="-1297962">
            <a:off x="2009775" y="1839914"/>
            <a:ext cx="8586788" cy="3487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 panose="020B7200000000000000" pitchFamily="34" charset="0"/>
              </a:rPr>
              <a:t>" Bé vui học toán "</a:t>
            </a:r>
          </a:p>
        </p:txBody>
      </p:sp>
    </p:spTree>
    <p:extLst>
      <p:ext uri="{BB962C8B-B14F-4D97-AF65-F5344CB8AC3E}">
        <p14:creationId xmlns:p14="http://schemas.microsoft.com/office/powerpoint/2010/main" val="2074859788"/>
      </p:ext>
    </p:extLst>
  </p:cSld>
  <p:clrMapOvr>
    <a:masterClrMapping/>
  </p:clrMapOvr>
  <p:transition spd="slow">
    <p:zoom dir="in"/>
    <p:sndAc>
      <p:stSnd>
        <p:snd r:embed="rId4" name="tro choi am nha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5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5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5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5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42857" fill="hold"/>
                                        <p:tgtEl>
                                          <p:spTgt spid="3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audi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"/>
                </p:tgtEl>
              </p:cMediaNode>
            </p:audio>
            <p:audio>
              <p:cMediaNode>
                <p:cTn id="8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8"/>
                </p:tgtEl>
              </p:cMediaNode>
            </p:audio>
            <p:audio>
              <p:cMediaNode>
                <p:cTn id="90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6"/>
                </p:tgtEl>
              </p:cMediaNode>
            </p:audio>
          </p:childTnLst>
        </p:cTn>
      </p:par>
    </p:tnLst>
    <p:bldLst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Kết quả hình ảnh cho á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20483" name="AutoShape 3" descr="Kết quả hình ảnh cho á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20484" name="AutoShape 4" descr="Kết quả hình ảnh cho á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7010401" y="76200"/>
            <a:ext cx="862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0486" name="Oval 26"/>
          <p:cNvSpPr>
            <a:spLocks noChangeArrowheads="1"/>
          </p:cNvSpPr>
          <p:nvPr/>
        </p:nvSpPr>
        <p:spPr bwMode="auto">
          <a:xfrm>
            <a:off x="3962400" y="1752600"/>
            <a:ext cx="2057400" cy="1981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0487" name="Oval 26"/>
          <p:cNvSpPr>
            <a:spLocks noChangeArrowheads="1"/>
          </p:cNvSpPr>
          <p:nvPr/>
        </p:nvSpPr>
        <p:spPr bwMode="auto">
          <a:xfrm>
            <a:off x="6705600" y="1447800"/>
            <a:ext cx="3962400" cy="2590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0488" name="Rectangle 16"/>
          <p:cNvSpPr>
            <a:spLocks noChangeArrowheads="1"/>
          </p:cNvSpPr>
          <p:nvPr/>
        </p:nvSpPr>
        <p:spPr bwMode="auto">
          <a:xfrm>
            <a:off x="1905000" y="2422526"/>
            <a:ext cx="1771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</a:rPr>
              <a:t>Đáp án 1</a:t>
            </a:r>
          </a:p>
        </p:txBody>
      </p:sp>
      <p:pic>
        <p:nvPicPr>
          <p:cNvPr id="20489" name="Picture 30" descr="CGHO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"/>
            <a:ext cx="1752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1" descr="CGHO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0"/>
            <a:ext cx="1752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32" descr="CGHO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76200"/>
            <a:ext cx="1752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33" descr="CGHO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"/>
            <a:ext cx="1752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34" descr="CGHO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864"/>
            <a:ext cx="17526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31" descr="CGHO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1752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31" descr="CGHO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71664"/>
            <a:ext cx="17526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31" descr="CGHO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76400"/>
            <a:ext cx="1752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31" descr="CGHO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719264"/>
            <a:ext cx="17526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31" descr="CGHO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676400"/>
            <a:ext cx="1752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7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2057400" y="990600"/>
            <a:ext cx="82296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000" b="1" i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cô dồi dào sức khỏe </a:t>
            </a:r>
          </a:p>
          <a:p>
            <a:pPr algn="ctr"/>
            <a:r>
              <a:rPr lang="en-US" sz="2000" b="1" i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95800" y="1524000"/>
            <a:ext cx="2971800" cy="1257300"/>
            <a:chOff x="1992" y="960"/>
            <a:chExt cx="1200" cy="600"/>
          </a:xfrm>
        </p:grpSpPr>
        <p:pic>
          <p:nvPicPr>
            <p:cNvPr id="17432" name="Picture 4" descr="HOAVAN~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3" name="Picture 5" descr="HOAVAN~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4" name="Picture 6" descr="HOAVAN~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2895600" y="3810000"/>
            <a:ext cx="68580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THÚC TIẾT HỌC</a:t>
            </a:r>
          </a:p>
        </p:txBody>
      </p:sp>
      <p:pic>
        <p:nvPicPr>
          <p:cNvPr id="16392" name="Picture 8" descr="KITT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5362575" y="4572001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57912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4478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 descr="Firewrk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9" descr="Firewrk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505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1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21" descr="heartandleafba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22" descr="heartandleafba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3" descr="heartandleafb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heartandleafb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Cháu Vẽ Ông Mặt Trời - Xuân Mai _ 320 lyric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MoiBanAn-V.A-3755144_hq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7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63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92394" fill="hold"/>
                                        <p:tgtEl>
                                          <p:spTgt spid="164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09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7109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6386" grpId="0" animBg="1"/>
      <p:bldP spid="16391" grpId="0" animBg="1"/>
      <p:bldP spid="1639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" name="Rectangle 8"/>
          <p:cNvSpPr/>
          <p:nvPr/>
        </p:nvSpPr>
        <p:spPr>
          <a:xfrm>
            <a:off x="838201" y="381000"/>
            <a:ext cx="4419600" cy="5486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6" descr="Kết quả hình ảnh cho cai m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33" y="549275"/>
            <a:ext cx="18288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Kết quả hình ảnh cho cai m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696" y="2120767"/>
            <a:ext cx="1638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Kết quả hình ảnh cho cai m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25" y="2021634"/>
            <a:ext cx="1905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553200" y="381000"/>
            <a:ext cx="3733800" cy="3962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"/>
            <a:ext cx="2819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352800" y="4800600"/>
            <a:ext cx="8382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000" b="1" dirty="0"/>
              <a:t>5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419600" y="59436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5000" b="1">
                <a:solidFill>
                  <a:srgbClr val="FF3300"/>
                </a:solidFill>
                <a:latin typeface=".VnArial" panose="020B7200000000000000" pitchFamily="34" charset="0"/>
              </a:rPr>
              <a:t>HÕt giê</a:t>
            </a:r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51435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51435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51435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51435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51435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51435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51435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27" name="Oval 16"/>
          <p:cNvSpPr>
            <a:spLocks noChangeArrowheads="1"/>
          </p:cNvSpPr>
          <p:nvPr/>
        </p:nvSpPr>
        <p:spPr bwMode="auto">
          <a:xfrm>
            <a:off x="51435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28" name="Oval 17"/>
          <p:cNvSpPr>
            <a:spLocks noChangeArrowheads="1"/>
          </p:cNvSpPr>
          <p:nvPr/>
        </p:nvSpPr>
        <p:spPr bwMode="auto">
          <a:xfrm>
            <a:off x="51435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29" name="Oval 18"/>
          <p:cNvSpPr>
            <a:spLocks noChangeArrowheads="1"/>
          </p:cNvSpPr>
          <p:nvPr/>
        </p:nvSpPr>
        <p:spPr bwMode="auto">
          <a:xfrm>
            <a:off x="51435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pic>
        <p:nvPicPr>
          <p:cNvPr id="30" name="Picture 6" descr="Kết quả hình ảnh cho cai m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15168"/>
            <a:ext cx="18288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Kết quả hình ảnh cho cai m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739624"/>
            <a:ext cx="18288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1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6" grpId="0" animBg="1"/>
      <p:bldP spid="18" grpId="0" animBg="1"/>
      <p:bldP spid="19" grpId="0" animBg="1"/>
      <p:bldP spid="19" grpId="1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1524000" y="533400"/>
            <a:ext cx="9144000" cy="36576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52" name="WordArt 16"/>
          <p:cNvSpPr>
            <a:spLocks noChangeArrowheads="1" noChangeShapeType="1" noTextEdit="1"/>
          </p:cNvSpPr>
          <p:nvPr/>
        </p:nvSpPr>
        <p:spPr bwMode="auto">
          <a:xfrm>
            <a:off x="4267200" y="5181600"/>
            <a:ext cx="1371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3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39954" name="WordArt 18"/>
          <p:cNvSpPr>
            <a:spLocks noChangeArrowheads="1" noChangeShapeType="1" noTextEdit="1"/>
          </p:cNvSpPr>
          <p:nvPr/>
        </p:nvSpPr>
        <p:spPr bwMode="auto">
          <a:xfrm>
            <a:off x="6629400" y="5181600"/>
            <a:ext cx="1219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66">
                    <a:alpha val="89803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4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66">
                  <a:alpha val="89803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39951" name="WordArt 15"/>
          <p:cNvSpPr>
            <a:spLocks noChangeArrowheads="1" noChangeShapeType="1" noTextEdit="1"/>
          </p:cNvSpPr>
          <p:nvPr/>
        </p:nvSpPr>
        <p:spPr bwMode="auto">
          <a:xfrm>
            <a:off x="9067800" y="4953000"/>
            <a:ext cx="12954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5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04" y="1012384"/>
            <a:ext cx="1552575" cy="11629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12" y="1012383"/>
            <a:ext cx="1552575" cy="11629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12" y="2449287"/>
            <a:ext cx="1552575" cy="11629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22" y="2449286"/>
            <a:ext cx="1552575" cy="11629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15" y="685801"/>
            <a:ext cx="1552575" cy="116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0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138 L -0.17448 -0.32771 L 0.06892 -0.392 L 0.00069 0.00138 Z " pathEditMode="relative" rAng="10135046" ptsTypes="FFFF">
                                      <p:cBhvr>
                                        <p:cTn id="6" dur="2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 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9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73 -0.09733  L 0.177 -0.09733  L 0.25 0  L 0.25 0.13867  L 0.177 0.236  L 0.073 0.236  L 0 0.13867  L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 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9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24855E-7 L -0.30416 -0.393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19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 gioi 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51"/>
                  </p:tgtEl>
                </p:cond>
              </p:nextCondLst>
            </p:seq>
          </p:childTnLst>
        </p:cTn>
      </p:par>
    </p:tnLst>
    <p:bldLst>
      <p:bldP spid="39952" grpId="0" animBg="1"/>
      <p:bldP spid="39954" grpId="0" animBg="1"/>
      <p:bldP spid="399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581150" y="87086"/>
            <a:ext cx="3600450" cy="3733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0099FF">
                  <a:alpha val="81000"/>
                </a:srgbClr>
              </a:gs>
              <a:gs pos="100000">
                <a:srgbClr val="AED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pic>
        <p:nvPicPr>
          <p:cNvPr id="5123" name="Picture 3" descr="DJ-26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165" y="409575"/>
            <a:ext cx="8032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J-26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9" y="1725614"/>
            <a:ext cx="8032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DJ-26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4" y="1438276"/>
            <a:ext cx="8032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12"/>
          <p:cNvSpPr>
            <a:spLocks noChangeArrowheads="1"/>
          </p:cNvSpPr>
          <p:nvPr/>
        </p:nvSpPr>
        <p:spPr bwMode="auto">
          <a:xfrm>
            <a:off x="6488113" y="38100"/>
            <a:ext cx="4140200" cy="358140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rgbClr val="86C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pic>
        <p:nvPicPr>
          <p:cNvPr id="5127" name="Picture 13" descr="y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58" y="1737180"/>
            <a:ext cx="12049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4" descr="y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87" y="-19049"/>
            <a:ext cx="12049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5" descr="y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698" y="75067"/>
            <a:ext cx="12049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3962400" y="1219200"/>
            <a:ext cx="1066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96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9753600" y="838200"/>
            <a:ext cx="1143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96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5132" name="Picture 6" descr="DJ-26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9" y="2346326"/>
            <a:ext cx="8032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4" descr="y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372" y="1905000"/>
            <a:ext cx="12049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Oval 7"/>
          <p:cNvSpPr>
            <a:spLocks noChangeArrowheads="1"/>
          </p:cNvSpPr>
          <p:nvPr/>
        </p:nvSpPr>
        <p:spPr bwMode="auto">
          <a:xfrm>
            <a:off x="3733800" y="3200400"/>
            <a:ext cx="3581400" cy="35814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86C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pic>
        <p:nvPicPr>
          <p:cNvPr id="5135" name="Picture 8" descr="f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4191000"/>
            <a:ext cx="971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9" descr="f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3400"/>
            <a:ext cx="971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1" descr="f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4495800"/>
            <a:ext cx="971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6019800" y="4267200"/>
            <a:ext cx="1066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96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AutoShape 37"/>
          <p:cNvSpPr>
            <a:spLocks noChangeArrowheads="1"/>
          </p:cNvSpPr>
          <p:nvPr/>
        </p:nvSpPr>
        <p:spPr bwMode="auto">
          <a:xfrm>
            <a:off x="8237538" y="4791075"/>
            <a:ext cx="12954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27" name="WordArt 38"/>
          <p:cNvSpPr>
            <a:spLocks noChangeArrowheads="1" noChangeShapeType="1" noTextEdit="1"/>
          </p:cNvSpPr>
          <p:nvPr/>
        </p:nvSpPr>
        <p:spPr bwMode="auto">
          <a:xfrm>
            <a:off x="8694738" y="49434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28" name="WordArt 39"/>
          <p:cNvSpPr>
            <a:spLocks noChangeArrowheads="1" noChangeShapeType="1" noTextEdit="1"/>
          </p:cNvSpPr>
          <p:nvPr/>
        </p:nvSpPr>
        <p:spPr bwMode="auto">
          <a:xfrm>
            <a:off x="8694738" y="49434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29" name="WordArt 40"/>
          <p:cNvSpPr>
            <a:spLocks noChangeArrowheads="1" noChangeShapeType="1" noTextEdit="1"/>
          </p:cNvSpPr>
          <p:nvPr/>
        </p:nvSpPr>
        <p:spPr bwMode="auto">
          <a:xfrm>
            <a:off x="8770938" y="49434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05</a:t>
            </a:r>
          </a:p>
        </p:txBody>
      </p:sp>
      <p:sp>
        <p:nvSpPr>
          <p:cNvPr id="30" name="WordArt 41"/>
          <p:cNvSpPr>
            <a:spLocks noChangeArrowheads="1" noChangeShapeType="1" noTextEdit="1"/>
          </p:cNvSpPr>
          <p:nvPr/>
        </p:nvSpPr>
        <p:spPr bwMode="auto">
          <a:xfrm>
            <a:off x="8770938" y="49434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31" name="WordArt 42"/>
          <p:cNvSpPr>
            <a:spLocks noChangeArrowheads="1" noChangeShapeType="1" noTextEdit="1"/>
          </p:cNvSpPr>
          <p:nvPr/>
        </p:nvSpPr>
        <p:spPr bwMode="auto">
          <a:xfrm>
            <a:off x="8694738" y="49434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04</a:t>
            </a:r>
          </a:p>
        </p:txBody>
      </p:sp>
      <p:sp>
        <p:nvSpPr>
          <p:cNvPr id="32" name="AutoShape 43"/>
          <p:cNvSpPr>
            <a:spLocks noChangeArrowheads="1"/>
          </p:cNvSpPr>
          <p:nvPr/>
        </p:nvSpPr>
        <p:spPr bwMode="auto">
          <a:xfrm>
            <a:off x="7413626" y="4259264"/>
            <a:ext cx="2720975" cy="2141537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33" name="WordArt 44"/>
          <p:cNvSpPr>
            <a:spLocks noChangeArrowheads="1" noChangeShapeType="1" noTextEdit="1"/>
          </p:cNvSpPr>
          <p:nvPr/>
        </p:nvSpPr>
        <p:spPr bwMode="auto">
          <a:xfrm>
            <a:off x="7924800" y="5049839"/>
            <a:ext cx="14478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Tifani HeavyH"/>
              </a:rPr>
              <a:t>HÕt giê</a:t>
            </a:r>
          </a:p>
        </p:txBody>
      </p:sp>
      <p:pic>
        <p:nvPicPr>
          <p:cNvPr id="34" name="Picture 6" descr="DJ-26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369889"/>
            <a:ext cx="8032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4" descr="y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014" y="897394"/>
            <a:ext cx="12049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43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6" grpId="0"/>
      <p:bldP spid="40978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1581150" y="76200"/>
            <a:ext cx="3600450" cy="3733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0099FF">
                  <a:alpha val="81000"/>
                </a:srgbClr>
              </a:gs>
              <a:gs pos="100000">
                <a:srgbClr val="AED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pic>
        <p:nvPicPr>
          <p:cNvPr id="6147" name="Picture 3" descr="DJ-2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04801"/>
            <a:ext cx="8032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DJ-2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447801"/>
            <a:ext cx="8032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DJ-2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6" y="1243014"/>
            <a:ext cx="8032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6526214" y="0"/>
            <a:ext cx="4141787" cy="358140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rgbClr val="86C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pic>
        <p:nvPicPr>
          <p:cNvPr id="6151" name="Picture 13" descr="y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990600"/>
            <a:ext cx="12049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 descr="y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2" y="-104774"/>
            <a:ext cx="12049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y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983" y="1738313"/>
            <a:ext cx="12049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3962400" y="1219200"/>
            <a:ext cx="1066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96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  <a:endParaRPr lang="en-US" sz="9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6019800" y="4267200"/>
            <a:ext cx="1066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96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9753600" y="838200"/>
            <a:ext cx="1143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96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  <a:endParaRPr lang="en-US" sz="9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6157" name="Picture 6" descr="DJ-2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4" y="2438401"/>
            <a:ext cx="8032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5" descr="y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36" y="-139471"/>
            <a:ext cx="1206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DJ-2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48" y="2438401"/>
            <a:ext cx="8032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y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10" y="1821997"/>
            <a:ext cx="12049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0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6" grpId="0"/>
      <p:bldP spid="40977" grpId="0"/>
      <p:bldP spid="409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6"/>
          <p:cNvSpPr>
            <a:spLocks noChangeArrowheads="1"/>
          </p:cNvSpPr>
          <p:nvPr/>
        </p:nvSpPr>
        <p:spPr bwMode="auto">
          <a:xfrm>
            <a:off x="152400" y="117058"/>
            <a:ext cx="3690257" cy="3505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 flipH="1">
            <a:off x="1631705" y="282041"/>
            <a:ext cx="1143000" cy="1219200"/>
            <a:chOff x="2016" y="2160"/>
            <a:chExt cx="1728" cy="2160"/>
          </a:xfrm>
        </p:grpSpPr>
        <p:pic>
          <p:nvPicPr>
            <p:cNvPr id="7198" name="Picture 5" descr="dau tho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6892">
              <a:off x="2544" y="2160"/>
              <a:ext cx="120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9" name="Picture 6" descr="than tho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0831">
              <a:off x="2016" y="2824"/>
              <a:ext cx="1630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2" name="Group 7"/>
          <p:cNvGrpSpPr>
            <a:grpSpLocks/>
          </p:cNvGrpSpPr>
          <p:nvPr/>
        </p:nvGrpSpPr>
        <p:grpSpPr bwMode="auto">
          <a:xfrm flipH="1">
            <a:off x="2592629" y="827644"/>
            <a:ext cx="1143000" cy="1219200"/>
            <a:chOff x="2016" y="2160"/>
            <a:chExt cx="1728" cy="2160"/>
          </a:xfrm>
        </p:grpSpPr>
        <p:pic>
          <p:nvPicPr>
            <p:cNvPr id="7196" name="Picture 8" descr="dau tho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6892">
              <a:off x="2544" y="2160"/>
              <a:ext cx="120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7" name="Picture 9" descr="than tho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0831">
              <a:off x="2016" y="2824"/>
              <a:ext cx="1630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3" name="Group 13"/>
          <p:cNvGrpSpPr>
            <a:grpSpLocks/>
          </p:cNvGrpSpPr>
          <p:nvPr/>
        </p:nvGrpSpPr>
        <p:grpSpPr bwMode="auto">
          <a:xfrm flipH="1">
            <a:off x="1128660" y="2127250"/>
            <a:ext cx="1143000" cy="1219200"/>
            <a:chOff x="2016" y="2160"/>
            <a:chExt cx="1728" cy="2160"/>
          </a:xfrm>
        </p:grpSpPr>
        <p:pic>
          <p:nvPicPr>
            <p:cNvPr id="7194" name="Picture 14" descr="dau tho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6892">
              <a:off x="2544" y="2160"/>
              <a:ext cx="120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5" name="Picture 15" descr="than tho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0831">
              <a:off x="2016" y="2824"/>
              <a:ext cx="1630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4" name="Oval 18"/>
          <p:cNvSpPr>
            <a:spLocks noChangeArrowheads="1"/>
          </p:cNvSpPr>
          <p:nvPr/>
        </p:nvSpPr>
        <p:spPr bwMode="auto">
          <a:xfrm>
            <a:off x="6400800" y="0"/>
            <a:ext cx="4267200" cy="396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pic>
        <p:nvPicPr>
          <p:cNvPr id="37907" name="Picture 19" descr="elephants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658814"/>
            <a:ext cx="1066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Picture 20" descr="elephants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685800"/>
            <a:ext cx="106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Picture 21" descr="elephants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2127250"/>
            <a:ext cx="106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Oval 23"/>
          <p:cNvSpPr>
            <a:spLocks noChangeArrowheads="1"/>
          </p:cNvSpPr>
          <p:nvPr/>
        </p:nvSpPr>
        <p:spPr bwMode="auto">
          <a:xfrm>
            <a:off x="2700527" y="3048000"/>
            <a:ext cx="4767073" cy="381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pic>
        <p:nvPicPr>
          <p:cNvPr id="7179" name="Picture 24" descr="55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55" y="3595688"/>
            <a:ext cx="85725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55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089" y="3378262"/>
            <a:ext cx="85725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1" name="Group 7"/>
          <p:cNvGrpSpPr>
            <a:grpSpLocks/>
          </p:cNvGrpSpPr>
          <p:nvPr/>
        </p:nvGrpSpPr>
        <p:grpSpPr bwMode="auto">
          <a:xfrm flipH="1">
            <a:off x="2169743" y="1906053"/>
            <a:ext cx="1143000" cy="1219200"/>
            <a:chOff x="2016" y="2160"/>
            <a:chExt cx="1728" cy="2160"/>
          </a:xfrm>
        </p:grpSpPr>
        <p:pic>
          <p:nvPicPr>
            <p:cNvPr id="7192" name="Picture 8" descr="dau tho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6892">
              <a:off x="2544" y="2160"/>
              <a:ext cx="120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3" name="Picture 9" descr="than tho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0831">
              <a:off x="2016" y="2824"/>
              <a:ext cx="1630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82" name="Picture 26" descr="55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00" y="5030787"/>
            <a:ext cx="85725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6" descr="55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17" y="4953000"/>
            <a:ext cx="85725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37"/>
          <p:cNvSpPr>
            <a:spLocks noChangeArrowheads="1"/>
          </p:cNvSpPr>
          <p:nvPr/>
        </p:nvSpPr>
        <p:spPr bwMode="auto">
          <a:xfrm>
            <a:off x="8313738" y="5019675"/>
            <a:ext cx="12954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33" name="WordArt 38"/>
          <p:cNvSpPr>
            <a:spLocks noChangeArrowheads="1" noChangeShapeType="1" noTextEdit="1"/>
          </p:cNvSpPr>
          <p:nvPr/>
        </p:nvSpPr>
        <p:spPr bwMode="auto">
          <a:xfrm>
            <a:off x="8770938" y="51720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34" name="WordArt 39"/>
          <p:cNvSpPr>
            <a:spLocks noChangeArrowheads="1" noChangeShapeType="1" noTextEdit="1"/>
          </p:cNvSpPr>
          <p:nvPr/>
        </p:nvSpPr>
        <p:spPr bwMode="auto">
          <a:xfrm>
            <a:off x="8770938" y="51720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35" name="WordArt 40"/>
          <p:cNvSpPr>
            <a:spLocks noChangeArrowheads="1" noChangeShapeType="1" noTextEdit="1"/>
          </p:cNvSpPr>
          <p:nvPr/>
        </p:nvSpPr>
        <p:spPr bwMode="auto">
          <a:xfrm>
            <a:off x="8847138" y="51720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05</a:t>
            </a:r>
          </a:p>
        </p:txBody>
      </p:sp>
      <p:sp>
        <p:nvSpPr>
          <p:cNvPr id="36" name="WordArt 41"/>
          <p:cNvSpPr>
            <a:spLocks noChangeArrowheads="1" noChangeShapeType="1" noTextEdit="1"/>
          </p:cNvSpPr>
          <p:nvPr/>
        </p:nvSpPr>
        <p:spPr bwMode="auto">
          <a:xfrm>
            <a:off x="8847138" y="51720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37" name="WordArt 42"/>
          <p:cNvSpPr>
            <a:spLocks noChangeArrowheads="1" noChangeShapeType="1" noTextEdit="1"/>
          </p:cNvSpPr>
          <p:nvPr/>
        </p:nvSpPr>
        <p:spPr bwMode="auto">
          <a:xfrm>
            <a:off x="8770938" y="51720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04</a:t>
            </a:r>
          </a:p>
        </p:txBody>
      </p:sp>
      <p:sp>
        <p:nvSpPr>
          <p:cNvPr id="38" name="AutoShape 43"/>
          <p:cNvSpPr>
            <a:spLocks noChangeArrowheads="1"/>
          </p:cNvSpPr>
          <p:nvPr/>
        </p:nvSpPr>
        <p:spPr bwMode="auto">
          <a:xfrm>
            <a:off x="7715250" y="4339431"/>
            <a:ext cx="2720975" cy="2141537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39" name="WordArt 44"/>
          <p:cNvSpPr>
            <a:spLocks noChangeArrowheads="1" noChangeShapeType="1" noTextEdit="1"/>
          </p:cNvSpPr>
          <p:nvPr/>
        </p:nvSpPr>
        <p:spPr bwMode="auto">
          <a:xfrm>
            <a:off x="8001000" y="5278439"/>
            <a:ext cx="14478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Tifani HeavyH"/>
              </a:rPr>
              <a:t>HÕt</a:t>
            </a:r>
            <a:r>
              <a:rPr lang="en-US" sz="32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Tifani HeavyH"/>
              </a:rPr>
              <a:t> </a:t>
            </a:r>
            <a:r>
              <a:rPr lang="en-US" sz="32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Tifani HeavyH"/>
              </a:rPr>
              <a:t>giê</a:t>
            </a:r>
            <a:endParaRPr lang="en-US" sz="32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FF00"/>
              </a:solidFill>
              <a:latin typeface=".VnTifani HeavyH"/>
            </a:endParaRPr>
          </a:p>
        </p:txBody>
      </p:sp>
      <p:grpSp>
        <p:nvGrpSpPr>
          <p:cNvPr id="40" name="Group 13"/>
          <p:cNvGrpSpPr>
            <a:grpSpLocks/>
          </p:cNvGrpSpPr>
          <p:nvPr/>
        </p:nvGrpSpPr>
        <p:grpSpPr bwMode="auto">
          <a:xfrm flipH="1">
            <a:off x="398221" y="914291"/>
            <a:ext cx="1143000" cy="1219200"/>
            <a:chOff x="2016" y="2160"/>
            <a:chExt cx="1728" cy="2160"/>
          </a:xfrm>
        </p:grpSpPr>
        <p:pic>
          <p:nvPicPr>
            <p:cNvPr id="41" name="Picture 14" descr="dau tho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6892">
              <a:off x="2544" y="2160"/>
              <a:ext cx="120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5" descr="than tho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0831">
              <a:off x="2016" y="2824"/>
              <a:ext cx="1630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26" descr="55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56" y="4318793"/>
            <a:ext cx="85725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77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16"/>
          <p:cNvSpPr>
            <a:spLocks noChangeArrowheads="1"/>
          </p:cNvSpPr>
          <p:nvPr/>
        </p:nvSpPr>
        <p:spPr bwMode="auto">
          <a:xfrm>
            <a:off x="947057" y="1785257"/>
            <a:ext cx="5148943" cy="415834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 flipH="1">
            <a:off x="1969294" y="2488417"/>
            <a:ext cx="1143000" cy="1219200"/>
            <a:chOff x="2016" y="2160"/>
            <a:chExt cx="1728" cy="2160"/>
          </a:xfrm>
        </p:grpSpPr>
        <p:pic>
          <p:nvPicPr>
            <p:cNvPr id="8212" name="Picture 5" descr="dau tho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6892">
              <a:off x="2544" y="2160"/>
              <a:ext cx="120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Picture 6" descr="than th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0831">
              <a:off x="2016" y="2824"/>
              <a:ext cx="1630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6" name="Group 7"/>
          <p:cNvGrpSpPr>
            <a:grpSpLocks/>
          </p:cNvGrpSpPr>
          <p:nvPr/>
        </p:nvGrpSpPr>
        <p:grpSpPr bwMode="auto">
          <a:xfrm flipH="1">
            <a:off x="3655460" y="3321481"/>
            <a:ext cx="1143000" cy="1219200"/>
            <a:chOff x="2016" y="2160"/>
            <a:chExt cx="1728" cy="2160"/>
          </a:xfrm>
        </p:grpSpPr>
        <p:pic>
          <p:nvPicPr>
            <p:cNvPr id="8210" name="Picture 8" descr="dau tho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6892">
              <a:off x="2544" y="2160"/>
              <a:ext cx="120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1" name="Picture 9" descr="than th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0831">
              <a:off x="2016" y="2824"/>
              <a:ext cx="1630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7" name="Group 13"/>
          <p:cNvGrpSpPr>
            <a:grpSpLocks/>
          </p:cNvGrpSpPr>
          <p:nvPr/>
        </p:nvGrpSpPr>
        <p:grpSpPr bwMode="auto">
          <a:xfrm flipH="1">
            <a:off x="1593066" y="3776906"/>
            <a:ext cx="1143000" cy="1219200"/>
            <a:chOff x="2016" y="2160"/>
            <a:chExt cx="1728" cy="2160"/>
          </a:xfrm>
        </p:grpSpPr>
        <p:pic>
          <p:nvPicPr>
            <p:cNvPr id="8208" name="Picture 14" descr="dau tho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6892">
              <a:off x="2544" y="2160"/>
              <a:ext cx="120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Picture 15" descr="than th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0831">
              <a:off x="2016" y="2824"/>
              <a:ext cx="1630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8" name="Oval 23"/>
          <p:cNvSpPr>
            <a:spLocks noChangeArrowheads="1"/>
          </p:cNvSpPr>
          <p:nvPr/>
        </p:nvSpPr>
        <p:spPr bwMode="auto">
          <a:xfrm>
            <a:off x="6460399" y="212272"/>
            <a:ext cx="5203371" cy="490945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pic>
        <p:nvPicPr>
          <p:cNvPr id="8199" name="Picture 24" descr="55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43014"/>
            <a:ext cx="85725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6" descr="55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990600"/>
            <a:ext cx="85725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1" name="Group 7"/>
          <p:cNvGrpSpPr>
            <a:grpSpLocks/>
          </p:cNvGrpSpPr>
          <p:nvPr/>
        </p:nvGrpSpPr>
        <p:grpSpPr bwMode="auto">
          <a:xfrm flipH="1">
            <a:off x="3040063" y="4533900"/>
            <a:ext cx="1143000" cy="1219200"/>
            <a:chOff x="2016" y="2160"/>
            <a:chExt cx="1728" cy="2160"/>
          </a:xfrm>
        </p:grpSpPr>
        <p:pic>
          <p:nvPicPr>
            <p:cNvPr id="8206" name="Picture 8" descr="dau tho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6892">
              <a:off x="2544" y="2160"/>
              <a:ext cx="120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9" descr="than th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0831">
              <a:off x="2016" y="2824"/>
              <a:ext cx="1630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2" name="Picture 26" descr="55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2767014"/>
            <a:ext cx="85725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6" descr="55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705100"/>
            <a:ext cx="85725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4648200" y="3886200"/>
            <a:ext cx="1066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96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  <a:endParaRPr lang="en-US" sz="9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10151201" y="1554163"/>
            <a:ext cx="100964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96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  <a:endParaRPr lang="en-US" sz="9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pSp>
        <p:nvGrpSpPr>
          <p:cNvPr id="22" name="Group 13"/>
          <p:cNvGrpSpPr>
            <a:grpSpLocks/>
          </p:cNvGrpSpPr>
          <p:nvPr/>
        </p:nvGrpSpPr>
        <p:grpSpPr bwMode="auto">
          <a:xfrm flipH="1">
            <a:off x="3190323" y="2040590"/>
            <a:ext cx="1143000" cy="1219200"/>
            <a:chOff x="2016" y="2160"/>
            <a:chExt cx="1728" cy="2160"/>
          </a:xfrm>
        </p:grpSpPr>
        <p:pic>
          <p:nvPicPr>
            <p:cNvPr id="23" name="Picture 14" descr="dau tho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6892">
              <a:off x="2544" y="2160"/>
              <a:ext cx="120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5" descr="than th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0831">
              <a:off x="2016" y="2824"/>
              <a:ext cx="1630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26" descr="55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177" y="1413598"/>
            <a:ext cx="85725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35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455" y="228600"/>
            <a:ext cx="6408145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15" name="Picture 3" descr="E:\hinh-anh-bai-van-ta-loai-cay-ma-em-thich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98464"/>
            <a:ext cx="1522413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E:\hinh-anh-bai-van-ta-loai-cay-ma-em-thich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1" y="990600"/>
            <a:ext cx="146367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E:\hinh-anh-bai-van-ta-loai-cay-ma-em-thich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855" y="1874044"/>
            <a:ext cx="15113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owchart: Alternate Process 10"/>
          <p:cNvSpPr/>
          <p:nvPr/>
        </p:nvSpPr>
        <p:spPr>
          <a:xfrm>
            <a:off x="2209800" y="3886200"/>
            <a:ext cx="3733800" cy="251460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5" descr="E:\images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962401"/>
            <a:ext cx="254476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owchart: Alternate Process 12"/>
          <p:cNvSpPr/>
          <p:nvPr/>
        </p:nvSpPr>
        <p:spPr>
          <a:xfrm>
            <a:off x="7239000" y="990600"/>
            <a:ext cx="3200400" cy="457200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15000" y="1371600"/>
            <a:ext cx="8382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000" b="1" dirty="0"/>
              <a:t>5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410200" y="56388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5000" b="1">
                <a:solidFill>
                  <a:srgbClr val="FF3300"/>
                </a:solidFill>
                <a:latin typeface=".VnArial" panose="020B7200000000000000" pitchFamily="34" charset="0"/>
              </a:rPr>
              <a:t>HÕt giê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61341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61341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61341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61341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61341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61341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61341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26" name="Oval 16"/>
          <p:cNvSpPr>
            <a:spLocks noChangeArrowheads="1"/>
          </p:cNvSpPr>
          <p:nvPr/>
        </p:nvSpPr>
        <p:spPr bwMode="auto">
          <a:xfrm>
            <a:off x="61341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27" name="Oval 17"/>
          <p:cNvSpPr>
            <a:spLocks noChangeArrowheads="1"/>
          </p:cNvSpPr>
          <p:nvPr/>
        </p:nvSpPr>
        <p:spPr bwMode="auto">
          <a:xfrm>
            <a:off x="61341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28" name="Oval 18"/>
          <p:cNvSpPr>
            <a:spLocks noChangeArrowheads="1"/>
          </p:cNvSpPr>
          <p:nvPr/>
        </p:nvSpPr>
        <p:spPr bwMode="auto">
          <a:xfrm>
            <a:off x="61341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pic>
        <p:nvPicPr>
          <p:cNvPr id="29" name="qua-tuyet-v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1935163"/>
            <a:ext cx="221773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E:\hinh-anh-bai-van-ta-loai-cay-ma-em-thich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" y="398463"/>
            <a:ext cx="1522413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E:\hinh-anh-bai-van-ta-loai-cay-ma-em-thich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20" y="1905000"/>
            <a:ext cx="1522413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16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92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8" grpId="0" animBg="1"/>
      <p:bldP spid="18" grpId="1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202</Words>
  <Application>Microsoft Office PowerPoint</Application>
  <PresentationFormat>Widescreen</PresentationFormat>
  <Paragraphs>116</Paragraphs>
  <Slides>21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.VnArial</vt:lpstr>
      <vt:lpstr>.VnAristote</vt:lpstr>
      <vt:lpstr>.VnTifani HeavyH</vt:lpstr>
      <vt:lpstr>Arial</vt:lpstr>
      <vt:lpstr>Arial Black</vt:lpstr>
      <vt:lpstr>Calibri</vt:lpstr>
      <vt:lpstr>Calibri Light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</cp:revision>
  <dcterms:created xsi:type="dcterms:W3CDTF">2022-04-26T02:51:20Z</dcterms:created>
  <dcterms:modified xsi:type="dcterms:W3CDTF">2025-03-24T08:43:10Z</dcterms:modified>
</cp:coreProperties>
</file>