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DejaVu Serif" charset="1" panose="02060603050605020204"/>
      <p:regular r:id="rId15"/>
    </p:embeddedFont>
    <p:embeddedFont>
      <p:font typeface="Dancing Script" charset="1" panose="03080600040507000D00"/>
      <p:regular r:id="rId16"/>
    </p:embeddedFont>
    <p:embeddedFont>
      <p:font typeface="Mali" charset="1" panose="00000500000000000000"/>
      <p:regular r:id="rId17"/>
    </p:embeddedFont>
    <p:embeddedFont>
      <p:font typeface="Bevan" charset="1" panose="00000500000000000000"/>
      <p:regular r:id="rId18"/>
    </p:embeddedFont>
    <p:embeddedFont>
      <p:font typeface="Puimek Font TH" charset="1" panose="02000503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6.pn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6.pn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01620" y="1028700"/>
            <a:ext cx="14884760" cy="8074982"/>
          </a:xfrm>
          <a:custGeom>
            <a:avLst/>
            <a:gdLst/>
            <a:ahLst/>
            <a:cxnLst/>
            <a:rect r="r" b="b" t="t" l="l"/>
            <a:pathLst>
              <a:path h="8074982" w="14884760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2710" y="1028700"/>
            <a:ext cx="3938439" cy="1412915"/>
          </a:xfrm>
          <a:custGeom>
            <a:avLst/>
            <a:gdLst/>
            <a:ahLst/>
            <a:cxnLst/>
            <a:rect r="r" b="b" t="t" l="l"/>
            <a:pathLst>
              <a:path h="1412915" w="3938439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74247" y="6980084"/>
            <a:ext cx="13139506" cy="7128182"/>
          </a:xfrm>
          <a:custGeom>
            <a:avLst/>
            <a:gdLst/>
            <a:ahLst/>
            <a:cxnLst/>
            <a:rect r="r" b="b" t="t" l="l"/>
            <a:pathLst>
              <a:path h="7128182" w="13139506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938742" y="8079113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6262" y="8047425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2937871" y="837335"/>
            <a:ext cx="4818560" cy="1728658"/>
          </a:xfrm>
          <a:custGeom>
            <a:avLst/>
            <a:gdLst/>
            <a:ahLst/>
            <a:cxnLst/>
            <a:rect r="r" b="b" t="t" l="l"/>
            <a:pathLst>
              <a:path h="1728658" w="4818560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416404" y="5550676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74247" y="1854064"/>
            <a:ext cx="14685053" cy="5723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3"/>
              </a:lnSpc>
            </a:pPr>
          </a:p>
          <a:p>
            <a:pPr algn="ctr">
              <a:lnSpc>
                <a:spcPts val="4279"/>
              </a:lnSpc>
            </a:pPr>
            <a:r>
              <a:rPr lang="en-US" sz="4919" spc="-177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SỞ GIÁO DỤC VÀ ĐÀO TẠO HÀ NỘI</a:t>
            </a:r>
          </a:p>
          <a:p>
            <a:pPr algn="ctr">
              <a:lnSpc>
                <a:spcPts val="4279"/>
              </a:lnSpc>
            </a:pPr>
          </a:p>
          <a:p>
            <a:pPr algn="ctr">
              <a:lnSpc>
                <a:spcPts val="4279"/>
              </a:lnSpc>
            </a:pPr>
            <a:r>
              <a:rPr lang="en-US" sz="4919" spc="-177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TRƯỜNG MẦM NON LỆ CHI</a:t>
            </a:r>
          </a:p>
          <a:p>
            <a:pPr algn="ctr">
              <a:lnSpc>
                <a:spcPts val="3061"/>
              </a:lnSpc>
            </a:pPr>
          </a:p>
          <a:p>
            <a:pPr algn="ctr">
              <a:lnSpc>
                <a:spcPts val="3061"/>
              </a:lnSpc>
            </a:pPr>
          </a:p>
          <a:p>
            <a:pPr algn="ctr">
              <a:lnSpc>
                <a:spcPts val="3061"/>
              </a:lnSpc>
            </a:pPr>
          </a:p>
          <a:p>
            <a:pPr algn="ctr">
              <a:lnSpc>
                <a:spcPts val="3061"/>
              </a:lnSpc>
            </a:pPr>
          </a:p>
          <a:p>
            <a:pPr algn="ctr">
              <a:lnSpc>
                <a:spcPts val="3061"/>
              </a:lnSpc>
            </a:pPr>
          </a:p>
          <a:p>
            <a:pPr algn="ctr">
              <a:lnSpc>
                <a:spcPts val="4192"/>
              </a:lnSpc>
            </a:pPr>
            <a:r>
              <a:rPr lang="en-US" sz="4819" spc="-173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NBTN: </a:t>
            </a:r>
            <a:r>
              <a:rPr lang="en-US" sz="4819" spc="-173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ĐỒ CHƠI NGOÀI TRỜI</a:t>
            </a:r>
          </a:p>
          <a:p>
            <a:pPr algn="ctr">
              <a:lnSpc>
                <a:spcPts val="4192"/>
              </a:lnSpc>
            </a:pPr>
          </a:p>
          <a:p>
            <a:pPr algn="ctr">
              <a:lnSpc>
                <a:spcPts val="4192"/>
              </a:lnSpc>
            </a:pPr>
            <a:r>
              <a:rPr lang="en-US" sz="4819" spc="-173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LỚP: NHÀ TRẺ D3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0">
            <a:off x="12591615" y="5582363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849777" y="3080343"/>
            <a:ext cx="2409523" cy="1985848"/>
          </a:xfrm>
          <a:custGeom>
            <a:avLst/>
            <a:gdLst/>
            <a:ahLst/>
            <a:cxnLst/>
            <a:rect r="r" b="b" t="t" l="l"/>
            <a:pathLst>
              <a:path h="1985848" w="2409523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852710" y="3539686"/>
            <a:ext cx="2957172" cy="2342327"/>
          </a:xfrm>
          <a:custGeom>
            <a:avLst/>
            <a:gdLst/>
            <a:ahLst/>
            <a:cxnLst/>
            <a:rect r="r" b="b" t="t" l="l"/>
            <a:pathLst>
              <a:path h="2342327" w="2957172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6798" y="581646"/>
            <a:ext cx="3214898" cy="1153345"/>
          </a:xfrm>
          <a:custGeom>
            <a:avLst/>
            <a:gdLst/>
            <a:ahLst/>
            <a:cxnLst/>
            <a:rect r="r" b="b" t="t" l="l"/>
            <a:pathLst>
              <a:path h="1153345" w="3214898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9882" y="7466673"/>
            <a:ext cx="15048237" cy="8163668"/>
          </a:xfrm>
          <a:custGeom>
            <a:avLst/>
            <a:gdLst/>
            <a:ahLst/>
            <a:cxnLst/>
            <a:rect r="r" b="b" t="t" l="l"/>
            <a:pathLst>
              <a:path h="8163668" w="15048237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346790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671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04529" y="414303"/>
            <a:ext cx="3425211" cy="1228794"/>
          </a:xfrm>
          <a:custGeom>
            <a:avLst/>
            <a:gdLst/>
            <a:ahLst/>
            <a:cxnLst/>
            <a:rect r="r" b="b" t="t" l="l"/>
            <a:pathLst>
              <a:path h="1228794" w="3425211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6069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04529" y="3213649"/>
            <a:ext cx="2157642" cy="1778257"/>
          </a:xfrm>
          <a:custGeom>
            <a:avLst/>
            <a:gdLst/>
            <a:ahLst/>
            <a:cxnLst/>
            <a:rect r="r" b="b" t="t" l="l"/>
            <a:pathLst>
              <a:path h="1778257" w="2157642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980315" y="3762069"/>
            <a:ext cx="2511578" cy="1989379"/>
          </a:xfrm>
          <a:custGeom>
            <a:avLst/>
            <a:gdLst/>
            <a:ahLst/>
            <a:cxnLst/>
            <a:rect r="r" b="b" t="t" l="l"/>
            <a:pathLst>
              <a:path h="1989379" w="2511578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272156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039045" y="0"/>
            <a:ext cx="9239820" cy="9258300"/>
            <a:chOff x="0" y="0"/>
            <a:chExt cx="6350000" cy="63627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48044" y="-37490"/>
              <a:ext cx="6446076" cy="6446076"/>
            </a:xfrm>
            <a:custGeom>
              <a:avLst/>
              <a:gdLst/>
              <a:ahLst/>
              <a:cxnLst/>
              <a:rect r="r" b="b" t="t" l="l"/>
              <a:pathLst>
                <a:path h="6446076" w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481253" y="764389"/>
            <a:ext cx="7325495" cy="964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CẦU TRƯỢT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6798" y="581646"/>
            <a:ext cx="3214898" cy="1153345"/>
          </a:xfrm>
          <a:custGeom>
            <a:avLst/>
            <a:gdLst/>
            <a:ahLst/>
            <a:cxnLst/>
            <a:rect r="r" b="b" t="t" l="l"/>
            <a:pathLst>
              <a:path h="1153345" w="3214898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9882" y="7859579"/>
            <a:ext cx="15048237" cy="8163668"/>
          </a:xfrm>
          <a:custGeom>
            <a:avLst/>
            <a:gdLst/>
            <a:ahLst/>
            <a:cxnLst/>
            <a:rect r="r" b="b" t="t" l="l"/>
            <a:pathLst>
              <a:path h="8163668" w="15048237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346790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671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04529" y="414303"/>
            <a:ext cx="3425211" cy="1228794"/>
          </a:xfrm>
          <a:custGeom>
            <a:avLst/>
            <a:gdLst/>
            <a:ahLst/>
            <a:cxnLst/>
            <a:rect r="r" b="b" t="t" l="l"/>
            <a:pathLst>
              <a:path h="1228794" w="3425211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6069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30358" y="3762069"/>
            <a:ext cx="1676155" cy="1381431"/>
          </a:xfrm>
          <a:custGeom>
            <a:avLst/>
            <a:gdLst/>
            <a:ahLst/>
            <a:cxnLst/>
            <a:rect r="r" b="b" t="t" l="l"/>
            <a:pathLst>
              <a:path h="1381431" w="1676155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480127" y="3862424"/>
            <a:ext cx="1851168" cy="1466280"/>
          </a:xfrm>
          <a:custGeom>
            <a:avLst/>
            <a:gdLst/>
            <a:ahLst/>
            <a:cxnLst/>
            <a:rect r="r" b="b" t="t" l="l"/>
            <a:pathLst>
              <a:path h="1466280" w="1851168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272156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3385580" y="922511"/>
            <a:ext cx="12744778" cy="8335789"/>
            <a:chOff x="0" y="-8890"/>
            <a:chExt cx="5605780" cy="3666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605780" cy="3666490"/>
            </a:xfrm>
            <a:custGeom>
              <a:avLst/>
              <a:gdLst/>
              <a:ahLst/>
              <a:cxnLst/>
              <a:rect r="r" b="b" t="t" l="l"/>
              <a:pathLst>
                <a:path h="3666490" w="5605780">
                  <a:moveTo>
                    <a:pt x="5560060" y="2025650"/>
                  </a:moveTo>
                  <a:cubicBezTo>
                    <a:pt x="5505450" y="2207260"/>
                    <a:pt x="5251450" y="2303780"/>
                    <a:pt x="5109210" y="2139950"/>
                  </a:cubicBezTo>
                  <a:cubicBezTo>
                    <a:pt x="5101590" y="2131060"/>
                    <a:pt x="5095240" y="2122170"/>
                    <a:pt x="5087620" y="2113280"/>
                  </a:cubicBezTo>
                  <a:cubicBezTo>
                    <a:pt x="5085080" y="2115820"/>
                    <a:pt x="5085080" y="2118360"/>
                    <a:pt x="5085080" y="2120900"/>
                  </a:cubicBezTo>
                  <a:cubicBezTo>
                    <a:pt x="5088890" y="2379980"/>
                    <a:pt x="5126990" y="3434080"/>
                    <a:pt x="4568190" y="3115310"/>
                  </a:cubicBezTo>
                  <a:cubicBezTo>
                    <a:pt x="4484370" y="3067050"/>
                    <a:pt x="4441190" y="2983230"/>
                    <a:pt x="4418330" y="2893060"/>
                  </a:cubicBezTo>
                  <a:cubicBezTo>
                    <a:pt x="4377690" y="2995930"/>
                    <a:pt x="4378960" y="3112770"/>
                    <a:pt x="4319270" y="3211830"/>
                  </a:cubicBezTo>
                  <a:cubicBezTo>
                    <a:pt x="4221480" y="3375660"/>
                    <a:pt x="3898900" y="3373120"/>
                    <a:pt x="3856990" y="3163570"/>
                  </a:cubicBezTo>
                  <a:cubicBezTo>
                    <a:pt x="3874770" y="3252470"/>
                    <a:pt x="3624580" y="3294380"/>
                    <a:pt x="3572510" y="3286760"/>
                  </a:cubicBezTo>
                  <a:cubicBezTo>
                    <a:pt x="3422650" y="3262630"/>
                    <a:pt x="3398520" y="3131820"/>
                    <a:pt x="3393440" y="3001010"/>
                  </a:cubicBezTo>
                  <a:cubicBezTo>
                    <a:pt x="3387090" y="2848610"/>
                    <a:pt x="3380740" y="2697480"/>
                    <a:pt x="3375660" y="2545080"/>
                  </a:cubicBezTo>
                  <a:cubicBezTo>
                    <a:pt x="3373120" y="2481580"/>
                    <a:pt x="3373120" y="2414270"/>
                    <a:pt x="3338830" y="2358390"/>
                  </a:cubicBezTo>
                  <a:cubicBezTo>
                    <a:pt x="3247390" y="2651760"/>
                    <a:pt x="3302000" y="2955290"/>
                    <a:pt x="3257550" y="3253740"/>
                  </a:cubicBezTo>
                  <a:cubicBezTo>
                    <a:pt x="3228340" y="3449320"/>
                    <a:pt x="3134360" y="3666490"/>
                    <a:pt x="2898140" y="3591560"/>
                  </a:cubicBezTo>
                  <a:cubicBezTo>
                    <a:pt x="2687320" y="3524250"/>
                    <a:pt x="2691130" y="3266440"/>
                    <a:pt x="2726690" y="3064510"/>
                  </a:cubicBezTo>
                  <a:cubicBezTo>
                    <a:pt x="2708910" y="3108960"/>
                    <a:pt x="2680970" y="3148330"/>
                    <a:pt x="2635250" y="3178810"/>
                  </a:cubicBezTo>
                  <a:cubicBezTo>
                    <a:pt x="2564130" y="3225800"/>
                    <a:pt x="2468880" y="3232150"/>
                    <a:pt x="2391410" y="3195320"/>
                  </a:cubicBezTo>
                  <a:cubicBezTo>
                    <a:pt x="2298700" y="3152140"/>
                    <a:pt x="2261870" y="3030220"/>
                    <a:pt x="2153920" y="3027680"/>
                  </a:cubicBezTo>
                  <a:cubicBezTo>
                    <a:pt x="1908810" y="3021330"/>
                    <a:pt x="2021840" y="3361690"/>
                    <a:pt x="1823720" y="3434080"/>
                  </a:cubicBezTo>
                  <a:cubicBezTo>
                    <a:pt x="1723390" y="3470910"/>
                    <a:pt x="1521460" y="3436620"/>
                    <a:pt x="1414780" y="3420110"/>
                  </a:cubicBezTo>
                  <a:cubicBezTo>
                    <a:pt x="1291590" y="3399790"/>
                    <a:pt x="1236980" y="3333750"/>
                    <a:pt x="1229360" y="3206750"/>
                  </a:cubicBezTo>
                  <a:cubicBezTo>
                    <a:pt x="1224280" y="3126740"/>
                    <a:pt x="1270000" y="2961640"/>
                    <a:pt x="1145540" y="2952750"/>
                  </a:cubicBezTo>
                  <a:cubicBezTo>
                    <a:pt x="1040130" y="2945130"/>
                    <a:pt x="1087120" y="3228340"/>
                    <a:pt x="981710" y="3307080"/>
                  </a:cubicBezTo>
                  <a:cubicBezTo>
                    <a:pt x="928370" y="3347720"/>
                    <a:pt x="855980" y="3360420"/>
                    <a:pt x="789940" y="3345180"/>
                  </a:cubicBezTo>
                  <a:cubicBezTo>
                    <a:pt x="575310" y="3295650"/>
                    <a:pt x="660400" y="2985770"/>
                    <a:pt x="664210" y="2829560"/>
                  </a:cubicBezTo>
                  <a:cubicBezTo>
                    <a:pt x="664210" y="2810510"/>
                    <a:pt x="665480" y="2795270"/>
                    <a:pt x="660400" y="2777490"/>
                  </a:cubicBezTo>
                  <a:cubicBezTo>
                    <a:pt x="434340" y="2743200"/>
                    <a:pt x="259080" y="2820670"/>
                    <a:pt x="196850" y="2524760"/>
                  </a:cubicBezTo>
                  <a:cubicBezTo>
                    <a:pt x="132080" y="2226310"/>
                    <a:pt x="0" y="1879600"/>
                    <a:pt x="0" y="1578610"/>
                  </a:cubicBezTo>
                  <a:cubicBezTo>
                    <a:pt x="1270" y="1576070"/>
                    <a:pt x="2540" y="1574800"/>
                    <a:pt x="3810" y="1572260"/>
                  </a:cubicBezTo>
                  <a:cubicBezTo>
                    <a:pt x="22860" y="1520190"/>
                    <a:pt x="74930" y="1488440"/>
                    <a:pt x="160020" y="1475740"/>
                  </a:cubicBezTo>
                  <a:cubicBezTo>
                    <a:pt x="167640" y="1474470"/>
                    <a:pt x="173990" y="1474470"/>
                    <a:pt x="181610" y="1473200"/>
                  </a:cubicBezTo>
                  <a:cubicBezTo>
                    <a:pt x="181610" y="1468120"/>
                    <a:pt x="181610" y="1464310"/>
                    <a:pt x="181610" y="1460500"/>
                  </a:cubicBezTo>
                  <a:cubicBezTo>
                    <a:pt x="175260" y="1347470"/>
                    <a:pt x="133350" y="1193800"/>
                    <a:pt x="217170" y="1101090"/>
                  </a:cubicBezTo>
                  <a:cubicBezTo>
                    <a:pt x="303530" y="1004570"/>
                    <a:pt x="414020" y="1049020"/>
                    <a:pt x="518160" y="1046480"/>
                  </a:cubicBezTo>
                  <a:cubicBezTo>
                    <a:pt x="497840" y="1046480"/>
                    <a:pt x="474980" y="558800"/>
                    <a:pt x="496570" y="516890"/>
                  </a:cubicBezTo>
                  <a:cubicBezTo>
                    <a:pt x="525780" y="461010"/>
                    <a:pt x="584200" y="425450"/>
                    <a:pt x="646430" y="416560"/>
                  </a:cubicBezTo>
                  <a:cubicBezTo>
                    <a:pt x="727710" y="405130"/>
                    <a:pt x="812800" y="433070"/>
                    <a:pt x="866140" y="495300"/>
                  </a:cubicBezTo>
                  <a:cubicBezTo>
                    <a:pt x="886460" y="518160"/>
                    <a:pt x="1000760" y="720090"/>
                    <a:pt x="989330" y="739140"/>
                  </a:cubicBezTo>
                  <a:cubicBezTo>
                    <a:pt x="1023620" y="683260"/>
                    <a:pt x="1140460" y="654050"/>
                    <a:pt x="1207770" y="650240"/>
                  </a:cubicBezTo>
                  <a:cubicBezTo>
                    <a:pt x="1207770" y="646430"/>
                    <a:pt x="1209040" y="643890"/>
                    <a:pt x="1209040" y="641350"/>
                  </a:cubicBezTo>
                  <a:cubicBezTo>
                    <a:pt x="1206500" y="543560"/>
                    <a:pt x="1177290" y="408940"/>
                    <a:pt x="1254760" y="331470"/>
                  </a:cubicBezTo>
                  <a:cubicBezTo>
                    <a:pt x="1292860" y="293370"/>
                    <a:pt x="1350010" y="279400"/>
                    <a:pt x="1403350" y="281940"/>
                  </a:cubicBezTo>
                  <a:cubicBezTo>
                    <a:pt x="1477010" y="285750"/>
                    <a:pt x="1545590" y="337820"/>
                    <a:pt x="1619250" y="330200"/>
                  </a:cubicBezTo>
                  <a:cubicBezTo>
                    <a:pt x="1635760" y="328930"/>
                    <a:pt x="1649730" y="320040"/>
                    <a:pt x="1663700" y="313690"/>
                  </a:cubicBezTo>
                  <a:cubicBezTo>
                    <a:pt x="1990090" y="166370"/>
                    <a:pt x="2053590" y="624840"/>
                    <a:pt x="2086610" y="824230"/>
                  </a:cubicBezTo>
                  <a:cubicBezTo>
                    <a:pt x="2205990" y="748030"/>
                    <a:pt x="2378710" y="772160"/>
                    <a:pt x="2472690" y="877570"/>
                  </a:cubicBezTo>
                  <a:cubicBezTo>
                    <a:pt x="2442210" y="735330"/>
                    <a:pt x="2429510" y="589280"/>
                    <a:pt x="2434590" y="444500"/>
                  </a:cubicBezTo>
                  <a:cubicBezTo>
                    <a:pt x="2437130" y="377190"/>
                    <a:pt x="2444750" y="306070"/>
                    <a:pt x="2489200" y="255270"/>
                  </a:cubicBezTo>
                  <a:cubicBezTo>
                    <a:pt x="2642870" y="82550"/>
                    <a:pt x="2929890" y="262890"/>
                    <a:pt x="2931160" y="462280"/>
                  </a:cubicBezTo>
                  <a:cubicBezTo>
                    <a:pt x="2931160" y="373380"/>
                    <a:pt x="2933700" y="175260"/>
                    <a:pt x="2983230" y="99060"/>
                  </a:cubicBezTo>
                  <a:cubicBezTo>
                    <a:pt x="3031490" y="24130"/>
                    <a:pt x="3088640" y="0"/>
                    <a:pt x="3148330" y="6350"/>
                  </a:cubicBezTo>
                  <a:cubicBezTo>
                    <a:pt x="3345180" y="30480"/>
                    <a:pt x="3563620" y="414020"/>
                    <a:pt x="3575050" y="549910"/>
                  </a:cubicBezTo>
                  <a:cubicBezTo>
                    <a:pt x="3562350" y="401320"/>
                    <a:pt x="3689350" y="299720"/>
                    <a:pt x="3836670" y="325120"/>
                  </a:cubicBezTo>
                  <a:cubicBezTo>
                    <a:pt x="3915410" y="339090"/>
                    <a:pt x="3964940" y="398780"/>
                    <a:pt x="4048760" y="384810"/>
                  </a:cubicBezTo>
                  <a:cubicBezTo>
                    <a:pt x="4135120" y="370840"/>
                    <a:pt x="4196080" y="309880"/>
                    <a:pt x="4288790" y="345440"/>
                  </a:cubicBezTo>
                  <a:cubicBezTo>
                    <a:pt x="4386580" y="383540"/>
                    <a:pt x="4460240" y="467360"/>
                    <a:pt x="4505960" y="561340"/>
                  </a:cubicBezTo>
                  <a:cubicBezTo>
                    <a:pt x="4598670" y="748030"/>
                    <a:pt x="4622800" y="957580"/>
                    <a:pt x="4645660" y="1162050"/>
                  </a:cubicBezTo>
                  <a:cubicBezTo>
                    <a:pt x="4630420" y="1022350"/>
                    <a:pt x="4662170" y="873760"/>
                    <a:pt x="4671060" y="735330"/>
                  </a:cubicBezTo>
                  <a:cubicBezTo>
                    <a:pt x="4681220" y="560070"/>
                    <a:pt x="4808220" y="447040"/>
                    <a:pt x="4988560" y="506730"/>
                  </a:cubicBezTo>
                  <a:cubicBezTo>
                    <a:pt x="5107940" y="546100"/>
                    <a:pt x="5163820" y="680720"/>
                    <a:pt x="5190490" y="793750"/>
                  </a:cubicBezTo>
                  <a:cubicBezTo>
                    <a:pt x="5204460" y="855980"/>
                    <a:pt x="5283200" y="1356360"/>
                    <a:pt x="5364480" y="1355090"/>
                  </a:cubicBezTo>
                  <a:cubicBezTo>
                    <a:pt x="5492750" y="1353820"/>
                    <a:pt x="5579110" y="1407160"/>
                    <a:pt x="5576570" y="1540510"/>
                  </a:cubicBezTo>
                  <a:cubicBezTo>
                    <a:pt x="5571490" y="1700530"/>
                    <a:pt x="5605780" y="1871980"/>
                    <a:pt x="5560060" y="2025650"/>
                  </a:cubicBezTo>
                  <a:close/>
                </a:path>
              </a:pathLst>
            </a:custGeom>
            <a:blipFill>
              <a:blip r:embed="rId9"/>
              <a:stretch>
                <a:fillRect l="0" t="-27529" r="0" b="-27529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481253" y="764389"/>
            <a:ext cx="7325495" cy="964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XÍCH ĐU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6798" y="581646"/>
            <a:ext cx="3214898" cy="1153345"/>
          </a:xfrm>
          <a:custGeom>
            <a:avLst/>
            <a:gdLst/>
            <a:ahLst/>
            <a:cxnLst/>
            <a:rect r="r" b="b" t="t" l="l"/>
            <a:pathLst>
              <a:path h="1153345" w="3214898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9882" y="7859579"/>
            <a:ext cx="15048237" cy="8163668"/>
          </a:xfrm>
          <a:custGeom>
            <a:avLst/>
            <a:gdLst/>
            <a:ahLst/>
            <a:cxnLst/>
            <a:rect r="r" b="b" t="t" l="l"/>
            <a:pathLst>
              <a:path h="8163668" w="15048237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346790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671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04529" y="414303"/>
            <a:ext cx="3425211" cy="1228794"/>
          </a:xfrm>
          <a:custGeom>
            <a:avLst/>
            <a:gdLst/>
            <a:ahLst/>
            <a:cxnLst/>
            <a:rect r="r" b="b" t="t" l="l"/>
            <a:pathLst>
              <a:path h="1228794" w="3425211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6069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30358" y="3762069"/>
            <a:ext cx="1676155" cy="1381431"/>
          </a:xfrm>
          <a:custGeom>
            <a:avLst/>
            <a:gdLst/>
            <a:ahLst/>
            <a:cxnLst/>
            <a:rect r="r" b="b" t="t" l="l"/>
            <a:pathLst>
              <a:path h="1381431" w="1676155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480127" y="3862424"/>
            <a:ext cx="1851168" cy="1466280"/>
          </a:xfrm>
          <a:custGeom>
            <a:avLst/>
            <a:gdLst/>
            <a:ahLst/>
            <a:cxnLst/>
            <a:rect r="r" b="b" t="t" l="l"/>
            <a:pathLst>
              <a:path h="1466280" w="1851168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272156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08401" y="0"/>
            <a:ext cx="8704990" cy="870499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481253" y="773914"/>
            <a:ext cx="7325495" cy="954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1"/>
              </a:lnSpc>
            </a:pPr>
            <a:r>
              <a:rPr lang="en-US" sz="8013" spc="-288">
                <a:solidFill>
                  <a:srgbClr val="759B69"/>
                </a:solidFill>
                <a:latin typeface="Mali"/>
                <a:ea typeface="Mali"/>
                <a:cs typeface="Mali"/>
                <a:sym typeface="Mali"/>
              </a:rPr>
              <a:t>BẬP BÊNH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6798" y="581646"/>
            <a:ext cx="3214898" cy="1153345"/>
          </a:xfrm>
          <a:custGeom>
            <a:avLst/>
            <a:gdLst/>
            <a:ahLst/>
            <a:cxnLst/>
            <a:rect r="r" b="b" t="t" l="l"/>
            <a:pathLst>
              <a:path h="1153345" w="3214898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9882" y="7859579"/>
            <a:ext cx="15048237" cy="8163668"/>
          </a:xfrm>
          <a:custGeom>
            <a:avLst/>
            <a:gdLst/>
            <a:ahLst/>
            <a:cxnLst/>
            <a:rect r="r" b="b" t="t" l="l"/>
            <a:pathLst>
              <a:path h="8163668" w="15048237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346790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671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04529" y="414303"/>
            <a:ext cx="3425211" cy="1228794"/>
          </a:xfrm>
          <a:custGeom>
            <a:avLst/>
            <a:gdLst/>
            <a:ahLst/>
            <a:cxnLst/>
            <a:rect r="r" b="b" t="t" l="l"/>
            <a:pathLst>
              <a:path h="1228794" w="3425211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6069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881038" y="3219345"/>
            <a:ext cx="1676155" cy="1381431"/>
          </a:xfrm>
          <a:custGeom>
            <a:avLst/>
            <a:gdLst/>
            <a:ahLst/>
            <a:cxnLst/>
            <a:rect r="r" b="b" t="t" l="l"/>
            <a:pathLst>
              <a:path h="1381431" w="1676155">
                <a:moveTo>
                  <a:pt x="0" y="0"/>
                </a:moveTo>
                <a:lnTo>
                  <a:pt x="1676155" y="0"/>
                </a:lnTo>
                <a:lnTo>
                  <a:pt x="1676155" y="1381432"/>
                </a:lnTo>
                <a:lnTo>
                  <a:pt x="0" y="1381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694298" y="4064145"/>
            <a:ext cx="1851168" cy="1466280"/>
          </a:xfrm>
          <a:custGeom>
            <a:avLst/>
            <a:gdLst/>
            <a:ahLst/>
            <a:cxnLst/>
            <a:rect r="r" b="b" t="t" l="l"/>
            <a:pathLst>
              <a:path h="1466280" w="1851168">
                <a:moveTo>
                  <a:pt x="1851168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8" y="1466279"/>
                </a:lnTo>
                <a:lnTo>
                  <a:pt x="185116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272156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3906441" y="-104534"/>
            <a:ext cx="10365715" cy="10386447"/>
            <a:chOff x="0" y="0"/>
            <a:chExt cx="6350000" cy="63627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48044" y="-37490"/>
              <a:ext cx="6446076" cy="6446076"/>
            </a:xfrm>
            <a:custGeom>
              <a:avLst/>
              <a:gdLst/>
              <a:ahLst/>
              <a:cxnLst/>
              <a:rect r="r" b="b" t="t" l="l"/>
              <a:pathLst>
                <a:path h="6446076" w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320668" y="1906440"/>
            <a:ext cx="7884086" cy="604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7"/>
              </a:lnSpc>
            </a:pPr>
            <a:r>
              <a:rPr lang="en-US" sz="5135" spc="-184">
                <a:solidFill>
                  <a:srgbClr val="759B69"/>
                </a:solidFill>
                <a:latin typeface="Bevan"/>
                <a:ea typeface="Bevan"/>
                <a:cs typeface="Bevan"/>
                <a:sym typeface="Bevan"/>
              </a:rPr>
              <a:t>ĐỒ CHƠI NGOÀI TRỜI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6798" y="581646"/>
            <a:ext cx="3214898" cy="1153345"/>
          </a:xfrm>
          <a:custGeom>
            <a:avLst/>
            <a:gdLst/>
            <a:ahLst/>
            <a:cxnLst/>
            <a:rect r="r" b="b" t="t" l="l"/>
            <a:pathLst>
              <a:path h="1153345" w="3214898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9882" y="7859579"/>
            <a:ext cx="15048237" cy="8163668"/>
          </a:xfrm>
          <a:custGeom>
            <a:avLst/>
            <a:gdLst/>
            <a:ahLst/>
            <a:cxnLst/>
            <a:rect r="r" b="b" t="t" l="l"/>
            <a:pathLst>
              <a:path h="8163668" w="15048237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346790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671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04529" y="414303"/>
            <a:ext cx="3425211" cy="1228794"/>
          </a:xfrm>
          <a:custGeom>
            <a:avLst/>
            <a:gdLst/>
            <a:ahLst/>
            <a:cxnLst/>
            <a:rect r="r" b="b" t="t" l="l"/>
            <a:pathLst>
              <a:path h="1228794" w="3425211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6069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30358" y="3762069"/>
            <a:ext cx="1676155" cy="1381431"/>
          </a:xfrm>
          <a:custGeom>
            <a:avLst/>
            <a:gdLst/>
            <a:ahLst/>
            <a:cxnLst/>
            <a:rect r="r" b="b" t="t" l="l"/>
            <a:pathLst>
              <a:path h="1381431" w="1676155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480127" y="3862424"/>
            <a:ext cx="1851168" cy="1466280"/>
          </a:xfrm>
          <a:custGeom>
            <a:avLst/>
            <a:gdLst/>
            <a:ahLst/>
            <a:cxnLst/>
            <a:rect r="r" b="b" t="t" l="l"/>
            <a:pathLst>
              <a:path h="1466280" w="1851168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272156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3906441" y="-104534"/>
            <a:ext cx="10475119" cy="10496069"/>
            <a:chOff x="0" y="0"/>
            <a:chExt cx="6350000" cy="63627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48044" y="-37490"/>
              <a:ext cx="6446076" cy="6446076"/>
            </a:xfrm>
            <a:custGeom>
              <a:avLst/>
              <a:gdLst/>
              <a:ahLst/>
              <a:cxnLst/>
              <a:rect r="r" b="b" t="t" l="l"/>
              <a:pathLst>
                <a:path h="6446076" w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6798" y="581646"/>
            <a:ext cx="3214898" cy="1153345"/>
          </a:xfrm>
          <a:custGeom>
            <a:avLst/>
            <a:gdLst/>
            <a:ahLst/>
            <a:cxnLst/>
            <a:rect r="r" b="b" t="t" l="l"/>
            <a:pathLst>
              <a:path h="1153345" w="3214898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9882" y="7859579"/>
            <a:ext cx="15048237" cy="8163668"/>
          </a:xfrm>
          <a:custGeom>
            <a:avLst/>
            <a:gdLst/>
            <a:ahLst/>
            <a:cxnLst/>
            <a:rect r="r" b="b" t="t" l="l"/>
            <a:pathLst>
              <a:path h="8163668" w="15048237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346790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671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04529" y="414303"/>
            <a:ext cx="3425211" cy="1228794"/>
          </a:xfrm>
          <a:custGeom>
            <a:avLst/>
            <a:gdLst/>
            <a:ahLst/>
            <a:cxnLst/>
            <a:rect r="r" b="b" t="t" l="l"/>
            <a:pathLst>
              <a:path h="1228794" w="3425211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6069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03608" y="2375609"/>
            <a:ext cx="1806139" cy="1430613"/>
          </a:xfrm>
          <a:custGeom>
            <a:avLst/>
            <a:gdLst/>
            <a:ahLst/>
            <a:cxnLst/>
            <a:rect r="r" b="b" t="t" l="l"/>
            <a:pathLst>
              <a:path h="1430613" w="1806139">
                <a:moveTo>
                  <a:pt x="1806140" y="0"/>
                </a:moveTo>
                <a:lnTo>
                  <a:pt x="0" y="0"/>
                </a:lnTo>
                <a:lnTo>
                  <a:pt x="0" y="1430613"/>
                </a:lnTo>
                <a:lnTo>
                  <a:pt x="1806140" y="1430613"/>
                </a:lnTo>
                <a:lnTo>
                  <a:pt x="180614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4272156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47359" y="2456644"/>
            <a:ext cx="1658622" cy="1366981"/>
          </a:xfrm>
          <a:custGeom>
            <a:avLst/>
            <a:gdLst/>
            <a:ahLst/>
            <a:cxnLst/>
            <a:rect r="r" b="b" t="t" l="l"/>
            <a:pathLst>
              <a:path h="1366981" w="1658622">
                <a:moveTo>
                  <a:pt x="0" y="0"/>
                </a:moveTo>
                <a:lnTo>
                  <a:pt x="1658623" y="0"/>
                </a:lnTo>
                <a:lnTo>
                  <a:pt x="1658623" y="1366981"/>
                </a:lnTo>
                <a:lnTo>
                  <a:pt x="0" y="13669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3185424" y="-104534"/>
            <a:ext cx="11196135" cy="11218528"/>
            <a:chOff x="0" y="0"/>
            <a:chExt cx="6350000" cy="63627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48044" y="-37490"/>
              <a:ext cx="6446076" cy="6446076"/>
            </a:xfrm>
            <a:custGeom>
              <a:avLst/>
              <a:gdLst/>
              <a:ahLst/>
              <a:cxnLst/>
              <a:rect r="r" b="b" t="t" l="l"/>
              <a:pathLst>
                <a:path h="6446076" w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6798" y="581646"/>
            <a:ext cx="3214898" cy="1153345"/>
          </a:xfrm>
          <a:custGeom>
            <a:avLst/>
            <a:gdLst/>
            <a:ahLst/>
            <a:cxnLst/>
            <a:rect r="r" b="b" t="t" l="l"/>
            <a:pathLst>
              <a:path h="1153345" w="3214898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9882" y="7859579"/>
            <a:ext cx="15048237" cy="8163668"/>
          </a:xfrm>
          <a:custGeom>
            <a:avLst/>
            <a:gdLst/>
            <a:ahLst/>
            <a:cxnLst/>
            <a:rect r="r" b="b" t="t" l="l"/>
            <a:pathLst>
              <a:path h="8163668" w="15048237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1346790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1671" y="7859579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04529" y="414303"/>
            <a:ext cx="3425211" cy="1228794"/>
          </a:xfrm>
          <a:custGeom>
            <a:avLst/>
            <a:gdLst/>
            <a:ahLst/>
            <a:cxnLst/>
            <a:rect r="r" b="b" t="t" l="l"/>
            <a:pathLst>
              <a:path h="1228794" w="3425211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6069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03608" y="2375609"/>
            <a:ext cx="1806139" cy="1430613"/>
          </a:xfrm>
          <a:custGeom>
            <a:avLst/>
            <a:gdLst/>
            <a:ahLst/>
            <a:cxnLst/>
            <a:rect r="r" b="b" t="t" l="l"/>
            <a:pathLst>
              <a:path h="1430613" w="1806139">
                <a:moveTo>
                  <a:pt x="1806140" y="0"/>
                </a:moveTo>
                <a:lnTo>
                  <a:pt x="0" y="0"/>
                </a:lnTo>
                <a:lnTo>
                  <a:pt x="0" y="1430613"/>
                </a:lnTo>
                <a:lnTo>
                  <a:pt x="1806140" y="1430613"/>
                </a:lnTo>
                <a:lnTo>
                  <a:pt x="180614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4272156" y="6562458"/>
            <a:ext cx="6069539" cy="4285063"/>
          </a:xfrm>
          <a:custGeom>
            <a:avLst/>
            <a:gdLst/>
            <a:ahLst/>
            <a:cxnLst/>
            <a:rect r="r" b="b" t="t" l="l"/>
            <a:pathLst>
              <a:path h="4285063" w="6069539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47359" y="2456644"/>
            <a:ext cx="1658622" cy="1366981"/>
          </a:xfrm>
          <a:custGeom>
            <a:avLst/>
            <a:gdLst/>
            <a:ahLst/>
            <a:cxnLst/>
            <a:rect r="r" b="b" t="t" l="l"/>
            <a:pathLst>
              <a:path h="1366981" w="1658622">
                <a:moveTo>
                  <a:pt x="0" y="0"/>
                </a:moveTo>
                <a:lnTo>
                  <a:pt x="1658623" y="0"/>
                </a:lnTo>
                <a:lnTo>
                  <a:pt x="1658623" y="1366981"/>
                </a:lnTo>
                <a:lnTo>
                  <a:pt x="0" y="13669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3185424" y="-104534"/>
            <a:ext cx="11196135" cy="11218528"/>
            <a:chOff x="0" y="0"/>
            <a:chExt cx="6350000" cy="63627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48044" y="-37490"/>
              <a:ext cx="6446076" cy="6446076"/>
            </a:xfrm>
            <a:custGeom>
              <a:avLst/>
              <a:gdLst/>
              <a:ahLst/>
              <a:cxnLst/>
              <a:rect r="r" b="b" t="t" l="l"/>
              <a:pathLst>
                <a:path h="6446076" w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6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537636">
            <a:off x="-2929826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3540000">
            <a:off x="11660211" y="5532"/>
            <a:ext cx="9559818" cy="3458916"/>
          </a:xfrm>
          <a:custGeom>
            <a:avLst/>
            <a:gdLst/>
            <a:ahLst/>
            <a:cxnLst/>
            <a:rect r="r" b="b" t="t" l="l"/>
            <a:pathLst>
              <a:path h="3458916" w="9559818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01620" y="1028700"/>
            <a:ext cx="14884760" cy="8074982"/>
          </a:xfrm>
          <a:custGeom>
            <a:avLst/>
            <a:gdLst/>
            <a:ahLst/>
            <a:cxnLst/>
            <a:rect r="r" b="b" t="t" l="l"/>
            <a:pathLst>
              <a:path h="8074982" w="14884760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308399"/>
            <a:ext cx="3938439" cy="1412915"/>
          </a:xfrm>
          <a:custGeom>
            <a:avLst/>
            <a:gdLst/>
            <a:ahLst/>
            <a:cxnLst/>
            <a:rect r="r" b="b" t="t" l="l"/>
            <a:pathLst>
              <a:path h="1412915" w="3938439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74247" y="7265834"/>
            <a:ext cx="13139506" cy="7128182"/>
          </a:xfrm>
          <a:custGeom>
            <a:avLst/>
            <a:gdLst/>
            <a:ahLst/>
            <a:cxnLst/>
            <a:rect r="r" b="b" t="t" l="l"/>
            <a:pathLst>
              <a:path h="7128182" w="13139506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938742" y="8079113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6262" y="8047425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2988296" y="4762140"/>
            <a:ext cx="4396019" cy="1577072"/>
          </a:xfrm>
          <a:custGeom>
            <a:avLst/>
            <a:gdLst/>
            <a:ahLst/>
            <a:cxnLst/>
            <a:rect r="r" b="b" t="t" l="l"/>
            <a:pathLst>
              <a:path h="1577072" w="4396019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416404" y="5550676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194388" y="2385885"/>
            <a:ext cx="9899224" cy="4369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59"/>
              </a:lnSpc>
            </a:pPr>
            <a:r>
              <a:rPr lang="en-US" sz="18919" spc="-681">
                <a:solidFill>
                  <a:srgbClr val="FFFFFF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THANK</a:t>
            </a:r>
          </a:p>
          <a:p>
            <a:pPr algn="ctr">
              <a:lnSpc>
                <a:spcPts val="16459"/>
              </a:lnSpc>
            </a:pPr>
            <a:r>
              <a:rPr lang="en-US" sz="18919" spc="-681">
                <a:solidFill>
                  <a:srgbClr val="FFFFFF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YOU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0">
            <a:off x="12591615" y="5582363"/>
            <a:ext cx="7072996" cy="4993499"/>
          </a:xfrm>
          <a:custGeom>
            <a:avLst/>
            <a:gdLst/>
            <a:ahLst/>
            <a:cxnLst/>
            <a:rect r="r" b="b" t="t" l="l"/>
            <a:pathLst>
              <a:path h="4993499" w="7072996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36028" y="1308399"/>
            <a:ext cx="2550352" cy="2101915"/>
          </a:xfrm>
          <a:custGeom>
            <a:avLst/>
            <a:gdLst/>
            <a:ahLst/>
            <a:cxnLst/>
            <a:rect r="r" b="b" t="t" l="l"/>
            <a:pathLst>
              <a:path h="2101915" w="2550352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850083" y="4275129"/>
            <a:ext cx="3089454" cy="2447105"/>
          </a:xfrm>
          <a:custGeom>
            <a:avLst/>
            <a:gdLst/>
            <a:ahLst/>
            <a:cxnLst/>
            <a:rect r="r" b="b" t="t" l="l"/>
            <a:pathLst>
              <a:path h="2447105" w="3089454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DAGzHXkVero</dc:identifier>
  <dcterms:modified xsi:type="dcterms:W3CDTF">2011-08-01T06:04:30Z</dcterms:modified>
  <cp:revision>1</cp:revision>
  <dc:title>NBTN: ĐỒ CHƠI NGOÀI TRỜI</dc:title>
</cp:coreProperties>
</file>