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9" r:id="rId2"/>
    <p:sldId id="294" r:id="rId3"/>
    <p:sldId id="262" r:id="rId4"/>
    <p:sldId id="296" r:id="rId5"/>
    <p:sldId id="300" r:id="rId6"/>
    <p:sldId id="299" r:id="rId7"/>
    <p:sldId id="293" r:id="rId8"/>
    <p:sldId id="256" r:id="rId9"/>
    <p:sldId id="283" r:id="rId10"/>
    <p:sldId id="268" r:id="rId11"/>
    <p:sldId id="291" r:id="rId12"/>
    <p:sldId id="285" r:id="rId13"/>
    <p:sldId id="287" r:id="rId14"/>
    <p:sldId id="290" r:id="rId15"/>
    <p:sldId id="292" r:id="rId16"/>
  </p:sldIdLst>
  <p:sldSz cx="12192000" cy="6858000"/>
  <p:notesSz cx="6858000" cy="91440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VNI-Avo" panose="020B0604020202020204" pitchFamily="2" charset="0"/>
      <p:regular r:id="rId23"/>
      <p:bold r:id="rId24"/>
      <p:italic r:id="rId25"/>
      <p:boldItalic r:id="rId26"/>
    </p:embeddedFont>
    <p:embeddedFont>
      <p:font typeface=".VnAvant" panose="020B7200000000000000"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7" autoAdjust="0"/>
    <p:restoredTop sz="94660"/>
  </p:normalViewPr>
  <p:slideViewPr>
    <p:cSldViewPr snapToGrid="0">
      <p:cViewPr varScale="1">
        <p:scale>
          <a:sx n="112" d="100"/>
          <a:sy n="112" d="100"/>
        </p:scale>
        <p:origin x="5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51E3C8-1499-42D2-914D-B7955327605B}"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303290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1E3C8-1499-42D2-914D-B7955327605B}"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156294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1E3C8-1499-42D2-914D-B7955327605B}"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6848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1E3C8-1499-42D2-914D-B7955327605B}"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173888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1E3C8-1499-42D2-914D-B7955327605B}"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51736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51E3C8-1499-42D2-914D-B7955327605B}"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338692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51E3C8-1499-42D2-914D-B7955327605B}"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125976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51E3C8-1499-42D2-914D-B7955327605B}"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190602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1E3C8-1499-42D2-914D-B7955327605B}" type="datetimeFigureOut">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209682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1E3C8-1499-42D2-914D-B7955327605B}"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74138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1E3C8-1499-42D2-914D-B7955327605B}"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ED42-EA09-440D-9F11-A98A4CF5A9AC}" type="slidenum">
              <a:rPr lang="en-US" smtClean="0"/>
              <a:t>‹#›</a:t>
            </a:fld>
            <a:endParaRPr lang="en-US"/>
          </a:p>
        </p:txBody>
      </p:sp>
    </p:spTree>
    <p:extLst>
      <p:ext uri="{BB962C8B-B14F-4D97-AF65-F5344CB8AC3E}">
        <p14:creationId xmlns:p14="http://schemas.microsoft.com/office/powerpoint/2010/main" val="407352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1E3C8-1499-42D2-914D-B7955327605B}" type="datetimeFigureOut">
              <a:rPr lang="en-US" smtClean="0"/>
              <a:t>9/25/2025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3ED42-EA09-440D-9F11-A98A4CF5A9AC}" type="slidenum">
              <a:rPr lang="en-US" smtClean="0"/>
              <a:t>‹#›</a:t>
            </a:fld>
            <a:endParaRPr lang="en-US"/>
          </a:p>
        </p:txBody>
      </p:sp>
    </p:spTree>
    <p:extLst>
      <p:ext uri="{BB962C8B-B14F-4D97-AF65-F5344CB8AC3E}">
        <p14:creationId xmlns:p14="http://schemas.microsoft.com/office/powerpoint/2010/main" val="381398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altLang="en-US"/>
          </a:p>
        </p:txBody>
      </p:sp>
      <p:pic>
        <p:nvPicPr>
          <p:cNvPr id="4099" name="Picture 3" descr="20081921755411_2"/>
          <p:cNvPicPr>
            <a:picLocks noChangeAspect="1" noChangeArrowheads="1"/>
          </p:cNvPicPr>
          <p:nvPr/>
        </p:nvPicPr>
        <p:blipFill>
          <a:blip r:embed="rId2">
            <a:extLst>
              <a:ext uri="{28A0092B-C50C-407E-A947-70E740481C1C}">
                <a14:useLocalDpi xmlns:a14="http://schemas.microsoft.com/office/drawing/2010/main" val="0"/>
              </a:ext>
            </a:extLst>
          </a:blip>
          <a:srcRect t="5208" b="1666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HP10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477455">
            <a:off x="8915400" y="4191000"/>
            <a:ext cx="1555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HP10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477455">
            <a:off x="8686800" y="4572000"/>
            <a:ext cx="1555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HP10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477455">
            <a:off x="9112250" y="4953000"/>
            <a:ext cx="1555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Firewrk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304801"/>
            <a:ext cx="1447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7" descr="ongmu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657600"/>
            <a:ext cx="1079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45927" y="721164"/>
            <a:ext cx="9220200" cy="2459135"/>
          </a:xfrm>
          <a:prstGeom prst="rect">
            <a:avLst/>
          </a:prstGeom>
        </p:spPr>
        <p:txBody>
          <a:bodyPr wrap="square">
            <a:spAutoFit/>
          </a:bodyPr>
          <a:lstStyle/>
          <a:p>
            <a:pPr marL="1260475">
              <a:lnSpc>
                <a:spcPct val="115000"/>
              </a:lnSpc>
              <a:spcAft>
                <a:spcPts val="100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 điểm : Trường mầm non</a:t>
            </a:r>
          </a:p>
          <a:p>
            <a:pPr marL="1260475">
              <a:lnSpc>
                <a:spcPct val="115000"/>
              </a:lnSpc>
              <a:spcAft>
                <a:spcPts val="100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Môn LQCC: Tập tô chữ o ô ơ</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260475">
              <a:lnSpc>
                <a:spcPct val="115000"/>
              </a:lnSpc>
              <a:spcAft>
                <a:spcPts val="100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Lứa tuổi   : Mẫu giáo lớn</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260475">
              <a:lnSpc>
                <a:spcPct val="115000"/>
              </a:lnSpc>
              <a:spcAft>
                <a:spcPts val="100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 gian : 30-35 phút</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7872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2744698" y="1547981"/>
            <a:ext cx="5801894" cy="1015663"/>
          </a:xfrm>
          <a:prstGeom prst="rect">
            <a:avLst/>
          </a:prstGeom>
        </p:spPr>
        <p:txBody>
          <a:bodyPr wrap="square">
            <a:spAutoFit/>
          </a:bodyPr>
          <a:lstStyle/>
          <a:p>
            <a:r>
              <a:rPr lang="vi-VN" sz="6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Tô màu chữ </a:t>
            </a:r>
            <a:r>
              <a:rPr lang="vi-VN"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rỗng</a:t>
            </a:r>
            <a:endParaRPr lang="en-US" sz="6000" dirty="0">
              <a:solidFill>
                <a:srgbClr val="FF0000"/>
              </a:solidFill>
            </a:endParaRPr>
          </a:p>
        </p:txBody>
      </p:sp>
    </p:spTree>
    <p:extLst>
      <p:ext uri="{BB962C8B-B14F-4D97-AF65-F5344CB8AC3E}">
        <p14:creationId xmlns:p14="http://schemas.microsoft.com/office/powerpoint/2010/main" val="408576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2781274" y="2659559"/>
            <a:ext cx="6629452" cy="769441"/>
          </a:xfrm>
          <a:prstGeom prst="rect">
            <a:avLst/>
          </a:prstGeom>
        </p:spPr>
        <p:txBody>
          <a:bodyPr wrap="square">
            <a:spAutoFit/>
          </a:bodyPr>
          <a:lstStyle/>
          <a:p>
            <a:r>
              <a:rPr lang="vi-VN" sz="4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Tô màu chữ o rỗng màu đỏ</a:t>
            </a:r>
            <a:endParaRPr lang="en-US" sz="4400" dirty="0">
              <a:solidFill>
                <a:srgbClr val="FF0000"/>
              </a:solidFill>
            </a:endParaRPr>
          </a:p>
        </p:txBody>
      </p:sp>
      <p:sp>
        <p:nvSpPr>
          <p:cNvPr id="6" name="TextBox 5"/>
          <p:cNvSpPr txBox="1"/>
          <p:nvPr/>
        </p:nvSpPr>
        <p:spPr>
          <a:xfrm>
            <a:off x="4245547" y="2055813"/>
            <a:ext cx="2844801" cy="4708981"/>
          </a:xfrm>
          <a:prstGeom prst="rect">
            <a:avLst/>
          </a:prstGeom>
          <a:noFill/>
        </p:spPr>
        <p:txBody>
          <a:bodyPr wrap="square" rtlCol="0">
            <a:spAutoFit/>
          </a:bodyPr>
          <a:lstStyle/>
          <a:p>
            <a:r>
              <a:rPr lang="vi-VN" sz="30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nAvant" panose="020B7200000000000000" pitchFamily="34" charset="0"/>
              </a:rPr>
              <a:t>o</a:t>
            </a:r>
            <a:endParaRPr lang="en-US" sz="30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nAvant" panose="020B7200000000000000" pitchFamily="34" charset="0"/>
            </a:endParaRPr>
          </a:p>
        </p:txBody>
      </p:sp>
    </p:spTree>
    <p:extLst>
      <p:ext uri="{BB962C8B-B14F-4D97-AF65-F5344CB8AC3E}">
        <p14:creationId xmlns:p14="http://schemas.microsoft.com/office/powerpoint/2010/main" val="3818043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1" nodeType="clickEffect">
                                  <p:stCondLst>
                                    <p:cond delay="0"/>
                                  </p:stCondLst>
                                  <p:childTnLst>
                                    <p:animEffect transition="out" filter="circle(out)">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2016776" y="1193166"/>
            <a:ext cx="8386398" cy="769441"/>
          </a:xfrm>
          <a:prstGeom prst="rect">
            <a:avLst/>
          </a:prstGeom>
        </p:spPr>
        <p:txBody>
          <a:bodyPr wrap="square">
            <a:spAutoFit/>
          </a:bodyPr>
          <a:lstStyle/>
          <a:p>
            <a:r>
              <a:rPr lang="vi-VN" sz="4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Tô màu chữ  rỗng màu xanh l</a:t>
            </a:r>
            <a:r>
              <a:rPr lang="en-US" sz="4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á</a:t>
            </a:r>
            <a:r>
              <a:rPr lang="vi-VN" sz="4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c</a:t>
            </a:r>
            <a:r>
              <a:rPr lang="en-US" sz="4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â</a:t>
            </a:r>
            <a:r>
              <a:rPr lang="vi-VN" sz="4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endParaRPr lang="en-US" sz="4400" dirty="0">
              <a:solidFill>
                <a:srgbClr val="FF0000"/>
              </a:solidFill>
            </a:endParaRPr>
          </a:p>
        </p:txBody>
      </p:sp>
      <p:sp>
        <p:nvSpPr>
          <p:cNvPr id="6" name="TextBox 5"/>
          <p:cNvSpPr txBox="1"/>
          <p:nvPr/>
        </p:nvSpPr>
        <p:spPr>
          <a:xfrm>
            <a:off x="4245547" y="2055813"/>
            <a:ext cx="2844801" cy="4708981"/>
          </a:xfrm>
          <a:prstGeom prst="rect">
            <a:avLst/>
          </a:prstGeom>
          <a:noFill/>
        </p:spPr>
        <p:txBody>
          <a:bodyPr wrap="square" rtlCol="0">
            <a:spAutoFit/>
          </a:bodyPr>
          <a:lstStyle/>
          <a:p>
            <a:r>
              <a:rPr lang="vi-VN" sz="30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nAvant" panose="020B7200000000000000" pitchFamily="34" charset="0"/>
              </a:rPr>
              <a:t>«</a:t>
            </a:r>
            <a:endParaRPr lang="en-US" sz="30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nAvant" panose="020B7200000000000000" pitchFamily="34" charset="0"/>
            </a:endParaRPr>
          </a:p>
        </p:txBody>
      </p:sp>
    </p:spTree>
    <p:extLst>
      <p:ext uri="{BB962C8B-B14F-4D97-AF65-F5344CB8AC3E}">
        <p14:creationId xmlns:p14="http://schemas.microsoft.com/office/powerpoint/2010/main" val="3885902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1" nodeType="clickEffect">
                                  <p:stCondLst>
                                    <p:cond delay="0"/>
                                  </p:stCondLst>
                                  <p:childTnLst>
                                    <p:animEffect transition="out" filter="circle(out)">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2016776" y="1193166"/>
            <a:ext cx="8386398" cy="769441"/>
          </a:xfrm>
          <a:prstGeom prst="rect">
            <a:avLst/>
          </a:prstGeom>
        </p:spPr>
        <p:txBody>
          <a:bodyPr wrap="square">
            <a:spAutoFit/>
          </a:bodyPr>
          <a:lstStyle/>
          <a:p>
            <a:r>
              <a:rPr lang="vi-VN" sz="4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Tô màu chữ  rỗng màu</a:t>
            </a:r>
            <a:r>
              <a:rPr lang="en-US" sz="4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4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vàng</a:t>
            </a:r>
            <a:endParaRPr lang="en-US" sz="4400" dirty="0">
              <a:solidFill>
                <a:srgbClr val="FF0000"/>
              </a:solidFill>
            </a:endParaRPr>
          </a:p>
        </p:txBody>
      </p:sp>
      <p:sp>
        <p:nvSpPr>
          <p:cNvPr id="6" name="TextBox 5"/>
          <p:cNvSpPr txBox="1"/>
          <p:nvPr/>
        </p:nvSpPr>
        <p:spPr>
          <a:xfrm>
            <a:off x="4275527" y="1577886"/>
            <a:ext cx="2844801" cy="4708981"/>
          </a:xfrm>
          <a:prstGeom prst="rect">
            <a:avLst/>
          </a:prstGeom>
          <a:noFill/>
        </p:spPr>
        <p:txBody>
          <a:bodyPr wrap="square" rtlCol="0">
            <a:spAutoFit/>
          </a:bodyPr>
          <a:lstStyle/>
          <a:p>
            <a:r>
              <a:rPr lang="vi-VN" sz="30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nAvant" panose="020B7200000000000000" pitchFamily="34" charset="0"/>
              </a:rPr>
              <a:t>¬</a:t>
            </a:r>
            <a:endParaRPr lang="en-US" sz="30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nAvant" panose="020B7200000000000000" pitchFamily="34" charset="0"/>
            </a:endParaRPr>
          </a:p>
        </p:txBody>
      </p:sp>
    </p:spTree>
    <p:extLst>
      <p:ext uri="{BB962C8B-B14F-4D97-AF65-F5344CB8AC3E}">
        <p14:creationId xmlns:p14="http://schemas.microsoft.com/office/powerpoint/2010/main" val="1457871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1" nodeType="clickEffect">
                                  <p:stCondLst>
                                    <p:cond delay="0"/>
                                  </p:stCondLst>
                                  <p:childTnLst>
                                    <p:animEffect transition="out" filter="circle(out)">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4251" y="739077"/>
            <a:ext cx="2844801" cy="4708981"/>
          </a:xfrm>
          <a:prstGeom prst="rect">
            <a:avLst/>
          </a:prstGeom>
          <a:noFill/>
        </p:spPr>
        <p:txBody>
          <a:bodyPr wrap="square" rtlCol="0">
            <a:spAutoFit/>
          </a:bodyPr>
          <a:lstStyle/>
          <a:p>
            <a:r>
              <a:rPr lang="vi-VN" sz="300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VnAvant" panose="020B7200000000000000" pitchFamily="34" charset="0"/>
              </a:rPr>
              <a:t>o</a:t>
            </a:r>
            <a:endParaRPr lang="en-US" sz="300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VnAvant" panose="020B7200000000000000" pitchFamily="34" charset="0"/>
            </a:endParaRPr>
          </a:p>
        </p:txBody>
      </p:sp>
      <p:sp>
        <p:nvSpPr>
          <p:cNvPr id="5" name="TextBox 4"/>
          <p:cNvSpPr txBox="1"/>
          <p:nvPr/>
        </p:nvSpPr>
        <p:spPr>
          <a:xfrm>
            <a:off x="4208971" y="739077"/>
            <a:ext cx="2844801" cy="4708981"/>
          </a:xfrm>
          <a:prstGeom prst="rect">
            <a:avLst/>
          </a:prstGeom>
          <a:noFill/>
        </p:spPr>
        <p:txBody>
          <a:bodyPr wrap="square" rtlCol="0">
            <a:spAutoFit/>
          </a:bodyPr>
          <a:lstStyle/>
          <a:p>
            <a:r>
              <a:rPr lang="vi-VN" sz="30000" b="1"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VnAvant" panose="020B7200000000000000" pitchFamily="34" charset="0"/>
              </a:rPr>
              <a:t>«</a:t>
            </a:r>
            <a:endParaRPr lang="en-US" sz="30000" b="1"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VnAvant" panose="020B7200000000000000" pitchFamily="34" charset="0"/>
            </a:endParaRPr>
          </a:p>
        </p:txBody>
      </p:sp>
      <p:sp>
        <p:nvSpPr>
          <p:cNvPr id="6" name="TextBox 5"/>
          <p:cNvSpPr txBox="1"/>
          <p:nvPr/>
        </p:nvSpPr>
        <p:spPr>
          <a:xfrm>
            <a:off x="7408871" y="739076"/>
            <a:ext cx="2844801" cy="4708981"/>
          </a:xfrm>
          <a:prstGeom prst="rect">
            <a:avLst/>
          </a:prstGeom>
          <a:noFill/>
        </p:spPr>
        <p:txBody>
          <a:bodyPr wrap="square" rtlCol="0">
            <a:spAutoFit/>
          </a:bodyPr>
          <a:lstStyle/>
          <a:p>
            <a:r>
              <a:rPr lang="vi-VN" sz="300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VnAvant" panose="020B7200000000000000" pitchFamily="34" charset="0"/>
              </a:rPr>
              <a:t>¬</a:t>
            </a:r>
            <a:endParaRPr lang="en-US" sz="300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VnAvant" panose="020B7200000000000000" pitchFamily="34" charset="0"/>
            </a:endParaRPr>
          </a:p>
        </p:txBody>
      </p:sp>
    </p:spTree>
    <p:extLst>
      <p:ext uri="{BB962C8B-B14F-4D97-AF65-F5344CB8AC3E}">
        <p14:creationId xmlns:p14="http://schemas.microsoft.com/office/powerpoint/2010/main" val="16207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1" nodeType="clickEffect">
                                  <p:stCondLst>
                                    <p:cond delay="0"/>
                                  </p:stCondLst>
                                  <p:childTnLst>
                                    <p:animEffect transition="out" filter="circle(out)">
                                      <p:cBhvr>
                                        <p:cTn id="24" dur="2000"/>
                                        <p:tgtEl>
                                          <p:spTgt spid="4"/>
                                        </p:tgtEl>
                                      </p:cBhvr>
                                    </p:animEffect>
                                    <p:set>
                                      <p:cBhvr>
                                        <p:cTn id="25" dur="1" fill="hold">
                                          <p:stCondLst>
                                            <p:cond delay="1999"/>
                                          </p:stCondLst>
                                        </p:cTn>
                                        <p:tgtEl>
                                          <p:spTgt spid="4"/>
                                        </p:tgtEl>
                                        <p:attrNameLst>
                                          <p:attrName>style.visibility</p:attrName>
                                        </p:attrNameLst>
                                      </p:cBhvr>
                                      <p:to>
                                        <p:strVal val="hidden"/>
                                      </p:to>
                                    </p:set>
                                  </p:childTnLst>
                                </p:cTn>
                              </p:par>
                              <p:par>
                                <p:cTn id="26" presetID="26"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6" presetClass="exit" presetSubtype="32" fill="hold" grpId="1" nodeType="clickEffect">
                                  <p:stCondLst>
                                    <p:cond delay="0"/>
                                  </p:stCondLst>
                                  <p:childTnLst>
                                    <p:animEffect transition="out" filter="circle(out)">
                                      <p:cBhvr>
                                        <p:cTn id="45" dur="2000"/>
                                        <p:tgtEl>
                                          <p:spTgt spid="5"/>
                                        </p:tgtEl>
                                      </p:cBhvr>
                                    </p:animEffect>
                                    <p:set>
                                      <p:cBhvr>
                                        <p:cTn id="46" dur="1" fill="hold">
                                          <p:stCondLst>
                                            <p:cond delay="1999"/>
                                          </p:stCondLst>
                                        </p:cTn>
                                        <p:tgtEl>
                                          <p:spTgt spid="5"/>
                                        </p:tgtEl>
                                        <p:attrNameLst>
                                          <p:attrName>style.visibility</p:attrName>
                                        </p:attrNameLst>
                                      </p:cBhvr>
                                      <p:to>
                                        <p:strVal val="hidden"/>
                                      </p:to>
                                    </p:set>
                                  </p:childTnLst>
                                </p:cTn>
                              </p:par>
                              <p:par>
                                <p:cTn id="47" presetID="26"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grpId="1" nodeType="clickEffect">
                                  <p:stCondLst>
                                    <p:cond delay="0"/>
                                  </p:stCondLst>
                                  <p:childTnLst>
                                    <p:animEffect transition="out" filter="circle(out)">
                                      <p:cBhvr>
                                        <p:cTn id="66" dur="2000"/>
                                        <p:tgtEl>
                                          <p:spTgt spid="6"/>
                                        </p:tgtEl>
                                      </p:cBhvr>
                                    </p:animEffect>
                                    <p:set>
                                      <p:cBhvr>
                                        <p:cTn id="6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1670304" y="1547981"/>
            <a:ext cx="8168640" cy="1015663"/>
          </a:xfrm>
          <a:prstGeom prst="rect">
            <a:avLst/>
          </a:prstGeom>
        </p:spPr>
        <p:txBody>
          <a:bodyPr wrap="square">
            <a:spAutoFit/>
          </a:bodyPr>
          <a:lstStyle/>
          <a:p>
            <a:r>
              <a:rPr lang="vi-VN"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Tô</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chữ</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theo</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nét</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chấm</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mờ</a:t>
            </a:r>
            <a:endParaRPr lang="en-US" sz="6000" dirty="0">
              <a:solidFill>
                <a:srgbClr val="FF0000"/>
              </a:solidFill>
            </a:endParaRPr>
          </a:p>
        </p:txBody>
      </p:sp>
    </p:spTree>
    <p:extLst>
      <p:ext uri="{BB962C8B-B14F-4D97-AF65-F5344CB8AC3E}">
        <p14:creationId xmlns:p14="http://schemas.microsoft.com/office/powerpoint/2010/main" val="1917356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2744698" y="1547981"/>
            <a:ext cx="5801894" cy="1938992"/>
          </a:xfrm>
          <a:prstGeom prst="rect">
            <a:avLst/>
          </a:prstGeom>
        </p:spPr>
        <p:txBody>
          <a:bodyPr wrap="square">
            <a:spAutoFit/>
          </a:bodyPr>
          <a:lstStyle/>
          <a:p>
            <a:pPr algn="ct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Trò</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chơi</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lgn="ct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Bé</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nhanh</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trí</a:t>
            </a:r>
            <a:endParaRPr lang="en-US" sz="6000" dirty="0">
              <a:solidFill>
                <a:srgbClr val="FF0000"/>
              </a:solidFill>
            </a:endParaRPr>
          </a:p>
        </p:txBody>
      </p:sp>
    </p:spTree>
    <p:extLst>
      <p:ext uri="{BB962C8B-B14F-4D97-AF65-F5344CB8AC3E}">
        <p14:creationId xmlns:p14="http://schemas.microsoft.com/office/powerpoint/2010/main" val="1401469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70399" y="1074509"/>
            <a:ext cx="2777067" cy="4708981"/>
          </a:xfrm>
          <a:prstGeom prst="rect">
            <a:avLst/>
          </a:prstGeom>
          <a:solidFill>
            <a:schemeClr val="bg1"/>
          </a:solidFill>
        </p:spPr>
        <p:txBody>
          <a:bodyPr wrap="square" rtlCol="0">
            <a:spAutoFit/>
          </a:bodyPr>
          <a:lstStyle/>
          <a:p>
            <a:r>
              <a:rPr lang="vi-VN" sz="30000" b="1" dirty="0">
                <a:solidFill>
                  <a:srgbClr val="FF0000"/>
                </a:solidFill>
              </a:rPr>
              <a:t>o</a:t>
            </a:r>
            <a:endParaRPr lang="en-US" sz="30000" b="1" dirty="0">
              <a:solidFill>
                <a:srgbClr val="FF0000"/>
              </a:solidFill>
              <a:latin typeface=".VnAvant" panose="020B7200000000000000" pitchFamily="34" charset="0"/>
            </a:endParaRPr>
          </a:p>
        </p:txBody>
      </p:sp>
      <p:sp>
        <p:nvSpPr>
          <p:cNvPr id="5" name="TextBox 4"/>
          <p:cNvSpPr txBox="1"/>
          <p:nvPr/>
        </p:nvSpPr>
        <p:spPr>
          <a:xfrm>
            <a:off x="4470399" y="1074509"/>
            <a:ext cx="2889956" cy="4708981"/>
          </a:xfrm>
          <a:prstGeom prst="rect">
            <a:avLst/>
          </a:prstGeom>
          <a:noFill/>
        </p:spPr>
        <p:txBody>
          <a:bodyPr wrap="square" rtlCol="0">
            <a:spAutoFit/>
          </a:bodyPr>
          <a:lstStyle/>
          <a:p>
            <a:r>
              <a:rPr lang="vi-VN" sz="30000" b="1" dirty="0">
                <a:solidFill>
                  <a:srgbClr val="00B0F0"/>
                </a:solidFill>
                <a:latin typeface=".VnAvant" panose="020B7200000000000000" pitchFamily="34" charset="0"/>
              </a:rPr>
              <a:t>«</a:t>
            </a:r>
            <a:endParaRPr lang="en-US" sz="30000" b="1" dirty="0">
              <a:solidFill>
                <a:srgbClr val="00B0F0"/>
              </a:solidFill>
              <a:latin typeface=".VnAvant" panose="020B7200000000000000" pitchFamily="34" charset="0"/>
            </a:endParaRPr>
          </a:p>
        </p:txBody>
      </p:sp>
      <p:sp>
        <p:nvSpPr>
          <p:cNvPr id="9" name="TextBox 8"/>
          <p:cNvSpPr txBox="1"/>
          <p:nvPr/>
        </p:nvSpPr>
        <p:spPr>
          <a:xfrm>
            <a:off x="4470399" y="1074508"/>
            <a:ext cx="2427111" cy="4708981"/>
          </a:xfrm>
          <a:prstGeom prst="rect">
            <a:avLst/>
          </a:prstGeom>
          <a:noFill/>
        </p:spPr>
        <p:txBody>
          <a:bodyPr wrap="square" rtlCol="0">
            <a:spAutoFit/>
          </a:bodyPr>
          <a:lstStyle/>
          <a:p>
            <a:r>
              <a:rPr lang="vi-VN" sz="30000" b="1" dirty="0">
                <a:solidFill>
                  <a:srgbClr val="7030A0"/>
                </a:solidFill>
                <a:latin typeface=".VnAvant" panose="020B7200000000000000" pitchFamily="34" charset="0"/>
              </a:rPr>
              <a:t>¬</a:t>
            </a:r>
            <a:endParaRPr lang="en-US" sz="30000" b="1" dirty="0">
              <a:solidFill>
                <a:srgbClr val="7030A0"/>
              </a:solidFill>
              <a:latin typeface=".VnAvant" panose="020B7200000000000000" pitchFamily="34" charset="0"/>
            </a:endParaRPr>
          </a:p>
        </p:txBody>
      </p:sp>
    </p:spTree>
    <p:extLst>
      <p:ext uri="{BB962C8B-B14F-4D97-AF65-F5344CB8AC3E}">
        <p14:creationId xmlns:p14="http://schemas.microsoft.com/office/powerpoint/2010/main" val="8951052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grpId="1" nodeType="clickEffect">
                                  <p:stCondLst>
                                    <p:cond delay="0"/>
                                  </p:stCondLst>
                                  <p:childTnLst>
                                    <p:anim calcmode="lin" valueType="num">
                                      <p:cBhvr>
                                        <p:cTn id="21" dur="1000"/>
                                        <p:tgtEl>
                                          <p:spTgt spid="5"/>
                                        </p:tgtEl>
                                        <p:attrNameLst>
                                          <p:attrName>ppt_w</p:attrName>
                                        </p:attrNameLst>
                                      </p:cBhvr>
                                      <p:tavLst>
                                        <p:tav tm="0">
                                          <p:val>
                                            <p:strVal val="ppt_w"/>
                                          </p:val>
                                        </p:tav>
                                        <p:tav tm="100000">
                                          <p:val>
                                            <p:fltVal val="0"/>
                                          </p:val>
                                        </p:tav>
                                      </p:tavLst>
                                    </p:anim>
                                    <p:anim calcmode="lin" valueType="num">
                                      <p:cBhvr>
                                        <p:cTn id="22" dur="1000"/>
                                        <p:tgtEl>
                                          <p:spTgt spid="5"/>
                                        </p:tgtEl>
                                        <p:attrNameLst>
                                          <p:attrName>ppt_h</p:attrName>
                                        </p:attrNameLst>
                                      </p:cBhvr>
                                      <p:tavLst>
                                        <p:tav tm="0">
                                          <p:val>
                                            <p:strVal val="ppt_h"/>
                                          </p:val>
                                        </p:tav>
                                        <p:tav tm="100000">
                                          <p:val>
                                            <p:fltVal val="0"/>
                                          </p:val>
                                        </p:tav>
                                      </p:tavLst>
                                    </p:anim>
                                    <p:anim calcmode="lin" valueType="num">
                                      <p:cBhvr>
                                        <p:cTn id="23" dur="1000"/>
                                        <p:tgtEl>
                                          <p:spTgt spid="5"/>
                                        </p:tgtEl>
                                        <p:attrNameLst>
                                          <p:attrName>style.rotation</p:attrName>
                                        </p:attrNameLst>
                                      </p:cBhvr>
                                      <p:tavLst>
                                        <p:tav tm="0">
                                          <p:val>
                                            <p:fltVal val="0"/>
                                          </p:val>
                                        </p:tav>
                                        <p:tav tm="100000">
                                          <p:val>
                                            <p:fltVal val="90"/>
                                          </p:val>
                                        </p:tav>
                                      </p:tavLst>
                                    </p:anim>
                                    <p:animEffect transition="out" filter="fade">
                                      <p:cBhvr>
                                        <p:cTn id="24" dur="1000"/>
                                        <p:tgtEl>
                                          <p:spTgt spid="5"/>
                                        </p:tgtEl>
                                      </p:cBhvr>
                                    </p:animEffect>
                                    <p:set>
                                      <p:cBhvr>
                                        <p:cTn id="25" dur="1" fill="hold">
                                          <p:stCondLst>
                                            <p:cond delay="999"/>
                                          </p:stCondLst>
                                        </p:cTn>
                                        <p:tgtEl>
                                          <p:spTgt spid="5"/>
                                        </p:tgtEl>
                                        <p:attrNameLst>
                                          <p:attrName>style.visibility</p:attrName>
                                        </p:attrNameLst>
                                      </p:cBhvr>
                                      <p:to>
                                        <p:strVal val="hidden"/>
                                      </p:to>
                                    </p:set>
                                  </p:childTnLst>
                                </p:cTn>
                              </p:par>
                              <p:par>
                                <p:cTn id="26" presetID="26"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6" presetClass="exit" presetSubtype="32" fill="hold" grpId="1" nodeType="clickEffect">
                                  <p:stCondLst>
                                    <p:cond delay="0"/>
                                  </p:stCondLst>
                                  <p:childTnLst>
                                    <p:animEffect transition="out" filter="circle(out)">
                                      <p:cBhvr>
                                        <p:cTn id="45" dur="2000"/>
                                        <p:tgtEl>
                                          <p:spTgt spid="9"/>
                                        </p:tgtEl>
                                      </p:cBhvr>
                                    </p:animEffect>
                                    <p:set>
                                      <p:cBhvr>
                                        <p:cTn id="46"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hpat9"/>
          <p:cNvPicPr>
            <a:picLocks noChangeAspect="1" noChangeArrowheads="1"/>
          </p:cNvPicPr>
          <p:nvPr>
            <p:ph type="body" idx="1"/>
          </p:nvPr>
        </p:nvPicPr>
        <p:blipFill>
          <a:blip r:embed="rId2">
            <a:lum bright="42000"/>
            <a:extLst>
              <a:ext uri="{28A0092B-C50C-407E-A947-70E740481C1C}">
                <a14:useLocalDpi xmlns:a14="http://schemas.microsoft.com/office/drawing/2010/main" val="0"/>
              </a:ext>
            </a:extLst>
          </a:blip>
          <a:srcRect/>
          <a:stretch>
            <a:fillRect/>
          </a:stretch>
        </p:blipFill>
        <p:spPr>
          <a:xfrm>
            <a:off x="1506908"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Rectangle 3"/>
          <p:cNvSpPr>
            <a:spLocks noChangeArrowheads="1"/>
          </p:cNvSpPr>
          <p:nvPr/>
        </p:nvSpPr>
        <p:spPr bwMode="auto">
          <a:xfrm>
            <a:off x="1752600" y="76200"/>
            <a:ext cx="3124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5000" b="1" dirty="0">
                <a:solidFill>
                  <a:srgbClr val="FF3300"/>
                </a:solidFill>
                <a:latin typeface="VNI-Avo" pitchFamily="2" charset="0"/>
              </a:rPr>
              <a:t>o</a:t>
            </a:r>
          </a:p>
        </p:txBody>
      </p:sp>
      <p:sp>
        <p:nvSpPr>
          <p:cNvPr id="33796" name="Rectangle 4"/>
          <p:cNvSpPr>
            <a:spLocks noChangeArrowheads="1"/>
          </p:cNvSpPr>
          <p:nvPr/>
        </p:nvSpPr>
        <p:spPr bwMode="auto">
          <a:xfrm>
            <a:off x="5181600" y="762000"/>
            <a:ext cx="2438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0" b="1" dirty="0">
                <a:solidFill>
                  <a:srgbClr val="0000FF"/>
                </a:solidFill>
                <a:latin typeface="VNI-Avo" pitchFamily="2" charset="0"/>
              </a:rPr>
              <a:t>o</a:t>
            </a:r>
          </a:p>
        </p:txBody>
      </p:sp>
      <p:sp>
        <p:nvSpPr>
          <p:cNvPr id="33797" name="WordArt 5"/>
          <p:cNvSpPr>
            <a:spLocks noChangeArrowheads="1" noChangeShapeType="1" noTextEdit="1"/>
          </p:cNvSpPr>
          <p:nvPr/>
        </p:nvSpPr>
        <p:spPr bwMode="auto">
          <a:xfrm>
            <a:off x="8382000" y="3090863"/>
            <a:ext cx="1600200" cy="2209800"/>
          </a:xfrm>
          <a:prstGeom prst="rect">
            <a:avLst/>
          </a:prstGeom>
        </p:spPr>
        <p:txBody>
          <a:bodyPr wrap="none" fromWordArt="1">
            <a:prstTxWarp prst="textPlain">
              <a:avLst>
                <a:gd name="adj" fmla="val 50000"/>
              </a:avLst>
            </a:prstTxWarp>
          </a:bodyPr>
          <a:lstStyle/>
          <a:p>
            <a:pPr algn="ctr"/>
            <a:r>
              <a:rPr lang="en-US" sz="3600" kern="10" dirty="0">
                <a:ln w="25400">
                  <a:solidFill>
                    <a:srgbClr val="800080"/>
                  </a:solidFill>
                  <a:round/>
                  <a:headEnd/>
                  <a:tailEnd/>
                </a:ln>
                <a:solidFill>
                  <a:srgbClr val="800080"/>
                </a:solidFill>
                <a:latin typeface="VNI-Couri"/>
              </a:rPr>
              <a:t>o</a:t>
            </a:r>
          </a:p>
        </p:txBody>
      </p:sp>
    </p:spTree>
    <p:extLst>
      <p:ext uri="{BB962C8B-B14F-4D97-AF65-F5344CB8AC3E}">
        <p14:creationId xmlns:p14="http://schemas.microsoft.com/office/powerpoint/2010/main" val="19535906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500" fill="hold"/>
                                        <p:tgtEl>
                                          <p:spTgt spid="33795"/>
                                        </p:tgtEl>
                                        <p:attrNameLst>
                                          <p:attrName>ppt_w</p:attrName>
                                        </p:attrNameLst>
                                      </p:cBhvr>
                                      <p:tavLst>
                                        <p:tav tm="0">
                                          <p:val>
                                            <p:fltVal val="0"/>
                                          </p:val>
                                        </p:tav>
                                        <p:tav tm="100000">
                                          <p:val>
                                            <p:strVal val="#ppt_w"/>
                                          </p:val>
                                        </p:tav>
                                      </p:tavLst>
                                    </p:anim>
                                    <p:anim calcmode="lin" valueType="num">
                                      <p:cBhvr>
                                        <p:cTn id="8" dur="500" fill="hold"/>
                                        <p:tgtEl>
                                          <p:spTgt spid="33795"/>
                                        </p:tgtEl>
                                        <p:attrNameLst>
                                          <p:attrName>ppt_h</p:attrName>
                                        </p:attrNameLst>
                                      </p:cBhvr>
                                      <p:tavLst>
                                        <p:tav tm="0">
                                          <p:val>
                                            <p:fltVal val="0"/>
                                          </p:val>
                                        </p:tav>
                                        <p:tav tm="100000">
                                          <p:val>
                                            <p:strVal val="#ppt_h"/>
                                          </p:val>
                                        </p:tav>
                                      </p:tavLst>
                                    </p:anim>
                                    <p:animEffect transition="in" filter="fade">
                                      <p:cBhvr>
                                        <p:cTn id="9" dur="500"/>
                                        <p:tgtEl>
                                          <p:spTgt spid="3379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796"/>
                                        </p:tgtEl>
                                        <p:attrNameLst>
                                          <p:attrName>style.visibility</p:attrName>
                                        </p:attrNameLst>
                                      </p:cBhvr>
                                      <p:to>
                                        <p:strVal val="visible"/>
                                      </p:to>
                                    </p:set>
                                    <p:anim calcmode="lin" valueType="num">
                                      <p:cBhvr>
                                        <p:cTn id="12" dur="500" fill="hold"/>
                                        <p:tgtEl>
                                          <p:spTgt spid="33796"/>
                                        </p:tgtEl>
                                        <p:attrNameLst>
                                          <p:attrName>ppt_w</p:attrName>
                                        </p:attrNameLst>
                                      </p:cBhvr>
                                      <p:tavLst>
                                        <p:tav tm="0">
                                          <p:val>
                                            <p:strVal val="#ppt_w*0.70"/>
                                          </p:val>
                                        </p:tav>
                                        <p:tav tm="100000">
                                          <p:val>
                                            <p:strVal val="#ppt_w"/>
                                          </p:val>
                                        </p:tav>
                                      </p:tavLst>
                                    </p:anim>
                                    <p:anim calcmode="lin" valueType="num">
                                      <p:cBhvr>
                                        <p:cTn id="13" dur="500" fill="hold"/>
                                        <p:tgtEl>
                                          <p:spTgt spid="33796"/>
                                        </p:tgtEl>
                                        <p:attrNameLst>
                                          <p:attrName>ppt_h</p:attrName>
                                        </p:attrNameLst>
                                      </p:cBhvr>
                                      <p:tavLst>
                                        <p:tav tm="0">
                                          <p:val>
                                            <p:strVal val="#ppt_h"/>
                                          </p:val>
                                        </p:tav>
                                        <p:tav tm="100000">
                                          <p:val>
                                            <p:strVal val="#ppt_h"/>
                                          </p:val>
                                        </p:tav>
                                      </p:tavLst>
                                    </p:anim>
                                    <p:animEffect transition="in" filter="fade">
                                      <p:cBhvr>
                                        <p:cTn id="14" dur="500"/>
                                        <p:tgtEl>
                                          <p:spTgt spid="3379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33797"/>
                                        </p:tgtEl>
                                        <p:attrNameLst>
                                          <p:attrName>style.visibility</p:attrName>
                                        </p:attrNameLst>
                                      </p:cBhvr>
                                      <p:to>
                                        <p:strVal val="visible"/>
                                      </p:to>
                                    </p:set>
                                    <p:animEffect transition="in" filter="wedge">
                                      <p:cBhvr>
                                        <p:cTn id="19"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hpat9"/>
          <p:cNvPicPr>
            <a:picLocks noChangeAspect="1" noChangeArrowheads="1"/>
          </p:cNvPicPr>
          <p:nvPr>
            <p:ph type="body" idx="1"/>
          </p:nvPr>
        </p:nvPicPr>
        <p:blipFill>
          <a:blip r:embed="rId2">
            <a:lum bright="42000"/>
            <a:extLst>
              <a:ext uri="{28A0092B-C50C-407E-A947-70E740481C1C}">
                <a14:useLocalDpi xmlns:a14="http://schemas.microsoft.com/office/drawing/2010/main" val="0"/>
              </a:ext>
            </a:extLst>
          </a:blip>
          <a:srcRect/>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Rectangle 3"/>
          <p:cNvSpPr>
            <a:spLocks noChangeArrowheads="1"/>
          </p:cNvSpPr>
          <p:nvPr/>
        </p:nvSpPr>
        <p:spPr bwMode="auto">
          <a:xfrm>
            <a:off x="1752600" y="76200"/>
            <a:ext cx="3124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5000" b="1" dirty="0">
                <a:solidFill>
                  <a:srgbClr val="FF3300"/>
                </a:solidFill>
                <a:latin typeface="VNI-Avo" pitchFamily="2" charset="0"/>
              </a:rPr>
              <a:t>ô</a:t>
            </a:r>
          </a:p>
        </p:txBody>
      </p:sp>
      <p:sp>
        <p:nvSpPr>
          <p:cNvPr id="33796" name="Rectangle 4"/>
          <p:cNvSpPr>
            <a:spLocks noChangeArrowheads="1"/>
          </p:cNvSpPr>
          <p:nvPr/>
        </p:nvSpPr>
        <p:spPr bwMode="auto">
          <a:xfrm>
            <a:off x="5181600" y="762000"/>
            <a:ext cx="2438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0" b="1" dirty="0" smtClean="0">
                <a:solidFill>
                  <a:srgbClr val="0000FF"/>
                </a:solidFill>
                <a:latin typeface="VNI-Avo" pitchFamily="2" charset="0"/>
              </a:rPr>
              <a:t>ô</a:t>
            </a:r>
            <a:endParaRPr lang="en-US" altLang="en-US" sz="30000" b="1" dirty="0">
              <a:solidFill>
                <a:srgbClr val="0000FF"/>
              </a:solidFill>
              <a:latin typeface="VNI-Avo" pitchFamily="2" charset="0"/>
            </a:endParaRPr>
          </a:p>
        </p:txBody>
      </p:sp>
      <p:sp>
        <p:nvSpPr>
          <p:cNvPr id="33797" name="WordArt 5"/>
          <p:cNvSpPr>
            <a:spLocks noChangeArrowheads="1" noChangeShapeType="1" noTextEdit="1"/>
          </p:cNvSpPr>
          <p:nvPr/>
        </p:nvSpPr>
        <p:spPr bwMode="auto">
          <a:xfrm>
            <a:off x="8382000" y="3090863"/>
            <a:ext cx="1600200" cy="2209800"/>
          </a:xfrm>
          <a:prstGeom prst="rect">
            <a:avLst/>
          </a:prstGeom>
        </p:spPr>
        <p:txBody>
          <a:bodyPr wrap="none" fromWordArt="1">
            <a:prstTxWarp prst="textPlain">
              <a:avLst>
                <a:gd name="adj" fmla="val 50000"/>
              </a:avLst>
            </a:prstTxWarp>
          </a:bodyPr>
          <a:lstStyle/>
          <a:p>
            <a:pPr algn="ctr"/>
            <a:r>
              <a:rPr lang="en-US" sz="3600" kern="10" dirty="0">
                <a:ln w="25400">
                  <a:solidFill>
                    <a:srgbClr val="800080"/>
                  </a:solidFill>
                  <a:round/>
                  <a:headEnd/>
                  <a:tailEnd/>
                </a:ln>
                <a:solidFill>
                  <a:srgbClr val="800080"/>
                </a:solidFill>
                <a:latin typeface="VNI-Couri"/>
              </a:rPr>
              <a:t>ô</a:t>
            </a:r>
          </a:p>
        </p:txBody>
      </p:sp>
    </p:spTree>
    <p:extLst>
      <p:ext uri="{BB962C8B-B14F-4D97-AF65-F5344CB8AC3E}">
        <p14:creationId xmlns:p14="http://schemas.microsoft.com/office/powerpoint/2010/main" val="4097464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500" fill="hold"/>
                                        <p:tgtEl>
                                          <p:spTgt spid="33795"/>
                                        </p:tgtEl>
                                        <p:attrNameLst>
                                          <p:attrName>ppt_w</p:attrName>
                                        </p:attrNameLst>
                                      </p:cBhvr>
                                      <p:tavLst>
                                        <p:tav tm="0">
                                          <p:val>
                                            <p:fltVal val="0"/>
                                          </p:val>
                                        </p:tav>
                                        <p:tav tm="100000">
                                          <p:val>
                                            <p:strVal val="#ppt_w"/>
                                          </p:val>
                                        </p:tav>
                                      </p:tavLst>
                                    </p:anim>
                                    <p:anim calcmode="lin" valueType="num">
                                      <p:cBhvr>
                                        <p:cTn id="8" dur="500" fill="hold"/>
                                        <p:tgtEl>
                                          <p:spTgt spid="33795"/>
                                        </p:tgtEl>
                                        <p:attrNameLst>
                                          <p:attrName>ppt_h</p:attrName>
                                        </p:attrNameLst>
                                      </p:cBhvr>
                                      <p:tavLst>
                                        <p:tav tm="0">
                                          <p:val>
                                            <p:fltVal val="0"/>
                                          </p:val>
                                        </p:tav>
                                        <p:tav tm="100000">
                                          <p:val>
                                            <p:strVal val="#ppt_h"/>
                                          </p:val>
                                        </p:tav>
                                      </p:tavLst>
                                    </p:anim>
                                    <p:animEffect transition="in" filter="fade">
                                      <p:cBhvr>
                                        <p:cTn id="9" dur="500"/>
                                        <p:tgtEl>
                                          <p:spTgt spid="3379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796"/>
                                        </p:tgtEl>
                                        <p:attrNameLst>
                                          <p:attrName>style.visibility</p:attrName>
                                        </p:attrNameLst>
                                      </p:cBhvr>
                                      <p:to>
                                        <p:strVal val="visible"/>
                                      </p:to>
                                    </p:set>
                                    <p:anim calcmode="lin" valueType="num">
                                      <p:cBhvr>
                                        <p:cTn id="12" dur="500" fill="hold"/>
                                        <p:tgtEl>
                                          <p:spTgt spid="33796"/>
                                        </p:tgtEl>
                                        <p:attrNameLst>
                                          <p:attrName>ppt_w</p:attrName>
                                        </p:attrNameLst>
                                      </p:cBhvr>
                                      <p:tavLst>
                                        <p:tav tm="0">
                                          <p:val>
                                            <p:strVal val="#ppt_w*0.70"/>
                                          </p:val>
                                        </p:tav>
                                        <p:tav tm="100000">
                                          <p:val>
                                            <p:strVal val="#ppt_w"/>
                                          </p:val>
                                        </p:tav>
                                      </p:tavLst>
                                    </p:anim>
                                    <p:anim calcmode="lin" valueType="num">
                                      <p:cBhvr>
                                        <p:cTn id="13" dur="500" fill="hold"/>
                                        <p:tgtEl>
                                          <p:spTgt spid="33796"/>
                                        </p:tgtEl>
                                        <p:attrNameLst>
                                          <p:attrName>ppt_h</p:attrName>
                                        </p:attrNameLst>
                                      </p:cBhvr>
                                      <p:tavLst>
                                        <p:tav tm="0">
                                          <p:val>
                                            <p:strVal val="#ppt_h"/>
                                          </p:val>
                                        </p:tav>
                                        <p:tav tm="100000">
                                          <p:val>
                                            <p:strVal val="#ppt_h"/>
                                          </p:val>
                                        </p:tav>
                                      </p:tavLst>
                                    </p:anim>
                                    <p:animEffect transition="in" filter="fade">
                                      <p:cBhvr>
                                        <p:cTn id="14" dur="500"/>
                                        <p:tgtEl>
                                          <p:spTgt spid="3379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33797"/>
                                        </p:tgtEl>
                                        <p:attrNameLst>
                                          <p:attrName>style.visibility</p:attrName>
                                        </p:attrNameLst>
                                      </p:cBhvr>
                                      <p:to>
                                        <p:strVal val="visible"/>
                                      </p:to>
                                    </p:set>
                                    <p:animEffect transition="in" filter="wedge">
                                      <p:cBhvr>
                                        <p:cTn id="19"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Rectangle 9"/>
          <p:cNvSpPr>
            <a:spLocks noChangeArrowheads="1"/>
          </p:cNvSpPr>
          <p:nvPr/>
        </p:nvSpPr>
        <p:spPr bwMode="auto">
          <a:xfrm>
            <a:off x="5029200" y="457200"/>
            <a:ext cx="2819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0" b="1" dirty="0">
                <a:solidFill>
                  <a:srgbClr val="FF00FF"/>
                </a:solidFill>
                <a:latin typeface="VNI-Avo" pitchFamily="2" charset="0"/>
              </a:rPr>
              <a:t>ơ</a:t>
            </a:r>
          </a:p>
        </p:txBody>
      </p:sp>
      <p:sp>
        <p:nvSpPr>
          <p:cNvPr id="24588" name="WordArt 12"/>
          <p:cNvSpPr>
            <a:spLocks noChangeArrowheads="1" noChangeShapeType="1" noTextEdit="1"/>
          </p:cNvSpPr>
          <p:nvPr/>
        </p:nvSpPr>
        <p:spPr bwMode="auto">
          <a:xfrm>
            <a:off x="9041450" y="3905428"/>
            <a:ext cx="1427148" cy="1428572"/>
          </a:xfrm>
          <a:prstGeom prst="rect">
            <a:avLst/>
          </a:prstGeom>
        </p:spPr>
        <p:txBody>
          <a:bodyPr wrap="none" fromWordArt="1">
            <a:prstTxWarp prst="textPlain">
              <a:avLst>
                <a:gd name="adj" fmla="val 50000"/>
              </a:avLst>
            </a:prstTxWarp>
          </a:bodyPr>
          <a:lstStyle/>
          <a:p>
            <a:pPr algn="ctr"/>
            <a:r>
              <a:rPr lang="vi-VN" sz="3600" kern="10" dirty="0">
                <a:ln w="19050">
                  <a:solidFill>
                    <a:srgbClr val="008000"/>
                  </a:solidFill>
                  <a:round/>
                  <a:headEnd/>
                  <a:tailEnd/>
                </a:ln>
                <a:latin typeface="VNI-Couri"/>
              </a:rPr>
              <a:t>ơ</a:t>
            </a:r>
            <a:endParaRPr lang="en-US" sz="3600" kern="10" dirty="0">
              <a:ln w="19050">
                <a:solidFill>
                  <a:srgbClr val="008000"/>
                </a:solidFill>
                <a:round/>
                <a:headEnd/>
                <a:tailEnd/>
              </a:ln>
              <a:latin typeface="VNI-Couri"/>
            </a:endParaRPr>
          </a:p>
        </p:txBody>
      </p:sp>
      <p:sp>
        <p:nvSpPr>
          <p:cNvPr id="24590" name="Rectangle 14"/>
          <p:cNvSpPr>
            <a:spLocks noChangeArrowheads="1"/>
          </p:cNvSpPr>
          <p:nvPr/>
        </p:nvSpPr>
        <p:spPr bwMode="auto">
          <a:xfrm>
            <a:off x="1828800" y="152400"/>
            <a:ext cx="28956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5000" b="1" dirty="0">
                <a:solidFill>
                  <a:srgbClr val="003399"/>
                </a:solidFill>
                <a:latin typeface="VNI-Avo" pitchFamily="2" charset="0"/>
              </a:rPr>
              <a:t>ơ</a:t>
            </a:r>
          </a:p>
        </p:txBody>
      </p:sp>
    </p:spTree>
    <p:extLst>
      <p:ext uri="{BB962C8B-B14F-4D97-AF65-F5344CB8AC3E}">
        <p14:creationId xmlns:p14="http://schemas.microsoft.com/office/powerpoint/2010/main" val="118108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anim calcmode="lin" valueType="num">
                                      <p:cBhvr additive="base">
                                        <p:cTn id="7" dur="500" fill="hold"/>
                                        <p:tgtEl>
                                          <p:spTgt spid="24590"/>
                                        </p:tgtEl>
                                        <p:attrNameLst>
                                          <p:attrName>ppt_x</p:attrName>
                                        </p:attrNameLst>
                                      </p:cBhvr>
                                      <p:tavLst>
                                        <p:tav tm="0">
                                          <p:val>
                                            <p:strVal val="#ppt_x"/>
                                          </p:val>
                                        </p:tav>
                                        <p:tav tm="100000">
                                          <p:val>
                                            <p:strVal val="#ppt_x"/>
                                          </p:val>
                                        </p:tav>
                                      </p:tavLst>
                                    </p:anim>
                                    <p:anim calcmode="lin" valueType="num">
                                      <p:cBhvr additive="base">
                                        <p:cTn id="8" dur="500" fill="hold"/>
                                        <p:tgtEl>
                                          <p:spTgt spid="24590"/>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4585"/>
                                        </p:tgtEl>
                                        <p:attrNameLst>
                                          <p:attrName>style.visibility</p:attrName>
                                        </p:attrNameLst>
                                      </p:cBhvr>
                                      <p:to>
                                        <p:strVal val="visible"/>
                                      </p:to>
                                    </p:set>
                                    <p:animEffect transition="in" filter="wipe(up)">
                                      <p:cBhvr>
                                        <p:cTn id="11" dur="500"/>
                                        <p:tgtEl>
                                          <p:spTgt spid="245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24588"/>
                                        </p:tgtEl>
                                        <p:attrNameLst>
                                          <p:attrName>style.visibility</p:attrName>
                                        </p:attrNameLst>
                                      </p:cBhvr>
                                      <p:to>
                                        <p:strVal val="visible"/>
                                      </p:to>
                                    </p:set>
                                    <p:animEffect transition="in" filter="wipe(down)">
                                      <p:cBhvr>
                                        <p:cTn id="16" dur="5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1682496" y="1547981"/>
            <a:ext cx="7802880" cy="1938992"/>
          </a:xfrm>
          <a:prstGeom prst="rect">
            <a:avLst/>
          </a:prstGeom>
        </p:spPr>
        <p:txBody>
          <a:bodyPr wrap="square">
            <a:spAutoFit/>
          </a:bodyPr>
          <a:lstStyle/>
          <a:p>
            <a:pPr algn="ct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Gạch</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chân</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chữ</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o ô ơ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trong</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từ</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dưới</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hình</a:t>
            </a:r>
            <a:r>
              <a:rPr lang="en-US" sz="6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6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ảnh</a:t>
            </a:r>
            <a:endParaRPr lang="en-US" sz="6000" dirty="0">
              <a:solidFill>
                <a:srgbClr val="FF0000"/>
              </a:solidFill>
            </a:endParaRPr>
          </a:p>
        </p:txBody>
      </p:sp>
    </p:spTree>
    <p:extLst>
      <p:ext uri="{BB962C8B-B14F-4D97-AF65-F5344CB8AC3E}">
        <p14:creationId xmlns:p14="http://schemas.microsoft.com/office/powerpoint/2010/main" val="3640568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Yếu Tố Tổ Ong Bằng Tay Ngựa Hoạt Hình | Công cụ đồ họa AI Tải xuống miễn  phí - Pikb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Tổ Ong Hoạt Hình Màu Vàng Trên Cành Cây Và Ong Bị Cô Lập Trên Nền Trắng  Hình minh họa Sẵn có - Tải xuống Hình ảnh Ngay bây giờ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390" y="160338"/>
            <a:ext cx="5510708" cy="38166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55606" y="4147491"/>
            <a:ext cx="5917784" cy="1938992"/>
          </a:xfrm>
          <a:prstGeom prst="rect">
            <a:avLst/>
          </a:prstGeom>
          <a:noFill/>
        </p:spPr>
        <p:txBody>
          <a:bodyPr wrap="square" rtlCol="0">
            <a:spAutoFit/>
          </a:bodyPr>
          <a:lstStyle/>
          <a:p>
            <a:r>
              <a:rPr lang="vi-VN" sz="12000" b="1" dirty="0">
                <a:solidFill>
                  <a:srgbClr val="7030A0"/>
                </a:solidFill>
                <a:latin typeface=".VnAvant" panose="020B7200000000000000" pitchFamily="34" charset="0"/>
              </a:rPr>
              <a:t>tæ ong</a:t>
            </a:r>
            <a:endParaRPr lang="en-US" sz="12000" b="1" dirty="0">
              <a:solidFill>
                <a:srgbClr val="7030A0"/>
              </a:solidFill>
              <a:latin typeface=".VnAvant" panose="020B7200000000000000" pitchFamily="34" charset="0"/>
            </a:endParaRPr>
          </a:p>
        </p:txBody>
      </p:sp>
      <p:cxnSp>
        <p:nvCxnSpPr>
          <p:cNvPr id="7" name="Straight Connector 6"/>
          <p:cNvCxnSpPr/>
          <p:nvPr/>
        </p:nvCxnSpPr>
        <p:spPr>
          <a:xfrm flipV="1">
            <a:off x="4784776" y="5908623"/>
            <a:ext cx="809469" cy="1499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33475" y="5923613"/>
            <a:ext cx="809469" cy="1499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10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Mùa Mưa Lá Sen Buổi Sáng Lá Sen Hồ Nước Mùa Mưa Bản đồ Chụp ảnh  Với Hình ảnh Ảnh Nền, Nội Mông, Hohhot, Mùa Mưa Background Vector để t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333" y="-41063"/>
            <a:ext cx="6904793" cy="382065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102963" y="4047344"/>
            <a:ext cx="7435122" cy="1938992"/>
            <a:chOff x="3102963" y="4047344"/>
            <a:chExt cx="7435122" cy="1938992"/>
          </a:xfrm>
        </p:grpSpPr>
        <p:sp>
          <p:nvSpPr>
            <p:cNvPr id="4" name="TextBox 3"/>
            <p:cNvSpPr txBox="1"/>
            <p:nvPr/>
          </p:nvSpPr>
          <p:spPr>
            <a:xfrm>
              <a:off x="3102963" y="4047344"/>
              <a:ext cx="7435122" cy="1938992"/>
            </a:xfrm>
            <a:prstGeom prst="rect">
              <a:avLst/>
            </a:prstGeom>
            <a:noFill/>
          </p:spPr>
          <p:txBody>
            <a:bodyPr wrap="square" rtlCol="0">
              <a:spAutoFit/>
            </a:bodyPr>
            <a:lstStyle/>
            <a:p>
              <a:r>
                <a:rPr lang="vi-VN" sz="12000" b="1" dirty="0">
                  <a:solidFill>
                    <a:schemeClr val="accent5">
                      <a:lumMod val="75000"/>
                    </a:schemeClr>
                  </a:solidFill>
                  <a:latin typeface=".VnAvant" panose="020B7200000000000000" pitchFamily="34" charset="0"/>
                </a:rPr>
                <a:t>hå nu­íc</a:t>
              </a:r>
              <a:endParaRPr lang="en-US" sz="12000" b="1" dirty="0">
                <a:solidFill>
                  <a:schemeClr val="accent5">
                    <a:lumMod val="75000"/>
                  </a:schemeClr>
                </a:solidFill>
                <a:latin typeface=".VnAvant" panose="020B7200000000000000" pitchFamily="34" charset="0"/>
              </a:endParaRPr>
            </a:p>
          </p:txBody>
        </p:sp>
        <p:pic>
          <p:nvPicPr>
            <p:cNvPr id="5" name="Picture 4"/>
            <p:cNvPicPr>
              <a:picLocks noChangeAspect="1"/>
            </p:cNvPicPr>
            <p:nvPr/>
          </p:nvPicPr>
          <p:blipFill>
            <a:blip r:embed="rId3"/>
            <a:stretch>
              <a:fillRect/>
            </a:stretch>
          </p:blipFill>
          <p:spPr>
            <a:xfrm flipH="1">
              <a:off x="7210202" y="4572000"/>
              <a:ext cx="286633" cy="239843"/>
            </a:xfrm>
            <a:prstGeom prst="rect">
              <a:avLst/>
            </a:prstGeom>
          </p:spPr>
        </p:pic>
      </p:grpSp>
      <p:cxnSp>
        <p:nvCxnSpPr>
          <p:cNvPr id="8" name="Straight Connector 7"/>
          <p:cNvCxnSpPr/>
          <p:nvPr/>
        </p:nvCxnSpPr>
        <p:spPr>
          <a:xfrm flipV="1">
            <a:off x="4213485" y="5908623"/>
            <a:ext cx="809469" cy="1499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408263" y="5923613"/>
            <a:ext cx="809469" cy="1499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4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99</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 Light</vt:lpstr>
      <vt:lpstr>Calibri</vt:lpstr>
      <vt:lpstr>VNI-Avo</vt:lpstr>
      <vt:lpstr>VNI-Couri</vt:lpstr>
      <vt:lpstr>.VnAvant</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28</cp:revision>
  <dcterms:created xsi:type="dcterms:W3CDTF">2022-09-21T13:28:55Z</dcterms:created>
  <dcterms:modified xsi:type="dcterms:W3CDTF">2025-09-25T00:54:01Z</dcterms:modified>
</cp:coreProperties>
</file>