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10"/>
  </p:notesMasterIdLst>
  <p:sldIdLst>
    <p:sldId id="320" r:id="rId2"/>
    <p:sldId id="313" r:id="rId3"/>
    <p:sldId id="264" r:id="rId4"/>
    <p:sldId id="257" r:id="rId5"/>
    <p:sldId id="326" r:id="rId6"/>
    <p:sldId id="259" r:id="rId7"/>
    <p:sldId id="258" r:id="rId8"/>
    <p:sldId id="32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7420E-2724-4445-AEDA-F3F8D2F47E2F}" v="6" dt="2023-12-15T14:38:13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ốc Khánh Lê" userId="4c7d32bd584a5e1d" providerId="LiveId" clId="{9537420E-2724-4445-AEDA-F3F8D2F47E2F}"/>
    <pc:docChg chg="modSld">
      <pc:chgData name="Quốc Khánh Lê" userId="4c7d32bd584a5e1d" providerId="LiveId" clId="{9537420E-2724-4445-AEDA-F3F8D2F47E2F}" dt="2023-12-15T14:38:13.808" v="5" actId="20577"/>
      <pc:docMkLst>
        <pc:docMk/>
      </pc:docMkLst>
      <pc:sldChg chg="modSp">
        <pc:chgData name="Quốc Khánh Lê" userId="4c7d32bd584a5e1d" providerId="LiveId" clId="{9537420E-2724-4445-AEDA-F3F8D2F47E2F}" dt="2023-12-15T14:38:13.808" v="5" actId="20577"/>
        <pc:sldMkLst>
          <pc:docMk/>
          <pc:sldMk cId="0" sldId="320"/>
        </pc:sldMkLst>
        <pc:spChg chg="mod">
          <ac:chgData name="Quốc Khánh Lê" userId="4c7d32bd584a5e1d" providerId="LiveId" clId="{9537420E-2724-4445-AEDA-F3F8D2F47E2F}" dt="2023-12-15T14:38:13.808" v="5" actId="20577"/>
          <ac:spMkLst>
            <pc:docMk/>
            <pc:sldMk cId="0" sldId="320"/>
            <ac:spMk id="3" creationId="{2E9230E1-9CBF-6425-5522-3F9A9BC57F18}"/>
          </ac:spMkLst>
        </pc:spChg>
      </pc:sldChg>
    </pc:docChg>
  </pc:docChgLst>
  <pc:docChgLst>
    <pc:chgData name="Quốc Khánh Lê" userId="4c7d32bd584a5e1d" providerId="LiveId" clId="{0175B545-A126-498D-940F-39CE8D62BB3C}"/>
    <pc:docChg chg="custSel addSld modSld">
      <pc:chgData name="Quốc Khánh Lê" userId="4c7d32bd584a5e1d" providerId="LiveId" clId="{0175B545-A126-498D-940F-39CE8D62BB3C}" dt="2023-01-30T05:35:03.167" v="153"/>
      <pc:docMkLst>
        <pc:docMk/>
      </pc:docMkLst>
      <pc:sldChg chg="addSp delSp modSp mod modAnim">
        <pc:chgData name="Quốc Khánh Lê" userId="4c7d32bd584a5e1d" providerId="LiveId" clId="{0175B545-A126-498D-940F-39CE8D62BB3C}" dt="2023-01-30T05:31:20.510" v="116" actId="1076"/>
        <pc:sldMkLst>
          <pc:docMk/>
          <pc:sldMk cId="2504567217" sldId="421"/>
        </pc:sldMkLst>
        <pc:spChg chg="add mod">
          <ac:chgData name="Quốc Khánh Lê" userId="4c7d32bd584a5e1d" providerId="LiveId" clId="{0175B545-A126-498D-940F-39CE8D62BB3C}" dt="2023-01-30T05:30:27.665" v="104" actId="1076"/>
          <ac:spMkLst>
            <pc:docMk/>
            <pc:sldMk cId="2504567217" sldId="421"/>
            <ac:spMk id="4" creationId="{84475CC4-08EC-5B87-0899-22EBBE65192B}"/>
          </ac:spMkLst>
        </pc:spChg>
        <pc:spChg chg="add mod">
          <ac:chgData name="Quốc Khánh Lê" userId="4c7d32bd584a5e1d" providerId="LiveId" clId="{0175B545-A126-498D-940F-39CE8D62BB3C}" dt="2023-01-30T05:30:37.747" v="107" actId="113"/>
          <ac:spMkLst>
            <pc:docMk/>
            <pc:sldMk cId="2504567217" sldId="421"/>
            <ac:spMk id="5" creationId="{0991EC69-7155-DC49-E8AC-F7959F88E64B}"/>
          </ac:spMkLst>
        </pc:spChg>
        <pc:spChg chg="add del mod">
          <ac:chgData name="Quốc Khánh Lê" userId="4c7d32bd584a5e1d" providerId="LiveId" clId="{0175B545-A126-498D-940F-39CE8D62BB3C}" dt="2023-01-30T05:29:42.020" v="100"/>
          <ac:spMkLst>
            <pc:docMk/>
            <pc:sldMk cId="2504567217" sldId="421"/>
            <ac:spMk id="6" creationId="{92CD3451-BD9A-8381-E903-8F962197AB1A}"/>
          </ac:spMkLst>
        </pc:spChg>
        <pc:spChg chg="add mod">
          <ac:chgData name="Quốc Khánh Lê" userId="4c7d32bd584a5e1d" providerId="LiveId" clId="{0175B545-A126-498D-940F-39CE8D62BB3C}" dt="2023-01-30T05:31:20.510" v="116" actId="1076"/>
          <ac:spMkLst>
            <pc:docMk/>
            <pc:sldMk cId="2504567217" sldId="421"/>
            <ac:spMk id="8" creationId="{80C6E510-767C-60C1-1B0D-3617CA115A56}"/>
          </ac:spMkLst>
        </pc:spChg>
        <pc:picChg chg="add del mod">
          <ac:chgData name="Quốc Khánh Lê" userId="4c7d32bd584a5e1d" providerId="LiveId" clId="{0175B545-A126-498D-940F-39CE8D62BB3C}" dt="2023-01-30T05:29:42.020" v="100"/>
          <ac:picMkLst>
            <pc:docMk/>
            <pc:sldMk cId="2504567217" sldId="421"/>
            <ac:picMk id="3073" creationId="{48A52B29-3249-317D-30B3-61C3C04E15A3}"/>
          </ac:picMkLst>
        </pc:picChg>
        <pc:picChg chg="add del mod">
          <ac:chgData name="Quốc Khánh Lê" userId="4c7d32bd584a5e1d" providerId="LiveId" clId="{0175B545-A126-498D-940F-39CE8D62BB3C}" dt="2023-01-30T05:29:42.020" v="100"/>
          <ac:picMkLst>
            <pc:docMk/>
            <pc:sldMk cId="2504567217" sldId="421"/>
            <ac:picMk id="3075" creationId="{4D735AA4-C0AD-72D9-E3DC-8C52B5B3CF8D}"/>
          </ac:picMkLst>
        </pc:picChg>
        <pc:picChg chg="add del mod">
          <ac:chgData name="Quốc Khánh Lê" userId="4c7d32bd584a5e1d" providerId="LiveId" clId="{0175B545-A126-498D-940F-39CE8D62BB3C}" dt="2023-01-30T05:29:42.020" v="100"/>
          <ac:picMkLst>
            <pc:docMk/>
            <pc:sldMk cId="2504567217" sldId="421"/>
            <ac:picMk id="3076" creationId="{BC556C2B-2C14-9783-C098-A9EF629A5849}"/>
          </ac:picMkLst>
        </pc:picChg>
        <pc:picChg chg="add del mod">
          <ac:chgData name="Quốc Khánh Lê" userId="4c7d32bd584a5e1d" providerId="LiveId" clId="{0175B545-A126-498D-940F-39CE8D62BB3C}" dt="2023-01-30T05:29:42.020" v="100"/>
          <ac:picMkLst>
            <pc:docMk/>
            <pc:sldMk cId="2504567217" sldId="421"/>
            <ac:picMk id="3077" creationId="{BEC7C0B3-DCC0-A42E-9099-0B05901BDAEA}"/>
          </ac:picMkLst>
        </pc:picChg>
        <pc:picChg chg="add del mod">
          <ac:chgData name="Quốc Khánh Lê" userId="4c7d32bd584a5e1d" providerId="LiveId" clId="{0175B545-A126-498D-940F-39CE8D62BB3C}" dt="2023-01-30T05:29:42.020" v="100"/>
          <ac:picMkLst>
            <pc:docMk/>
            <pc:sldMk cId="2504567217" sldId="421"/>
            <ac:picMk id="3078" creationId="{85A16DD5-CEAE-F8BA-3C1A-3FBF94D8D115}"/>
          </ac:picMkLst>
        </pc:picChg>
        <pc:picChg chg="add del mod">
          <ac:chgData name="Quốc Khánh Lê" userId="4c7d32bd584a5e1d" providerId="LiveId" clId="{0175B545-A126-498D-940F-39CE8D62BB3C}" dt="2023-01-30T05:29:42.020" v="100"/>
          <ac:picMkLst>
            <pc:docMk/>
            <pc:sldMk cId="2504567217" sldId="421"/>
            <ac:picMk id="3079" creationId="{2DA400ED-BD3D-08FC-24AB-80BEA1A23732}"/>
          </ac:picMkLst>
        </pc:picChg>
        <pc:picChg chg="add mod">
          <ac:chgData name="Quốc Khánh Lê" userId="4c7d32bd584a5e1d" providerId="LiveId" clId="{0175B545-A126-498D-940F-39CE8D62BB3C}" dt="2023-01-30T05:30:56.851" v="111" actId="1076"/>
          <ac:picMkLst>
            <pc:docMk/>
            <pc:sldMk cId="2504567217" sldId="421"/>
            <ac:picMk id="3081" creationId="{C8D354DE-AE10-7427-F332-23CB642C09CC}"/>
          </ac:picMkLst>
        </pc:picChg>
      </pc:sldChg>
      <pc:sldChg chg="addSp delSp modSp new mod modAnim">
        <pc:chgData name="Quốc Khánh Lê" userId="4c7d32bd584a5e1d" providerId="LiveId" clId="{0175B545-A126-498D-940F-39CE8D62BB3C}" dt="2023-01-30T05:35:03.167" v="153"/>
        <pc:sldMkLst>
          <pc:docMk/>
          <pc:sldMk cId="1159954159" sldId="422"/>
        </pc:sldMkLst>
        <pc:spChg chg="del">
          <ac:chgData name="Quốc Khánh Lê" userId="4c7d32bd584a5e1d" providerId="LiveId" clId="{0175B545-A126-498D-940F-39CE8D62BB3C}" dt="2023-01-30T05:31:34.922" v="118" actId="21"/>
          <ac:spMkLst>
            <pc:docMk/>
            <pc:sldMk cId="1159954159" sldId="422"/>
            <ac:spMk id="2" creationId="{6B03FFF4-F03C-A05D-8A22-309EFA3DF4C9}"/>
          </ac:spMkLst>
        </pc:spChg>
        <pc:spChg chg="del">
          <ac:chgData name="Quốc Khánh Lê" userId="4c7d32bd584a5e1d" providerId="LiveId" clId="{0175B545-A126-498D-940F-39CE8D62BB3C}" dt="2023-01-30T05:31:38.347" v="119" actId="21"/>
          <ac:spMkLst>
            <pc:docMk/>
            <pc:sldMk cId="1159954159" sldId="422"/>
            <ac:spMk id="3" creationId="{412F6D7A-90DD-6905-F12E-4A12315506DB}"/>
          </ac:spMkLst>
        </pc:spChg>
        <pc:spChg chg="add mod">
          <ac:chgData name="Quốc Khánh Lê" userId="4c7d32bd584a5e1d" providerId="LiveId" clId="{0175B545-A126-498D-940F-39CE8D62BB3C}" dt="2023-01-30T05:34:03.518" v="145"/>
          <ac:spMkLst>
            <pc:docMk/>
            <pc:sldMk cId="1159954159" sldId="422"/>
            <ac:spMk id="5" creationId="{7BAD8FF4-A804-2F82-8FBC-CCBDE267268A}"/>
          </ac:spMkLst>
        </pc:spChg>
        <pc:picChg chg="add mod">
          <ac:chgData name="Quốc Khánh Lê" userId="4c7d32bd584a5e1d" providerId="LiveId" clId="{0175B545-A126-498D-940F-39CE8D62BB3C}" dt="2023-01-30T05:34:18.033" v="146" actId="1076"/>
          <ac:picMkLst>
            <pc:docMk/>
            <pc:sldMk cId="1159954159" sldId="422"/>
            <ac:picMk id="4098" creationId="{EAD13281-BEE9-671D-B36A-C9145DFE116E}"/>
          </ac:picMkLst>
        </pc:picChg>
        <pc:picChg chg="add mod">
          <ac:chgData name="Quốc Khánh Lê" userId="4c7d32bd584a5e1d" providerId="LiveId" clId="{0175B545-A126-498D-940F-39CE8D62BB3C}" dt="2023-01-30T05:34:53.231" v="151" actId="1076"/>
          <ac:picMkLst>
            <pc:docMk/>
            <pc:sldMk cId="1159954159" sldId="422"/>
            <ac:picMk id="4100" creationId="{B8653A74-5921-BF4A-0376-BED90E0F98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5DE60-2741-4260-B256-85451B1F2AA2}" type="datetimeFigureOut">
              <a:rPr lang="vi-VN" smtClean="0"/>
              <a:t>23/03/2025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3C92-8F2E-4EDB-A66E-1771368E2A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413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3533178-8093-4253-A5F8-4336FF0BFD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1200" b="0">
                <a:solidFill>
                  <a:schemeClr val="tx1"/>
                </a:solidFill>
                <a:latin typeface="Arial" panose="020B0604020202020204" pitchFamily="34" charset="0"/>
              </a:rPr>
              <a:t>Võ mmmmmmmmm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794C100-6CAC-4B47-B782-3FEA2D1D11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004FA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1200" b="0">
                <a:solidFill>
                  <a:schemeClr val="tx1"/>
                </a:solidFill>
                <a:latin typeface="Arial" panose="020B0604020202020204" pitchFamily="34" charset="0"/>
              </a:rPr>
              <a:t>huihniioio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7AABFC8-BBC2-4F5F-9B68-370DFB3DC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DEEFD6C2-D4EF-4107-BC0D-9BB7B81F5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21">
            <a:extLst>
              <a:ext uri="{FF2B5EF4-FFF2-40B4-BE49-F238E27FC236}">
                <a16:creationId xmlns:a16="http://schemas.microsoft.com/office/drawing/2014/main" id="{4E1438BB-E2FD-410C-9753-B84085ADA40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61969" y="-31917"/>
            <a:ext cx="2014768" cy="2238141"/>
            <a:chOff x="3936" y="-15"/>
            <a:chExt cx="1817" cy="1788"/>
          </a:xfrm>
        </p:grpSpPr>
        <p:pic>
          <p:nvPicPr>
            <p:cNvPr id="7186" name="Picture 22" descr="hoa-hong">
              <a:extLst>
                <a:ext uri="{FF2B5EF4-FFF2-40B4-BE49-F238E27FC236}">
                  <a16:creationId xmlns:a16="http://schemas.microsoft.com/office/drawing/2014/main" id="{2D27F50C-5A95-454B-92BE-4260AE7464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23" descr="hoa-day">
              <a:extLst>
                <a:ext uri="{FF2B5EF4-FFF2-40B4-BE49-F238E27FC236}">
                  <a16:creationId xmlns:a16="http://schemas.microsoft.com/office/drawing/2014/main" id="{B37B177B-92D7-4A5F-87EC-AF9B13288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24" descr="hoa-day">
              <a:extLst>
                <a:ext uri="{FF2B5EF4-FFF2-40B4-BE49-F238E27FC236}">
                  <a16:creationId xmlns:a16="http://schemas.microsoft.com/office/drawing/2014/main" id="{89FB5F76-33F0-4AC8-938F-01737BDA6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oup 21">
            <a:extLst>
              <a:ext uri="{FF2B5EF4-FFF2-40B4-BE49-F238E27FC236}">
                <a16:creationId xmlns:a16="http://schemas.microsoft.com/office/drawing/2014/main" id="{AB194222-A25E-47CA-B8A6-604AD536917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93803" y="4825286"/>
            <a:ext cx="2274455" cy="1982857"/>
            <a:chOff x="3936" y="-15"/>
            <a:chExt cx="1817" cy="1788"/>
          </a:xfrm>
        </p:grpSpPr>
        <p:pic>
          <p:nvPicPr>
            <p:cNvPr id="7183" name="Picture 22" descr="hoa-hong">
              <a:extLst>
                <a:ext uri="{FF2B5EF4-FFF2-40B4-BE49-F238E27FC236}">
                  <a16:creationId xmlns:a16="http://schemas.microsoft.com/office/drawing/2014/main" id="{B4B5AE09-FE93-4A92-A0C9-9969C083A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23" descr="hoa-day">
              <a:extLst>
                <a:ext uri="{FF2B5EF4-FFF2-40B4-BE49-F238E27FC236}">
                  <a16:creationId xmlns:a16="http://schemas.microsoft.com/office/drawing/2014/main" id="{177E649D-1BD8-463D-BC2B-5DAFA3DF4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24" descr="hoa-day">
              <a:extLst>
                <a:ext uri="{FF2B5EF4-FFF2-40B4-BE49-F238E27FC236}">
                  <a16:creationId xmlns:a16="http://schemas.microsoft.com/office/drawing/2014/main" id="{6DA70E73-547F-4FFF-81A8-9BCE5A7F8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Group 21">
            <a:extLst>
              <a:ext uri="{FF2B5EF4-FFF2-40B4-BE49-F238E27FC236}">
                <a16:creationId xmlns:a16="http://schemas.microsoft.com/office/drawing/2014/main" id="{4F126DBD-28A4-4CF5-A5CF-81D255AD268C}"/>
              </a:ext>
            </a:extLst>
          </p:cNvPr>
          <p:cNvGrpSpPr>
            <a:grpSpLocks/>
          </p:cNvGrpSpPr>
          <p:nvPr/>
        </p:nvGrpSpPr>
        <p:grpSpPr bwMode="auto">
          <a:xfrm>
            <a:off x="9852230" y="159236"/>
            <a:ext cx="2274453" cy="1982857"/>
            <a:chOff x="3936" y="-15"/>
            <a:chExt cx="1817" cy="1788"/>
          </a:xfrm>
        </p:grpSpPr>
        <p:pic>
          <p:nvPicPr>
            <p:cNvPr id="7180" name="Picture 22" descr="hoa-hong">
              <a:extLst>
                <a:ext uri="{FF2B5EF4-FFF2-40B4-BE49-F238E27FC236}">
                  <a16:creationId xmlns:a16="http://schemas.microsoft.com/office/drawing/2014/main" id="{3F677AB4-EDE5-492E-B44F-3C4129FEE8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23" descr="hoa-day">
              <a:extLst>
                <a:ext uri="{FF2B5EF4-FFF2-40B4-BE49-F238E27FC236}">
                  <a16:creationId xmlns:a16="http://schemas.microsoft.com/office/drawing/2014/main" id="{AB10F600-FB49-41AF-9A08-4F113C3C6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24" descr="hoa-day">
              <a:extLst>
                <a:ext uri="{FF2B5EF4-FFF2-40B4-BE49-F238E27FC236}">
                  <a16:creationId xmlns:a16="http://schemas.microsoft.com/office/drawing/2014/main" id="{8E404BD6-5592-4D0F-87B0-33B04730A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4" name="Group 21">
            <a:extLst>
              <a:ext uri="{FF2B5EF4-FFF2-40B4-BE49-F238E27FC236}">
                <a16:creationId xmlns:a16="http://schemas.microsoft.com/office/drawing/2014/main" id="{1A61C6D4-625B-4566-9475-A380FDA2EE1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985653" y="4681690"/>
            <a:ext cx="2014767" cy="2238141"/>
            <a:chOff x="3936" y="-15"/>
            <a:chExt cx="1817" cy="1788"/>
          </a:xfrm>
        </p:grpSpPr>
        <p:pic>
          <p:nvPicPr>
            <p:cNvPr id="7177" name="Picture 22" descr="hoa-hong">
              <a:extLst>
                <a:ext uri="{FF2B5EF4-FFF2-40B4-BE49-F238E27FC236}">
                  <a16:creationId xmlns:a16="http://schemas.microsoft.com/office/drawing/2014/main" id="{CB1F03F2-6EF9-40FF-8DDE-A802A57B5C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23" descr="hoa-day">
              <a:extLst>
                <a:ext uri="{FF2B5EF4-FFF2-40B4-BE49-F238E27FC236}">
                  <a16:creationId xmlns:a16="http://schemas.microsoft.com/office/drawing/2014/main" id="{65F58038-DF7B-4E94-BC85-1F309B61E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24" descr="hoa-day">
              <a:extLst>
                <a:ext uri="{FF2B5EF4-FFF2-40B4-BE49-F238E27FC236}">
                  <a16:creationId xmlns:a16="http://schemas.microsoft.com/office/drawing/2014/main" id="{1F472709-DB4A-467E-AAFD-6C1E15F06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WordArt 8">
            <a:extLst>
              <a:ext uri="{FF2B5EF4-FFF2-40B4-BE49-F238E27FC236}">
                <a16:creationId xmlns:a16="http://schemas.microsoft.com/office/drawing/2014/main" id="{D354B890-8F3F-D5B3-58D7-081D8FAC31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8662" y="765467"/>
            <a:ext cx="8043095" cy="231680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endParaRPr lang="vi-VN" sz="2495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E9230E1-9CBF-6425-5522-3F9A9BC57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643" y="3429000"/>
            <a:ext cx="7848819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 GIẢNG GIÁO DỤC ĐỊA PHƯƠNG LỚP 6</a:t>
            </a:r>
          </a:p>
          <a:p>
            <a:pPr algn="ctr">
              <a:defRPr/>
            </a:pPr>
            <a:r>
              <a:rPr lang="en-US" alt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NĂM HỌC 2024 - 2025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57445490-118F-417A-9086-ADB60BFACA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08" t="16713" b="14111"/>
          <a:stretch>
            <a:fillRect/>
          </a:stretch>
        </p:blipFill>
        <p:spPr>
          <a:xfrm>
            <a:off x="2438401" y="275592"/>
            <a:ext cx="8496301" cy="56535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ABB6C04-5D18-4F0B-97A7-B125A15835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8077201" y="3657600"/>
            <a:ext cx="2857501" cy="3656750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A6F177AF-B7A6-49B5-AFEB-ACC2F47C45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648048" y="621438"/>
            <a:ext cx="2857501" cy="3859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799" y="1841377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</a:p>
          <a:p>
            <a:pPr algn="ctr"/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6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6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Hà</a:t>
            </a:r>
            <a:r>
              <a:rPr lang="en-US" sz="6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endParaRPr lang="vi-VN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" y="27432"/>
            <a:ext cx="4572009" cy="6096012"/>
          </a:xfrm>
          <a:prstGeom prst="rect">
            <a:avLst/>
          </a:prstGeom>
        </p:spPr>
      </p:pic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 rot="10800000">
            <a:off x="3849624" y="1401926"/>
            <a:ext cx="5411163" cy="4054144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4942887" y="2644168"/>
            <a:ext cx="4572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</a:t>
            </a:r>
            <a:r>
              <a:rPr lang="vi-VN" altLang="zh-CN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ìm</a:t>
            </a:r>
            <a:r>
              <a:rPr lang="vi-VN" altLang="zh-C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hiểu sản vật </a:t>
            </a:r>
          </a:p>
          <a:p>
            <a:pPr algn="ctr"/>
            <a:r>
              <a:rPr lang="vi-VN" altLang="zh-C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Hà Nội</a:t>
            </a:r>
            <a:endParaRPr lang="en-US" altLang="zh-CN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D046F28-0A10-A68E-E1CB-15AE16BF8C3A}"/>
              </a:ext>
            </a:extLst>
          </p:cNvPr>
          <p:cNvSpPr txBox="1"/>
          <p:nvPr/>
        </p:nvSpPr>
        <p:spPr>
          <a:xfrm>
            <a:off x="6075784" y="456641"/>
            <a:ext cx="1849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 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2089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7186383-8108-0C2A-27FA-E27AFE37F5E6}"/>
              </a:ext>
            </a:extLst>
          </p:cNvPr>
          <p:cNvSpPr txBox="1"/>
          <p:nvPr/>
        </p:nvSpPr>
        <p:spPr>
          <a:xfrm>
            <a:off x="1320821" y="610188"/>
            <a:ext cx="10995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…):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A3B5003-FDDB-0D59-168B-2586818CC92C}"/>
              </a:ext>
            </a:extLst>
          </p:cNvPr>
          <p:cNvSpPr txBox="1"/>
          <p:nvPr/>
        </p:nvSpPr>
        <p:spPr>
          <a:xfrm>
            <a:off x="1320820" y="8691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endParaRPr lang="vi-V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65A2B63-5EDD-3EC5-F33C-7F0944CA83A4}"/>
              </a:ext>
            </a:extLst>
          </p:cNvPr>
          <p:cNvSpPr txBox="1"/>
          <p:nvPr/>
        </p:nvSpPr>
        <p:spPr>
          <a:xfrm>
            <a:off x="1174889" y="1938913"/>
            <a:ext cx="7706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5295667-91AA-7B77-F62F-FD55840FA3FF}"/>
              </a:ext>
            </a:extLst>
          </p:cNvPr>
          <p:cNvSpPr txBox="1"/>
          <p:nvPr/>
        </p:nvSpPr>
        <p:spPr>
          <a:xfrm>
            <a:off x="1601840" y="2520240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1DC9339-EA99-C6DE-86C2-0C65AC3C1A70}"/>
              </a:ext>
            </a:extLst>
          </p:cNvPr>
          <p:cNvSpPr txBox="1"/>
          <p:nvPr/>
        </p:nvSpPr>
        <p:spPr>
          <a:xfrm>
            <a:off x="1684542" y="3201454"/>
            <a:ext cx="1762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*Ô mai</a:t>
            </a:r>
            <a:endParaRPr lang="vi-VN" sz="2800" dirty="0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BEE2FD0-FA89-60AE-86A0-5AF61A9A69B1}"/>
              </a:ext>
            </a:extLst>
          </p:cNvPr>
          <p:cNvSpPr txBox="1"/>
          <p:nvPr/>
        </p:nvSpPr>
        <p:spPr>
          <a:xfrm>
            <a:off x="1684542" y="3689003"/>
            <a:ext cx="1173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*Cốm</a:t>
            </a:r>
            <a:endParaRPr lang="vi-VN" sz="2800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F9BA510-9CF9-F7E7-09A2-AD96DF8460D7}"/>
              </a:ext>
            </a:extLst>
          </p:cNvPr>
          <p:cNvSpPr txBox="1"/>
          <p:nvPr/>
        </p:nvSpPr>
        <p:spPr>
          <a:xfrm>
            <a:off x="1661277" y="4258888"/>
            <a:ext cx="4795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</a:rPr>
              <a:t>*Phở, Bún ốc, Bánh cuốn…</a:t>
            </a:r>
            <a:endParaRPr lang="vi-VN" sz="28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7169330-C56A-8CBF-40A6-0111DA3D1047}"/>
              </a:ext>
            </a:extLst>
          </p:cNvPr>
          <p:cNvSpPr txBox="1"/>
          <p:nvPr/>
        </p:nvSpPr>
        <p:spPr>
          <a:xfrm>
            <a:off x="6484691" y="3240503"/>
            <a:ext cx="2041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*Trà sen</a:t>
            </a:r>
            <a:endParaRPr lang="vi-VN" sz="28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DADBDF4-8093-255D-BD08-A1CB9ADF0F22}"/>
              </a:ext>
            </a:extLst>
          </p:cNvPr>
          <p:cNvSpPr txBox="1"/>
          <p:nvPr/>
        </p:nvSpPr>
        <p:spPr>
          <a:xfrm>
            <a:off x="1661277" y="5398503"/>
            <a:ext cx="32033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Bánh chè lam.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Bánh chả </a:t>
            </a:r>
            <a:endParaRPr lang="vi-VN" sz="28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EAEFE68-4169-452A-453D-3C88F0F8D6C9}"/>
              </a:ext>
            </a:extLst>
          </p:cNvPr>
          <p:cNvSpPr txBox="1"/>
          <p:nvPr/>
        </p:nvSpPr>
        <p:spPr>
          <a:xfrm>
            <a:off x="6484691" y="3859120"/>
            <a:ext cx="1397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*Sấu</a:t>
            </a:r>
            <a:endParaRPr lang="vi-VN" sz="2800" dirty="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A3AB584-1102-52BE-802C-C7E604BC68E3}"/>
              </a:ext>
            </a:extLst>
          </p:cNvPr>
          <p:cNvSpPr txBox="1"/>
          <p:nvPr/>
        </p:nvSpPr>
        <p:spPr>
          <a:xfrm>
            <a:off x="6484691" y="4511594"/>
            <a:ext cx="2185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*Gốm sứ </a:t>
            </a:r>
            <a:endParaRPr lang="vi-VN" sz="28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49AC145-D1F7-00D8-9A16-222091918B04}"/>
              </a:ext>
            </a:extLst>
          </p:cNvPr>
          <p:cNvSpPr txBox="1"/>
          <p:nvPr/>
        </p:nvSpPr>
        <p:spPr>
          <a:xfrm>
            <a:off x="6463656" y="5224765"/>
            <a:ext cx="57594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*Các sản phẩm thủ công mỹ nghệ, đồ lưu niệm…</a:t>
            </a:r>
            <a:endParaRPr lang="vi-VN" sz="2800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E348CE8-1473-76FE-C087-393085F2392C}"/>
              </a:ext>
            </a:extLst>
          </p:cNvPr>
          <p:cNvSpPr txBox="1"/>
          <p:nvPr/>
        </p:nvSpPr>
        <p:spPr>
          <a:xfrm>
            <a:off x="1601840" y="4815302"/>
            <a:ext cx="3084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0619D0F-5E1B-4583-610D-DE75BE7FA4F0}"/>
              </a:ext>
            </a:extLst>
          </p:cNvPr>
          <p:cNvSpPr txBox="1"/>
          <p:nvPr/>
        </p:nvSpPr>
        <p:spPr>
          <a:xfrm>
            <a:off x="1168426" y="821093"/>
            <a:ext cx="2311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1.Ô mai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87DADA0-D64D-EA22-E76D-DBC6D5279E32}"/>
              </a:ext>
            </a:extLst>
          </p:cNvPr>
          <p:cNvSpPr txBox="1"/>
          <p:nvPr/>
        </p:nvSpPr>
        <p:spPr>
          <a:xfrm>
            <a:off x="5211147" y="1698170"/>
            <a:ext cx="6845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- Hội tụ đầy đủ các vị chua, cay, mặn, ngọt, Ô mai chính là tinh hoa của ẩm thực Hà Thành...</a:t>
            </a:r>
            <a:endParaRPr lang="vi-VN" sz="32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C4FA633-8EEC-DBA1-78AA-7CA06F5A549F}"/>
              </a:ext>
            </a:extLst>
          </p:cNvPr>
          <p:cNvSpPr txBox="1"/>
          <p:nvPr/>
        </p:nvSpPr>
        <p:spPr>
          <a:xfrm>
            <a:off x="5075854" y="3246109"/>
            <a:ext cx="71161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Việt Nam, ô mai bắt nguồn từ các vị khách gốc Hoa khi đến Việt Nam</a:t>
            </a:r>
          </a:p>
          <a:p>
            <a:pPr algn="just"/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 mai Hà Nội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 thống được làm từ nhiều loại quả nhưng hầu hết là những loại quả có vị chua thanh như mận, khế, sấu, mơ,…</a:t>
            </a:r>
          </a:p>
        </p:txBody>
      </p:sp>
      <p:pic>
        <p:nvPicPr>
          <p:cNvPr id="11" name="Picture 18" descr="Top 7 Quán Ô Mai Ngon Nhất Hà Nội Dành Tặng Gia Đình - Trùm Sỉ Quảng Châu">
            <a:extLst>
              <a:ext uri="{FF2B5EF4-FFF2-40B4-BE49-F238E27FC236}">
                <a16:creationId xmlns:a16="http://schemas.microsoft.com/office/drawing/2014/main" id="{FDFFE8FC-1CE1-76C0-78F1-C6E98E35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8170"/>
            <a:ext cx="5075852" cy="49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C1624E61-E1DC-894B-C8C1-37D7576C7D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22594" y="3276600"/>
            <a:ext cx="3025806" cy="27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7A8E8D-AB25-7CDB-408E-350DBF185C15}"/>
              </a:ext>
            </a:extLst>
          </p:cNvPr>
          <p:cNvSpPr txBox="1"/>
          <p:nvPr/>
        </p:nvSpPr>
        <p:spPr>
          <a:xfrm>
            <a:off x="698970" y="3748767"/>
            <a:ext cx="106447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+mj-lt"/>
              </a:rPr>
              <a:t>Ô mai Hà Nội ngày nay xuất hiện trên hầu hết các góc phố, con đường. Bất kỳ ai cũng có thể dễ dàng tìm mua những hộp ô mai truyền thống nhỏ xinh, đậm đà hương vị cho mình, cho bạn bè, gia đình và biếu, tặng những người thân yêu.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FF4FE6E-C0F2-E956-F813-141E177E102E}"/>
              </a:ext>
            </a:extLst>
          </p:cNvPr>
          <p:cNvSpPr txBox="1"/>
          <p:nvPr/>
        </p:nvSpPr>
        <p:spPr>
          <a:xfrm>
            <a:off x="773615" y="550706"/>
            <a:ext cx="106447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1A2B49"/>
                </a:solidFill>
                <a:effectLst/>
                <a:latin typeface="+mj-lt"/>
              </a:rPr>
              <a:t>- Nhắc tới quà Hà Nội, không ai là chẳng nghĩ đến món ô mai với vị chua chua, mặn mặn, cay cay, ngọt ngọt đã trở thành thức quà vặt chất chứa tinh hoa của người Hà Nội.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19AD443-0D78-F512-F51A-6E35242F657F}"/>
              </a:ext>
            </a:extLst>
          </p:cNvPr>
          <p:cNvSpPr txBox="1"/>
          <p:nvPr/>
        </p:nvSpPr>
        <p:spPr>
          <a:xfrm>
            <a:off x="698970" y="2092319"/>
            <a:ext cx="1088965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1A2B49"/>
                </a:solidFill>
                <a:effectLst/>
                <a:latin typeface="+mj-lt"/>
              </a:rPr>
              <a:t>- Người Hà thành từ người lớn</a:t>
            </a:r>
            <a:r>
              <a:rPr lang="vi-VN" sz="2800" dirty="0">
                <a:solidFill>
                  <a:srgbClr val="1A2B49"/>
                </a:solidFill>
                <a:latin typeface="+mj-lt"/>
              </a:rPr>
              <a:t> </a:t>
            </a:r>
            <a:r>
              <a:rPr lang="vi-VN" sz="2800" b="0" i="0" dirty="0">
                <a:solidFill>
                  <a:srgbClr val="1A2B49"/>
                </a:solidFill>
                <a:effectLst/>
                <a:latin typeface="+mj-lt"/>
              </a:rPr>
              <a:t>đến trẻ con, ai cũng biết đến sự hấp dẫn của món ăn này,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+mj-lt"/>
              </a:rPr>
              <a:t>ô mai Hà Nội có một sự tinh tế, một nét đẹp tiềm ẩn mà chỉ khi thưởng thức người ta mới nhận ra. </a:t>
            </a:r>
          </a:p>
        </p:txBody>
      </p:sp>
    </p:spTree>
    <p:extLst>
      <p:ext uri="{BB962C8B-B14F-4D97-AF65-F5344CB8AC3E}">
        <p14:creationId xmlns:p14="http://schemas.microsoft.com/office/powerpoint/2010/main" val="15393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op 10 địa chỉ mua ô mai Hà Nội giá rẻ chất lượng nhất">
            <a:extLst>
              <a:ext uri="{FF2B5EF4-FFF2-40B4-BE49-F238E27FC236}">
                <a16:creationId xmlns:a16="http://schemas.microsoft.com/office/drawing/2014/main" id="{E57A1912-76F5-9F2D-1300-3A899325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6" y="347472"/>
            <a:ext cx="10341864" cy="63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22] Top 10 Ô Mai ngon nhất hiện nay (Hồng Lam, Nhất Phẩm Đường, Việt San)  | mybest">
            <a:extLst>
              <a:ext uri="{FF2B5EF4-FFF2-40B4-BE49-F238E27FC236}">
                <a16:creationId xmlns:a16="http://schemas.microsoft.com/office/drawing/2014/main" id="{E8CE9B89-18D1-BAB0-CBE8-14BA5076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6" y="347472"/>
            <a:ext cx="10542398" cy="61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Ô mai đào tự làm vừa sạch vừa ngon cho hội chị em nhấm nháp">
            <a:extLst>
              <a:ext uri="{FF2B5EF4-FFF2-40B4-BE49-F238E27FC236}">
                <a16:creationId xmlns:a16="http://schemas.microsoft.com/office/drawing/2014/main" id="{DDA772E4-A46C-C7DB-0DEB-37CFB1AC2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6" y="368942"/>
            <a:ext cx="10607040" cy="63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00g ô mai, xí muội bao nhiêu calo? Ăn nhiều có béo không?">
            <a:extLst>
              <a:ext uri="{FF2B5EF4-FFF2-40B4-BE49-F238E27FC236}">
                <a16:creationId xmlns:a16="http://schemas.microsoft.com/office/drawing/2014/main" id="{EF6031BB-CBF8-E109-84E2-4E878BF8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6" y="347472"/>
            <a:ext cx="10607040" cy="63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Ô mai xí muội đào giá sỉ - Gocbansi.com">
            <a:extLst>
              <a:ext uri="{FF2B5EF4-FFF2-40B4-BE49-F238E27FC236}">
                <a16:creationId xmlns:a16="http://schemas.microsoft.com/office/drawing/2014/main" id="{AB0FCCF8-B110-7299-0A5C-7C59981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6" y="326002"/>
            <a:ext cx="10607040" cy="63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5 đặc sản Ô mai Hà Nội ngon được chị em tìm mua nhiều nhất">
            <a:extLst>
              <a:ext uri="{FF2B5EF4-FFF2-40B4-BE49-F238E27FC236}">
                <a16:creationId xmlns:a16="http://schemas.microsoft.com/office/drawing/2014/main" id="{D3A5D668-BB87-C99D-83AC-CFAF5B2E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6" y="368942"/>
            <a:ext cx="10607040" cy="63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ứt ô mai đào bao tử không hạt - Cavali - Túi 300gr vị chua ngọt đậm đà  siêu ngon | Lazada.vn">
            <a:extLst>
              <a:ext uri="{FF2B5EF4-FFF2-40B4-BE49-F238E27FC236}">
                <a16:creationId xmlns:a16="http://schemas.microsoft.com/office/drawing/2014/main" id="{DD4EC662-588B-CADE-FB05-6A365BC8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6" y="388823"/>
            <a:ext cx="10671682" cy="64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Top 7 Quán Ô Mai Ngon Nhất Hà Nội Dành Tặng Gia Đình - Trùm Sỉ Quảng Châu">
            <a:extLst>
              <a:ext uri="{FF2B5EF4-FFF2-40B4-BE49-F238E27FC236}">
                <a16:creationId xmlns:a16="http://schemas.microsoft.com/office/drawing/2014/main" id="{34B87017-3993-FDDB-5C8C-3D66FC01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1" y="376886"/>
            <a:ext cx="10671682" cy="64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dac-san-ha-noi-20">
            <a:extLst>
              <a:ext uri="{FF2B5EF4-FFF2-40B4-BE49-F238E27FC236}">
                <a16:creationId xmlns:a16="http://schemas.microsoft.com/office/drawing/2014/main" id="{451BDAE8-1220-5E4A-20C6-7E110CD5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15" y="364948"/>
            <a:ext cx="10671682" cy="64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Top 9 Quán Ô Mai Ngon Nhất Hà Nội Mà Bạn Phải Lựa Chọn">
            <a:extLst>
              <a:ext uri="{FF2B5EF4-FFF2-40B4-BE49-F238E27FC236}">
                <a16:creationId xmlns:a16="http://schemas.microsoft.com/office/drawing/2014/main" id="{7E6A3FD5-8CF8-20D6-35EE-686D6D49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99" y="353010"/>
            <a:ext cx="10680826" cy="64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Tìm từ bắt đầu bằng &quot;s&quot; hoặc &quot;x&quot;, là tên một loại quả nhỏ có vị chua, vỏ  cứng màu xanh, thường xuất hiện vào mùa hè và hay được sử dụng">
            <a:extLst>
              <a:ext uri="{FF2B5EF4-FFF2-40B4-BE49-F238E27FC236}">
                <a16:creationId xmlns:a16="http://schemas.microsoft.com/office/drawing/2014/main" id="{09EB11C3-9F56-6F3E-EF88-E6C12966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8" y="360948"/>
            <a:ext cx="10662538" cy="64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Ô mai mận dẻo dẻo, cay cay, ăn cuốn vô cùng">
            <a:extLst>
              <a:ext uri="{FF2B5EF4-FFF2-40B4-BE49-F238E27FC236}">
                <a16:creationId xmlns:a16="http://schemas.microsoft.com/office/drawing/2014/main" id="{21C48B86-A30E-D5E6-A266-E37D50733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3" y="341072"/>
            <a:ext cx="10680826" cy="648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FB07E1F-98E2-E0C0-362A-C466AE826D6F}"/>
              </a:ext>
            </a:extLst>
          </p:cNvPr>
          <p:cNvSpPr txBox="1"/>
          <p:nvPr/>
        </p:nvSpPr>
        <p:spPr>
          <a:xfrm>
            <a:off x="2718054" y="89654"/>
            <a:ext cx="4688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</a:rPr>
              <a:t>2. cốm làng Vòng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3C9F51D-D370-0093-7F33-016F58FD2934}"/>
              </a:ext>
            </a:extLst>
          </p:cNvPr>
          <p:cNvSpPr txBox="1"/>
          <p:nvPr/>
        </p:nvSpPr>
        <p:spPr>
          <a:xfrm>
            <a:off x="7584567" y="1194829"/>
            <a:ext cx="437578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một sản phẩm đặc trưng của làng Vòng (thôn Hậu) cách trung tâm Hà Nội khoảng 5–6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nay là phường Dịch Vọng Hậu, quận Cầu Giấy, Hà Nội.</a:t>
            </a:r>
          </a:p>
        </p:txBody>
      </p:sp>
      <p:pic>
        <p:nvPicPr>
          <p:cNvPr id="13" name="Picture 2" descr="com lang vong">
            <a:extLst>
              <a:ext uri="{FF2B5EF4-FFF2-40B4-BE49-F238E27FC236}">
                <a16:creationId xmlns:a16="http://schemas.microsoft.com/office/drawing/2014/main" id="{DEDC99A0-8AC6-D921-E2D2-0050DFB4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" y="886969"/>
            <a:ext cx="7473847" cy="59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Giọt nước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TM04033925[[fn=Giọt nhỏ]]</Template>
  <TotalTime>6098</TotalTime>
  <Words>388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仓耳玄三M W05</vt:lpstr>
      <vt:lpstr>arial</vt:lpstr>
      <vt:lpstr>arial</vt:lpstr>
      <vt:lpstr>Times New Roman</vt:lpstr>
      <vt:lpstr>Tw Cen MT</vt:lpstr>
      <vt:lpstr>Giọt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Thị Ngọc</dc:creator>
  <cp:lastModifiedBy>Hp</cp:lastModifiedBy>
  <cp:revision>36</cp:revision>
  <dcterms:created xsi:type="dcterms:W3CDTF">2022-12-24T00:44:06Z</dcterms:created>
  <dcterms:modified xsi:type="dcterms:W3CDTF">2025-03-23T15:26:44Z</dcterms:modified>
</cp:coreProperties>
</file>