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8556" r:id="rId2"/>
    <p:sldMasterId id="2147488568" r:id="rId3"/>
    <p:sldMasterId id="2147488593" r:id="rId4"/>
  </p:sldMasterIdLst>
  <p:notesMasterIdLst>
    <p:notesMasterId r:id="rId33"/>
  </p:notesMasterIdLst>
  <p:sldIdLst>
    <p:sldId id="318" r:id="rId5"/>
    <p:sldId id="333" r:id="rId6"/>
    <p:sldId id="384" r:id="rId7"/>
    <p:sldId id="317" r:id="rId8"/>
    <p:sldId id="385" r:id="rId9"/>
    <p:sldId id="365" r:id="rId10"/>
    <p:sldId id="419" r:id="rId11"/>
    <p:sldId id="420" r:id="rId12"/>
    <p:sldId id="426" r:id="rId13"/>
    <p:sldId id="421" r:id="rId14"/>
    <p:sldId id="400" r:id="rId15"/>
    <p:sldId id="348" r:id="rId16"/>
    <p:sldId id="422" r:id="rId17"/>
    <p:sldId id="371" r:id="rId18"/>
    <p:sldId id="430" r:id="rId19"/>
    <p:sldId id="386" r:id="rId20"/>
    <p:sldId id="404" r:id="rId21"/>
    <p:sldId id="405" r:id="rId22"/>
    <p:sldId id="375" r:id="rId23"/>
    <p:sldId id="413" r:id="rId24"/>
    <p:sldId id="395" r:id="rId25"/>
    <p:sldId id="387" r:id="rId26"/>
    <p:sldId id="390" r:id="rId27"/>
    <p:sldId id="415" r:id="rId28"/>
    <p:sldId id="416" r:id="rId29"/>
    <p:sldId id="424" r:id="rId30"/>
    <p:sldId id="429" r:id="rId31"/>
    <p:sldId id="389"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E9E955"/>
    <a:srgbClr val="FFCC00"/>
    <a:srgbClr val="FFCCFF"/>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87" d="100"/>
          <a:sy n="87" d="100"/>
        </p:scale>
        <p:origin x="427" y="5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50CF77-8CC2-4973-B4B0-6AA29A646DA6}" type="datetimeFigureOut">
              <a:rPr lang="en-US" smtClean="0"/>
              <a:pPr/>
              <a:t>3/23/2025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00D4E2-0BCC-4F5D-AE1D-792F5BB88121}" type="slidenum">
              <a:rPr lang="en-US" smtClean="0"/>
              <a:pPr/>
              <a:t>‹#›</a:t>
            </a:fld>
            <a:endParaRPr lang="en-US"/>
          </a:p>
        </p:txBody>
      </p:sp>
    </p:spTree>
    <p:extLst>
      <p:ext uri="{BB962C8B-B14F-4D97-AF65-F5344CB8AC3E}">
        <p14:creationId xmlns:p14="http://schemas.microsoft.com/office/powerpoint/2010/main" val="3996645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1469085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6640521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0492260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7336023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4584568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5F0132F-27AD-4901-812E-8330D5487512}" type="datetimeFigureOut">
              <a:rPr lang="en-US" smtClean="0"/>
              <a:pPr/>
              <a:t>3/23/2025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30591151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F0132F-27AD-4901-812E-8330D5487512}" type="datetimeFigureOut">
              <a:rPr lang="en-US" smtClean="0"/>
              <a:pPr/>
              <a:t>3/23/2025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37521090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F0132F-27AD-4901-812E-8330D5487512}" type="datetimeFigureOut">
              <a:rPr lang="en-US" smtClean="0"/>
              <a:pPr/>
              <a:t>3/23/2025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19858610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2E836-F117-4A63-AC0F-5F8D42DE105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35DDDD5-1CDB-4460-AB24-4BADD3F6CE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EE247C4-D6B7-4A9E-922A-191D3793D164}"/>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3/23/2025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3CDB655E-5F8D-44F1-BA06-D2EDD1B38E60}"/>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37E9B112-609D-448D-BFFA-6ECD997B0411}"/>
              </a:ext>
            </a:extLst>
          </p:cNvPr>
          <p:cNvSpPr>
            <a:spLocks noGrp="1"/>
          </p:cNvSpPr>
          <p:nvPr>
            <p:ph type="sldNum" sz="quarter" idx="12"/>
          </p:nvPr>
        </p:nvSpPr>
        <p:spPr/>
        <p:txBody>
          <a:bodyPr/>
          <a:lstStyle/>
          <a:p>
            <a:fld id="{05CEC4EA-6FC5-4DE6-A89F-9BE9420BE9D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23395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180A1-12DA-426C-AC44-2781155820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6226B60-8ABC-4B61-9F57-B2E9C3872C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B2EF28-89B8-4530-8D8F-C034014A0523}"/>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3/23/2025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BEB5488F-8264-44B9-B075-16B9338BC74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5B39AD0-DD47-442F-9082-854250B1E73A}"/>
              </a:ext>
            </a:extLst>
          </p:cNvPr>
          <p:cNvSpPr>
            <a:spLocks noGrp="1"/>
          </p:cNvSpPr>
          <p:nvPr>
            <p:ph type="sldNum" sz="quarter" idx="12"/>
          </p:nvPr>
        </p:nvSpPr>
        <p:spPr/>
        <p:txBody>
          <a:bodyPr/>
          <a:lstStyle/>
          <a:p>
            <a:fld id="{8C960DC3-1B5F-4534-949D-E61F5D7DDF28}"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6102512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A977E-BAEC-4A80-83F0-3A79213C1F2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115CB32-2984-45EE-BB6C-A921DF3B13F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CE333C9-3F6C-4674-8749-AF6617E1C534}"/>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3/23/2025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61C611B6-F542-414C-B36D-39B5A06037B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0999627F-3033-4432-8E23-02CB914E1313}"/>
              </a:ext>
            </a:extLst>
          </p:cNvPr>
          <p:cNvSpPr>
            <a:spLocks noGrp="1"/>
          </p:cNvSpPr>
          <p:nvPr>
            <p:ph type="sldNum" sz="quarter" idx="12"/>
          </p:nvPr>
        </p:nvSpPr>
        <p:spPr/>
        <p:txBody>
          <a:bodyPr/>
          <a:lstStyle/>
          <a:p>
            <a:fld id="{1F4A9CD3-C45F-429F-95A8-837E324DFBF4}"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2840764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B1134-2C89-47E2-ADBD-3D567F66A8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69C5D22-2E5D-428E-922B-42C70B7BA6A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47DCE5C-545B-4E06-A445-BA4A3900ACE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9CD5495-1FFE-4ABD-92F1-D7207B37433D}"/>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3/23/2025</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B6971984-370A-4E7F-8051-A5D8023BA70C}"/>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ADF68516-FC6A-4282-87DB-F7966F4E9858}"/>
              </a:ext>
            </a:extLst>
          </p:cNvPr>
          <p:cNvSpPr>
            <a:spLocks noGrp="1"/>
          </p:cNvSpPr>
          <p:nvPr>
            <p:ph type="sldNum" sz="quarter" idx="12"/>
          </p:nvPr>
        </p:nvSpPr>
        <p:spPr/>
        <p:txBody>
          <a:bodyPr/>
          <a:lstStyle/>
          <a:p>
            <a:fld id="{675D9ACE-5CFE-4AE7-B658-6CF8073D42FF}"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2698896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7FF43-F6B6-4F9E-AA90-5789C55C655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91E5EB1-82C7-4664-BD2D-497464FD1A8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9CE5624-2A51-4948-AC3D-153D42058FE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09ED164-9C2D-4EB6-B0AD-17C508ADAEB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0144964-CD5F-4E78-90DB-C981DB2B3CD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BDBCCED-49EE-42D1-9B59-4AA315A1D33C}"/>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3/23/2025</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3F68084A-01A0-4D6B-8C6C-7E7868B29D2E}"/>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8D96E189-85E6-4005-A45C-0FEF735AA9FD}"/>
              </a:ext>
            </a:extLst>
          </p:cNvPr>
          <p:cNvSpPr>
            <a:spLocks noGrp="1"/>
          </p:cNvSpPr>
          <p:nvPr>
            <p:ph type="sldNum" sz="quarter" idx="12"/>
          </p:nvPr>
        </p:nvSpPr>
        <p:spPr/>
        <p:txBody>
          <a:bodyPr/>
          <a:lstStyle/>
          <a:p>
            <a:fld id="{343B58A8-918D-487E-A68E-E1147EC4186D}"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7801939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CD912-3180-4FF4-9FD2-83F58EFC7F8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1B440E1-0A5A-4D65-BB15-2504A1B03590}"/>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3/23/2025</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4A36212F-0EDE-49C8-A895-7D927172028A}"/>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A3D58708-3F55-4574-AB81-02D9C9791B81}"/>
              </a:ext>
            </a:extLst>
          </p:cNvPr>
          <p:cNvSpPr>
            <a:spLocks noGrp="1"/>
          </p:cNvSpPr>
          <p:nvPr>
            <p:ph type="sldNum" sz="quarter" idx="12"/>
          </p:nvPr>
        </p:nvSpPr>
        <p:spPr/>
        <p:txBody>
          <a:bodyPr/>
          <a:lstStyle/>
          <a:p>
            <a:fld id="{BC9B6E0E-12E8-4F60-AA4C-2D244E5456EC}"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633589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0F3DD58-9276-410C-AF6C-7D5D1EBFD590}"/>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3/23/2025</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4AF32367-9DC6-460C-AB8E-A7891D7256F3}"/>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066418EF-E8B5-4976-B327-89696CF5A604}"/>
              </a:ext>
            </a:extLst>
          </p:cNvPr>
          <p:cNvSpPr>
            <a:spLocks noGrp="1"/>
          </p:cNvSpPr>
          <p:nvPr>
            <p:ph type="sldNum" sz="quarter" idx="12"/>
          </p:nvPr>
        </p:nvSpPr>
        <p:spPr/>
        <p:txBody>
          <a:bodyPr/>
          <a:lstStyle/>
          <a:p>
            <a:fld id="{236E7B28-9747-4E84-B604-46E657738A9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1520872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BA44A-5ED3-4475-AED9-C9EA2B899B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D259986-40EC-43F4-B9A3-BA9464C323A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25F9401-3A32-4777-80C5-2970CC1065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687432-0049-40BB-8096-0E3F713538DC}"/>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3/23/2025</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B48DB4A5-8C20-463C-9636-D42B52BE0664}"/>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69B6976F-B1E2-4994-8F41-545902D69D2F}"/>
              </a:ext>
            </a:extLst>
          </p:cNvPr>
          <p:cNvSpPr>
            <a:spLocks noGrp="1"/>
          </p:cNvSpPr>
          <p:nvPr>
            <p:ph type="sldNum" sz="quarter" idx="12"/>
          </p:nvPr>
        </p:nvSpPr>
        <p:spPr/>
        <p:txBody>
          <a:bodyPr/>
          <a:lstStyle/>
          <a:p>
            <a:fld id="{C34BCE46-A05B-4D33-91D8-6AE2484A13E9}"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1441591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F0132F-27AD-4901-812E-8330D5487512}" type="datetimeFigureOut">
              <a:rPr lang="en-US" smtClean="0"/>
              <a:pPr/>
              <a:t>3/23/2025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13325711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D0E99-C51D-4E04-AA44-5410D8C718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F0FA9D7-92C5-4932-8BD7-C9983459F3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25A2976-D5BB-4A41-9312-155E4E5378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9815652-DFC4-444D-879B-2A6372F464CB}"/>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3/23/2025</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DCE3DCA6-62AA-4911-9858-06FA49089EDE}"/>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5F147248-5AEE-47AB-9F7F-FAB2F396AC58}"/>
              </a:ext>
            </a:extLst>
          </p:cNvPr>
          <p:cNvSpPr>
            <a:spLocks noGrp="1"/>
          </p:cNvSpPr>
          <p:nvPr>
            <p:ph type="sldNum" sz="quarter" idx="12"/>
          </p:nvPr>
        </p:nvSpPr>
        <p:spPr/>
        <p:txBody>
          <a:bodyPr/>
          <a:lstStyle/>
          <a:p>
            <a:fld id="{FC5C8A20-F7A3-41F1-BDEB-FDFA73989A6D}"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2537187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108B5-811A-4196-9CD7-0B5BCC4B2EA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1A6677E-F470-4938-B1A5-FB308A31107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485A05-ACA6-4C3B-8A27-82D89B1D5498}"/>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3/23/2025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3E6EF5E8-962A-42AD-A420-FE011F14DA5B}"/>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70A104B0-F5E9-4C99-9EFA-E97BC759BAFD}"/>
              </a:ext>
            </a:extLst>
          </p:cNvPr>
          <p:cNvSpPr>
            <a:spLocks noGrp="1"/>
          </p:cNvSpPr>
          <p:nvPr>
            <p:ph type="sldNum" sz="quarter" idx="12"/>
          </p:nvPr>
        </p:nvSpPr>
        <p:spPr/>
        <p:txBody>
          <a:bodyPr/>
          <a:lstStyle/>
          <a:p>
            <a:fld id="{4CA50655-6099-49A5-A5B3-294E30F1778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1957055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D943C10-B4B0-4CC7-83CA-1E90E32DAA7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18C8B11-D57D-4C8D-A4A3-53B0AC46BE6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05FE77-960F-4044-9C6F-685A5B7BCA63}"/>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3/23/2025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4A85B594-C5C6-479C-91AF-9764975BF3B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F1FDE4F1-D15D-4E04-9E27-6010CE2A98BC}"/>
              </a:ext>
            </a:extLst>
          </p:cNvPr>
          <p:cNvSpPr>
            <a:spLocks noGrp="1"/>
          </p:cNvSpPr>
          <p:nvPr>
            <p:ph type="sldNum" sz="quarter" idx="12"/>
          </p:nvPr>
        </p:nvSpPr>
        <p:spPr/>
        <p:txBody>
          <a:bodyPr/>
          <a:lstStyle/>
          <a:p>
            <a:fld id="{D25CD138-390D-42D6-A3F9-214C2077893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3159679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21"/>
        <p:cNvGrpSpPr/>
        <p:nvPr/>
      </p:nvGrpSpPr>
      <p:grpSpPr>
        <a:xfrm>
          <a:off x="0" y="0"/>
          <a:ext cx="0" cy="0"/>
          <a:chOff x="0" y="0"/>
          <a:chExt cx="0" cy="0"/>
        </a:xfrm>
      </p:grpSpPr>
      <p:pic>
        <p:nvPicPr>
          <p:cNvPr id="22" name="Google Shape;22;p6"/>
          <p:cNvPicPr preferRelativeResize="0"/>
          <p:nvPr/>
        </p:nvPicPr>
        <p:blipFill rotWithShape="1">
          <a:blip r:embed="rId2">
            <a:alphaModFix amt="28000"/>
          </a:blip>
          <a:srcRect t="3044" b="39510"/>
          <a:stretch/>
        </p:blipFill>
        <p:spPr>
          <a:xfrm>
            <a:off x="-330200" y="-249933"/>
            <a:ext cx="12981939" cy="7360173"/>
          </a:xfrm>
          <a:prstGeom prst="rect">
            <a:avLst/>
          </a:prstGeom>
          <a:noFill/>
          <a:ln>
            <a:noFill/>
          </a:ln>
        </p:spPr>
      </p:pic>
      <p:pic>
        <p:nvPicPr>
          <p:cNvPr id="23" name="Google Shape;23;p6"/>
          <p:cNvPicPr preferRelativeResize="0"/>
          <p:nvPr/>
        </p:nvPicPr>
        <p:blipFill rotWithShape="1">
          <a:blip r:embed="rId3">
            <a:alphaModFix/>
          </a:blip>
          <a:srcRect/>
          <a:stretch/>
        </p:blipFill>
        <p:spPr>
          <a:xfrm>
            <a:off x="339234" y="268151"/>
            <a:ext cx="11513532" cy="6321700"/>
          </a:xfrm>
          <a:prstGeom prst="rect">
            <a:avLst/>
          </a:prstGeom>
          <a:noFill/>
          <a:ln>
            <a:noFill/>
          </a:ln>
        </p:spPr>
      </p:pic>
    </p:spTree>
    <p:extLst>
      <p:ext uri="{BB962C8B-B14F-4D97-AF65-F5344CB8AC3E}">
        <p14:creationId xmlns:p14="http://schemas.microsoft.com/office/powerpoint/2010/main" val="10710410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69B0A-7CE1-49BC-A256-E48FA3D35CC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B8DAD948-487D-4787-899D-27EABA14C5F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83D2B5B4-A6B7-491F-9C17-4098256873EC}"/>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23-03-2025</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FBF1F753-2A2A-489F-BD6B-A7F6E7475FFF}"/>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068F653D-D0D5-4C8A-9E33-C05A87904590}"/>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8004220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2D809-2C26-4D21-B837-E14356E00789}"/>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DCA08709-63D7-43CB-B2F4-4F7F55A15F9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08547F56-1BF2-4351-9DD0-C8CF17B92A7B}"/>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23-03-2025</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127EB02F-4EA7-4602-AE67-E60818D31952}"/>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4B00ED4C-2D44-438F-B010-54C98D37D008}"/>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8899198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33806E-37A8-4B43-9CB6-DBC0BAEABCE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2E3D48DD-7EA7-40AF-B4B0-581CFCEFD8A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F2EA413-7CC5-445D-8144-A19C7A304DFE}"/>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23-03-2025</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8A0DF15A-5497-439F-B6D8-150BEADFA4B7}"/>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A2EE97A9-1B61-46D9-B63E-764F575817B8}"/>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1813671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440C1-5033-42C0-9230-E1E6D609EF32}"/>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8E0F3F97-280D-4727-B13B-B353884EB19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CDEC6825-994B-4D30-8280-3F1D05F16FE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762D5667-92E2-4532-B09B-D07C3AD8916E}"/>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23-03-2025</a:t>
            </a:fld>
            <a:endParaRPr lang="en-IN">
              <a:solidFill>
                <a:prstClr val="black">
                  <a:tint val="75000"/>
                </a:prstClr>
              </a:solidFill>
            </a:endParaRPr>
          </a:p>
        </p:txBody>
      </p:sp>
      <p:sp>
        <p:nvSpPr>
          <p:cNvPr id="6" name="Footer Placeholder 5">
            <a:extLst>
              <a:ext uri="{FF2B5EF4-FFF2-40B4-BE49-F238E27FC236}">
                <a16:creationId xmlns:a16="http://schemas.microsoft.com/office/drawing/2014/main" id="{1D2255F6-84A6-4420-81B1-EBBCF85617D4}"/>
              </a:ext>
            </a:extLst>
          </p:cNvPr>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a:extLst>
              <a:ext uri="{FF2B5EF4-FFF2-40B4-BE49-F238E27FC236}">
                <a16:creationId xmlns:a16="http://schemas.microsoft.com/office/drawing/2014/main" id="{050FEAD3-5834-409C-B211-E0C06249C04F}"/>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4661271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51F3F-8F8D-4651-82F5-3045A9062C51}"/>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AC3FB5F3-B34C-41D2-A9C2-2C5EB182DA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C2B0899-430F-44C3-8728-FEC8CAFFD13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78490A7B-4EE5-4D88-BD51-B9275F8779D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DAD1AD2-C464-4901-A8A6-78E0552FB0B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9587244B-D31C-4F0D-B07A-6301694D3386}"/>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23-03-2025</a:t>
            </a:fld>
            <a:endParaRPr lang="en-IN">
              <a:solidFill>
                <a:prstClr val="black">
                  <a:tint val="75000"/>
                </a:prstClr>
              </a:solidFill>
            </a:endParaRPr>
          </a:p>
        </p:txBody>
      </p:sp>
      <p:sp>
        <p:nvSpPr>
          <p:cNvPr id="8" name="Footer Placeholder 7">
            <a:extLst>
              <a:ext uri="{FF2B5EF4-FFF2-40B4-BE49-F238E27FC236}">
                <a16:creationId xmlns:a16="http://schemas.microsoft.com/office/drawing/2014/main" id="{109C03C3-2B03-4F17-8CF8-3DD5AA1142A0}"/>
              </a:ext>
            </a:extLst>
          </p:cNvPr>
          <p:cNvSpPr>
            <a:spLocks noGrp="1"/>
          </p:cNvSpPr>
          <p:nvPr>
            <p:ph type="ftr" sz="quarter" idx="11"/>
          </p:nvPr>
        </p:nvSpPr>
        <p:spPr/>
        <p:txBody>
          <a:bodyPr/>
          <a:lstStyle/>
          <a:p>
            <a:endParaRPr lang="en-IN">
              <a:solidFill>
                <a:prstClr val="black">
                  <a:tint val="75000"/>
                </a:prstClr>
              </a:solidFill>
            </a:endParaRPr>
          </a:p>
        </p:txBody>
      </p:sp>
      <p:sp>
        <p:nvSpPr>
          <p:cNvPr id="9" name="Slide Number Placeholder 8">
            <a:extLst>
              <a:ext uri="{FF2B5EF4-FFF2-40B4-BE49-F238E27FC236}">
                <a16:creationId xmlns:a16="http://schemas.microsoft.com/office/drawing/2014/main" id="{25A82AC1-2992-4BDB-A119-2F99429C2545}"/>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032094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8E4E2-C46A-49C4-8ABD-606DE637BC8D}"/>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406BFD8E-4294-433E-A520-109F237AFDA8}"/>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23-03-2025</a:t>
            </a:fld>
            <a:endParaRPr lang="en-IN">
              <a:solidFill>
                <a:prstClr val="black">
                  <a:tint val="75000"/>
                </a:prstClr>
              </a:solidFill>
            </a:endParaRPr>
          </a:p>
        </p:txBody>
      </p:sp>
      <p:sp>
        <p:nvSpPr>
          <p:cNvPr id="4" name="Footer Placeholder 3">
            <a:extLst>
              <a:ext uri="{FF2B5EF4-FFF2-40B4-BE49-F238E27FC236}">
                <a16:creationId xmlns:a16="http://schemas.microsoft.com/office/drawing/2014/main" id="{8AB96176-1D5B-4EDB-9331-407A68E17BED}"/>
              </a:ext>
            </a:extLst>
          </p:cNvPr>
          <p:cNvSpPr>
            <a:spLocks noGrp="1"/>
          </p:cNvSpPr>
          <p:nvPr>
            <p:ph type="ftr" sz="quarter" idx="11"/>
          </p:nvPr>
        </p:nvSpPr>
        <p:spPr/>
        <p:txBody>
          <a:bodyPr/>
          <a:lstStyle/>
          <a:p>
            <a:endParaRPr lang="en-IN">
              <a:solidFill>
                <a:prstClr val="black">
                  <a:tint val="75000"/>
                </a:prstClr>
              </a:solidFill>
            </a:endParaRPr>
          </a:p>
        </p:txBody>
      </p:sp>
      <p:sp>
        <p:nvSpPr>
          <p:cNvPr id="5" name="Slide Number Placeholder 4">
            <a:extLst>
              <a:ext uri="{FF2B5EF4-FFF2-40B4-BE49-F238E27FC236}">
                <a16:creationId xmlns:a16="http://schemas.microsoft.com/office/drawing/2014/main" id="{23679753-5D54-43FD-AFCA-69543D9DF4C6}"/>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5991048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5F0132F-27AD-4901-812E-8330D5487512}" type="datetimeFigureOut">
              <a:rPr lang="en-US" smtClean="0"/>
              <a:pPr/>
              <a:t>3/23/2025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6950222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1C5B6E3-59A3-4032-BDDD-5C297964C306}"/>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23-03-2025</a:t>
            </a:fld>
            <a:endParaRPr lang="en-IN">
              <a:solidFill>
                <a:prstClr val="black">
                  <a:tint val="75000"/>
                </a:prstClr>
              </a:solidFill>
            </a:endParaRPr>
          </a:p>
        </p:txBody>
      </p:sp>
      <p:sp>
        <p:nvSpPr>
          <p:cNvPr id="3" name="Footer Placeholder 2">
            <a:extLst>
              <a:ext uri="{FF2B5EF4-FFF2-40B4-BE49-F238E27FC236}">
                <a16:creationId xmlns:a16="http://schemas.microsoft.com/office/drawing/2014/main" id="{F851AC23-3462-4779-868C-9F7F48AFF9CE}"/>
              </a:ext>
            </a:extLst>
          </p:cNvPr>
          <p:cNvSpPr>
            <a:spLocks noGrp="1"/>
          </p:cNvSpPr>
          <p:nvPr>
            <p:ph type="ftr" sz="quarter" idx="11"/>
          </p:nvPr>
        </p:nvSpPr>
        <p:spPr/>
        <p:txBody>
          <a:bodyPr/>
          <a:lstStyle/>
          <a:p>
            <a:endParaRPr lang="en-IN">
              <a:solidFill>
                <a:prstClr val="black">
                  <a:tint val="75000"/>
                </a:prstClr>
              </a:solidFill>
            </a:endParaRPr>
          </a:p>
        </p:txBody>
      </p:sp>
      <p:sp>
        <p:nvSpPr>
          <p:cNvPr id="4" name="Slide Number Placeholder 3">
            <a:extLst>
              <a:ext uri="{FF2B5EF4-FFF2-40B4-BE49-F238E27FC236}">
                <a16:creationId xmlns:a16="http://schemas.microsoft.com/office/drawing/2014/main" id="{5F406D23-9A26-4BF1-98C1-1A556FB3941C}"/>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7579021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D69AF-CD5B-412C-97CB-43F101A173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11AB5181-AF67-458E-BB6A-1D682CEE031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5F635AB0-05B8-41F0-9F2A-61D87964AE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9DB678E-6C86-4A27-8DD8-3401730B44FE}"/>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23-03-2025</a:t>
            </a:fld>
            <a:endParaRPr lang="en-IN">
              <a:solidFill>
                <a:prstClr val="black">
                  <a:tint val="75000"/>
                </a:prstClr>
              </a:solidFill>
            </a:endParaRPr>
          </a:p>
        </p:txBody>
      </p:sp>
      <p:sp>
        <p:nvSpPr>
          <p:cNvPr id="6" name="Footer Placeholder 5">
            <a:extLst>
              <a:ext uri="{FF2B5EF4-FFF2-40B4-BE49-F238E27FC236}">
                <a16:creationId xmlns:a16="http://schemas.microsoft.com/office/drawing/2014/main" id="{D00ADA6F-7133-4448-BA6F-EFFA2D11EEE9}"/>
              </a:ext>
            </a:extLst>
          </p:cNvPr>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a:extLst>
              <a:ext uri="{FF2B5EF4-FFF2-40B4-BE49-F238E27FC236}">
                <a16:creationId xmlns:a16="http://schemas.microsoft.com/office/drawing/2014/main" id="{A68E487A-5940-4F6B-80C5-257BD77B6FA9}"/>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48309622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7AA8F-E46F-4F5D-A512-72ACE9E21E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551FF312-0381-47A3-B48C-7001F40043D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07EEFA1B-DBDA-4523-B3B6-64717662BD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9C95088-2B68-48F3-AD2E-C00B097A3038}"/>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23-03-2025</a:t>
            </a:fld>
            <a:endParaRPr lang="en-IN">
              <a:solidFill>
                <a:prstClr val="black">
                  <a:tint val="75000"/>
                </a:prstClr>
              </a:solidFill>
            </a:endParaRPr>
          </a:p>
        </p:txBody>
      </p:sp>
      <p:sp>
        <p:nvSpPr>
          <p:cNvPr id="6" name="Footer Placeholder 5">
            <a:extLst>
              <a:ext uri="{FF2B5EF4-FFF2-40B4-BE49-F238E27FC236}">
                <a16:creationId xmlns:a16="http://schemas.microsoft.com/office/drawing/2014/main" id="{61A90072-F9CA-4D2B-A0B2-0A19EBEBE568}"/>
              </a:ext>
            </a:extLst>
          </p:cNvPr>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a:extLst>
              <a:ext uri="{FF2B5EF4-FFF2-40B4-BE49-F238E27FC236}">
                <a16:creationId xmlns:a16="http://schemas.microsoft.com/office/drawing/2014/main" id="{2FCED981-B3B9-4E75-9AF3-414A1EA3DFF4}"/>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9377443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1BE28-E49B-4BFC-8F4C-74A19A912A27}"/>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07AE18AF-5C24-4B0E-8CAF-0B4A3AF1E01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69DBCB89-E751-4C8E-AD0B-98FDD05F90DC}"/>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23-03-2025</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5F48DF5D-D9E2-453C-AABE-FA430CFECC3C}"/>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94D66BE1-1321-4608-9442-8ADCA6A07983}"/>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49046567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CF13C3F-C14A-40E5-8FB6-12B792BBB33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DF94EE81-CF18-4436-9EDF-3E2156674A4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936524CE-914B-41B7-AEC2-AC61B6B85433}"/>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23-03-2025</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A4A9622C-E965-46E0-880C-AE24F2EE10F8}"/>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1C2B8C69-2FB7-4506-AB74-2D344CC3E669}"/>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87391292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21"/>
        <p:cNvGrpSpPr/>
        <p:nvPr/>
      </p:nvGrpSpPr>
      <p:grpSpPr>
        <a:xfrm>
          <a:off x="0" y="0"/>
          <a:ext cx="0" cy="0"/>
          <a:chOff x="0" y="0"/>
          <a:chExt cx="0" cy="0"/>
        </a:xfrm>
      </p:grpSpPr>
      <p:pic>
        <p:nvPicPr>
          <p:cNvPr id="22" name="Google Shape;22;p6"/>
          <p:cNvPicPr preferRelativeResize="0"/>
          <p:nvPr/>
        </p:nvPicPr>
        <p:blipFill rotWithShape="1">
          <a:blip r:embed="rId2">
            <a:alphaModFix amt="28000"/>
          </a:blip>
          <a:srcRect t="3044" b="39510"/>
          <a:stretch/>
        </p:blipFill>
        <p:spPr>
          <a:xfrm>
            <a:off x="-330200" y="-249933"/>
            <a:ext cx="12981939" cy="7360173"/>
          </a:xfrm>
          <a:prstGeom prst="rect">
            <a:avLst/>
          </a:prstGeom>
          <a:noFill/>
          <a:ln>
            <a:noFill/>
          </a:ln>
        </p:spPr>
      </p:pic>
      <p:pic>
        <p:nvPicPr>
          <p:cNvPr id="23" name="Google Shape;23;p6"/>
          <p:cNvPicPr preferRelativeResize="0"/>
          <p:nvPr/>
        </p:nvPicPr>
        <p:blipFill rotWithShape="1">
          <a:blip r:embed="rId3">
            <a:alphaModFix/>
          </a:blip>
          <a:srcRect/>
          <a:stretch/>
        </p:blipFill>
        <p:spPr>
          <a:xfrm>
            <a:off x="339234" y="268151"/>
            <a:ext cx="11513532" cy="6321700"/>
          </a:xfrm>
          <a:prstGeom prst="rect">
            <a:avLst/>
          </a:prstGeom>
          <a:noFill/>
          <a:ln>
            <a:noFill/>
          </a:ln>
        </p:spPr>
      </p:pic>
    </p:spTree>
    <p:extLst>
      <p:ext uri="{BB962C8B-B14F-4D97-AF65-F5344CB8AC3E}">
        <p14:creationId xmlns:p14="http://schemas.microsoft.com/office/powerpoint/2010/main" val="10710410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877CB125-156C-434B-9535-2869C4C617AA}" type="datetimeFigureOut">
              <a:rPr lang="en-US">
                <a:solidFill>
                  <a:prstClr val="black">
                    <a:tint val="75000"/>
                  </a:prstClr>
                </a:solidFill>
              </a:rPr>
              <a:pPr>
                <a:defRPr/>
              </a:pPr>
              <a:t>3/23/2025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F06A4C49-959D-4749-8908-C533971F75A5}" type="slidenum">
              <a:rPr lang="en-US" altLang="en-US"/>
              <a:pPr/>
              <a:t>‹#›</a:t>
            </a:fld>
            <a:endParaRPr lang="en-US" altLang="en-US"/>
          </a:p>
        </p:txBody>
      </p:sp>
    </p:spTree>
    <p:extLst>
      <p:ext uri="{BB962C8B-B14F-4D97-AF65-F5344CB8AC3E}">
        <p14:creationId xmlns:p14="http://schemas.microsoft.com/office/powerpoint/2010/main" val="296483831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7B256A8-20A0-4F05-B1C2-72E4EB8A23F4}" type="datetimeFigureOut">
              <a:rPr lang="en-US">
                <a:solidFill>
                  <a:prstClr val="black">
                    <a:tint val="75000"/>
                  </a:prstClr>
                </a:solidFill>
              </a:rPr>
              <a:pPr>
                <a:defRPr/>
              </a:pPr>
              <a:t>3/23/2025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EB440D5B-FA80-4B80-AC56-49C1AEECAB84}" type="slidenum">
              <a:rPr lang="en-US" altLang="en-US"/>
              <a:pPr/>
              <a:t>‹#›</a:t>
            </a:fld>
            <a:endParaRPr lang="en-US" altLang="en-US"/>
          </a:p>
        </p:txBody>
      </p:sp>
    </p:spTree>
    <p:extLst>
      <p:ext uri="{BB962C8B-B14F-4D97-AF65-F5344CB8AC3E}">
        <p14:creationId xmlns:p14="http://schemas.microsoft.com/office/powerpoint/2010/main" val="388117717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298DE059-884F-471B-88AB-59523B6A2712}" type="datetimeFigureOut">
              <a:rPr lang="en-US">
                <a:solidFill>
                  <a:prstClr val="black">
                    <a:tint val="75000"/>
                  </a:prstClr>
                </a:solidFill>
              </a:rPr>
              <a:pPr>
                <a:defRPr/>
              </a:pPr>
              <a:t>3/23/2025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8705438C-6673-479D-94BC-C0807E6BCC7F}" type="slidenum">
              <a:rPr lang="en-US" altLang="en-US"/>
              <a:pPr/>
              <a:t>‹#›</a:t>
            </a:fld>
            <a:endParaRPr lang="en-US" altLang="en-US"/>
          </a:p>
        </p:txBody>
      </p:sp>
    </p:spTree>
    <p:extLst>
      <p:ext uri="{BB962C8B-B14F-4D97-AF65-F5344CB8AC3E}">
        <p14:creationId xmlns:p14="http://schemas.microsoft.com/office/powerpoint/2010/main" val="130167197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8A1C50F0-350E-491C-A10B-82378630CC2C}" type="datetimeFigureOut">
              <a:rPr lang="en-US">
                <a:solidFill>
                  <a:prstClr val="black">
                    <a:tint val="75000"/>
                  </a:prstClr>
                </a:solidFill>
              </a:rPr>
              <a:pPr>
                <a:defRPr/>
              </a:pPr>
              <a:t>3/23/2025</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2B6FD943-519E-499B-B643-BBDC036516C9}" type="slidenum">
              <a:rPr lang="en-US" altLang="en-US"/>
              <a:pPr/>
              <a:t>‹#›</a:t>
            </a:fld>
            <a:endParaRPr lang="en-US" altLang="en-US"/>
          </a:p>
        </p:txBody>
      </p:sp>
    </p:spTree>
    <p:extLst>
      <p:ext uri="{BB962C8B-B14F-4D97-AF65-F5344CB8AC3E}">
        <p14:creationId xmlns:p14="http://schemas.microsoft.com/office/powerpoint/2010/main" val="4359545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5F0132F-27AD-4901-812E-8330D5487512}" type="datetimeFigureOut">
              <a:rPr lang="en-US" smtClean="0"/>
              <a:pPr/>
              <a:t>3/23/2025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290878192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D131F68D-8B5F-4C75-B60A-A9375820D23D}" type="datetimeFigureOut">
              <a:rPr lang="en-US">
                <a:solidFill>
                  <a:prstClr val="black">
                    <a:tint val="75000"/>
                  </a:prstClr>
                </a:solidFill>
              </a:rPr>
              <a:pPr>
                <a:defRPr/>
              </a:pPr>
              <a:t>3/23/2025</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3DD99F32-F7B3-4B9D-894B-C0B0C508A3DD}" type="slidenum">
              <a:rPr lang="en-US" altLang="en-US"/>
              <a:pPr/>
              <a:t>‹#›</a:t>
            </a:fld>
            <a:endParaRPr lang="en-US" altLang="en-US"/>
          </a:p>
        </p:txBody>
      </p:sp>
    </p:spTree>
    <p:extLst>
      <p:ext uri="{BB962C8B-B14F-4D97-AF65-F5344CB8AC3E}">
        <p14:creationId xmlns:p14="http://schemas.microsoft.com/office/powerpoint/2010/main" val="323174932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59447797-2723-4F4F-92BC-EDB395B2DE51}" type="datetimeFigureOut">
              <a:rPr lang="en-US">
                <a:solidFill>
                  <a:prstClr val="black">
                    <a:tint val="75000"/>
                  </a:prstClr>
                </a:solidFill>
              </a:rPr>
              <a:pPr>
                <a:defRPr/>
              </a:pPr>
              <a:t>3/23/2025</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46981622-4E9E-4625-B563-7BF35D14BD5B}" type="slidenum">
              <a:rPr lang="en-US" altLang="en-US"/>
              <a:pPr/>
              <a:t>‹#›</a:t>
            </a:fld>
            <a:endParaRPr lang="en-US" altLang="en-US"/>
          </a:p>
        </p:txBody>
      </p:sp>
    </p:spTree>
    <p:extLst>
      <p:ext uri="{BB962C8B-B14F-4D97-AF65-F5344CB8AC3E}">
        <p14:creationId xmlns:p14="http://schemas.microsoft.com/office/powerpoint/2010/main" val="297151418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D44F8D0-1DDF-499E-8A13-E9BC0133F056}" type="datetimeFigureOut">
              <a:rPr lang="en-US">
                <a:solidFill>
                  <a:prstClr val="black">
                    <a:tint val="75000"/>
                  </a:prstClr>
                </a:solidFill>
              </a:rPr>
              <a:pPr>
                <a:defRPr/>
              </a:pPr>
              <a:t>3/23/2025</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CAC6EBD7-B575-4605-8782-B66AA41EB481}" type="slidenum">
              <a:rPr lang="en-US" altLang="en-US"/>
              <a:pPr/>
              <a:t>‹#›</a:t>
            </a:fld>
            <a:endParaRPr lang="en-US" altLang="en-US"/>
          </a:p>
        </p:txBody>
      </p:sp>
    </p:spTree>
    <p:extLst>
      <p:ext uri="{BB962C8B-B14F-4D97-AF65-F5344CB8AC3E}">
        <p14:creationId xmlns:p14="http://schemas.microsoft.com/office/powerpoint/2010/main" val="152392176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BB8BB27-83D8-4859-BAF2-852A8B203EB5}" type="datetimeFigureOut">
              <a:rPr lang="en-US">
                <a:solidFill>
                  <a:prstClr val="black">
                    <a:tint val="75000"/>
                  </a:prstClr>
                </a:solidFill>
              </a:rPr>
              <a:pPr>
                <a:defRPr/>
              </a:pPr>
              <a:t>3/23/2025</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C73BCC82-0AE5-492F-8947-0F085D04CB87}" type="slidenum">
              <a:rPr lang="en-US" altLang="en-US"/>
              <a:pPr/>
              <a:t>‹#›</a:t>
            </a:fld>
            <a:endParaRPr lang="en-US" altLang="en-US"/>
          </a:p>
        </p:txBody>
      </p:sp>
    </p:spTree>
    <p:extLst>
      <p:ext uri="{BB962C8B-B14F-4D97-AF65-F5344CB8AC3E}">
        <p14:creationId xmlns:p14="http://schemas.microsoft.com/office/powerpoint/2010/main" val="153927107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1B98FC25-CFC4-474E-ABE2-F748F34389F9}" type="datetimeFigureOut">
              <a:rPr lang="en-US">
                <a:solidFill>
                  <a:prstClr val="black">
                    <a:tint val="75000"/>
                  </a:prstClr>
                </a:solidFill>
              </a:rPr>
              <a:pPr>
                <a:defRPr/>
              </a:pPr>
              <a:t>3/23/2025</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5DF92CEE-29AE-448E-8734-0FFB89BDA29F}" type="slidenum">
              <a:rPr lang="en-US" altLang="en-US"/>
              <a:pPr/>
              <a:t>‹#›</a:t>
            </a:fld>
            <a:endParaRPr lang="en-US" altLang="en-US"/>
          </a:p>
        </p:txBody>
      </p:sp>
    </p:spTree>
    <p:extLst>
      <p:ext uri="{BB962C8B-B14F-4D97-AF65-F5344CB8AC3E}">
        <p14:creationId xmlns:p14="http://schemas.microsoft.com/office/powerpoint/2010/main" val="231701130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2E318A5-9CC9-49A7-A7A2-C9A44FD5780A}" type="datetimeFigureOut">
              <a:rPr lang="en-US">
                <a:solidFill>
                  <a:prstClr val="black">
                    <a:tint val="75000"/>
                  </a:prstClr>
                </a:solidFill>
              </a:rPr>
              <a:pPr>
                <a:defRPr/>
              </a:pPr>
              <a:t>3/23/2025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180E6A5A-0DF1-47AE-9A78-B7BD36C0FC99}" type="slidenum">
              <a:rPr lang="en-US" altLang="en-US"/>
              <a:pPr/>
              <a:t>‹#›</a:t>
            </a:fld>
            <a:endParaRPr lang="en-US" altLang="en-US"/>
          </a:p>
        </p:txBody>
      </p:sp>
    </p:spTree>
    <p:extLst>
      <p:ext uri="{BB962C8B-B14F-4D97-AF65-F5344CB8AC3E}">
        <p14:creationId xmlns:p14="http://schemas.microsoft.com/office/powerpoint/2010/main" val="15893157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2D7A457-79E7-4135-831A-AC08BCFE32A8}" type="datetimeFigureOut">
              <a:rPr lang="en-US">
                <a:solidFill>
                  <a:prstClr val="black">
                    <a:tint val="75000"/>
                  </a:prstClr>
                </a:solidFill>
              </a:rPr>
              <a:pPr>
                <a:defRPr/>
              </a:pPr>
              <a:t>3/23/2025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A69E1883-66DA-43C6-B761-D62DF3D18DE3}" type="slidenum">
              <a:rPr lang="en-US" altLang="en-US"/>
              <a:pPr/>
              <a:t>‹#›</a:t>
            </a:fld>
            <a:endParaRPr lang="en-US" altLang="en-US"/>
          </a:p>
        </p:txBody>
      </p:sp>
    </p:spTree>
    <p:extLst>
      <p:ext uri="{BB962C8B-B14F-4D97-AF65-F5344CB8AC3E}">
        <p14:creationId xmlns:p14="http://schemas.microsoft.com/office/powerpoint/2010/main" val="32362596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5F0132F-27AD-4901-812E-8330D5487512}" type="datetimeFigureOut">
              <a:rPr lang="en-US" smtClean="0"/>
              <a:pPr/>
              <a:t>3/23/2025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16262533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5F0132F-27AD-4901-812E-8330D5487512}" type="datetimeFigureOut">
              <a:rPr lang="en-US" smtClean="0"/>
              <a:pPr/>
              <a:t>3/23/2025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41377326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F0132F-27AD-4901-812E-8330D5487512}" type="datetimeFigureOut">
              <a:rPr lang="en-US" smtClean="0"/>
              <a:pPr/>
              <a:t>3/23/2025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25814064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5F0132F-27AD-4901-812E-8330D5487512}" type="datetimeFigureOut">
              <a:rPr lang="en-US" smtClean="0"/>
              <a:pPr/>
              <a:t>3/23/2025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23027010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5F0132F-27AD-4901-812E-8330D5487512}" type="datetimeFigureOut">
              <a:rPr lang="en-US" smtClean="0"/>
              <a:pPr/>
              <a:t>3/23/2025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23516818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F0132F-27AD-4901-812E-8330D5487512}" type="datetimeFigureOut">
              <a:rPr lang="en-US" smtClean="0"/>
              <a:pPr/>
              <a:t>3/23/2025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0DB45D-C96A-4B08-B991-7A5C42999066}" type="slidenum">
              <a:rPr lang="en-US" smtClean="0"/>
              <a:pPr/>
              <a:t>‹#›</a:t>
            </a:fld>
            <a:endParaRPr lang="en-US"/>
          </a:p>
        </p:txBody>
      </p:sp>
    </p:spTree>
    <p:extLst>
      <p:ext uri="{BB962C8B-B14F-4D97-AF65-F5344CB8AC3E}">
        <p14:creationId xmlns:p14="http://schemas.microsoft.com/office/powerpoint/2010/main" val="1645536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B88E0A-A312-48B2-AD45-C33801621B0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49F5AB2-FA1E-4D1E-B88D-468CFA9A0E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C58F2F-0EC0-4A27-89F0-4F10D21EF8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14D2AB-DD58-4746-B875-8D90D23E26D2}" type="datetimeFigureOut">
              <a:rPr lang="en-US" smtClean="0">
                <a:solidFill>
                  <a:prstClr val="black">
                    <a:tint val="75000"/>
                  </a:prstClr>
                </a:solidFill>
              </a:rPr>
              <a:pPr/>
              <a:t>3/23/2025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E73429DF-F118-4ED8-A695-98CA0DBD16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20923011-8E1E-4F13-86FE-11FCBA42B3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C8CFE3-553D-4D67-B17E-45793350FDE1}"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965846329"/>
      </p:ext>
    </p:extLst>
  </p:cSld>
  <p:clrMap bg1="lt1" tx1="dk1" bg2="lt2" tx2="dk2" accent1="accent1" accent2="accent2" accent3="accent3" accent4="accent4" accent5="accent5" accent6="accent6" hlink="hlink" folHlink="folHlink"/>
  <p:sldLayoutIdLst>
    <p:sldLayoutId id="2147488557" r:id="rId1"/>
    <p:sldLayoutId id="2147488558" r:id="rId2"/>
    <p:sldLayoutId id="2147488559" r:id="rId3"/>
    <p:sldLayoutId id="2147488560" r:id="rId4"/>
    <p:sldLayoutId id="2147488561" r:id="rId5"/>
    <p:sldLayoutId id="2147488562" r:id="rId6"/>
    <p:sldLayoutId id="2147488563" r:id="rId7"/>
    <p:sldLayoutId id="2147488564" r:id="rId8"/>
    <p:sldLayoutId id="2147488565" r:id="rId9"/>
    <p:sldLayoutId id="2147488566" r:id="rId10"/>
    <p:sldLayoutId id="2147488567" r:id="rId11"/>
    <p:sldLayoutId id="2147488605" r:id="rId12"/>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7C6423B-D8E8-42F1-8BC5-EE111AB3991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78B9B9FB-6E24-435A-A703-F5478933D80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4E4FA9A2-F58F-483A-B49B-009C0D956AC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2CE5DB-37D1-401F-B3C9-412EB17FC619}" type="datetimeFigureOut">
              <a:rPr lang="en-IN" smtClean="0">
                <a:solidFill>
                  <a:prstClr val="black">
                    <a:tint val="75000"/>
                  </a:prstClr>
                </a:solidFill>
              </a:rPr>
              <a:pPr/>
              <a:t>23-03-2025</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33B5CF15-B3CF-474D-BAA4-C2208338BF0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5A1966FE-D496-49FB-9074-47ACFE7EAEC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668517618"/>
      </p:ext>
    </p:extLst>
  </p:cSld>
  <p:clrMap bg1="lt1" tx1="dk1" bg2="lt2" tx2="dk2" accent1="accent1" accent2="accent2" accent3="accent3" accent4="accent4" accent5="accent5" accent6="accent6" hlink="hlink" folHlink="folHlink"/>
  <p:sldLayoutIdLst>
    <p:sldLayoutId id="2147488569" r:id="rId1"/>
    <p:sldLayoutId id="2147488570" r:id="rId2"/>
    <p:sldLayoutId id="2147488571" r:id="rId3"/>
    <p:sldLayoutId id="2147488572" r:id="rId4"/>
    <p:sldLayoutId id="2147488573" r:id="rId5"/>
    <p:sldLayoutId id="2147488574" r:id="rId6"/>
    <p:sldLayoutId id="2147488575" r:id="rId7"/>
    <p:sldLayoutId id="2147488576" r:id="rId8"/>
    <p:sldLayoutId id="2147488577" r:id="rId9"/>
    <p:sldLayoutId id="2147488578" r:id="rId10"/>
    <p:sldLayoutId id="2147488579" r:id="rId11"/>
    <p:sldLayoutId id="214748858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65C5C9BF-A721-41F1-92BD-FAD26F1849FF}" type="datetimeFigureOut">
              <a:rPr lang="en-US">
                <a:solidFill>
                  <a:prstClr val="black">
                    <a:tint val="75000"/>
                  </a:prstClr>
                </a:solidFill>
              </a:rPr>
              <a:pPr>
                <a:defRPr/>
              </a:pPr>
              <a:t>3/23/2025</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pPr fontAlgn="base">
              <a:spcBef>
                <a:spcPct val="0"/>
              </a:spcBef>
              <a:spcAft>
                <a:spcPct val="0"/>
              </a:spcAft>
            </a:pPr>
            <a:fld id="{026F4E6E-518E-4480-9CAF-D5C60D0A1FE6}" type="slidenum">
              <a:rPr lang="en-US" altLang="en-US" smtClean="0">
                <a:cs typeface="Arial" panose="020B0604020202020204" pitchFamily="34" charset="0"/>
              </a:rPr>
              <a:pPr fontAlgn="base">
                <a:spcBef>
                  <a:spcPct val="0"/>
                </a:spcBef>
                <a:spcAft>
                  <a:spcPct val="0"/>
                </a:spcAft>
              </a:pPr>
              <a:t>‹#›</a:t>
            </a:fld>
            <a:endParaRPr lang="en-US" altLang="en-US">
              <a:cs typeface="Arial" panose="020B0604020202020204" pitchFamily="34" charset="0"/>
            </a:endParaRPr>
          </a:p>
        </p:txBody>
      </p:sp>
    </p:spTree>
    <p:extLst>
      <p:ext uri="{BB962C8B-B14F-4D97-AF65-F5344CB8AC3E}">
        <p14:creationId xmlns:p14="http://schemas.microsoft.com/office/powerpoint/2010/main" val="430127627"/>
      </p:ext>
    </p:extLst>
  </p:cSld>
  <p:clrMap bg1="lt1" tx1="dk1" bg2="lt2" tx2="dk2" accent1="accent1" accent2="accent2" accent3="accent3" accent4="accent4" accent5="accent5" accent6="accent6" hlink="hlink" folHlink="folHlink"/>
  <p:sldLayoutIdLst>
    <p:sldLayoutId id="2147488594" r:id="rId1"/>
    <p:sldLayoutId id="2147488595" r:id="rId2"/>
    <p:sldLayoutId id="2147488596" r:id="rId3"/>
    <p:sldLayoutId id="2147488597" r:id="rId4"/>
    <p:sldLayoutId id="2147488598" r:id="rId5"/>
    <p:sldLayoutId id="2147488599" r:id="rId6"/>
    <p:sldLayoutId id="2147488600" r:id="rId7"/>
    <p:sldLayoutId id="2147488601" r:id="rId8"/>
    <p:sldLayoutId id="2147488602" r:id="rId9"/>
    <p:sldLayoutId id="2147488603" r:id="rId10"/>
    <p:sldLayoutId id="2147488604"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3.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8.jpeg"/><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3.xml"/><Relationship Id="rId6" Type="http://schemas.openxmlformats.org/officeDocument/2006/relationships/image" Target="../media/image6.jpeg"/><Relationship Id="rId5"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8.jpeg"/><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13.xml"/><Relationship Id="rId4" Type="http://schemas.openxmlformats.org/officeDocument/2006/relationships/image" Target="../media/image6.jpeg"/></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35.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9.png"/><Relationship Id="rId1" Type="http://schemas.openxmlformats.org/officeDocument/2006/relationships/slideLayout" Target="../slideLayouts/slideLayout25.xml"/><Relationship Id="rId4" Type="http://schemas.openxmlformats.org/officeDocument/2006/relationships/image" Target="../media/image6.jpe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9.png"/><Relationship Id="rId1" Type="http://schemas.openxmlformats.org/officeDocument/2006/relationships/slideLayout" Target="../slideLayouts/slideLayout25.xml"/><Relationship Id="rId4" Type="http://schemas.openxmlformats.org/officeDocument/2006/relationships/image" Target="../media/image6.jpeg"/></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3.xml"/><Relationship Id="rId4" Type="http://schemas.openxmlformats.org/officeDocument/2006/relationships/image" Target="../media/image6.jpe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13.xml"/><Relationship Id="rId4" Type="http://schemas.openxmlformats.org/officeDocument/2006/relationships/image" Target="../media/image6.jpeg"/></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3.png"/><Relationship Id="rId1" Type="http://schemas.openxmlformats.org/officeDocument/2006/relationships/slideLayout" Target="../slideLayouts/slideLayout37.xml"/><Relationship Id="rId5" Type="http://schemas.openxmlformats.org/officeDocument/2006/relationships/image" Target="../media/image6.jpeg"/><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35.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4.png"/><Relationship Id="rId1" Type="http://schemas.openxmlformats.org/officeDocument/2006/relationships/slideLayout" Target="../slideLayouts/slideLayout13.xml"/><Relationship Id="rId5" Type="http://schemas.openxmlformats.org/officeDocument/2006/relationships/image" Target="../media/image6.jpeg"/><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4.png"/><Relationship Id="rId1" Type="http://schemas.openxmlformats.org/officeDocument/2006/relationships/slideLayout" Target="../slideLayouts/slideLayout13.xml"/><Relationship Id="rId5" Type="http://schemas.openxmlformats.org/officeDocument/2006/relationships/image" Target="../media/image6.jpeg"/><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4.png"/><Relationship Id="rId1" Type="http://schemas.openxmlformats.org/officeDocument/2006/relationships/slideLayout" Target="../slideLayouts/slideLayout13.xml"/><Relationship Id="rId6" Type="http://schemas.openxmlformats.org/officeDocument/2006/relationships/image" Target="../media/image25.png"/><Relationship Id="rId5" Type="http://schemas.openxmlformats.org/officeDocument/2006/relationships/image" Target="../media/image6.jpeg"/><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4.png"/><Relationship Id="rId1" Type="http://schemas.openxmlformats.org/officeDocument/2006/relationships/slideLayout" Target="../slideLayouts/slideLayout13.xml"/><Relationship Id="rId5" Type="http://schemas.openxmlformats.org/officeDocument/2006/relationships/image" Target="../media/image6.jpeg"/><Relationship Id="rId4" Type="http://schemas.openxmlformats.org/officeDocument/2006/relationships/image" Target="../media/image21.png"/></Relationships>
</file>

<file path=ppt/slides/_rels/slide27.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7.png"/><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36.png"/><Relationship Id="rId2" Type="http://schemas.openxmlformats.org/officeDocument/2006/relationships/image" Target="../media/image26.png"/><Relationship Id="rId1" Type="http://schemas.openxmlformats.org/officeDocument/2006/relationships/slideLayout" Target="../slideLayouts/slideLayout18.xml"/><Relationship Id="rId6" Type="http://schemas.openxmlformats.org/officeDocument/2006/relationships/image" Target="../media/image30.png"/><Relationship Id="rId11" Type="http://schemas.openxmlformats.org/officeDocument/2006/relationships/image" Target="../media/image35.png"/><Relationship Id="rId5" Type="http://schemas.openxmlformats.org/officeDocument/2006/relationships/image" Target="../media/image29.pn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png"/><Relationship Id="rId14" Type="http://schemas.openxmlformats.org/officeDocument/2006/relationships/image" Target="../media/image38.png"/></Relationships>
</file>

<file path=ppt/slides/_rels/slide28.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35.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35.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13.xml"/><Relationship Id="rId7" Type="http://schemas.openxmlformats.org/officeDocument/2006/relationships/image" Target="../media/image13.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2.png"/><Relationship Id="rId5" Type="http://schemas.openxmlformats.org/officeDocument/2006/relationships/image" Target="../media/image6.jpe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35.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8.jpeg"/><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25.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3.xml"/><Relationship Id="rId6" Type="http://schemas.openxmlformats.org/officeDocument/2006/relationships/image" Target="../media/image6.jpeg"/><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Google Shape;164;p9"/>
          <p:cNvPicPr preferRelativeResize="0"/>
          <p:nvPr/>
        </p:nvPicPr>
        <p:blipFill rotWithShape="1">
          <a:blip r:embed="rId2">
            <a:alphaModFix/>
          </a:blip>
          <a:srcRect l="15285" t="10430" r="46645" b="11190"/>
          <a:stretch/>
        </p:blipFill>
        <p:spPr>
          <a:xfrm>
            <a:off x="-340940" y="-638340"/>
            <a:ext cx="13245869" cy="7552607"/>
          </a:xfrm>
          <a:prstGeom prst="rect">
            <a:avLst/>
          </a:prstGeom>
          <a:noFill/>
          <a:ln>
            <a:noFill/>
          </a:ln>
        </p:spPr>
      </p:pic>
      <p:sp>
        <p:nvSpPr>
          <p:cNvPr id="4" name="TextBox 1"/>
          <p:cNvSpPr txBox="1">
            <a:spLocks noChangeArrowheads="1"/>
          </p:cNvSpPr>
          <p:nvPr/>
        </p:nvSpPr>
        <p:spPr bwMode="auto">
          <a:xfrm>
            <a:off x="2414589" y="314325"/>
            <a:ext cx="7700961" cy="461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200" b="1">
                <a:solidFill>
                  <a:srgbClr val="0000FF"/>
                </a:solidFill>
                <a:latin typeface=".VnCentury Schoolbook" panose="020B7200000000000000" pitchFamily="34" charset="0"/>
                <a:cs typeface="Arial" panose="020B0604020202020204" pitchFamily="34" charset="0"/>
              </a:defRPr>
            </a:lvl1pPr>
            <a:lvl2pPr marL="742950" indent="-285750" eaLnBrk="0" hangingPunct="0">
              <a:defRPr sz="2200" b="1">
                <a:solidFill>
                  <a:srgbClr val="0000FF"/>
                </a:solidFill>
                <a:latin typeface=".VnCentury Schoolbook" panose="020B7200000000000000" pitchFamily="34" charset="0"/>
                <a:cs typeface="Arial" panose="020B0604020202020204" pitchFamily="34" charset="0"/>
              </a:defRPr>
            </a:lvl2pPr>
            <a:lvl3pPr marL="1143000" indent="-228600" eaLnBrk="0" hangingPunct="0">
              <a:defRPr sz="2200" b="1">
                <a:solidFill>
                  <a:srgbClr val="0000FF"/>
                </a:solidFill>
                <a:latin typeface=".VnCentury Schoolbook" panose="020B7200000000000000" pitchFamily="34" charset="0"/>
                <a:cs typeface="Arial" panose="020B0604020202020204" pitchFamily="34" charset="0"/>
              </a:defRPr>
            </a:lvl3pPr>
            <a:lvl4pPr marL="1600200" indent="-228600" eaLnBrk="0" hangingPunct="0">
              <a:defRPr sz="2200" b="1">
                <a:solidFill>
                  <a:srgbClr val="0000FF"/>
                </a:solidFill>
                <a:latin typeface=".VnCentury Schoolbook" panose="020B7200000000000000" pitchFamily="34" charset="0"/>
                <a:cs typeface="Arial" panose="020B0604020202020204" pitchFamily="34" charset="0"/>
              </a:defRPr>
            </a:lvl4pPr>
            <a:lvl5pPr marL="2057400" indent="-228600" eaLnBrk="0" hangingPunct="0">
              <a:defRPr sz="2200" b="1">
                <a:solidFill>
                  <a:srgbClr val="0000FF"/>
                </a:solidFill>
                <a:latin typeface=".VnCentury Schoolbook" panose="020B7200000000000000" pitchFamily="34" charset="0"/>
                <a:cs typeface="Arial" panose="020B0604020202020204" pitchFamily="34" charset="0"/>
              </a:defRPr>
            </a:lvl5pPr>
            <a:lvl6pPr marL="25146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6pPr>
            <a:lvl7pPr marL="29718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7pPr>
            <a:lvl8pPr marL="34290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8pPr>
            <a:lvl9pPr marL="38862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9pPr>
          </a:lstStyle>
          <a:p>
            <a:pPr algn="ctr" eaLnBrk="1" fontAlgn="base" hangingPunct="1">
              <a:spcBef>
                <a:spcPct val="0"/>
              </a:spcBef>
              <a:spcAft>
                <a:spcPct val="0"/>
              </a:spcAft>
            </a:pPr>
            <a:endParaRPr lang="en-US" altLang="vi-VN" sz="2398"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5" name="TextBox 4"/>
          <p:cNvSpPr txBox="1">
            <a:spLocks noChangeArrowheads="1"/>
          </p:cNvSpPr>
          <p:nvPr/>
        </p:nvSpPr>
        <p:spPr bwMode="auto">
          <a:xfrm>
            <a:off x="4281226" y="1168400"/>
            <a:ext cx="4945440" cy="430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200" b="1">
                <a:solidFill>
                  <a:srgbClr val="0000FF"/>
                </a:solidFill>
                <a:latin typeface=".VnCentury Schoolbook" panose="020B7200000000000000" pitchFamily="34" charset="0"/>
                <a:cs typeface="Arial" panose="020B0604020202020204" pitchFamily="34" charset="0"/>
              </a:defRPr>
            </a:lvl1pPr>
            <a:lvl2pPr marL="742950" indent="-285750" eaLnBrk="0" hangingPunct="0">
              <a:defRPr sz="2200" b="1">
                <a:solidFill>
                  <a:srgbClr val="0000FF"/>
                </a:solidFill>
                <a:latin typeface=".VnCentury Schoolbook" panose="020B7200000000000000" pitchFamily="34" charset="0"/>
                <a:cs typeface="Arial" panose="020B0604020202020204" pitchFamily="34" charset="0"/>
              </a:defRPr>
            </a:lvl2pPr>
            <a:lvl3pPr marL="1143000" indent="-228600" eaLnBrk="0" hangingPunct="0">
              <a:defRPr sz="2200" b="1">
                <a:solidFill>
                  <a:srgbClr val="0000FF"/>
                </a:solidFill>
                <a:latin typeface=".VnCentury Schoolbook" panose="020B7200000000000000" pitchFamily="34" charset="0"/>
                <a:cs typeface="Arial" panose="020B0604020202020204" pitchFamily="34" charset="0"/>
              </a:defRPr>
            </a:lvl3pPr>
            <a:lvl4pPr marL="1600200" indent="-228600" eaLnBrk="0" hangingPunct="0">
              <a:defRPr sz="2200" b="1">
                <a:solidFill>
                  <a:srgbClr val="0000FF"/>
                </a:solidFill>
                <a:latin typeface=".VnCentury Schoolbook" panose="020B7200000000000000" pitchFamily="34" charset="0"/>
                <a:cs typeface="Arial" panose="020B0604020202020204" pitchFamily="34" charset="0"/>
              </a:defRPr>
            </a:lvl4pPr>
            <a:lvl5pPr marL="2057400" indent="-228600" eaLnBrk="0" hangingPunct="0">
              <a:defRPr sz="2200" b="1">
                <a:solidFill>
                  <a:srgbClr val="0000FF"/>
                </a:solidFill>
                <a:latin typeface=".VnCentury Schoolbook" panose="020B7200000000000000" pitchFamily="34" charset="0"/>
                <a:cs typeface="Arial" panose="020B0604020202020204" pitchFamily="34" charset="0"/>
              </a:defRPr>
            </a:lvl5pPr>
            <a:lvl6pPr marL="25146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6pPr>
            <a:lvl7pPr marL="29718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7pPr>
            <a:lvl8pPr marL="34290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8pPr>
            <a:lvl9pPr marL="38862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9pPr>
          </a:lstStyle>
          <a:p>
            <a:pPr eaLnBrk="1" fontAlgn="base" hangingPunct="1">
              <a:spcBef>
                <a:spcPct val="0"/>
              </a:spcBef>
              <a:spcAft>
                <a:spcPct val="0"/>
              </a:spcAft>
            </a:pPr>
            <a:r>
              <a:rPr lang="en-US" altLang="vi-VN" sz="2198" dirty="0">
                <a:latin typeface="Times New Roman" panose="02020603050405020304" pitchFamily="18" charset="0"/>
                <a:ea typeface="宋体" panose="02010600030101010101" pitchFamily="2" charset="-122"/>
                <a:cs typeface="Times New Roman" panose="02020603050405020304" pitchFamily="18" charset="0"/>
              </a:rPr>
              <a:t>NHÓM GDCD 6</a:t>
            </a:r>
          </a:p>
        </p:txBody>
      </p:sp>
      <p:grpSp>
        <p:nvGrpSpPr>
          <p:cNvPr id="7" name="Group 2"/>
          <p:cNvGrpSpPr>
            <a:grpSpLocks noChangeAspect="1"/>
          </p:cNvGrpSpPr>
          <p:nvPr/>
        </p:nvGrpSpPr>
        <p:grpSpPr bwMode="auto">
          <a:xfrm>
            <a:off x="6281995" y="3734567"/>
            <a:ext cx="5642394" cy="3371903"/>
            <a:chOff x="0" y="0"/>
            <a:chExt cx="5460" cy="3810"/>
          </a:xfrm>
        </p:grpSpPr>
        <p:sp>
          <p:nvSpPr>
            <p:cNvPr id="8" name="AutoShape 3"/>
            <p:cNvSpPr>
              <a:spLocks noChangeAspect="1" noChangeArrowheads="1"/>
            </p:cNvSpPr>
            <p:nvPr/>
          </p:nvSpPr>
          <p:spPr bwMode="auto">
            <a:xfrm>
              <a:off x="0" y="0"/>
              <a:ext cx="5460" cy="3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0"/>
                </a:spcBef>
                <a:buClrTx/>
                <a:buSzTx/>
                <a:buFont typeface="Wingdings 3" panose="05040102010807070707" pitchFamily="18" charset="2"/>
                <a:buNone/>
              </a:pPr>
              <a:endParaRPr lang="en-US" altLang="en-US" sz="1798">
                <a:solidFill>
                  <a:prstClr val="black"/>
                </a:solidFill>
                <a:latin typeface="Arial" panose="020B0604020202020204" pitchFamily="34" charset="0"/>
                <a:ea typeface="宋体" panose="02010600030101010101" pitchFamily="2" charset="-122"/>
                <a:cs typeface="Arial" panose="020B0604020202020204" pitchFamily="34" charset="0"/>
              </a:endParaRPr>
            </a:p>
          </p:txBody>
        </p:sp>
        <p:sp>
          <p:nvSpPr>
            <p:cNvPr id="9" name="Freeform 4"/>
            <p:cNvSpPr>
              <a:spLocks/>
            </p:cNvSpPr>
            <p:nvPr/>
          </p:nvSpPr>
          <p:spPr bwMode="auto">
            <a:xfrm>
              <a:off x="1120" y="906"/>
              <a:ext cx="3220" cy="1998"/>
            </a:xfrm>
            <a:custGeom>
              <a:avLst/>
              <a:gdLst>
                <a:gd name="T0" fmla="*/ 648 w 3220"/>
                <a:gd name="T1" fmla="*/ 48 h 1998"/>
                <a:gd name="T2" fmla="*/ 807 w 3220"/>
                <a:gd name="T3" fmla="*/ 100 h 1998"/>
                <a:gd name="T4" fmla="*/ 952 w 3220"/>
                <a:gd name="T5" fmla="*/ 104 h 1998"/>
                <a:gd name="T6" fmla="*/ 1091 w 3220"/>
                <a:gd name="T7" fmla="*/ 88 h 1998"/>
                <a:gd name="T8" fmla="*/ 1219 w 3220"/>
                <a:gd name="T9" fmla="*/ 68 h 1998"/>
                <a:gd name="T10" fmla="*/ 1339 w 3220"/>
                <a:gd name="T11" fmla="*/ 64 h 1998"/>
                <a:gd name="T12" fmla="*/ 1452 w 3220"/>
                <a:gd name="T13" fmla="*/ 96 h 1998"/>
                <a:gd name="T14" fmla="*/ 1560 w 3220"/>
                <a:gd name="T15" fmla="*/ 187 h 1998"/>
                <a:gd name="T16" fmla="*/ 1665 w 3220"/>
                <a:gd name="T17" fmla="*/ 195 h 1998"/>
                <a:gd name="T18" fmla="*/ 1759 w 3220"/>
                <a:gd name="T19" fmla="*/ 100 h 1998"/>
                <a:gd name="T20" fmla="*/ 1842 w 3220"/>
                <a:gd name="T21" fmla="*/ 44 h 1998"/>
                <a:gd name="T22" fmla="*/ 1918 w 3220"/>
                <a:gd name="T23" fmla="*/ 20 h 1998"/>
                <a:gd name="T24" fmla="*/ 1984 w 3220"/>
                <a:gd name="T25" fmla="*/ 16 h 1998"/>
                <a:gd name="T26" fmla="*/ 2049 w 3220"/>
                <a:gd name="T27" fmla="*/ 32 h 1998"/>
                <a:gd name="T28" fmla="*/ 2114 w 3220"/>
                <a:gd name="T29" fmla="*/ 52 h 1998"/>
                <a:gd name="T30" fmla="*/ 2188 w 3220"/>
                <a:gd name="T31" fmla="*/ 72 h 1998"/>
                <a:gd name="T32" fmla="*/ 2271 w 3220"/>
                <a:gd name="T33" fmla="*/ 92 h 1998"/>
                <a:gd name="T34" fmla="*/ 2365 w 3220"/>
                <a:gd name="T35" fmla="*/ 96 h 1998"/>
                <a:gd name="T36" fmla="*/ 2475 w 3220"/>
                <a:gd name="T37" fmla="*/ 88 h 1998"/>
                <a:gd name="T38" fmla="*/ 2600 w 3220"/>
                <a:gd name="T39" fmla="*/ 56 h 1998"/>
                <a:gd name="T40" fmla="*/ 2680 w 3220"/>
                <a:gd name="T41" fmla="*/ 68 h 1998"/>
                <a:gd name="T42" fmla="*/ 2714 w 3220"/>
                <a:gd name="T43" fmla="*/ 159 h 1998"/>
                <a:gd name="T44" fmla="*/ 2762 w 3220"/>
                <a:gd name="T45" fmla="*/ 251 h 1998"/>
                <a:gd name="T46" fmla="*/ 2811 w 3220"/>
                <a:gd name="T47" fmla="*/ 315 h 1998"/>
                <a:gd name="T48" fmla="*/ 3220 w 3220"/>
                <a:gd name="T49" fmla="*/ 1903 h 1998"/>
                <a:gd name="T50" fmla="*/ 1819 w 3220"/>
                <a:gd name="T51" fmla="*/ 1907 h 1998"/>
                <a:gd name="T52" fmla="*/ 1842 w 3220"/>
                <a:gd name="T53" fmla="*/ 1934 h 1998"/>
                <a:gd name="T54" fmla="*/ 1862 w 3220"/>
                <a:gd name="T55" fmla="*/ 1966 h 1998"/>
                <a:gd name="T56" fmla="*/ 1850 w 3220"/>
                <a:gd name="T57" fmla="*/ 1994 h 1998"/>
                <a:gd name="T58" fmla="*/ 1776 w 3220"/>
                <a:gd name="T59" fmla="*/ 1998 h 1998"/>
                <a:gd name="T60" fmla="*/ 1643 w 3220"/>
                <a:gd name="T61" fmla="*/ 1998 h 1998"/>
                <a:gd name="T62" fmla="*/ 1501 w 3220"/>
                <a:gd name="T63" fmla="*/ 1998 h 1998"/>
                <a:gd name="T64" fmla="*/ 1404 w 3220"/>
                <a:gd name="T65" fmla="*/ 1998 h 1998"/>
                <a:gd name="T66" fmla="*/ 1356 w 3220"/>
                <a:gd name="T67" fmla="*/ 1994 h 1998"/>
                <a:gd name="T68" fmla="*/ 1336 w 3220"/>
                <a:gd name="T69" fmla="*/ 1966 h 1998"/>
                <a:gd name="T70" fmla="*/ 1353 w 3220"/>
                <a:gd name="T71" fmla="*/ 1934 h 1998"/>
                <a:gd name="T72" fmla="*/ 1376 w 3220"/>
                <a:gd name="T73" fmla="*/ 1907 h 1998"/>
                <a:gd name="T74" fmla="*/ 0 w 3220"/>
                <a:gd name="T75" fmla="*/ 1903 h 1998"/>
                <a:gd name="T76" fmla="*/ 375 w 3220"/>
                <a:gd name="T77" fmla="*/ 299 h 1998"/>
                <a:gd name="T78" fmla="*/ 421 w 3220"/>
                <a:gd name="T79" fmla="*/ 255 h 1998"/>
                <a:gd name="T80" fmla="*/ 463 w 3220"/>
                <a:gd name="T81" fmla="*/ 191 h 1998"/>
                <a:gd name="T82" fmla="*/ 495 w 3220"/>
                <a:gd name="T83" fmla="*/ 116 h 1998"/>
                <a:gd name="T84" fmla="*/ 549 w 3220"/>
                <a:gd name="T85" fmla="*/ 84 h 199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220"/>
                <a:gd name="T130" fmla="*/ 0 h 1998"/>
                <a:gd name="T131" fmla="*/ 3220 w 3220"/>
                <a:gd name="T132" fmla="*/ 1998 h 199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220" h="1998">
                  <a:moveTo>
                    <a:pt x="563" y="0"/>
                  </a:moveTo>
                  <a:lnTo>
                    <a:pt x="648" y="48"/>
                  </a:lnTo>
                  <a:lnTo>
                    <a:pt x="728" y="80"/>
                  </a:lnTo>
                  <a:lnTo>
                    <a:pt x="807" y="100"/>
                  </a:lnTo>
                  <a:lnTo>
                    <a:pt x="881" y="108"/>
                  </a:lnTo>
                  <a:lnTo>
                    <a:pt x="952" y="104"/>
                  </a:lnTo>
                  <a:lnTo>
                    <a:pt x="1023" y="100"/>
                  </a:lnTo>
                  <a:lnTo>
                    <a:pt x="1091" y="88"/>
                  </a:lnTo>
                  <a:lnTo>
                    <a:pt x="1157" y="76"/>
                  </a:lnTo>
                  <a:lnTo>
                    <a:pt x="1219" y="68"/>
                  </a:lnTo>
                  <a:lnTo>
                    <a:pt x="1279" y="64"/>
                  </a:lnTo>
                  <a:lnTo>
                    <a:pt x="1339" y="64"/>
                  </a:lnTo>
                  <a:lnTo>
                    <a:pt x="1395" y="76"/>
                  </a:lnTo>
                  <a:lnTo>
                    <a:pt x="1452" y="96"/>
                  </a:lnTo>
                  <a:lnTo>
                    <a:pt x="1506" y="131"/>
                  </a:lnTo>
                  <a:lnTo>
                    <a:pt x="1560" y="187"/>
                  </a:lnTo>
                  <a:lnTo>
                    <a:pt x="1611" y="259"/>
                  </a:lnTo>
                  <a:lnTo>
                    <a:pt x="1665" y="195"/>
                  </a:lnTo>
                  <a:lnTo>
                    <a:pt x="1714" y="139"/>
                  </a:lnTo>
                  <a:lnTo>
                    <a:pt x="1759" y="100"/>
                  </a:lnTo>
                  <a:lnTo>
                    <a:pt x="1802" y="64"/>
                  </a:lnTo>
                  <a:lnTo>
                    <a:pt x="1842" y="44"/>
                  </a:lnTo>
                  <a:lnTo>
                    <a:pt x="1881" y="28"/>
                  </a:lnTo>
                  <a:lnTo>
                    <a:pt x="1918" y="20"/>
                  </a:lnTo>
                  <a:lnTo>
                    <a:pt x="1952" y="16"/>
                  </a:lnTo>
                  <a:lnTo>
                    <a:pt x="1984" y="16"/>
                  </a:lnTo>
                  <a:lnTo>
                    <a:pt x="2015" y="24"/>
                  </a:lnTo>
                  <a:lnTo>
                    <a:pt x="2049" y="32"/>
                  </a:lnTo>
                  <a:lnTo>
                    <a:pt x="2080" y="40"/>
                  </a:lnTo>
                  <a:lnTo>
                    <a:pt x="2114" y="52"/>
                  </a:lnTo>
                  <a:lnTo>
                    <a:pt x="2151" y="64"/>
                  </a:lnTo>
                  <a:lnTo>
                    <a:pt x="2188" y="72"/>
                  </a:lnTo>
                  <a:lnTo>
                    <a:pt x="2228" y="84"/>
                  </a:lnTo>
                  <a:lnTo>
                    <a:pt x="2271" y="92"/>
                  </a:lnTo>
                  <a:lnTo>
                    <a:pt x="2316" y="96"/>
                  </a:lnTo>
                  <a:lnTo>
                    <a:pt x="2365" y="96"/>
                  </a:lnTo>
                  <a:lnTo>
                    <a:pt x="2419" y="96"/>
                  </a:lnTo>
                  <a:lnTo>
                    <a:pt x="2475" y="88"/>
                  </a:lnTo>
                  <a:lnTo>
                    <a:pt x="2535" y="76"/>
                  </a:lnTo>
                  <a:lnTo>
                    <a:pt x="2600" y="56"/>
                  </a:lnTo>
                  <a:lnTo>
                    <a:pt x="2671" y="32"/>
                  </a:lnTo>
                  <a:lnTo>
                    <a:pt x="2680" y="68"/>
                  </a:lnTo>
                  <a:lnTo>
                    <a:pt x="2697" y="112"/>
                  </a:lnTo>
                  <a:lnTo>
                    <a:pt x="2714" y="159"/>
                  </a:lnTo>
                  <a:lnTo>
                    <a:pt x="2737" y="207"/>
                  </a:lnTo>
                  <a:lnTo>
                    <a:pt x="2762" y="251"/>
                  </a:lnTo>
                  <a:lnTo>
                    <a:pt x="2788" y="291"/>
                  </a:lnTo>
                  <a:lnTo>
                    <a:pt x="2811" y="315"/>
                  </a:lnTo>
                  <a:lnTo>
                    <a:pt x="2836" y="326"/>
                  </a:lnTo>
                  <a:lnTo>
                    <a:pt x="3220" y="1903"/>
                  </a:lnTo>
                  <a:lnTo>
                    <a:pt x="1813" y="1903"/>
                  </a:lnTo>
                  <a:lnTo>
                    <a:pt x="1819" y="1907"/>
                  </a:lnTo>
                  <a:lnTo>
                    <a:pt x="1827" y="1918"/>
                  </a:lnTo>
                  <a:lnTo>
                    <a:pt x="1842" y="1934"/>
                  </a:lnTo>
                  <a:lnTo>
                    <a:pt x="1853" y="1950"/>
                  </a:lnTo>
                  <a:lnTo>
                    <a:pt x="1862" y="1966"/>
                  </a:lnTo>
                  <a:lnTo>
                    <a:pt x="1862" y="1982"/>
                  </a:lnTo>
                  <a:lnTo>
                    <a:pt x="1850" y="1994"/>
                  </a:lnTo>
                  <a:lnTo>
                    <a:pt x="1822" y="1998"/>
                  </a:lnTo>
                  <a:lnTo>
                    <a:pt x="1776" y="1998"/>
                  </a:lnTo>
                  <a:lnTo>
                    <a:pt x="1714" y="1998"/>
                  </a:lnTo>
                  <a:lnTo>
                    <a:pt x="1643" y="1998"/>
                  </a:lnTo>
                  <a:lnTo>
                    <a:pt x="1569" y="1998"/>
                  </a:lnTo>
                  <a:lnTo>
                    <a:pt x="1501" y="1998"/>
                  </a:lnTo>
                  <a:lnTo>
                    <a:pt x="1444" y="1998"/>
                  </a:lnTo>
                  <a:lnTo>
                    <a:pt x="1404" y="1998"/>
                  </a:lnTo>
                  <a:lnTo>
                    <a:pt x="1390" y="1998"/>
                  </a:lnTo>
                  <a:lnTo>
                    <a:pt x="1356" y="1994"/>
                  </a:lnTo>
                  <a:lnTo>
                    <a:pt x="1339" y="1982"/>
                  </a:lnTo>
                  <a:lnTo>
                    <a:pt x="1336" y="1966"/>
                  </a:lnTo>
                  <a:lnTo>
                    <a:pt x="1341" y="1950"/>
                  </a:lnTo>
                  <a:lnTo>
                    <a:pt x="1353" y="1934"/>
                  </a:lnTo>
                  <a:lnTo>
                    <a:pt x="1367" y="1918"/>
                  </a:lnTo>
                  <a:lnTo>
                    <a:pt x="1376" y="1907"/>
                  </a:lnTo>
                  <a:lnTo>
                    <a:pt x="1381" y="1903"/>
                  </a:lnTo>
                  <a:lnTo>
                    <a:pt x="0" y="1903"/>
                  </a:lnTo>
                  <a:lnTo>
                    <a:pt x="355" y="307"/>
                  </a:lnTo>
                  <a:lnTo>
                    <a:pt x="375" y="299"/>
                  </a:lnTo>
                  <a:lnTo>
                    <a:pt x="398" y="283"/>
                  </a:lnTo>
                  <a:lnTo>
                    <a:pt x="421" y="255"/>
                  </a:lnTo>
                  <a:lnTo>
                    <a:pt x="443" y="227"/>
                  </a:lnTo>
                  <a:lnTo>
                    <a:pt x="463" y="191"/>
                  </a:lnTo>
                  <a:lnTo>
                    <a:pt x="480" y="155"/>
                  </a:lnTo>
                  <a:lnTo>
                    <a:pt x="495" y="116"/>
                  </a:lnTo>
                  <a:lnTo>
                    <a:pt x="506" y="80"/>
                  </a:lnTo>
                  <a:lnTo>
                    <a:pt x="549" y="84"/>
                  </a:lnTo>
                  <a:lnTo>
                    <a:pt x="56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0" name="Freeform 5"/>
            <p:cNvSpPr>
              <a:spLocks/>
            </p:cNvSpPr>
            <p:nvPr/>
          </p:nvSpPr>
          <p:spPr bwMode="auto">
            <a:xfrm>
              <a:off x="1190" y="1121"/>
              <a:ext cx="401" cy="1512"/>
            </a:xfrm>
            <a:custGeom>
              <a:avLst/>
              <a:gdLst>
                <a:gd name="T0" fmla="*/ 315 w 401"/>
                <a:gd name="T1" fmla="*/ 111 h 1512"/>
                <a:gd name="T2" fmla="*/ 0 w 401"/>
                <a:gd name="T3" fmla="*/ 1512 h 1512"/>
                <a:gd name="T4" fmla="*/ 20 w 401"/>
                <a:gd name="T5" fmla="*/ 1496 h 1512"/>
                <a:gd name="T6" fmla="*/ 43 w 401"/>
                <a:gd name="T7" fmla="*/ 1473 h 1512"/>
                <a:gd name="T8" fmla="*/ 65 w 401"/>
                <a:gd name="T9" fmla="*/ 1441 h 1512"/>
                <a:gd name="T10" fmla="*/ 91 w 401"/>
                <a:gd name="T11" fmla="*/ 1409 h 1512"/>
                <a:gd name="T12" fmla="*/ 114 w 401"/>
                <a:gd name="T13" fmla="*/ 1373 h 1512"/>
                <a:gd name="T14" fmla="*/ 136 w 401"/>
                <a:gd name="T15" fmla="*/ 1341 h 1512"/>
                <a:gd name="T16" fmla="*/ 156 w 401"/>
                <a:gd name="T17" fmla="*/ 1305 h 1512"/>
                <a:gd name="T18" fmla="*/ 170 w 401"/>
                <a:gd name="T19" fmla="*/ 1274 h 1512"/>
                <a:gd name="T20" fmla="*/ 401 w 401"/>
                <a:gd name="T21" fmla="*/ 0 h 1512"/>
                <a:gd name="T22" fmla="*/ 395 w 401"/>
                <a:gd name="T23" fmla="*/ 12 h 1512"/>
                <a:gd name="T24" fmla="*/ 386 w 401"/>
                <a:gd name="T25" fmla="*/ 28 h 1512"/>
                <a:gd name="T26" fmla="*/ 375 w 401"/>
                <a:gd name="T27" fmla="*/ 44 h 1512"/>
                <a:gd name="T28" fmla="*/ 367 w 401"/>
                <a:gd name="T29" fmla="*/ 60 h 1512"/>
                <a:gd name="T30" fmla="*/ 352 w 401"/>
                <a:gd name="T31" fmla="*/ 76 h 1512"/>
                <a:gd name="T32" fmla="*/ 341 w 401"/>
                <a:gd name="T33" fmla="*/ 87 h 1512"/>
                <a:gd name="T34" fmla="*/ 330 w 401"/>
                <a:gd name="T35" fmla="*/ 99 h 1512"/>
                <a:gd name="T36" fmla="*/ 315 w 401"/>
                <a:gd name="T37" fmla="*/ 111 h 15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01"/>
                <a:gd name="T58" fmla="*/ 0 h 1512"/>
                <a:gd name="T59" fmla="*/ 401 w 401"/>
                <a:gd name="T60" fmla="*/ 1512 h 15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01" h="1512">
                  <a:moveTo>
                    <a:pt x="315" y="111"/>
                  </a:moveTo>
                  <a:lnTo>
                    <a:pt x="0" y="1512"/>
                  </a:lnTo>
                  <a:lnTo>
                    <a:pt x="20" y="1496"/>
                  </a:lnTo>
                  <a:lnTo>
                    <a:pt x="43" y="1473"/>
                  </a:lnTo>
                  <a:lnTo>
                    <a:pt x="65" y="1441"/>
                  </a:lnTo>
                  <a:lnTo>
                    <a:pt x="91" y="1409"/>
                  </a:lnTo>
                  <a:lnTo>
                    <a:pt x="114" y="1373"/>
                  </a:lnTo>
                  <a:lnTo>
                    <a:pt x="136" y="1341"/>
                  </a:lnTo>
                  <a:lnTo>
                    <a:pt x="156" y="1305"/>
                  </a:lnTo>
                  <a:lnTo>
                    <a:pt x="170" y="1274"/>
                  </a:lnTo>
                  <a:lnTo>
                    <a:pt x="401" y="0"/>
                  </a:lnTo>
                  <a:lnTo>
                    <a:pt x="395" y="12"/>
                  </a:lnTo>
                  <a:lnTo>
                    <a:pt x="386" y="28"/>
                  </a:lnTo>
                  <a:lnTo>
                    <a:pt x="375" y="44"/>
                  </a:lnTo>
                  <a:lnTo>
                    <a:pt x="367" y="60"/>
                  </a:lnTo>
                  <a:lnTo>
                    <a:pt x="352" y="76"/>
                  </a:lnTo>
                  <a:lnTo>
                    <a:pt x="341" y="87"/>
                  </a:lnTo>
                  <a:lnTo>
                    <a:pt x="330" y="99"/>
                  </a:lnTo>
                  <a:lnTo>
                    <a:pt x="315" y="111"/>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1" name="Freeform 6"/>
            <p:cNvSpPr>
              <a:spLocks/>
            </p:cNvSpPr>
            <p:nvPr/>
          </p:nvSpPr>
          <p:spPr bwMode="auto">
            <a:xfrm>
              <a:off x="1176" y="2527"/>
              <a:ext cx="1481" cy="199"/>
            </a:xfrm>
            <a:custGeom>
              <a:avLst/>
              <a:gdLst>
                <a:gd name="T0" fmla="*/ 11 w 1481"/>
                <a:gd name="T1" fmla="*/ 147 h 199"/>
                <a:gd name="T2" fmla="*/ 43 w 1481"/>
                <a:gd name="T3" fmla="*/ 115 h 199"/>
                <a:gd name="T4" fmla="*/ 77 w 1481"/>
                <a:gd name="T5" fmla="*/ 75 h 199"/>
                <a:gd name="T6" fmla="*/ 108 w 1481"/>
                <a:gd name="T7" fmla="*/ 40 h 199"/>
                <a:gd name="T8" fmla="*/ 273 w 1481"/>
                <a:gd name="T9" fmla="*/ 75 h 199"/>
                <a:gd name="T10" fmla="*/ 529 w 1481"/>
                <a:gd name="T11" fmla="*/ 123 h 199"/>
                <a:gd name="T12" fmla="*/ 728 w 1481"/>
                <a:gd name="T13" fmla="*/ 115 h 199"/>
                <a:gd name="T14" fmla="*/ 881 w 1481"/>
                <a:gd name="T15" fmla="*/ 79 h 199"/>
                <a:gd name="T16" fmla="*/ 1009 w 1481"/>
                <a:gd name="T17" fmla="*/ 36 h 199"/>
                <a:gd name="T18" fmla="*/ 1125 w 1481"/>
                <a:gd name="T19" fmla="*/ 4 h 199"/>
                <a:gd name="T20" fmla="*/ 1250 w 1481"/>
                <a:gd name="T21" fmla="*/ 8 h 199"/>
                <a:gd name="T22" fmla="*/ 1395 w 1481"/>
                <a:gd name="T23" fmla="*/ 67 h 199"/>
                <a:gd name="T24" fmla="*/ 1469 w 1481"/>
                <a:gd name="T25" fmla="*/ 131 h 199"/>
                <a:gd name="T26" fmla="*/ 1441 w 1481"/>
                <a:gd name="T27" fmla="*/ 151 h 199"/>
                <a:gd name="T28" fmla="*/ 1415 w 1481"/>
                <a:gd name="T29" fmla="*/ 175 h 199"/>
                <a:gd name="T30" fmla="*/ 1393 w 1481"/>
                <a:gd name="T31" fmla="*/ 191 h 199"/>
                <a:gd name="T32" fmla="*/ 1367 w 1481"/>
                <a:gd name="T33" fmla="*/ 175 h 199"/>
                <a:gd name="T34" fmla="*/ 1319 w 1481"/>
                <a:gd name="T35" fmla="*/ 139 h 199"/>
                <a:gd name="T36" fmla="*/ 1265 w 1481"/>
                <a:gd name="T37" fmla="*/ 115 h 199"/>
                <a:gd name="T38" fmla="*/ 1208 w 1481"/>
                <a:gd name="T39" fmla="*/ 103 h 199"/>
                <a:gd name="T40" fmla="*/ 1145 w 1481"/>
                <a:gd name="T41" fmla="*/ 99 h 199"/>
                <a:gd name="T42" fmla="*/ 1080 w 1481"/>
                <a:gd name="T43" fmla="*/ 103 h 199"/>
                <a:gd name="T44" fmla="*/ 1017 w 1481"/>
                <a:gd name="T45" fmla="*/ 123 h 199"/>
                <a:gd name="T46" fmla="*/ 955 w 1481"/>
                <a:gd name="T47" fmla="*/ 147 h 199"/>
                <a:gd name="T48" fmla="*/ 890 w 1481"/>
                <a:gd name="T49" fmla="*/ 163 h 199"/>
                <a:gd name="T50" fmla="*/ 782 w 1481"/>
                <a:gd name="T51" fmla="*/ 163 h 199"/>
                <a:gd name="T52" fmla="*/ 645 w 1481"/>
                <a:gd name="T53" fmla="*/ 163 h 199"/>
                <a:gd name="T54" fmla="*/ 495 w 1481"/>
                <a:gd name="T55" fmla="*/ 163 h 199"/>
                <a:gd name="T56" fmla="*/ 341 w 1481"/>
                <a:gd name="T57" fmla="*/ 159 h 199"/>
                <a:gd name="T58" fmla="*/ 202 w 1481"/>
                <a:gd name="T59" fmla="*/ 159 h 199"/>
                <a:gd name="T60" fmla="*/ 88 w 1481"/>
                <a:gd name="T61" fmla="*/ 159 h 199"/>
                <a:gd name="T62" fmla="*/ 17 w 1481"/>
                <a:gd name="T63" fmla="*/ 159 h 19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481"/>
                <a:gd name="T97" fmla="*/ 0 h 199"/>
                <a:gd name="T98" fmla="*/ 1481 w 1481"/>
                <a:gd name="T99" fmla="*/ 199 h 19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481" h="199">
                  <a:moveTo>
                    <a:pt x="0" y="159"/>
                  </a:moveTo>
                  <a:lnTo>
                    <a:pt x="11" y="147"/>
                  </a:lnTo>
                  <a:lnTo>
                    <a:pt x="26" y="135"/>
                  </a:lnTo>
                  <a:lnTo>
                    <a:pt x="43" y="115"/>
                  </a:lnTo>
                  <a:lnTo>
                    <a:pt x="60" y="95"/>
                  </a:lnTo>
                  <a:lnTo>
                    <a:pt x="77" y="75"/>
                  </a:lnTo>
                  <a:lnTo>
                    <a:pt x="94" y="55"/>
                  </a:lnTo>
                  <a:lnTo>
                    <a:pt x="108" y="40"/>
                  </a:lnTo>
                  <a:lnTo>
                    <a:pt x="117" y="28"/>
                  </a:lnTo>
                  <a:lnTo>
                    <a:pt x="273" y="75"/>
                  </a:lnTo>
                  <a:lnTo>
                    <a:pt x="409" y="107"/>
                  </a:lnTo>
                  <a:lnTo>
                    <a:pt x="529" y="123"/>
                  </a:lnTo>
                  <a:lnTo>
                    <a:pt x="634" y="123"/>
                  </a:lnTo>
                  <a:lnTo>
                    <a:pt x="728" y="115"/>
                  </a:lnTo>
                  <a:lnTo>
                    <a:pt x="810" y="99"/>
                  </a:lnTo>
                  <a:lnTo>
                    <a:pt x="881" y="79"/>
                  </a:lnTo>
                  <a:lnTo>
                    <a:pt x="949" y="55"/>
                  </a:lnTo>
                  <a:lnTo>
                    <a:pt x="1009" y="36"/>
                  </a:lnTo>
                  <a:lnTo>
                    <a:pt x="1069" y="16"/>
                  </a:lnTo>
                  <a:lnTo>
                    <a:pt x="1125" y="4"/>
                  </a:lnTo>
                  <a:lnTo>
                    <a:pt x="1185" y="0"/>
                  </a:lnTo>
                  <a:lnTo>
                    <a:pt x="1250" y="8"/>
                  </a:lnTo>
                  <a:lnTo>
                    <a:pt x="1319" y="28"/>
                  </a:lnTo>
                  <a:lnTo>
                    <a:pt x="1395" y="67"/>
                  </a:lnTo>
                  <a:lnTo>
                    <a:pt x="1481" y="123"/>
                  </a:lnTo>
                  <a:lnTo>
                    <a:pt x="1469" y="131"/>
                  </a:lnTo>
                  <a:lnTo>
                    <a:pt x="1455" y="143"/>
                  </a:lnTo>
                  <a:lnTo>
                    <a:pt x="1441" y="151"/>
                  </a:lnTo>
                  <a:lnTo>
                    <a:pt x="1427" y="163"/>
                  </a:lnTo>
                  <a:lnTo>
                    <a:pt x="1415" y="175"/>
                  </a:lnTo>
                  <a:lnTo>
                    <a:pt x="1404" y="183"/>
                  </a:lnTo>
                  <a:lnTo>
                    <a:pt x="1393" y="191"/>
                  </a:lnTo>
                  <a:lnTo>
                    <a:pt x="1387" y="199"/>
                  </a:lnTo>
                  <a:lnTo>
                    <a:pt x="1367" y="175"/>
                  </a:lnTo>
                  <a:lnTo>
                    <a:pt x="1344" y="155"/>
                  </a:lnTo>
                  <a:lnTo>
                    <a:pt x="1319" y="139"/>
                  </a:lnTo>
                  <a:lnTo>
                    <a:pt x="1293" y="127"/>
                  </a:lnTo>
                  <a:lnTo>
                    <a:pt x="1265" y="115"/>
                  </a:lnTo>
                  <a:lnTo>
                    <a:pt x="1236" y="107"/>
                  </a:lnTo>
                  <a:lnTo>
                    <a:pt x="1208" y="103"/>
                  </a:lnTo>
                  <a:lnTo>
                    <a:pt x="1177" y="99"/>
                  </a:lnTo>
                  <a:lnTo>
                    <a:pt x="1145" y="99"/>
                  </a:lnTo>
                  <a:lnTo>
                    <a:pt x="1114" y="99"/>
                  </a:lnTo>
                  <a:lnTo>
                    <a:pt x="1080" y="103"/>
                  </a:lnTo>
                  <a:lnTo>
                    <a:pt x="1049" y="111"/>
                  </a:lnTo>
                  <a:lnTo>
                    <a:pt x="1017" y="123"/>
                  </a:lnTo>
                  <a:lnTo>
                    <a:pt x="986" y="131"/>
                  </a:lnTo>
                  <a:lnTo>
                    <a:pt x="955" y="147"/>
                  </a:lnTo>
                  <a:lnTo>
                    <a:pt x="926" y="163"/>
                  </a:lnTo>
                  <a:lnTo>
                    <a:pt x="890" y="163"/>
                  </a:lnTo>
                  <a:lnTo>
                    <a:pt x="838" y="163"/>
                  </a:lnTo>
                  <a:lnTo>
                    <a:pt x="782" y="163"/>
                  </a:lnTo>
                  <a:lnTo>
                    <a:pt x="716" y="163"/>
                  </a:lnTo>
                  <a:lnTo>
                    <a:pt x="645" y="163"/>
                  </a:lnTo>
                  <a:lnTo>
                    <a:pt x="571" y="163"/>
                  </a:lnTo>
                  <a:lnTo>
                    <a:pt x="495" y="163"/>
                  </a:lnTo>
                  <a:lnTo>
                    <a:pt x="418" y="159"/>
                  </a:lnTo>
                  <a:lnTo>
                    <a:pt x="341" y="159"/>
                  </a:lnTo>
                  <a:lnTo>
                    <a:pt x="267" y="159"/>
                  </a:lnTo>
                  <a:lnTo>
                    <a:pt x="202" y="159"/>
                  </a:lnTo>
                  <a:lnTo>
                    <a:pt x="139" y="159"/>
                  </a:lnTo>
                  <a:lnTo>
                    <a:pt x="88" y="159"/>
                  </a:lnTo>
                  <a:lnTo>
                    <a:pt x="45" y="159"/>
                  </a:lnTo>
                  <a:lnTo>
                    <a:pt x="17" y="159"/>
                  </a:lnTo>
                  <a:lnTo>
                    <a:pt x="0" y="159"/>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2" name="Freeform 7"/>
            <p:cNvSpPr>
              <a:spLocks/>
            </p:cNvSpPr>
            <p:nvPr/>
          </p:nvSpPr>
          <p:spPr bwMode="auto">
            <a:xfrm>
              <a:off x="2739" y="2416"/>
              <a:ext cx="1475" cy="307"/>
            </a:xfrm>
            <a:custGeom>
              <a:avLst/>
              <a:gdLst>
                <a:gd name="T0" fmla="*/ 0 w 1475"/>
                <a:gd name="T1" fmla="*/ 227 h 307"/>
                <a:gd name="T2" fmla="*/ 96 w 1475"/>
                <a:gd name="T3" fmla="*/ 140 h 307"/>
                <a:gd name="T4" fmla="*/ 190 w 1475"/>
                <a:gd name="T5" fmla="*/ 76 h 307"/>
                <a:gd name="T6" fmla="*/ 284 w 1475"/>
                <a:gd name="T7" fmla="*/ 32 h 307"/>
                <a:gd name="T8" fmla="*/ 375 w 1475"/>
                <a:gd name="T9" fmla="*/ 8 h 307"/>
                <a:gd name="T10" fmla="*/ 466 w 1475"/>
                <a:gd name="T11" fmla="*/ 0 h 307"/>
                <a:gd name="T12" fmla="*/ 554 w 1475"/>
                <a:gd name="T13" fmla="*/ 4 h 307"/>
                <a:gd name="T14" fmla="*/ 642 w 1475"/>
                <a:gd name="T15" fmla="*/ 16 h 307"/>
                <a:gd name="T16" fmla="*/ 727 w 1475"/>
                <a:gd name="T17" fmla="*/ 36 h 307"/>
                <a:gd name="T18" fmla="*/ 809 w 1475"/>
                <a:gd name="T19" fmla="*/ 60 h 307"/>
                <a:gd name="T20" fmla="*/ 889 w 1475"/>
                <a:gd name="T21" fmla="*/ 84 h 307"/>
                <a:gd name="T22" fmla="*/ 969 w 1475"/>
                <a:gd name="T23" fmla="*/ 108 h 307"/>
                <a:gd name="T24" fmla="*/ 1043 w 1475"/>
                <a:gd name="T25" fmla="*/ 128 h 307"/>
                <a:gd name="T26" fmla="*/ 1116 w 1475"/>
                <a:gd name="T27" fmla="*/ 140 h 307"/>
                <a:gd name="T28" fmla="*/ 1185 w 1475"/>
                <a:gd name="T29" fmla="*/ 140 h 307"/>
                <a:gd name="T30" fmla="*/ 1253 w 1475"/>
                <a:gd name="T31" fmla="*/ 124 h 307"/>
                <a:gd name="T32" fmla="*/ 1315 w 1475"/>
                <a:gd name="T33" fmla="*/ 96 h 307"/>
                <a:gd name="T34" fmla="*/ 1330 w 1475"/>
                <a:gd name="T35" fmla="*/ 112 h 307"/>
                <a:gd name="T36" fmla="*/ 1344 w 1475"/>
                <a:gd name="T37" fmla="*/ 132 h 307"/>
                <a:gd name="T38" fmla="*/ 1361 w 1475"/>
                <a:gd name="T39" fmla="*/ 155 h 307"/>
                <a:gd name="T40" fmla="*/ 1384 w 1475"/>
                <a:gd name="T41" fmla="*/ 183 h 307"/>
                <a:gd name="T42" fmla="*/ 1403 w 1475"/>
                <a:gd name="T43" fmla="*/ 211 h 307"/>
                <a:gd name="T44" fmla="*/ 1426 w 1475"/>
                <a:gd name="T45" fmla="*/ 235 h 307"/>
                <a:gd name="T46" fmla="*/ 1449 w 1475"/>
                <a:gd name="T47" fmla="*/ 259 h 307"/>
                <a:gd name="T48" fmla="*/ 1475 w 1475"/>
                <a:gd name="T49" fmla="*/ 275 h 307"/>
                <a:gd name="T50" fmla="*/ 702 w 1475"/>
                <a:gd name="T51" fmla="*/ 275 h 307"/>
                <a:gd name="T52" fmla="*/ 684 w 1475"/>
                <a:gd name="T53" fmla="*/ 255 h 307"/>
                <a:gd name="T54" fmla="*/ 662 w 1475"/>
                <a:gd name="T55" fmla="*/ 235 h 307"/>
                <a:gd name="T56" fmla="*/ 630 w 1475"/>
                <a:gd name="T57" fmla="*/ 215 h 307"/>
                <a:gd name="T58" fmla="*/ 599 w 1475"/>
                <a:gd name="T59" fmla="*/ 203 h 307"/>
                <a:gd name="T60" fmla="*/ 559 w 1475"/>
                <a:gd name="T61" fmla="*/ 187 h 307"/>
                <a:gd name="T62" fmla="*/ 520 w 1475"/>
                <a:gd name="T63" fmla="*/ 179 h 307"/>
                <a:gd name="T64" fmla="*/ 474 w 1475"/>
                <a:gd name="T65" fmla="*/ 175 h 307"/>
                <a:gd name="T66" fmla="*/ 432 w 1475"/>
                <a:gd name="T67" fmla="*/ 171 h 307"/>
                <a:gd name="T68" fmla="*/ 383 w 1475"/>
                <a:gd name="T69" fmla="*/ 171 h 307"/>
                <a:gd name="T70" fmla="*/ 338 w 1475"/>
                <a:gd name="T71" fmla="*/ 179 h 307"/>
                <a:gd name="T72" fmla="*/ 292 w 1475"/>
                <a:gd name="T73" fmla="*/ 187 h 307"/>
                <a:gd name="T74" fmla="*/ 250 w 1475"/>
                <a:gd name="T75" fmla="*/ 199 h 307"/>
                <a:gd name="T76" fmla="*/ 207 w 1475"/>
                <a:gd name="T77" fmla="*/ 219 h 307"/>
                <a:gd name="T78" fmla="*/ 167 w 1475"/>
                <a:gd name="T79" fmla="*/ 243 h 307"/>
                <a:gd name="T80" fmla="*/ 133 w 1475"/>
                <a:gd name="T81" fmla="*/ 271 h 307"/>
                <a:gd name="T82" fmla="*/ 102 w 1475"/>
                <a:gd name="T83" fmla="*/ 307 h 307"/>
                <a:gd name="T84" fmla="*/ 93 w 1475"/>
                <a:gd name="T85" fmla="*/ 295 h 307"/>
                <a:gd name="T86" fmla="*/ 82 w 1475"/>
                <a:gd name="T87" fmla="*/ 283 h 307"/>
                <a:gd name="T88" fmla="*/ 71 w 1475"/>
                <a:gd name="T89" fmla="*/ 275 h 307"/>
                <a:gd name="T90" fmla="*/ 59 w 1475"/>
                <a:gd name="T91" fmla="*/ 263 h 307"/>
                <a:gd name="T92" fmla="*/ 45 w 1475"/>
                <a:gd name="T93" fmla="*/ 251 h 307"/>
                <a:gd name="T94" fmla="*/ 34 w 1475"/>
                <a:gd name="T95" fmla="*/ 243 h 307"/>
                <a:gd name="T96" fmla="*/ 17 w 1475"/>
                <a:gd name="T97" fmla="*/ 235 h 307"/>
                <a:gd name="T98" fmla="*/ 0 w 1475"/>
                <a:gd name="T99" fmla="*/ 227 h 30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475"/>
                <a:gd name="T151" fmla="*/ 0 h 307"/>
                <a:gd name="T152" fmla="*/ 1475 w 1475"/>
                <a:gd name="T153" fmla="*/ 307 h 30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475" h="307">
                  <a:moveTo>
                    <a:pt x="0" y="227"/>
                  </a:moveTo>
                  <a:lnTo>
                    <a:pt x="96" y="140"/>
                  </a:lnTo>
                  <a:lnTo>
                    <a:pt x="190" y="76"/>
                  </a:lnTo>
                  <a:lnTo>
                    <a:pt x="284" y="32"/>
                  </a:lnTo>
                  <a:lnTo>
                    <a:pt x="375" y="8"/>
                  </a:lnTo>
                  <a:lnTo>
                    <a:pt x="466" y="0"/>
                  </a:lnTo>
                  <a:lnTo>
                    <a:pt x="554" y="4"/>
                  </a:lnTo>
                  <a:lnTo>
                    <a:pt x="642" y="16"/>
                  </a:lnTo>
                  <a:lnTo>
                    <a:pt x="727" y="36"/>
                  </a:lnTo>
                  <a:lnTo>
                    <a:pt x="809" y="60"/>
                  </a:lnTo>
                  <a:lnTo>
                    <a:pt x="889" y="84"/>
                  </a:lnTo>
                  <a:lnTo>
                    <a:pt x="969" y="108"/>
                  </a:lnTo>
                  <a:lnTo>
                    <a:pt x="1043" y="128"/>
                  </a:lnTo>
                  <a:lnTo>
                    <a:pt x="1116" y="140"/>
                  </a:lnTo>
                  <a:lnTo>
                    <a:pt x="1185" y="140"/>
                  </a:lnTo>
                  <a:lnTo>
                    <a:pt x="1253" y="124"/>
                  </a:lnTo>
                  <a:lnTo>
                    <a:pt x="1315" y="96"/>
                  </a:lnTo>
                  <a:lnTo>
                    <a:pt x="1330" y="112"/>
                  </a:lnTo>
                  <a:lnTo>
                    <a:pt x="1344" y="132"/>
                  </a:lnTo>
                  <a:lnTo>
                    <a:pt x="1361" y="155"/>
                  </a:lnTo>
                  <a:lnTo>
                    <a:pt x="1384" y="183"/>
                  </a:lnTo>
                  <a:lnTo>
                    <a:pt x="1403" y="211"/>
                  </a:lnTo>
                  <a:lnTo>
                    <a:pt x="1426" y="235"/>
                  </a:lnTo>
                  <a:lnTo>
                    <a:pt x="1449" y="259"/>
                  </a:lnTo>
                  <a:lnTo>
                    <a:pt x="1475" y="275"/>
                  </a:lnTo>
                  <a:lnTo>
                    <a:pt x="702" y="275"/>
                  </a:lnTo>
                  <a:lnTo>
                    <a:pt x="684" y="255"/>
                  </a:lnTo>
                  <a:lnTo>
                    <a:pt x="662" y="235"/>
                  </a:lnTo>
                  <a:lnTo>
                    <a:pt x="630" y="215"/>
                  </a:lnTo>
                  <a:lnTo>
                    <a:pt x="599" y="203"/>
                  </a:lnTo>
                  <a:lnTo>
                    <a:pt x="559" y="187"/>
                  </a:lnTo>
                  <a:lnTo>
                    <a:pt x="520" y="179"/>
                  </a:lnTo>
                  <a:lnTo>
                    <a:pt x="474" y="175"/>
                  </a:lnTo>
                  <a:lnTo>
                    <a:pt x="432" y="171"/>
                  </a:lnTo>
                  <a:lnTo>
                    <a:pt x="383" y="171"/>
                  </a:lnTo>
                  <a:lnTo>
                    <a:pt x="338" y="179"/>
                  </a:lnTo>
                  <a:lnTo>
                    <a:pt x="292" y="187"/>
                  </a:lnTo>
                  <a:lnTo>
                    <a:pt x="250" y="199"/>
                  </a:lnTo>
                  <a:lnTo>
                    <a:pt x="207" y="219"/>
                  </a:lnTo>
                  <a:lnTo>
                    <a:pt x="167" y="243"/>
                  </a:lnTo>
                  <a:lnTo>
                    <a:pt x="133" y="271"/>
                  </a:lnTo>
                  <a:lnTo>
                    <a:pt x="102" y="307"/>
                  </a:lnTo>
                  <a:lnTo>
                    <a:pt x="93" y="295"/>
                  </a:lnTo>
                  <a:lnTo>
                    <a:pt x="82" y="283"/>
                  </a:lnTo>
                  <a:lnTo>
                    <a:pt x="71" y="275"/>
                  </a:lnTo>
                  <a:lnTo>
                    <a:pt x="59" y="263"/>
                  </a:lnTo>
                  <a:lnTo>
                    <a:pt x="45" y="251"/>
                  </a:lnTo>
                  <a:lnTo>
                    <a:pt x="34" y="243"/>
                  </a:lnTo>
                  <a:lnTo>
                    <a:pt x="17" y="235"/>
                  </a:lnTo>
                  <a:lnTo>
                    <a:pt x="0" y="227"/>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3" name="Freeform 8"/>
            <p:cNvSpPr>
              <a:spLocks/>
            </p:cNvSpPr>
            <p:nvPr/>
          </p:nvSpPr>
          <p:spPr bwMode="auto">
            <a:xfrm>
              <a:off x="2730" y="2305"/>
              <a:ext cx="1324" cy="334"/>
            </a:xfrm>
            <a:custGeom>
              <a:avLst/>
              <a:gdLst>
                <a:gd name="T0" fmla="*/ 0 w 1324"/>
                <a:gd name="T1" fmla="*/ 235 h 334"/>
                <a:gd name="T2" fmla="*/ 74 w 1324"/>
                <a:gd name="T3" fmla="*/ 143 h 334"/>
                <a:gd name="T4" fmla="*/ 156 w 1324"/>
                <a:gd name="T5" fmla="*/ 76 h 334"/>
                <a:gd name="T6" fmla="*/ 241 w 1324"/>
                <a:gd name="T7" fmla="*/ 32 h 334"/>
                <a:gd name="T8" fmla="*/ 329 w 1324"/>
                <a:gd name="T9" fmla="*/ 8 h 334"/>
                <a:gd name="T10" fmla="*/ 423 w 1324"/>
                <a:gd name="T11" fmla="*/ 0 h 334"/>
                <a:gd name="T12" fmla="*/ 517 w 1324"/>
                <a:gd name="T13" fmla="*/ 4 h 334"/>
                <a:gd name="T14" fmla="*/ 611 w 1324"/>
                <a:gd name="T15" fmla="*/ 20 h 334"/>
                <a:gd name="T16" fmla="*/ 705 w 1324"/>
                <a:gd name="T17" fmla="*/ 40 h 334"/>
                <a:gd name="T18" fmla="*/ 796 w 1324"/>
                <a:gd name="T19" fmla="*/ 68 h 334"/>
                <a:gd name="T20" fmla="*/ 884 w 1324"/>
                <a:gd name="T21" fmla="*/ 99 h 334"/>
                <a:gd name="T22" fmla="*/ 969 w 1324"/>
                <a:gd name="T23" fmla="*/ 127 h 334"/>
                <a:gd name="T24" fmla="*/ 1048 w 1324"/>
                <a:gd name="T25" fmla="*/ 151 h 334"/>
                <a:gd name="T26" fmla="*/ 1122 w 1324"/>
                <a:gd name="T27" fmla="*/ 167 h 334"/>
                <a:gd name="T28" fmla="*/ 1191 w 1324"/>
                <a:gd name="T29" fmla="*/ 175 h 334"/>
                <a:gd name="T30" fmla="*/ 1250 w 1324"/>
                <a:gd name="T31" fmla="*/ 167 h 334"/>
                <a:gd name="T32" fmla="*/ 1299 w 1324"/>
                <a:gd name="T33" fmla="*/ 147 h 334"/>
                <a:gd name="T34" fmla="*/ 1324 w 1324"/>
                <a:gd name="T35" fmla="*/ 199 h 334"/>
                <a:gd name="T36" fmla="*/ 1264 w 1324"/>
                <a:gd name="T37" fmla="*/ 227 h 334"/>
                <a:gd name="T38" fmla="*/ 1202 w 1324"/>
                <a:gd name="T39" fmla="*/ 235 h 334"/>
                <a:gd name="T40" fmla="*/ 1134 w 1324"/>
                <a:gd name="T41" fmla="*/ 231 h 334"/>
                <a:gd name="T42" fmla="*/ 1063 w 1324"/>
                <a:gd name="T43" fmla="*/ 219 h 334"/>
                <a:gd name="T44" fmla="*/ 989 w 1324"/>
                <a:gd name="T45" fmla="*/ 199 h 334"/>
                <a:gd name="T46" fmla="*/ 912 w 1324"/>
                <a:gd name="T47" fmla="*/ 171 h 334"/>
                <a:gd name="T48" fmla="*/ 832 w 1324"/>
                <a:gd name="T49" fmla="*/ 147 h 334"/>
                <a:gd name="T50" fmla="*/ 747 w 1324"/>
                <a:gd name="T51" fmla="*/ 119 h 334"/>
                <a:gd name="T52" fmla="*/ 662 w 1324"/>
                <a:gd name="T53" fmla="*/ 99 h 334"/>
                <a:gd name="T54" fmla="*/ 574 w 1324"/>
                <a:gd name="T55" fmla="*/ 87 h 334"/>
                <a:gd name="T56" fmla="*/ 483 w 1324"/>
                <a:gd name="T57" fmla="*/ 83 h 334"/>
                <a:gd name="T58" fmla="*/ 389 w 1324"/>
                <a:gd name="T59" fmla="*/ 95 h 334"/>
                <a:gd name="T60" fmla="*/ 295 w 1324"/>
                <a:gd name="T61" fmla="*/ 123 h 334"/>
                <a:gd name="T62" fmla="*/ 199 w 1324"/>
                <a:gd name="T63" fmla="*/ 171 h 334"/>
                <a:gd name="T64" fmla="*/ 99 w 1324"/>
                <a:gd name="T65" fmla="*/ 239 h 334"/>
                <a:gd name="T66" fmla="*/ 0 w 1324"/>
                <a:gd name="T67" fmla="*/ 334 h 334"/>
                <a:gd name="T68" fmla="*/ 3 w 1324"/>
                <a:gd name="T69" fmla="*/ 314 h 334"/>
                <a:gd name="T70" fmla="*/ 3 w 1324"/>
                <a:gd name="T71" fmla="*/ 290 h 334"/>
                <a:gd name="T72" fmla="*/ 3 w 1324"/>
                <a:gd name="T73" fmla="*/ 263 h 334"/>
                <a:gd name="T74" fmla="*/ 0 w 1324"/>
                <a:gd name="T75" fmla="*/ 235 h 3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324"/>
                <a:gd name="T115" fmla="*/ 0 h 334"/>
                <a:gd name="T116" fmla="*/ 1324 w 1324"/>
                <a:gd name="T117" fmla="*/ 334 h 3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324" h="334">
                  <a:moveTo>
                    <a:pt x="0" y="235"/>
                  </a:moveTo>
                  <a:lnTo>
                    <a:pt x="74" y="143"/>
                  </a:lnTo>
                  <a:lnTo>
                    <a:pt x="156" y="76"/>
                  </a:lnTo>
                  <a:lnTo>
                    <a:pt x="241" y="32"/>
                  </a:lnTo>
                  <a:lnTo>
                    <a:pt x="329" y="8"/>
                  </a:lnTo>
                  <a:lnTo>
                    <a:pt x="423" y="0"/>
                  </a:lnTo>
                  <a:lnTo>
                    <a:pt x="517" y="4"/>
                  </a:lnTo>
                  <a:lnTo>
                    <a:pt x="611" y="20"/>
                  </a:lnTo>
                  <a:lnTo>
                    <a:pt x="705" y="40"/>
                  </a:lnTo>
                  <a:lnTo>
                    <a:pt x="796" y="68"/>
                  </a:lnTo>
                  <a:lnTo>
                    <a:pt x="884" y="99"/>
                  </a:lnTo>
                  <a:lnTo>
                    <a:pt x="969" y="127"/>
                  </a:lnTo>
                  <a:lnTo>
                    <a:pt x="1048" y="151"/>
                  </a:lnTo>
                  <a:lnTo>
                    <a:pt x="1122" y="167"/>
                  </a:lnTo>
                  <a:lnTo>
                    <a:pt x="1191" y="175"/>
                  </a:lnTo>
                  <a:lnTo>
                    <a:pt x="1250" y="167"/>
                  </a:lnTo>
                  <a:lnTo>
                    <a:pt x="1299" y="147"/>
                  </a:lnTo>
                  <a:lnTo>
                    <a:pt x="1324" y="199"/>
                  </a:lnTo>
                  <a:lnTo>
                    <a:pt x="1264" y="227"/>
                  </a:lnTo>
                  <a:lnTo>
                    <a:pt x="1202" y="235"/>
                  </a:lnTo>
                  <a:lnTo>
                    <a:pt x="1134" y="231"/>
                  </a:lnTo>
                  <a:lnTo>
                    <a:pt x="1063" y="219"/>
                  </a:lnTo>
                  <a:lnTo>
                    <a:pt x="989" y="199"/>
                  </a:lnTo>
                  <a:lnTo>
                    <a:pt x="912" y="171"/>
                  </a:lnTo>
                  <a:lnTo>
                    <a:pt x="832" y="147"/>
                  </a:lnTo>
                  <a:lnTo>
                    <a:pt x="747" y="119"/>
                  </a:lnTo>
                  <a:lnTo>
                    <a:pt x="662" y="99"/>
                  </a:lnTo>
                  <a:lnTo>
                    <a:pt x="574" y="87"/>
                  </a:lnTo>
                  <a:lnTo>
                    <a:pt x="483" y="83"/>
                  </a:lnTo>
                  <a:lnTo>
                    <a:pt x="389" y="95"/>
                  </a:lnTo>
                  <a:lnTo>
                    <a:pt x="295" y="123"/>
                  </a:lnTo>
                  <a:lnTo>
                    <a:pt x="199" y="171"/>
                  </a:lnTo>
                  <a:lnTo>
                    <a:pt x="99" y="239"/>
                  </a:lnTo>
                  <a:lnTo>
                    <a:pt x="0" y="334"/>
                  </a:lnTo>
                  <a:lnTo>
                    <a:pt x="3" y="314"/>
                  </a:lnTo>
                  <a:lnTo>
                    <a:pt x="3" y="290"/>
                  </a:lnTo>
                  <a:lnTo>
                    <a:pt x="3" y="263"/>
                  </a:lnTo>
                  <a:lnTo>
                    <a:pt x="0" y="235"/>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4" name="Freeform 9"/>
            <p:cNvSpPr>
              <a:spLocks/>
            </p:cNvSpPr>
            <p:nvPr/>
          </p:nvSpPr>
          <p:spPr bwMode="auto">
            <a:xfrm>
              <a:off x="2922" y="2627"/>
              <a:ext cx="466" cy="68"/>
            </a:xfrm>
            <a:custGeom>
              <a:avLst/>
              <a:gdLst>
                <a:gd name="T0" fmla="*/ 466 w 466"/>
                <a:gd name="T1" fmla="*/ 68 h 68"/>
                <a:gd name="T2" fmla="*/ 0 w 466"/>
                <a:gd name="T3" fmla="*/ 68 h 68"/>
                <a:gd name="T4" fmla="*/ 23 w 466"/>
                <a:gd name="T5" fmla="*/ 52 h 68"/>
                <a:gd name="T6" fmla="*/ 49 w 466"/>
                <a:gd name="T7" fmla="*/ 36 h 68"/>
                <a:gd name="T8" fmla="*/ 77 w 466"/>
                <a:gd name="T9" fmla="*/ 24 h 68"/>
                <a:gd name="T10" fmla="*/ 108 w 466"/>
                <a:gd name="T11" fmla="*/ 16 h 68"/>
                <a:gd name="T12" fmla="*/ 140 w 466"/>
                <a:gd name="T13" fmla="*/ 8 h 68"/>
                <a:gd name="T14" fmla="*/ 171 w 466"/>
                <a:gd name="T15" fmla="*/ 4 h 68"/>
                <a:gd name="T16" fmla="*/ 205 w 466"/>
                <a:gd name="T17" fmla="*/ 0 h 68"/>
                <a:gd name="T18" fmla="*/ 239 w 466"/>
                <a:gd name="T19" fmla="*/ 0 h 68"/>
                <a:gd name="T20" fmla="*/ 273 w 466"/>
                <a:gd name="T21" fmla="*/ 4 h 68"/>
                <a:gd name="T22" fmla="*/ 304 w 466"/>
                <a:gd name="T23" fmla="*/ 8 h 68"/>
                <a:gd name="T24" fmla="*/ 336 w 466"/>
                <a:gd name="T25" fmla="*/ 12 h 68"/>
                <a:gd name="T26" fmla="*/ 367 w 466"/>
                <a:gd name="T27" fmla="*/ 20 h 68"/>
                <a:gd name="T28" fmla="*/ 395 w 466"/>
                <a:gd name="T29" fmla="*/ 28 h 68"/>
                <a:gd name="T30" fmla="*/ 421 w 466"/>
                <a:gd name="T31" fmla="*/ 40 h 68"/>
                <a:gd name="T32" fmla="*/ 446 w 466"/>
                <a:gd name="T33" fmla="*/ 52 h 68"/>
                <a:gd name="T34" fmla="*/ 466 w 466"/>
                <a:gd name="T35" fmla="*/ 68 h 6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66"/>
                <a:gd name="T55" fmla="*/ 0 h 68"/>
                <a:gd name="T56" fmla="*/ 466 w 466"/>
                <a:gd name="T57" fmla="*/ 68 h 6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66" h="68">
                  <a:moveTo>
                    <a:pt x="466" y="68"/>
                  </a:moveTo>
                  <a:lnTo>
                    <a:pt x="0" y="68"/>
                  </a:lnTo>
                  <a:lnTo>
                    <a:pt x="23" y="52"/>
                  </a:lnTo>
                  <a:lnTo>
                    <a:pt x="49" y="36"/>
                  </a:lnTo>
                  <a:lnTo>
                    <a:pt x="77" y="24"/>
                  </a:lnTo>
                  <a:lnTo>
                    <a:pt x="108" y="16"/>
                  </a:lnTo>
                  <a:lnTo>
                    <a:pt x="140" y="8"/>
                  </a:lnTo>
                  <a:lnTo>
                    <a:pt x="171" y="4"/>
                  </a:lnTo>
                  <a:lnTo>
                    <a:pt x="205" y="0"/>
                  </a:lnTo>
                  <a:lnTo>
                    <a:pt x="239" y="0"/>
                  </a:lnTo>
                  <a:lnTo>
                    <a:pt x="273" y="4"/>
                  </a:lnTo>
                  <a:lnTo>
                    <a:pt x="304" y="8"/>
                  </a:lnTo>
                  <a:lnTo>
                    <a:pt x="336" y="12"/>
                  </a:lnTo>
                  <a:lnTo>
                    <a:pt x="367" y="20"/>
                  </a:lnTo>
                  <a:lnTo>
                    <a:pt x="395" y="28"/>
                  </a:lnTo>
                  <a:lnTo>
                    <a:pt x="421" y="40"/>
                  </a:lnTo>
                  <a:lnTo>
                    <a:pt x="446" y="52"/>
                  </a:lnTo>
                  <a:lnTo>
                    <a:pt x="466" y="68"/>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5" name="Freeform 10"/>
            <p:cNvSpPr>
              <a:spLocks/>
            </p:cNvSpPr>
            <p:nvPr/>
          </p:nvSpPr>
          <p:spPr bwMode="auto">
            <a:xfrm>
              <a:off x="2225" y="2656"/>
              <a:ext cx="253" cy="28"/>
            </a:xfrm>
            <a:custGeom>
              <a:avLst/>
              <a:gdLst>
                <a:gd name="T0" fmla="*/ 0 w 253"/>
                <a:gd name="T1" fmla="*/ 24 h 28"/>
                <a:gd name="T2" fmla="*/ 31 w 253"/>
                <a:gd name="T3" fmla="*/ 12 h 28"/>
                <a:gd name="T4" fmla="*/ 65 w 253"/>
                <a:gd name="T5" fmla="*/ 8 h 28"/>
                <a:gd name="T6" fmla="*/ 102 w 253"/>
                <a:gd name="T7" fmla="*/ 4 h 28"/>
                <a:gd name="T8" fmla="*/ 139 w 253"/>
                <a:gd name="T9" fmla="*/ 0 h 28"/>
                <a:gd name="T10" fmla="*/ 173 w 253"/>
                <a:gd name="T11" fmla="*/ 4 h 28"/>
                <a:gd name="T12" fmla="*/ 205 w 253"/>
                <a:gd name="T13" fmla="*/ 8 h 28"/>
                <a:gd name="T14" fmla="*/ 230 w 253"/>
                <a:gd name="T15" fmla="*/ 16 h 28"/>
                <a:gd name="T16" fmla="*/ 253 w 253"/>
                <a:gd name="T17" fmla="*/ 28 h 28"/>
                <a:gd name="T18" fmla="*/ 0 w 253"/>
                <a:gd name="T19" fmla="*/ 24 h 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53"/>
                <a:gd name="T31" fmla="*/ 0 h 28"/>
                <a:gd name="T32" fmla="*/ 253 w 253"/>
                <a:gd name="T33" fmla="*/ 28 h 2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53" h="28">
                  <a:moveTo>
                    <a:pt x="0" y="24"/>
                  </a:moveTo>
                  <a:lnTo>
                    <a:pt x="31" y="12"/>
                  </a:lnTo>
                  <a:lnTo>
                    <a:pt x="65" y="8"/>
                  </a:lnTo>
                  <a:lnTo>
                    <a:pt x="102" y="4"/>
                  </a:lnTo>
                  <a:lnTo>
                    <a:pt x="139" y="0"/>
                  </a:lnTo>
                  <a:lnTo>
                    <a:pt x="173" y="4"/>
                  </a:lnTo>
                  <a:lnTo>
                    <a:pt x="205" y="8"/>
                  </a:lnTo>
                  <a:lnTo>
                    <a:pt x="230" y="16"/>
                  </a:lnTo>
                  <a:lnTo>
                    <a:pt x="253" y="28"/>
                  </a:lnTo>
                  <a:lnTo>
                    <a:pt x="0" y="24"/>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6" name="Freeform 11"/>
            <p:cNvSpPr>
              <a:spLocks/>
            </p:cNvSpPr>
            <p:nvPr/>
          </p:nvSpPr>
          <p:spPr bwMode="auto">
            <a:xfrm>
              <a:off x="3829" y="1087"/>
              <a:ext cx="469" cy="1664"/>
            </a:xfrm>
            <a:custGeom>
              <a:avLst/>
              <a:gdLst>
                <a:gd name="T0" fmla="*/ 0 w 469"/>
                <a:gd name="T1" fmla="*/ 0 h 1664"/>
                <a:gd name="T2" fmla="*/ 242 w 469"/>
                <a:gd name="T3" fmla="*/ 1377 h 1664"/>
                <a:gd name="T4" fmla="*/ 253 w 469"/>
                <a:gd name="T5" fmla="*/ 1397 h 1664"/>
                <a:gd name="T6" fmla="*/ 273 w 469"/>
                <a:gd name="T7" fmla="*/ 1429 h 1664"/>
                <a:gd name="T8" fmla="*/ 299 w 469"/>
                <a:gd name="T9" fmla="*/ 1469 h 1664"/>
                <a:gd name="T10" fmla="*/ 327 w 469"/>
                <a:gd name="T11" fmla="*/ 1509 h 1664"/>
                <a:gd name="T12" fmla="*/ 358 w 469"/>
                <a:gd name="T13" fmla="*/ 1552 h 1664"/>
                <a:gd name="T14" fmla="*/ 395 w 469"/>
                <a:gd name="T15" fmla="*/ 1596 h 1664"/>
                <a:gd name="T16" fmla="*/ 432 w 469"/>
                <a:gd name="T17" fmla="*/ 1632 h 1664"/>
                <a:gd name="T18" fmla="*/ 469 w 469"/>
                <a:gd name="T19" fmla="*/ 1664 h 1664"/>
                <a:gd name="T20" fmla="*/ 111 w 469"/>
                <a:gd name="T21" fmla="*/ 191 h 1664"/>
                <a:gd name="T22" fmla="*/ 100 w 469"/>
                <a:gd name="T23" fmla="*/ 175 h 1664"/>
                <a:gd name="T24" fmla="*/ 85 w 469"/>
                <a:gd name="T25" fmla="*/ 151 h 1664"/>
                <a:gd name="T26" fmla="*/ 68 w 469"/>
                <a:gd name="T27" fmla="*/ 128 h 1664"/>
                <a:gd name="T28" fmla="*/ 51 w 469"/>
                <a:gd name="T29" fmla="*/ 100 h 1664"/>
                <a:gd name="T30" fmla="*/ 37 w 469"/>
                <a:gd name="T31" fmla="*/ 72 h 1664"/>
                <a:gd name="T32" fmla="*/ 23 w 469"/>
                <a:gd name="T33" fmla="*/ 48 h 1664"/>
                <a:gd name="T34" fmla="*/ 9 w 469"/>
                <a:gd name="T35" fmla="*/ 20 h 1664"/>
                <a:gd name="T36" fmla="*/ 0 w 469"/>
                <a:gd name="T37" fmla="*/ 0 h 166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69"/>
                <a:gd name="T58" fmla="*/ 0 h 1664"/>
                <a:gd name="T59" fmla="*/ 469 w 469"/>
                <a:gd name="T60" fmla="*/ 1664 h 166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69" h="1664">
                  <a:moveTo>
                    <a:pt x="0" y="0"/>
                  </a:moveTo>
                  <a:lnTo>
                    <a:pt x="242" y="1377"/>
                  </a:lnTo>
                  <a:lnTo>
                    <a:pt x="253" y="1397"/>
                  </a:lnTo>
                  <a:lnTo>
                    <a:pt x="273" y="1429"/>
                  </a:lnTo>
                  <a:lnTo>
                    <a:pt x="299" y="1469"/>
                  </a:lnTo>
                  <a:lnTo>
                    <a:pt x="327" y="1509"/>
                  </a:lnTo>
                  <a:lnTo>
                    <a:pt x="358" y="1552"/>
                  </a:lnTo>
                  <a:lnTo>
                    <a:pt x="395" y="1596"/>
                  </a:lnTo>
                  <a:lnTo>
                    <a:pt x="432" y="1632"/>
                  </a:lnTo>
                  <a:lnTo>
                    <a:pt x="469" y="1664"/>
                  </a:lnTo>
                  <a:lnTo>
                    <a:pt x="111" y="191"/>
                  </a:lnTo>
                  <a:lnTo>
                    <a:pt x="100" y="175"/>
                  </a:lnTo>
                  <a:lnTo>
                    <a:pt x="85" y="151"/>
                  </a:lnTo>
                  <a:lnTo>
                    <a:pt x="68" y="128"/>
                  </a:lnTo>
                  <a:lnTo>
                    <a:pt x="51" y="100"/>
                  </a:lnTo>
                  <a:lnTo>
                    <a:pt x="37" y="72"/>
                  </a:lnTo>
                  <a:lnTo>
                    <a:pt x="23" y="48"/>
                  </a:lnTo>
                  <a:lnTo>
                    <a:pt x="9" y="20"/>
                  </a:lnTo>
                  <a:lnTo>
                    <a:pt x="0" y="0"/>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7" name="Freeform 12"/>
            <p:cNvSpPr>
              <a:spLocks/>
            </p:cNvSpPr>
            <p:nvPr/>
          </p:nvSpPr>
          <p:spPr bwMode="auto">
            <a:xfrm>
              <a:off x="1400" y="987"/>
              <a:ext cx="974" cy="1472"/>
            </a:xfrm>
            <a:custGeom>
              <a:avLst/>
              <a:gdLst>
                <a:gd name="T0" fmla="*/ 244 w 974"/>
                <a:gd name="T1" fmla="*/ 0 h 1472"/>
                <a:gd name="T2" fmla="*/ 273 w 974"/>
                <a:gd name="T3" fmla="*/ 7 h 1472"/>
                <a:gd name="T4" fmla="*/ 68 w 974"/>
                <a:gd name="T5" fmla="*/ 1162 h 1472"/>
                <a:gd name="T6" fmla="*/ 91 w 974"/>
                <a:gd name="T7" fmla="*/ 1225 h 1472"/>
                <a:gd name="T8" fmla="*/ 122 w 974"/>
                <a:gd name="T9" fmla="*/ 1277 h 1472"/>
                <a:gd name="T10" fmla="*/ 156 w 974"/>
                <a:gd name="T11" fmla="*/ 1321 h 1472"/>
                <a:gd name="T12" fmla="*/ 199 w 974"/>
                <a:gd name="T13" fmla="*/ 1349 h 1472"/>
                <a:gd name="T14" fmla="*/ 244 w 974"/>
                <a:gd name="T15" fmla="*/ 1369 h 1472"/>
                <a:gd name="T16" fmla="*/ 292 w 974"/>
                <a:gd name="T17" fmla="*/ 1381 h 1472"/>
                <a:gd name="T18" fmla="*/ 344 w 974"/>
                <a:gd name="T19" fmla="*/ 1389 h 1472"/>
                <a:gd name="T20" fmla="*/ 398 w 974"/>
                <a:gd name="T21" fmla="*/ 1385 h 1472"/>
                <a:gd name="T22" fmla="*/ 452 w 974"/>
                <a:gd name="T23" fmla="*/ 1377 h 1472"/>
                <a:gd name="T24" fmla="*/ 508 w 974"/>
                <a:gd name="T25" fmla="*/ 1369 h 1472"/>
                <a:gd name="T26" fmla="*/ 562 w 974"/>
                <a:gd name="T27" fmla="*/ 1353 h 1472"/>
                <a:gd name="T28" fmla="*/ 616 w 974"/>
                <a:gd name="T29" fmla="*/ 1337 h 1472"/>
                <a:gd name="T30" fmla="*/ 670 w 974"/>
                <a:gd name="T31" fmla="*/ 1321 h 1472"/>
                <a:gd name="T32" fmla="*/ 719 w 974"/>
                <a:gd name="T33" fmla="*/ 1305 h 1472"/>
                <a:gd name="T34" fmla="*/ 767 w 974"/>
                <a:gd name="T35" fmla="*/ 1289 h 1472"/>
                <a:gd name="T36" fmla="*/ 810 w 974"/>
                <a:gd name="T37" fmla="*/ 1277 h 1472"/>
                <a:gd name="T38" fmla="*/ 830 w 974"/>
                <a:gd name="T39" fmla="*/ 1281 h 1472"/>
                <a:gd name="T40" fmla="*/ 849 w 974"/>
                <a:gd name="T41" fmla="*/ 1285 h 1472"/>
                <a:gd name="T42" fmla="*/ 869 w 974"/>
                <a:gd name="T43" fmla="*/ 1285 h 1472"/>
                <a:gd name="T44" fmla="*/ 889 w 974"/>
                <a:gd name="T45" fmla="*/ 1289 h 1472"/>
                <a:gd name="T46" fmla="*/ 906 w 974"/>
                <a:gd name="T47" fmla="*/ 1297 h 1472"/>
                <a:gd name="T48" fmla="*/ 926 w 974"/>
                <a:gd name="T49" fmla="*/ 1301 h 1472"/>
                <a:gd name="T50" fmla="*/ 949 w 974"/>
                <a:gd name="T51" fmla="*/ 1309 h 1472"/>
                <a:gd name="T52" fmla="*/ 974 w 974"/>
                <a:gd name="T53" fmla="*/ 1317 h 1472"/>
                <a:gd name="T54" fmla="*/ 898 w 974"/>
                <a:gd name="T55" fmla="*/ 1317 h 1472"/>
                <a:gd name="T56" fmla="*/ 824 w 974"/>
                <a:gd name="T57" fmla="*/ 1325 h 1472"/>
                <a:gd name="T58" fmla="*/ 758 w 974"/>
                <a:gd name="T59" fmla="*/ 1337 h 1472"/>
                <a:gd name="T60" fmla="*/ 699 w 974"/>
                <a:gd name="T61" fmla="*/ 1353 h 1472"/>
                <a:gd name="T62" fmla="*/ 642 w 974"/>
                <a:gd name="T63" fmla="*/ 1373 h 1472"/>
                <a:gd name="T64" fmla="*/ 588 w 974"/>
                <a:gd name="T65" fmla="*/ 1393 h 1472"/>
                <a:gd name="T66" fmla="*/ 534 w 974"/>
                <a:gd name="T67" fmla="*/ 1412 h 1472"/>
                <a:gd name="T68" fmla="*/ 483 w 974"/>
                <a:gd name="T69" fmla="*/ 1432 h 1472"/>
                <a:gd name="T70" fmla="*/ 432 w 974"/>
                <a:gd name="T71" fmla="*/ 1448 h 1472"/>
                <a:gd name="T72" fmla="*/ 381 w 974"/>
                <a:gd name="T73" fmla="*/ 1464 h 1472"/>
                <a:gd name="T74" fmla="*/ 327 w 974"/>
                <a:gd name="T75" fmla="*/ 1472 h 1472"/>
                <a:gd name="T76" fmla="*/ 270 w 974"/>
                <a:gd name="T77" fmla="*/ 1472 h 1472"/>
                <a:gd name="T78" fmla="*/ 210 w 974"/>
                <a:gd name="T79" fmla="*/ 1468 h 1472"/>
                <a:gd name="T80" fmla="*/ 145 w 974"/>
                <a:gd name="T81" fmla="*/ 1452 h 1472"/>
                <a:gd name="T82" fmla="*/ 76 w 974"/>
                <a:gd name="T83" fmla="*/ 1424 h 1472"/>
                <a:gd name="T84" fmla="*/ 0 w 974"/>
                <a:gd name="T85" fmla="*/ 1389 h 1472"/>
                <a:gd name="T86" fmla="*/ 244 w 974"/>
                <a:gd name="T87" fmla="*/ 0 h 147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974"/>
                <a:gd name="T133" fmla="*/ 0 h 1472"/>
                <a:gd name="T134" fmla="*/ 974 w 974"/>
                <a:gd name="T135" fmla="*/ 1472 h 147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974" h="1472">
                  <a:moveTo>
                    <a:pt x="244" y="0"/>
                  </a:moveTo>
                  <a:lnTo>
                    <a:pt x="273" y="7"/>
                  </a:lnTo>
                  <a:lnTo>
                    <a:pt x="68" y="1162"/>
                  </a:lnTo>
                  <a:lnTo>
                    <a:pt x="91" y="1225"/>
                  </a:lnTo>
                  <a:lnTo>
                    <a:pt x="122" y="1277"/>
                  </a:lnTo>
                  <a:lnTo>
                    <a:pt x="156" y="1321"/>
                  </a:lnTo>
                  <a:lnTo>
                    <a:pt x="199" y="1349"/>
                  </a:lnTo>
                  <a:lnTo>
                    <a:pt x="244" y="1369"/>
                  </a:lnTo>
                  <a:lnTo>
                    <a:pt x="292" y="1381"/>
                  </a:lnTo>
                  <a:lnTo>
                    <a:pt x="344" y="1389"/>
                  </a:lnTo>
                  <a:lnTo>
                    <a:pt x="398" y="1385"/>
                  </a:lnTo>
                  <a:lnTo>
                    <a:pt x="452" y="1377"/>
                  </a:lnTo>
                  <a:lnTo>
                    <a:pt x="508" y="1369"/>
                  </a:lnTo>
                  <a:lnTo>
                    <a:pt x="562" y="1353"/>
                  </a:lnTo>
                  <a:lnTo>
                    <a:pt x="616" y="1337"/>
                  </a:lnTo>
                  <a:lnTo>
                    <a:pt x="670" y="1321"/>
                  </a:lnTo>
                  <a:lnTo>
                    <a:pt x="719" y="1305"/>
                  </a:lnTo>
                  <a:lnTo>
                    <a:pt x="767" y="1289"/>
                  </a:lnTo>
                  <a:lnTo>
                    <a:pt x="810" y="1277"/>
                  </a:lnTo>
                  <a:lnTo>
                    <a:pt x="830" y="1281"/>
                  </a:lnTo>
                  <a:lnTo>
                    <a:pt x="849" y="1285"/>
                  </a:lnTo>
                  <a:lnTo>
                    <a:pt x="869" y="1285"/>
                  </a:lnTo>
                  <a:lnTo>
                    <a:pt x="889" y="1289"/>
                  </a:lnTo>
                  <a:lnTo>
                    <a:pt x="906" y="1297"/>
                  </a:lnTo>
                  <a:lnTo>
                    <a:pt x="926" y="1301"/>
                  </a:lnTo>
                  <a:lnTo>
                    <a:pt x="949" y="1309"/>
                  </a:lnTo>
                  <a:lnTo>
                    <a:pt x="974" y="1317"/>
                  </a:lnTo>
                  <a:lnTo>
                    <a:pt x="898" y="1317"/>
                  </a:lnTo>
                  <a:lnTo>
                    <a:pt x="824" y="1325"/>
                  </a:lnTo>
                  <a:lnTo>
                    <a:pt x="758" y="1337"/>
                  </a:lnTo>
                  <a:lnTo>
                    <a:pt x="699" y="1353"/>
                  </a:lnTo>
                  <a:lnTo>
                    <a:pt x="642" y="1373"/>
                  </a:lnTo>
                  <a:lnTo>
                    <a:pt x="588" y="1393"/>
                  </a:lnTo>
                  <a:lnTo>
                    <a:pt x="534" y="1412"/>
                  </a:lnTo>
                  <a:lnTo>
                    <a:pt x="483" y="1432"/>
                  </a:lnTo>
                  <a:lnTo>
                    <a:pt x="432" y="1448"/>
                  </a:lnTo>
                  <a:lnTo>
                    <a:pt x="381" y="1464"/>
                  </a:lnTo>
                  <a:lnTo>
                    <a:pt x="327" y="1472"/>
                  </a:lnTo>
                  <a:lnTo>
                    <a:pt x="270" y="1472"/>
                  </a:lnTo>
                  <a:lnTo>
                    <a:pt x="210" y="1468"/>
                  </a:lnTo>
                  <a:lnTo>
                    <a:pt x="145" y="1452"/>
                  </a:lnTo>
                  <a:lnTo>
                    <a:pt x="76" y="1424"/>
                  </a:lnTo>
                  <a:lnTo>
                    <a:pt x="0" y="1389"/>
                  </a:lnTo>
                  <a:lnTo>
                    <a:pt x="24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8" name="Freeform 13"/>
            <p:cNvSpPr>
              <a:spLocks/>
            </p:cNvSpPr>
            <p:nvPr/>
          </p:nvSpPr>
          <p:spPr bwMode="auto">
            <a:xfrm>
              <a:off x="1498" y="1413"/>
              <a:ext cx="682" cy="928"/>
            </a:xfrm>
            <a:custGeom>
              <a:avLst/>
              <a:gdLst>
                <a:gd name="T0" fmla="*/ 131 w 682"/>
                <a:gd name="T1" fmla="*/ 0 h 928"/>
                <a:gd name="T2" fmla="*/ 122 w 682"/>
                <a:gd name="T3" fmla="*/ 56 h 928"/>
                <a:gd name="T4" fmla="*/ 105 w 682"/>
                <a:gd name="T5" fmla="*/ 152 h 928"/>
                <a:gd name="T6" fmla="*/ 83 w 682"/>
                <a:gd name="T7" fmla="*/ 271 h 928"/>
                <a:gd name="T8" fmla="*/ 60 w 682"/>
                <a:gd name="T9" fmla="*/ 402 h 928"/>
                <a:gd name="T10" fmla="*/ 37 w 682"/>
                <a:gd name="T11" fmla="*/ 526 h 928"/>
                <a:gd name="T12" fmla="*/ 17 w 682"/>
                <a:gd name="T13" fmla="*/ 633 h 928"/>
                <a:gd name="T14" fmla="*/ 6 w 682"/>
                <a:gd name="T15" fmla="*/ 709 h 928"/>
                <a:gd name="T16" fmla="*/ 0 w 682"/>
                <a:gd name="T17" fmla="*/ 737 h 928"/>
                <a:gd name="T18" fmla="*/ 23 w 682"/>
                <a:gd name="T19" fmla="*/ 796 h 928"/>
                <a:gd name="T20" fmla="*/ 54 w 682"/>
                <a:gd name="T21" fmla="*/ 844 h 928"/>
                <a:gd name="T22" fmla="*/ 91 w 682"/>
                <a:gd name="T23" fmla="*/ 880 h 928"/>
                <a:gd name="T24" fmla="*/ 134 w 682"/>
                <a:gd name="T25" fmla="*/ 904 h 928"/>
                <a:gd name="T26" fmla="*/ 182 w 682"/>
                <a:gd name="T27" fmla="*/ 920 h 928"/>
                <a:gd name="T28" fmla="*/ 233 w 682"/>
                <a:gd name="T29" fmla="*/ 928 h 928"/>
                <a:gd name="T30" fmla="*/ 287 w 682"/>
                <a:gd name="T31" fmla="*/ 928 h 928"/>
                <a:gd name="T32" fmla="*/ 341 w 682"/>
                <a:gd name="T33" fmla="*/ 924 h 928"/>
                <a:gd name="T34" fmla="*/ 398 w 682"/>
                <a:gd name="T35" fmla="*/ 916 h 928"/>
                <a:gd name="T36" fmla="*/ 452 w 682"/>
                <a:gd name="T37" fmla="*/ 904 h 928"/>
                <a:gd name="T38" fmla="*/ 503 w 682"/>
                <a:gd name="T39" fmla="*/ 892 h 928"/>
                <a:gd name="T40" fmla="*/ 549 w 682"/>
                <a:gd name="T41" fmla="*/ 876 h 928"/>
                <a:gd name="T42" fmla="*/ 594 w 682"/>
                <a:gd name="T43" fmla="*/ 864 h 928"/>
                <a:gd name="T44" fmla="*/ 631 w 682"/>
                <a:gd name="T45" fmla="*/ 856 h 928"/>
                <a:gd name="T46" fmla="*/ 659 w 682"/>
                <a:gd name="T47" fmla="*/ 848 h 928"/>
                <a:gd name="T48" fmla="*/ 682 w 682"/>
                <a:gd name="T49" fmla="*/ 844 h 928"/>
                <a:gd name="T50" fmla="*/ 617 w 682"/>
                <a:gd name="T51" fmla="*/ 832 h 928"/>
                <a:gd name="T52" fmla="*/ 554 w 682"/>
                <a:gd name="T53" fmla="*/ 816 h 928"/>
                <a:gd name="T54" fmla="*/ 495 w 682"/>
                <a:gd name="T55" fmla="*/ 796 h 928"/>
                <a:gd name="T56" fmla="*/ 438 w 682"/>
                <a:gd name="T57" fmla="*/ 769 h 928"/>
                <a:gd name="T58" fmla="*/ 387 w 682"/>
                <a:gd name="T59" fmla="*/ 741 h 928"/>
                <a:gd name="T60" fmla="*/ 338 w 682"/>
                <a:gd name="T61" fmla="*/ 705 h 928"/>
                <a:gd name="T62" fmla="*/ 296 w 682"/>
                <a:gd name="T63" fmla="*/ 665 h 928"/>
                <a:gd name="T64" fmla="*/ 259 w 682"/>
                <a:gd name="T65" fmla="*/ 617 h 928"/>
                <a:gd name="T66" fmla="*/ 222 w 682"/>
                <a:gd name="T67" fmla="*/ 566 h 928"/>
                <a:gd name="T68" fmla="*/ 193 w 682"/>
                <a:gd name="T69" fmla="*/ 506 h 928"/>
                <a:gd name="T70" fmla="*/ 171 w 682"/>
                <a:gd name="T71" fmla="*/ 442 h 928"/>
                <a:gd name="T72" fmla="*/ 151 w 682"/>
                <a:gd name="T73" fmla="*/ 367 h 928"/>
                <a:gd name="T74" fmla="*/ 137 w 682"/>
                <a:gd name="T75" fmla="*/ 287 h 928"/>
                <a:gd name="T76" fmla="*/ 128 w 682"/>
                <a:gd name="T77" fmla="*/ 199 h 928"/>
                <a:gd name="T78" fmla="*/ 128 w 682"/>
                <a:gd name="T79" fmla="*/ 104 h 928"/>
                <a:gd name="T80" fmla="*/ 131 w 682"/>
                <a:gd name="T81" fmla="*/ 0 h 92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82"/>
                <a:gd name="T124" fmla="*/ 0 h 928"/>
                <a:gd name="T125" fmla="*/ 682 w 682"/>
                <a:gd name="T126" fmla="*/ 928 h 92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82" h="928">
                  <a:moveTo>
                    <a:pt x="131" y="0"/>
                  </a:moveTo>
                  <a:lnTo>
                    <a:pt x="122" y="56"/>
                  </a:lnTo>
                  <a:lnTo>
                    <a:pt x="105" y="152"/>
                  </a:lnTo>
                  <a:lnTo>
                    <a:pt x="83" y="271"/>
                  </a:lnTo>
                  <a:lnTo>
                    <a:pt x="60" y="402"/>
                  </a:lnTo>
                  <a:lnTo>
                    <a:pt x="37" y="526"/>
                  </a:lnTo>
                  <a:lnTo>
                    <a:pt x="17" y="633"/>
                  </a:lnTo>
                  <a:lnTo>
                    <a:pt x="6" y="709"/>
                  </a:lnTo>
                  <a:lnTo>
                    <a:pt x="0" y="737"/>
                  </a:lnTo>
                  <a:lnTo>
                    <a:pt x="23" y="796"/>
                  </a:lnTo>
                  <a:lnTo>
                    <a:pt x="54" y="844"/>
                  </a:lnTo>
                  <a:lnTo>
                    <a:pt x="91" y="880"/>
                  </a:lnTo>
                  <a:lnTo>
                    <a:pt x="134" y="904"/>
                  </a:lnTo>
                  <a:lnTo>
                    <a:pt x="182" y="920"/>
                  </a:lnTo>
                  <a:lnTo>
                    <a:pt x="233" y="928"/>
                  </a:lnTo>
                  <a:lnTo>
                    <a:pt x="287" y="928"/>
                  </a:lnTo>
                  <a:lnTo>
                    <a:pt x="341" y="924"/>
                  </a:lnTo>
                  <a:lnTo>
                    <a:pt x="398" y="916"/>
                  </a:lnTo>
                  <a:lnTo>
                    <a:pt x="452" y="904"/>
                  </a:lnTo>
                  <a:lnTo>
                    <a:pt x="503" y="892"/>
                  </a:lnTo>
                  <a:lnTo>
                    <a:pt x="549" y="876"/>
                  </a:lnTo>
                  <a:lnTo>
                    <a:pt x="594" y="864"/>
                  </a:lnTo>
                  <a:lnTo>
                    <a:pt x="631" y="856"/>
                  </a:lnTo>
                  <a:lnTo>
                    <a:pt x="659" y="848"/>
                  </a:lnTo>
                  <a:lnTo>
                    <a:pt x="682" y="844"/>
                  </a:lnTo>
                  <a:lnTo>
                    <a:pt x="617" y="832"/>
                  </a:lnTo>
                  <a:lnTo>
                    <a:pt x="554" y="816"/>
                  </a:lnTo>
                  <a:lnTo>
                    <a:pt x="495" y="796"/>
                  </a:lnTo>
                  <a:lnTo>
                    <a:pt x="438" y="769"/>
                  </a:lnTo>
                  <a:lnTo>
                    <a:pt x="387" y="741"/>
                  </a:lnTo>
                  <a:lnTo>
                    <a:pt x="338" y="705"/>
                  </a:lnTo>
                  <a:lnTo>
                    <a:pt x="296" y="665"/>
                  </a:lnTo>
                  <a:lnTo>
                    <a:pt x="259" y="617"/>
                  </a:lnTo>
                  <a:lnTo>
                    <a:pt x="222" y="566"/>
                  </a:lnTo>
                  <a:lnTo>
                    <a:pt x="193" y="506"/>
                  </a:lnTo>
                  <a:lnTo>
                    <a:pt x="171" y="442"/>
                  </a:lnTo>
                  <a:lnTo>
                    <a:pt x="151" y="367"/>
                  </a:lnTo>
                  <a:lnTo>
                    <a:pt x="137" y="287"/>
                  </a:lnTo>
                  <a:lnTo>
                    <a:pt x="128" y="199"/>
                  </a:lnTo>
                  <a:lnTo>
                    <a:pt x="128" y="104"/>
                  </a:lnTo>
                  <a:lnTo>
                    <a:pt x="13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9" name="Freeform 14"/>
            <p:cNvSpPr>
              <a:spLocks/>
            </p:cNvSpPr>
            <p:nvPr/>
          </p:nvSpPr>
          <p:spPr bwMode="auto">
            <a:xfrm>
              <a:off x="1652" y="957"/>
              <a:ext cx="1058" cy="1532"/>
            </a:xfrm>
            <a:custGeom>
              <a:avLst/>
              <a:gdLst>
                <a:gd name="T0" fmla="*/ 268 w 1058"/>
                <a:gd name="T1" fmla="*/ 923 h 1532"/>
                <a:gd name="T2" fmla="*/ 140 w 1058"/>
                <a:gd name="T3" fmla="*/ 871 h 1532"/>
                <a:gd name="T4" fmla="*/ 60 w 1058"/>
                <a:gd name="T5" fmla="*/ 780 h 1532"/>
                <a:gd name="T6" fmla="*/ 18 w 1058"/>
                <a:gd name="T7" fmla="*/ 656 h 1532"/>
                <a:gd name="T8" fmla="*/ 0 w 1058"/>
                <a:gd name="T9" fmla="*/ 517 h 1532"/>
                <a:gd name="T10" fmla="*/ 6 w 1058"/>
                <a:gd name="T11" fmla="*/ 370 h 1532"/>
                <a:gd name="T12" fmla="*/ 23 w 1058"/>
                <a:gd name="T13" fmla="*/ 231 h 1532"/>
                <a:gd name="T14" fmla="*/ 43 w 1058"/>
                <a:gd name="T15" fmla="*/ 103 h 1532"/>
                <a:gd name="T16" fmla="*/ 57 w 1058"/>
                <a:gd name="T17" fmla="*/ 0 h 1532"/>
                <a:gd name="T18" fmla="*/ 89 w 1058"/>
                <a:gd name="T19" fmla="*/ 20 h 1532"/>
                <a:gd name="T20" fmla="*/ 117 w 1058"/>
                <a:gd name="T21" fmla="*/ 36 h 1532"/>
                <a:gd name="T22" fmla="*/ 148 w 1058"/>
                <a:gd name="T23" fmla="*/ 52 h 1532"/>
                <a:gd name="T24" fmla="*/ 180 w 1058"/>
                <a:gd name="T25" fmla="*/ 59 h 1532"/>
                <a:gd name="T26" fmla="*/ 211 w 1058"/>
                <a:gd name="T27" fmla="*/ 71 h 1532"/>
                <a:gd name="T28" fmla="*/ 245 w 1058"/>
                <a:gd name="T29" fmla="*/ 79 h 1532"/>
                <a:gd name="T30" fmla="*/ 276 w 1058"/>
                <a:gd name="T31" fmla="*/ 83 h 1532"/>
                <a:gd name="T32" fmla="*/ 307 w 1058"/>
                <a:gd name="T33" fmla="*/ 87 h 1532"/>
                <a:gd name="T34" fmla="*/ 361 w 1058"/>
                <a:gd name="T35" fmla="*/ 87 h 1532"/>
                <a:gd name="T36" fmla="*/ 415 w 1058"/>
                <a:gd name="T37" fmla="*/ 87 h 1532"/>
                <a:gd name="T38" fmla="*/ 469 w 1058"/>
                <a:gd name="T39" fmla="*/ 83 h 1532"/>
                <a:gd name="T40" fmla="*/ 521 w 1058"/>
                <a:gd name="T41" fmla="*/ 75 h 1532"/>
                <a:gd name="T42" fmla="*/ 575 w 1058"/>
                <a:gd name="T43" fmla="*/ 67 h 1532"/>
                <a:gd name="T44" fmla="*/ 626 w 1058"/>
                <a:gd name="T45" fmla="*/ 59 h 1532"/>
                <a:gd name="T46" fmla="*/ 677 w 1058"/>
                <a:gd name="T47" fmla="*/ 55 h 1532"/>
                <a:gd name="T48" fmla="*/ 725 w 1058"/>
                <a:gd name="T49" fmla="*/ 52 h 1532"/>
                <a:gd name="T50" fmla="*/ 773 w 1058"/>
                <a:gd name="T51" fmla="*/ 52 h 1532"/>
                <a:gd name="T52" fmla="*/ 819 w 1058"/>
                <a:gd name="T53" fmla="*/ 59 h 1532"/>
                <a:gd name="T54" fmla="*/ 864 w 1058"/>
                <a:gd name="T55" fmla="*/ 67 h 1532"/>
                <a:gd name="T56" fmla="*/ 907 w 1058"/>
                <a:gd name="T57" fmla="*/ 83 h 1532"/>
                <a:gd name="T58" fmla="*/ 950 w 1058"/>
                <a:gd name="T59" fmla="*/ 111 h 1532"/>
                <a:gd name="T60" fmla="*/ 987 w 1058"/>
                <a:gd name="T61" fmla="*/ 143 h 1532"/>
                <a:gd name="T62" fmla="*/ 1024 w 1058"/>
                <a:gd name="T63" fmla="*/ 187 h 1532"/>
                <a:gd name="T64" fmla="*/ 1058 w 1058"/>
                <a:gd name="T65" fmla="*/ 239 h 1532"/>
                <a:gd name="T66" fmla="*/ 1058 w 1058"/>
                <a:gd name="T67" fmla="*/ 1532 h 1532"/>
                <a:gd name="T68" fmla="*/ 1001 w 1058"/>
                <a:gd name="T69" fmla="*/ 1472 h 1532"/>
                <a:gd name="T70" fmla="*/ 944 w 1058"/>
                <a:gd name="T71" fmla="*/ 1425 h 1532"/>
                <a:gd name="T72" fmla="*/ 887 w 1058"/>
                <a:gd name="T73" fmla="*/ 1389 h 1532"/>
                <a:gd name="T74" fmla="*/ 830 w 1058"/>
                <a:gd name="T75" fmla="*/ 1365 h 1532"/>
                <a:gd name="T76" fmla="*/ 776 w 1058"/>
                <a:gd name="T77" fmla="*/ 1345 h 1532"/>
                <a:gd name="T78" fmla="*/ 725 w 1058"/>
                <a:gd name="T79" fmla="*/ 1333 h 1532"/>
                <a:gd name="T80" fmla="*/ 674 w 1058"/>
                <a:gd name="T81" fmla="*/ 1321 h 1532"/>
                <a:gd name="T82" fmla="*/ 626 w 1058"/>
                <a:gd name="T83" fmla="*/ 1309 h 1532"/>
                <a:gd name="T84" fmla="*/ 583 w 1058"/>
                <a:gd name="T85" fmla="*/ 1293 h 1532"/>
                <a:gd name="T86" fmla="*/ 540 w 1058"/>
                <a:gd name="T87" fmla="*/ 1277 h 1532"/>
                <a:gd name="T88" fmla="*/ 501 w 1058"/>
                <a:gd name="T89" fmla="*/ 1250 h 1532"/>
                <a:gd name="T90" fmla="*/ 467 w 1058"/>
                <a:gd name="T91" fmla="*/ 1214 h 1532"/>
                <a:gd name="T92" fmla="*/ 435 w 1058"/>
                <a:gd name="T93" fmla="*/ 1166 h 1532"/>
                <a:gd name="T94" fmla="*/ 410 w 1058"/>
                <a:gd name="T95" fmla="*/ 1106 h 1532"/>
                <a:gd name="T96" fmla="*/ 390 w 1058"/>
                <a:gd name="T97" fmla="*/ 1027 h 1532"/>
                <a:gd name="T98" fmla="*/ 373 w 1058"/>
                <a:gd name="T99" fmla="*/ 927 h 1532"/>
                <a:gd name="T100" fmla="*/ 359 w 1058"/>
                <a:gd name="T101" fmla="*/ 927 h 1532"/>
                <a:gd name="T102" fmla="*/ 344 w 1058"/>
                <a:gd name="T103" fmla="*/ 927 h 1532"/>
                <a:gd name="T104" fmla="*/ 330 w 1058"/>
                <a:gd name="T105" fmla="*/ 927 h 1532"/>
                <a:gd name="T106" fmla="*/ 316 w 1058"/>
                <a:gd name="T107" fmla="*/ 927 h 1532"/>
                <a:gd name="T108" fmla="*/ 305 w 1058"/>
                <a:gd name="T109" fmla="*/ 927 h 1532"/>
                <a:gd name="T110" fmla="*/ 290 w 1058"/>
                <a:gd name="T111" fmla="*/ 927 h 1532"/>
                <a:gd name="T112" fmla="*/ 279 w 1058"/>
                <a:gd name="T113" fmla="*/ 923 h 1532"/>
                <a:gd name="T114" fmla="*/ 268 w 1058"/>
                <a:gd name="T115" fmla="*/ 923 h 153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058"/>
                <a:gd name="T175" fmla="*/ 0 h 1532"/>
                <a:gd name="T176" fmla="*/ 1058 w 1058"/>
                <a:gd name="T177" fmla="*/ 1532 h 153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058" h="1532">
                  <a:moveTo>
                    <a:pt x="268" y="923"/>
                  </a:moveTo>
                  <a:lnTo>
                    <a:pt x="140" y="871"/>
                  </a:lnTo>
                  <a:lnTo>
                    <a:pt x="60" y="780"/>
                  </a:lnTo>
                  <a:lnTo>
                    <a:pt x="18" y="656"/>
                  </a:lnTo>
                  <a:lnTo>
                    <a:pt x="0" y="517"/>
                  </a:lnTo>
                  <a:lnTo>
                    <a:pt x="6" y="370"/>
                  </a:lnTo>
                  <a:lnTo>
                    <a:pt x="23" y="231"/>
                  </a:lnTo>
                  <a:lnTo>
                    <a:pt x="43" y="103"/>
                  </a:lnTo>
                  <a:lnTo>
                    <a:pt x="57" y="0"/>
                  </a:lnTo>
                  <a:lnTo>
                    <a:pt x="89" y="20"/>
                  </a:lnTo>
                  <a:lnTo>
                    <a:pt x="117" y="36"/>
                  </a:lnTo>
                  <a:lnTo>
                    <a:pt x="148" y="52"/>
                  </a:lnTo>
                  <a:lnTo>
                    <a:pt x="180" y="59"/>
                  </a:lnTo>
                  <a:lnTo>
                    <a:pt x="211" y="71"/>
                  </a:lnTo>
                  <a:lnTo>
                    <a:pt x="245" y="79"/>
                  </a:lnTo>
                  <a:lnTo>
                    <a:pt x="276" y="83"/>
                  </a:lnTo>
                  <a:lnTo>
                    <a:pt x="307" y="87"/>
                  </a:lnTo>
                  <a:lnTo>
                    <a:pt x="361" y="87"/>
                  </a:lnTo>
                  <a:lnTo>
                    <a:pt x="415" y="87"/>
                  </a:lnTo>
                  <a:lnTo>
                    <a:pt x="469" y="83"/>
                  </a:lnTo>
                  <a:lnTo>
                    <a:pt x="521" y="75"/>
                  </a:lnTo>
                  <a:lnTo>
                    <a:pt x="575" y="67"/>
                  </a:lnTo>
                  <a:lnTo>
                    <a:pt x="626" y="59"/>
                  </a:lnTo>
                  <a:lnTo>
                    <a:pt x="677" y="55"/>
                  </a:lnTo>
                  <a:lnTo>
                    <a:pt x="725" y="52"/>
                  </a:lnTo>
                  <a:lnTo>
                    <a:pt x="773" y="52"/>
                  </a:lnTo>
                  <a:lnTo>
                    <a:pt x="819" y="59"/>
                  </a:lnTo>
                  <a:lnTo>
                    <a:pt x="864" y="67"/>
                  </a:lnTo>
                  <a:lnTo>
                    <a:pt x="907" y="83"/>
                  </a:lnTo>
                  <a:lnTo>
                    <a:pt x="950" y="111"/>
                  </a:lnTo>
                  <a:lnTo>
                    <a:pt x="987" y="143"/>
                  </a:lnTo>
                  <a:lnTo>
                    <a:pt x="1024" y="187"/>
                  </a:lnTo>
                  <a:lnTo>
                    <a:pt x="1058" y="239"/>
                  </a:lnTo>
                  <a:lnTo>
                    <a:pt x="1058" y="1532"/>
                  </a:lnTo>
                  <a:lnTo>
                    <a:pt x="1001" y="1472"/>
                  </a:lnTo>
                  <a:lnTo>
                    <a:pt x="944" y="1425"/>
                  </a:lnTo>
                  <a:lnTo>
                    <a:pt x="887" y="1389"/>
                  </a:lnTo>
                  <a:lnTo>
                    <a:pt x="830" y="1365"/>
                  </a:lnTo>
                  <a:lnTo>
                    <a:pt x="776" y="1345"/>
                  </a:lnTo>
                  <a:lnTo>
                    <a:pt x="725" y="1333"/>
                  </a:lnTo>
                  <a:lnTo>
                    <a:pt x="674" y="1321"/>
                  </a:lnTo>
                  <a:lnTo>
                    <a:pt x="626" y="1309"/>
                  </a:lnTo>
                  <a:lnTo>
                    <a:pt x="583" y="1293"/>
                  </a:lnTo>
                  <a:lnTo>
                    <a:pt x="540" y="1277"/>
                  </a:lnTo>
                  <a:lnTo>
                    <a:pt x="501" y="1250"/>
                  </a:lnTo>
                  <a:lnTo>
                    <a:pt x="467" y="1214"/>
                  </a:lnTo>
                  <a:lnTo>
                    <a:pt x="435" y="1166"/>
                  </a:lnTo>
                  <a:lnTo>
                    <a:pt x="410" y="1106"/>
                  </a:lnTo>
                  <a:lnTo>
                    <a:pt x="390" y="1027"/>
                  </a:lnTo>
                  <a:lnTo>
                    <a:pt x="373" y="927"/>
                  </a:lnTo>
                  <a:lnTo>
                    <a:pt x="359" y="927"/>
                  </a:lnTo>
                  <a:lnTo>
                    <a:pt x="344" y="927"/>
                  </a:lnTo>
                  <a:lnTo>
                    <a:pt x="330" y="927"/>
                  </a:lnTo>
                  <a:lnTo>
                    <a:pt x="316" y="927"/>
                  </a:lnTo>
                  <a:lnTo>
                    <a:pt x="305" y="927"/>
                  </a:lnTo>
                  <a:lnTo>
                    <a:pt x="290" y="927"/>
                  </a:lnTo>
                  <a:lnTo>
                    <a:pt x="279" y="923"/>
                  </a:lnTo>
                  <a:lnTo>
                    <a:pt x="268" y="9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0" name="Freeform 15"/>
            <p:cNvSpPr>
              <a:spLocks/>
            </p:cNvSpPr>
            <p:nvPr/>
          </p:nvSpPr>
          <p:spPr bwMode="auto">
            <a:xfrm>
              <a:off x="1666" y="1710"/>
              <a:ext cx="457" cy="501"/>
            </a:xfrm>
            <a:custGeom>
              <a:avLst/>
              <a:gdLst>
                <a:gd name="T0" fmla="*/ 0 w 457"/>
                <a:gd name="T1" fmla="*/ 0 h 501"/>
                <a:gd name="T2" fmla="*/ 23 w 457"/>
                <a:gd name="T3" fmla="*/ 44 h 501"/>
                <a:gd name="T4" fmla="*/ 51 w 457"/>
                <a:gd name="T5" fmla="*/ 84 h 501"/>
                <a:gd name="T6" fmla="*/ 85 w 457"/>
                <a:gd name="T7" fmla="*/ 119 h 501"/>
                <a:gd name="T8" fmla="*/ 125 w 457"/>
                <a:gd name="T9" fmla="*/ 147 h 501"/>
                <a:gd name="T10" fmla="*/ 173 w 457"/>
                <a:gd name="T11" fmla="*/ 175 h 501"/>
                <a:gd name="T12" fmla="*/ 222 w 457"/>
                <a:gd name="T13" fmla="*/ 191 h 501"/>
                <a:gd name="T14" fmla="*/ 278 w 457"/>
                <a:gd name="T15" fmla="*/ 203 h 501"/>
                <a:gd name="T16" fmla="*/ 335 w 457"/>
                <a:gd name="T17" fmla="*/ 203 h 501"/>
                <a:gd name="T18" fmla="*/ 338 w 457"/>
                <a:gd name="T19" fmla="*/ 235 h 501"/>
                <a:gd name="T20" fmla="*/ 344 w 457"/>
                <a:gd name="T21" fmla="*/ 275 h 501"/>
                <a:gd name="T22" fmla="*/ 352 w 457"/>
                <a:gd name="T23" fmla="*/ 310 h 501"/>
                <a:gd name="T24" fmla="*/ 364 w 457"/>
                <a:gd name="T25" fmla="*/ 350 h 501"/>
                <a:gd name="T26" fmla="*/ 378 w 457"/>
                <a:gd name="T27" fmla="*/ 394 h 501"/>
                <a:gd name="T28" fmla="*/ 401 w 457"/>
                <a:gd name="T29" fmla="*/ 430 h 501"/>
                <a:gd name="T30" fmla="*/ 426 w 457"/>
                <a:gd name="T31" fmla="*/ 470 h 501"/>
                <a:gd name="T32" fmla="*/ 457 w 457"/>
                <a:gd name="T33" fmla="*/ 501 h 501"/>
                <a:gd name="T34" fmla="*/ 412 w 457"/>
                <a:gd name="T35" fmla="*/ 489 h 501"/>
                <a:gd name="T36" fmla="*/ 369 w 457"/>
                <a:gd name="T37" fmla="*/ 478 h 501"/>
                <a:gd name="T38" fmla="*/ 329 w 457"/>
                <a:gd name="T39" fmla="*/ 462 h 501"/>
                <a:gd name="T40" fmla="*/ 290 w 457"/>
                <a:gd name="T41" fmla="*/ 442 h 501"/>
                <a:gd name="T42" fmla="*/ 250 w 457"/>
                <a:gd name="T43" fmla="*/ 418 h 501"/>
                <a:gd name="T44" fmla="*/ 216 w 457"/>
                <a:gd name="T45" fmla="*/ 394 h 501"/>
                <a:gd name="T46" fmla="*/ 182 w 457"/>
                <a:gd name="T47" fmla="*/ 366 h 501"/>
                <a:gd name="T48" fmla="*/ 150 w 457"/>
                <a:gd name="T49" fmla="*/ 334 h 501"/>
                <a:gd name="T50" fmla="*/ 122 w 457"/>
                <a:gd name="T51" fmla="*/ 302 h 501"/>
                <a:gd name="T52" fmla="*/ 94 w 457"/>
                <a:gd name="T53" fmla="*/ 267 h 501"/>
                <a:gd name="T54" fmla="*/ 71 w 457"/>
                <a:gd name="T55" fmla="*/ 231 h 501"/>
                <a:gd name="T56" fmla="*/ 51 w 457"/>
                <a:gd name="T57" fmla="*/ 187 h 501"/>
                <a:gd name="T58" fmla="*/ 34 w 457"/>
                <a:gd name="T59" fmla="*/ 147 h 501"/>
                <a:gd name="T60" fmla="*/ 20 w 457"/>
                <a:gd name="T61" fmla="*/ 99 h 501"/>
                <a:gd name="T62" fmla="*/ 8 w 457"/>
                <a:gd name="T63" fmla="*/ 52 h 501"/>
                <a:gd name="T64" fmla="*/ 0 w 457"/>
                <a:gd name="T65" fmla="*/ 0 h 50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7"/>
                <a:gd name="T100" fmla="*/ 0 h 501"/>
                <a:gd name="T101" fmla="*/ 457 w 457"/>
                <a:gd name="T102" fmla="*/ 501 h 50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7" h="501">
                  <a:moveTo>
                    <a:pt x="0" y="0"/>
                  </a:moveTo>
                  <a:lnTo>
                    <a:pt x="23" y="44"/>
                  </a:lnTo>
                  <a:lnTo>
                    <a:pt x="51" y="84"/>
                  </a:lnTo>
                  <a:lnTo>
                    <a:pt x="85" y="119"/>
                  </a:lnTo>
                  <a:lnTo>
                    <a:pt x="125" y="147"/>
                  </a:lnTo>
                  <a:lnTo>
                    <a:pt x="173" y="175"/>
                  </a:lnTo>
                  <a:lnTo>
                    <a:pt x="222" y="191"/>
                  </a:lnTo>
                  <a:lnTo>
                    <a:pt x="278" y="203"/>
                  </a:lnTo>
                  <a:lnTo>
                    <a:pt x="335" y="203"/>
                  </a:lnTo>
                  <a:lnTo>
                    <a:pt x="338" y="235"/>
                  </a:lnTo>
                  <a:lnTo>
                    <a:pt x="344" y="275"/>
                  </a:lnTo>
                  <a:lnTo>
                    <a:pt x="352" y="310"/>
                  </a:lnTo>
                  <a:lnTo>
                    <a:pt x="364" y="350"/>
                  </a:lnTo>
                  <a:lnTo>
                    <a:pt x="378" y="394"/>
                  </a:lnTo>
                  <a:lnTo>
                    <a:pt x="401" y="430"/>
                  </a:lnTo>
                  <a:lnTo>
                    <a:pt x="426" y="470"/>
                  </a:lnTo>
                  <a:lnTo>
                    <a:pt x="457" y="501"/>
                  </a:lnTo>
                  <a:lnTo>
                    <a:pt x="412" y="489"/>
                  </a:lnTo>
                  <a:lnTo>
                    <a:pt x="369" y="478"/>
                  </a:lnTo>
                  <a:lnTo>
                    <a:pt x="329" y="462"/>
                  </a:lnTo>
                  <a:lnTo>
                    <a:pt x="290" y="442"/>
                  </a:lnTo>
                  <a:lnTo>
                    <a:pt x="250" y="418"/>
                  </a:lnTo>
                  <a:lnTo>
                    <a:pt x="216" y="394"/>
                  </a:lnTo>
                  <a:lnTo>
                    <a:pt x="182" y="366"/>
                  </a:lnTo>
                  <a:lnTo>
                    <a:pt x="150" y="334"/>
                  </a:lnTo>
                  <a:lnTo>
                    <a:pt x="122" y="302"/>
                  </a:lnTo>
                  <a:lnTo>
                    <a:pt x="94" y="267"/>
                  </a:lnTo>
                  <a:lnTo>
                    <a:pt x="71" y="231"/>
                  </a:lnTo>
                  <a:lnTo>
                    <a:pt x="51" y="187"/>
                  </a:lnTo>
                  <a:lnTo>
                    <a:pt x="34" y="147"/>
                  </a:lnTo>
                  <a:lnTo>
                    <a:pt x="20" y="99"/>
                  </a:lnTo>
                  <a:lnTo>
                    <a:pt x="8" y="52"/>
                  </a:lnTo>
                  <a:lnTo>
                    <a:pt x="0" y="0"/>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1" name="Freeform 16"/>
            <p:cNvSpPr>
              <a:spLocks/>
            </p:cNvSpPr>
            <p:nvPr/>
          </p:nvSpPr>
          <p:spPr bwMode="auto">
            <a:xfrm>
              <a:off x="1680" y="958"/>
              <a:ext cx="307" cy="923"/>
            </a:xfrm>
            <a:custGeom>
              <a:avLst/>
              <a:gdLst>
                <a:gd name="T0" fmla="*/ 307 w 307"/>
                <a:gd name="T1" fmla="*/ 87 h 923"/>
                <a:gd name="T2" fmla="*/ 276 w 307"/>
                <a:gd name="T3" fmla="*/ 83 h 923"/>
                <a:gd name="T4" fmla="*/ 245 w 307"/>
                <a:gd name="T5" fmla="*/ 79 h 923"/>
                <a:gd name="T6" fmla="*/ 211 w 307"/>
                <a:gd name="T7" fmla="*/ 71 h 923"/>
                <a:gd name="T8" fmla="*/ 180 w 307"/>
                <a:gd name="T9" fmla="*/ 59 h 923"/>
                <a:gd name="T10" fmla="*/ 148 w 307"/>
                <a:gd name="T11" fmla="*/ 52 h 923"/>
                <a:gd name="T12" fmla="*/ 117 w 307"/>
                <a:gd name="T13" fmla="*/ 36 h 923"/>
                <a:gd name="T14" fmla="*/ 89 w 307"/>
                <a:gd name="T15" fmla="*/ 20 h 923"/>
                <a:gd name="T16" fmla="*/ 57 w 307"/>
                <a:gd name="T17" fmla="*/ 0 h 923"/>
                <a:gd name="T18" fmla="*/ 43 w 307"/>
                <a:gd name="T19" fmla="*/ 103 h 923"/>
                <a:gd name="T20" fmla="*/ 23 w 307"/>
                <a:gd name="T21" fmla="*/ 231 h 923"/>
                <a:gd name="T22" fmla="*/ 6 w 307"/>
                <a:gd name="T23" fmla="*/ 370 h 923"/>
                <a:gd name="T24" fmla="*/ 0 w 307"/>
                <a:gd name="T25" fmla="*/ 517 h 923"/>
                <a:gd name="T26" fmla="*/ 18 w 307"/>
                <a:gd name="T27" fmla="*/ 656 h 923"/>
                <a:gd name="T28" fmla="*/ 60 w 307"/>
                <a:gd name="T29" fmla="*/ 780 h 923"/>
                <a:gd name="T30" fmla="*/ 140 w 307"/>
                <a:gd name="T31" fmla="*/ 871 h 923"/>
                <a:gd name="T32" fmla="*/ 268 w 307"/>
                <a:gd name="T33" fmla="*/ 923 h 923"/>
                <a:gd name="T34" fmla="*/ 307 w 307"/>
                <a:gd name="T35" fmla="*/ 87 h 9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07"/>
                <a:gd name="T55" fmla="*/ 0 h 923"/>
                <a:gd name="T56" fmla="*/ 307 w 307"/>
                <a:gd name="T57" fmla="*/ 923 h 9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07" h="923">
                  <a:moveTo>
                    <a:pt x="307" y="87"/>
                  </a:moveTo>
                  <a:lnTo>
                    <a:pt x="276" y="83"/>
                  </a:lnTo>
                  <a:lnTo>
                    <a:pt x="245" y="79"/>
                  </a:lnTo>
                  <a:lnTo>
                    <a:pt x="211" y="71"/>
                  </a:lnTo>
                  <a:lnTo>
                    <a:pt x="180" y="59"/>
                  </a:lnTo>
                  <a:lnTo>
                    <a:pt x="148" y="52"/>
                  </a:lnTo>
                  <a:lnTo>
                    <a:pt x="117" y="36"/>
                  </a:lnTo>
                  <a:lnTo>
                    <a:pt x="89" y="20"/>
                  </a:lnTo>
                  <a:lnTo>
                    <a:pt x="57" y="0"/>
                  </a:lnTo>
                  <a:lnTo>
                    <a:pt x="43" y="103"/>
                  </a:lnTo>
                  <a:lnTo>
                    <a:pt x="23" y="231"/>
                  </a:lnTo>
                  <a:lnTo>
                    <a:pt x="6" y="370"/>
                  </a:lnTo>
                  <a:lnTo>
                    <a:pt x="0" y="517"/>
                  </a:lnTo>
                  <a:lnTo>
                    <a:pt x="18" y="656"/>
                  </a:lnTo>
                  <a:lnTo>
                    <a:pt x="60" y="780"/>
                  </a:lnTo>
                  <a:lnTo>
                    <a:pt x="140" y="871"/>
                  </a:lnTo>
                  <a:lnTo>
                    <a:pt x="268" y="923"/>
                  </a:lnTo>
                  <a:lnTo>
                    <a:pt x="307" y="87"/>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2" name="Freeform 17"/>
            <p:cNvSpPr>
              <a:spLocks/>
            </p:cNvSpPr>
            <p:nvPr/>
          </p:nvSpPr>
          <p:spPr bwMode="auto">
            <a:xfrm>
              <a:off x="3082" y="945"/>
              <a:ext cx="964" cy="1500"/>
            </a:xfrm>
            <a:custGeom>
              <a:avLst/>
              <a:gdLst>
                <a:gd name="T0" fmla="*/ 0 w 964"/>
                <a:gd name="T1" fmla="*/ 0 h 1500"/>
                <a:gd name="T2" fmla="*/ 0 w 964"/>
                <a:gd name="T3" fmla="*/ 1333 h 1500"/>
                <a:gd name="T4" fmla="*/ 66 w 964"/>
                <a:gd name="T5" fmla="*/ 1325 h 1500"/>
                <a:gd name="T6" fmla="*/ 131 w 964"/>
                <a:gd name="T7" fmla="*/ 1321 h 1500"/>
                <a:gd name="T8" fmla="*/ 199 w 964"/>
                <a:gd name="T9" fmla="*/ 1329 h 1500"/>
                <a:gd name="T10" fmla="*/ 268 w 964"/>
                <a:gd name="T11" fmla="*/ 1341 h 1500"/>
                <a:gd name="T12" fmla="*/ 336 w 964"/>
                <a:gd name="T13" fmla="*/ 1357 h 1500"/>
                <a:gd name="T14" fmla="*/ 404 w 964"/>
                <a:gd name="T15" fmla="*/ 1377 h 1500"/>
                <a:gd name="T16" fmla="*/ 469 w 964"/>
                <a:gd name="T17" fmla="*/ 1397 h 1500"/>
                <a:gd name="T18" fmla="*/ 535 w 964"/>
                <a:gd name="T19" fmla="*/ 1417 h 1500"/>
                <a:gd name="T20" fmla="*/ 600 w 964"/>
                <a:gd name="T21" fmla="*/ 1441 h 1500"/>
                <a:gd name="T22" fmla="*/ 660 w 964"/>
                <a:gd name="T23" fmla="*/ 1460 h 1500"/>
                <a:gd name="T24" fmla="*/ 719 w 964"/>
                <a:gd name="T25" fmla="*/ 1476 h 1500"/>
                <a:gd name="T26" fmla="*/ 776 w 964"/>
                <a:gd name="T27" fmla="*/ 1492 h 1500"/>
                <a:gd name="T28" fmla="*/ 830 w 964"/>
                <a:gd name="T29" fmla="*/ 1500 h 1500"/>
                <a:gd name="T30" fmla="*/ 879 w 964"/>
                <a:gd name="T31" fmla="*/ 1500 h 1500"/>
                <a:gd name="T32" fmla="*/ 924 w 964"/>
                <a:gd name="T33" fmla="*/ 1496 h 1500"/>
                <a:gd name="T34" fmla="*/ 964 w 964"/>
                <a:gd name="T35" fmla="*/ 1480 h 1500"/>
                <a:gd name="T36" fmla="*/ 708 w 964"/>
                <a:gd name="T37" fmla="*/ 16 h 1500"/>
                <a:gd name="T38" fmla="*/ 651 w 964"/>
                <a:gd name="T39" fmla="*/ 40 h 1500"/>
                <a:gd name="T40" fmla="*/ 594 w 964"/>
                <a:gd name="T41" fmla="*/ 55 h 1500"/>
                <a:gd name="T42" fmla="*/ 540 w 964"/>
                <a:gd name="T43" fmla="*/ 67 h 1500"/>
                <a:gd name="T44" fmla="*/ 484 w 964"/>
                <a:gd name="T45" fmla="*/ 75 h 1500"/>
                <a:gd name="T46" fmla="*/ 432 w 964"/>
                <a:gd name="T47" fmla="*/ 75 h 1500"/>
                <a:gd name="T48" fmla="*/ 378 w 964"/>
                <a:gd name="T49" fmla="*/ 75 h 1500"/>
                <a:gd name="T50" fmla="*/ 330 w 964"/>
                <a:gd name="T51" fmla="*/ 71 h 1500"/>
                <a:gd name="T52" fmla="*/ 282 w 964"/>
                <a:gd name="T53" fmla="*/ 63 h 1500"/>
                <a:gd name="T54" fmla="*/ 236 w 964"/>
                <a:gd name="T55" fmla="*/ 55 h 1500"/>
                <a:gd name="T56" fmla="*/ 194 w 964"/>
                <a:gd name="T57" fmla="*/ 47 h 1500"/>
                <a:gd name="T58" fmla="*/ 151 w 964"/>
                <a:gd name="T59" fmla="*/ 36 h 1500"/>
                <a:gd name="T60" fmla="*/ 114 w 964"/>
                <a:gd name="T61" fmla="*/ 28 h 1500"/>
                <a:gd name="T62" fmla="*/ 80 w 964"/>
                <a:gd name="T63" fmla="*/ 16 h 1500"/>
                <a:gd name="T64" fmla="*/ 52 w 964"/>
                <a:gd name="T65" fmla="*/ 8 h 1500"/>
                <a:gd name="T66" fmla="*/ 23 w 964"/>
                <a:gd name="T67" fmla="*/ 4 h 1500"/>
                <a:gd name="T68" fmla="*/ 0 w 964"/>
                <a:gd name="T69" fmla="*/ 0 h 15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64"/>
                <a:gd name="T106" fmla="*/ 0 h 1500"/>
                <a:gd name="T107" fmla="*/ 964 w 964"/>
                <a:gd name="T108" fmla="*/ 1500 h 15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64" h="1500">
                  <a:moveTo>
                    <a:pt x="0" y="0"/>
                  </a:moveTo>
                  <a:lnTo>
                    <a:pt x="0" y="1333"/>
                  </a:lnTo>
                  <a:lnTo>
                    <a:pt x="66" y="1325"/>
                  </a:lnTo>
                  <a:lnTo>
                    <a:pt x="131" y="1321"/>
                  </a:lnTo>
                  <a:lnTo>
                    <a:pt x="199" y="1329"/>
                  </a:lnTo>
                  <a:lnTo>
                    <a:pt x="268" y="1341"/>
                  </a:lnTo>
                  <a:lnTo>
                    <a:pt x="336" y="1357"/>
                  </a:lnTo>
                  <a:lnTo>
                    <a:pt x="404" y="1377"/>
                  </a:lnTo>
                  <a:lnTo>
                    <a:pt x="469" y="1397"/>
                  </a:lnTo>
                  <a:lnTo>
                    <a:pt x="535" y="1417"/>
                  </a:lnTo>
                  <a:lnTo>
                    <a:pt x="600" y="1441"/>
                  </a:lnTo>
                  <a:lnTo>
                    <a:pt x="660" y="1460"/>
                  </a:lnTo>
                  <a:lnTo>
                    <a:pt x="719" y="1476"/>
                  </a:lnTo>
                  <a:lnTo>
                    <a:pt x="776" y="1492"/>
                  </a:lnTo>
                  <a:lnTo>
                    <a:pt x="830" y="1500"/>
                  </a:lnTo>
                  <a:lnTo>
                    <a:pt x="879" y="1500"/>
                  </a:lnTo>
                  <a:lnTo>
                    <a:pt x="924" y="1496"/>
                  </a:lnTo>
                  <a:lnTo>
                    <a:pt x="964" y="1480"/>
                  </a:lnTo>
                  <a:lnTo>
                    <a:pt x="708" y="16"/>
                  </a:lnTo>
                  <a:lnTo>
                    <a:pt x="651" y="40"/>
                  </a:lnTo>
                  <a:lnTo>
                    <a:pt x="594" y="55"/>
                  </a:lnTo>
                  <a:lnTo>
                    <a:pt x="540" y="67"/>
                  </a:lnTo>
                  <a:lnTo>
                    <a:pt x="484" y="75"/>
                  </a:lnTo>
                  <a:lnTo>
                    <a:pt x="432" y="75"/>
                  </a:lnTo>
                  <a:lnTo>
                    <a:pt x="378" y="75"/>
                  </a:lnTo>
                  <a:lnTo>
                    <a:pt x="330" y="71"/>
                  </a:lnTo>
                  <a:lnTo>
                    <a:pt x="282" y="63"/>
                  </a:lnTo>
                  <a:lnTo>
                    <a:pt x="236" y="55"/>
                  </a:lnTo>
                  <a:lnTo>
                    <a:pt x="194" y="47"/>
                  </a:lnTo>
                  <a:lnTo>
                    <a:pt x="151" y="36"/>
                  </a:lnTo>
                  <a:lnTo>
                    <a:pt x="114" y="28"/>
                  </a:lnTo>
                  <a:lnTo>
                    <a:pt x="80" y="16"/>
                  </a:lnTo>
                  <a:lnTo>
                    <a:pt x="52" y="8"/>
                  </a:lnTo>
                  <a:lnTo>
                    <a:pt x="23" y="4"/>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3" name="Freeform 18"/>
            <p:cNvSpPr>
              <a:spLocks/>
            </p:cNvSpPr>
            <p:nvPr/>
          </p:nvSpPr>
          <p:spPr bwMode="auto">
            <a:xfrm>
              <a:off x="2739" y="949"/>
              <a:ext cx="341" cy="1548"/>
            </a:xfrm>
            <a:custGeom>
              <a:avLst/>
              <a:gdLst>
                <a:gd name="T0" fmla="*/ 0 w 341"/>
                <a:gd name="T1" fmla="*/ 258 h 1548"/>
                <a:gd name="T2" fmla="*/ 54 w 341"/>
                <a:gd name="T3" fmla="*/ 191 h 1548"/>
                <a:gd name="T4" fmla="*/ 103 w 341"/>
                <a:gd name="T5" fmla="*/ 135 h 1548"/>
                <a:gd name="T6" fmla="*/ 148 w 341"/>
                <a:gd name="T7" fmla="*/ 91 h 1548"/>
                <a:gd name="T8" fmla="*/ 191 w 341"/>
                <a:gd name="T9" fmla="*/ 55 h 1548"/>
                <a:gd name="T10" fmla="*/ 231 w 341"/>
                <a:gd name="T11" fmla="*/ 32 h 1548"/>
                <a:gd name="T12" fmla="*/ 270 w 341"/>
                <a:gd name="T13" fmla="*/ 12 h 1548"/>
                <a:gd name="T14" fmla="*/ 307 w 341"/>
                <a:gd name="T15" fmla="*/ 4 h 1548"/>
                <a:gd name="T16" fmla="*/ 341 w 341"/>
                <a:gd name="T17" fmla="*/ 0 h 1548"/>
                <a:gd name="T18" fmla="*/ 341 w 341"/>
                <a:gd name="T19" fmla="*/ 1333 h 1548"/>
                <a:gd name="T20" fmla="*/ 302 w 341"/>
                <a:gd name="T21" fmla="*/ 1341 h 1548"/>
                <a:gd name="T22" fmla="*/ 262 w 341"/>
                <a:gd name="T23" fmla="*/ 1353 h 1548"/>
                <a:gd name="T24" fmla="*/ 219 w 341"/>
                <a:gd name="T25" fmla="*/ 1373 h 1548"/>
                <a:gd name="T26" fmla="*/ 177 w 341"/>
                <a:gd name="T27" fmla="*/ 1393 h 1548"/>
                <a:gd name="T28" fmla="*/ 134 w 341"/>
                <a:gd name="T29" fmla="*/ 1421 h 1548"/>
                <a:gd name="T30" fmla="*/ 89 w 341"/>
                <a:gd name="T31" fmla="*/ 1456 h 1548"/>
                <a:gd name="T32" fmla="*/ 46 w 341"/>
                <a:gd name="T33" fmla="*/ 1500 h 1548"/>
                <a:gd name="T34" fmla="*/ 0 w 341"/>
                <a:gd name="T35" fmla="*/ 1548 h 1548"/>
                <a:gd name="T36" fmla="*/ 0 w 341"/>
                <a:gd name="T37" fmla="*/ 258 h 154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41"/>
                <a:gd name="T58" fmla="*/ 0 h 1548"/>
                <a:gd name="T59" fmla="*/ 341 w 341"/>
                <a:gd name="T60" fmla="*/ 1548 h 154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41" h="1548">
                  <a:moveTo>
                    <a:pt x="0" y="258"/>
                  </a:moveTo>
                  <a:lnTo>
                    <a:pt x="54" y="191"/>
                  </a:lnTo>
                  <a:lnTo>
                    <a:pt x="103" y="135"/>
                  </a:lnTo>
                  <a:lnTo>
                    <a:pt x="148" y="91"/>
                  </a:lnTo>
                  <a:lnTo>
                    <a:pt x="191" y="55"/>
                  </a:lnTo>
                  <a:lnTo>
                    <a:pt x="231" y="32"/>
                  </a:lnTo>
                  <a:lnTo>
                    <a:pt x="270" y="12"/>
                  </a:lnTo>
                  <a:lnTo>
                    <a:pt x="307" y="4"/>
                  </a:lnTo>
                  <a:lnTo>
                    <a:pt x="341" y="0"/>
                  </a:lnTo>
                  <a:lnTo>
                    <a:pt x="341" y="1333"/>
                  </a:lnTo>
                  <a:lnTo>
                    <a:pt x="302" y="1341"/>
                  </a:lnTo>
                  <a:lnTo>
                    <a:pt x="262" y="1353"/>
                  </a:lnTo>
                  <a:lnTo>
                    <a:pt x="219" y="1373"/>
                  </a:lnTo>
                  <a:lnTo>
                    <a:pt x="177" y="1393"/>
                  </a:lnTo>
                  <a:lnTo>
                    <a:pt x="134" y="1421"/>
                  </a:lnTo>
                  <a:lnTo>
                    <a:pt x="89" y="1456"/>
                  </a:lnTo>
                  <a:lnTo>
                    <a:pt x="46" y="1500"/>
                  </a:lnTo>
                  <a:lnTo>
                    <a:pt x="0" y="1548"/>
                  </a:lnTo>
                  <a:lnTo>
                    <a:pt x="0" y="258"/>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4" name="Freeform 19"/>
            <p:cNvSpPr>
              <a:spLocks/>
            </p:cNvSpPr>
            <p:nvPr/>
          </p:nvSpPr>
          <p:spPr bwMode="auto">
            <a:xfrm>
              <a:off x="826" y="0"/>
              <a:ext cx="1694" cy="2082"/>
            </a:xfrm>
            <a:custGeom>
              <a:avLst/>
              <a:gdLst>
                <a:gd name="T0" fmla="*/ 2124 w 1513"/>
                <a:gd name="T1" fmla="*/ 0 h 2076"/>
                <a:gd name="T2" fmla="*/ 1710 w 1513"/>
                <a:gd name="T3" fmla="*/ 106 h 2076"/>
                <a:gd name="T4" fmla="*/ 1310 w 1513"/>
                <a:gd name="T5" fmla="*/ 290 h 2076"/>
                <a:gd name="T6" fmla="*/ 949 w 1513"/>
                <a:gd name="T7" fmla="*/ 537 h 2076"/>
                <a:gd name="T8" fmla="*/ 631 w 1513"/>
                <a:gd name="T9" fmla="*/ 816 h 2076"/>
                <a:gd name="T10" fmla="*/ 368 w 1513"/>
                <a:gd name="T11" fmla="*/ 1131 h 2076"/>
                <a:gd name="T12" fmla="*/ 168 w 1513"/>
                <a:gd name="T13" fmla="*/ 1462 h 2076"/>
                <a:gd name="T14" fmla="*/ 40 w 1513"/>
                <a:gd name="T15" fmla="*/ 1790 h 2076"/>
                <a:gd name="T16" fmla="*/ 0 w 1513"/>
                <a:gd name="T17" fmla="*/ 2094 h 2076"/>
                <a:gd name="T18" fmla="*/ 19 w 1513"/>
                <a:gd name="T19" fmla="*/ 2048 h 2076"/>
                <a:gd name="T20" fmla="*/ 40 w 1513"/>
                <a:gd name="T21" fmla="*/ 1964 h 2076"/>
                <a:gd name="T22" fmla="*/ 62 w 1513"/>
                <a:gd name="T23" fmla="*/ 1936 h 2076"/>
                <a:gd name="T24" fmla="*/ 49 w 1513"/>
                <a:gd name="T25" fmla="*/ 1836 h 2076"/>
                <a:gd name="T26" fmla="*/ 113 w 1513"/>
                <a:gd name="T27" fmla="*/ 1698 h 2076"/>
                <a:gd name="T28" fmla="*/ 301 w 1513"/>
                <a:gd name="T29" fmla="*/ 1595 h 2076"/>
                <a:gd name="T30" fmla="*/ 652 w 1513"/>
                <a:gd name="T31" fmla="*/ 1584 h 2076"/>
                <a:gd name="T32" fmla="*/ 702 w 1513"/>
                <a:gd name="T33" fmla="*/ 1519 h 2076"/>
                <a:gd name="T34" fmla="*/ 890 w 1513"/>
                <a:gd name="T35" fmla="*/ 1302 h 2076"/>
                <a:gd name="T36" fmla="*/ 1127 w 1513"/>
                <a:gd name="T37" fmla="*/ 1066 h 2076"/>
                <a:gd name="T38" fmla="*/ 1338 w 1513"/>
                <a:gd name="T39" fmla="*/ 930 h 2076"/>
                <a:gd name="T40" fmla="*/ 1400 w 1513"/>
                <a:gd name="T41" fmla="*/ 933 h 2076"/>
                <a:gd name="T42" fmla="*/ 1333 w 1513"/>
                <a:gd name="T43" fmla="*/ 892 h 2076"/>
                <a:gd name="T44" fmla="*/ 1246 w 1513"/>
                <a:gd name="T45" fmla="*/ 884 h 2076"/>
                <a:gd name="T46" fmla="*/ 1134 w 1513"/>
                <a:gd name="T47" fmla="*/ 900 h 2076"/>
                <a:gd name="T48" fmla="*/ 1020 w 1513"/>
                <a:gd name="T49" fmla="*/ 947 h 2076"/>
                <a:gd name="T50" fmla="*/ 1056 w 1513"/>
                <a:gd name="T51" fmla="*/ 917 h 2076"/>
                <a:gd name="T52" fmla="*/ 1142 w 1513"/>
                <a:gd name="T53" fmla="*/ 860 h 2076"/>
                <a:gd name="T54" fmla="*/ 1256 w 1513"/>
                <a:gd name="T55" fmla="*/ 811 h 2076"/>
                <a:gd name="T56" fmla="*/ 1375 w 1513"/>
                <a:gd name="T57" fmla="*/ 797 h 2076"/>
                <a:gd name="T58" fmla="*/ 1438 w 1513"/>
                <a:gd name="T59" fmla="*/ 800 h 2076"/>
                <a:gd name="T60" fmla="*/ 1444 w 1513"/>
                <a:gd name="T61" fmla="*/ 697 h 2076"/>
                <a:gd name="T62" fmla="*/ 1518 w 1513"/>
                <a:gd name="T63" fmla="*/ 534 h 2076"/>
                <a:gd name="T64" fmla="*/ 1729 w 1513"/>
                <a:gd name="T65" fmla="*/ 309 h 2076"/>
                <a:gd name="T66" fmla="*/ 2124 w 1513"/>
                <a:gd name="T67" fmla="*/ 0 h 207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513"/>
                <a:gd name="T103" fmla="*/ 0 h 2076"/>
                <a:gd name="T104" fmla="*/ 1513 w 1513"/>
                <a:gd name="T105" fmla="*/ 2076 h 207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513" h="2076">
                  <a:moveTo>
                    <a:pt x="1513" y="0"/>
                  </a:moveTo>
                  <a:lnTo>
                    <a:pt x="1513" y="0"/>
                  </a:lnTo>
                  <a:lnTo>
                    <a:pt x="1361" y="43"/>
                  </a:lnTo>
                  <a:lnTo>
                    <a:pt x="1218" y="106"/>
                  </a:lnTo>
                  <a:lnTo>
                    <a:pt x="1071" y="192"/>
                  </a:lnTo>
                  <a:lnTo>
                    <a:pt x="933" y="287"/>
                  </a:lnTo>
                  <a:lnTo>
                    <a:pt x="801" y="398"/>
                  </a:lnTo>
                  <a:lnTo>
                    <a:pt x="676" y="531"/>
                  </a:lnTo>
                  <a:lnTo>
                    <a:pt x="558" y="667"/>
                  </a:lnTo>
                  <a:lnTo>
                    <a:pt x="450" y="810"/>
                  </a:lnTo>
                  <a:lnTo>
                    <a:pt x="350" y="962"/>
                  </a:lnTo>
                  <a:lnTo>
                    <a:pt x="263" y="1122"/>
                  </a:lnTo>
                  <a:lnTo>
                    <a:pt x="183" y="1284"/>
                  </a:lnTo>
                  <a:lnTo>
                    <a:pt x="120" y="1450"/>
                  </a:lnTo>
                  <a:lnTo>
                    <a:pt x="67" y="1610"/>
                  </a:lnTo>
                  <a:lnTo>
                    <a:pt x="29" y="1775"/>
                  </a:lnTo>
                  <a:lnTo>
                    <a:pt x="6" y="1927"/>
                  </a:lnTo>
                  <a:lnTo>
                    <a:pt x="0" y="2076"/>
                  </a:lnTo>
                  <a:lnTo>
                    <a:pt x="13" y="2030"/>
                  </a:lnTo>
                  <a:lnTo>
                    <a:pt x="22" y="1981"/>
                  </a:lnTo>
                  <a:lnTo>
                    <a:pt x="29" y="1946"/>
                  </a:lnTo>
                  <a:lnTo>
                    <a:pt x="44" y="1918"/>
                  </a:lnTo>
                  <a:lnTo>
                    <a:pt x="35" y="1878"/>
                  </a:lnTo>
                  <a:lnTo>
                    <a:pt x="35" y="1821"/>
                  </a:lnTo>
                  <a:lnTo>
                    <a:pt x="49" y="1756"/>
                  </a:lnTo>
                  <a:lnTo>
                    <a:pt x="80" y="1683"/>
                  </a:lnTo>
                  <a:lnTo>
                    <a:pt x="133" y="1626"/>
                  </a:lnTo>
                  <a:lnTo>
                    <a:pt x="214" y="1580"/>
                  </a:lnTo>
                  <a:lnTo>
                    <a:pt x="323" y="1555"/>
                  </a:lnTo>
                  <a:lnTo>
                    <a:pt x="464" y="1569"/>
                  </a:lnTo>
                  <a:lnTo>
                    <a:pt x="500" y="1507"/>
                  </a:lnTo>
                  <a:lnTo>
                    <a:pt x="558" y="1409"/>
                  </a:lnTo>
                  <a:lnTo>
                    <a:pt x="634" y="1290"/>
                  </a:lnTo>
                  <a:lnTo>
                    <a:pt x="718" y="1165"/>
                  </a:lnTo>
                  <a:lnTo>
                    <a:pt x="803" y="1057"/>
                  </a:lnTo>
                  <a:lnTo>
                    <a:pt x="888" y="965"/>
                  </a:lnTo>
                  <a:lnTo>
                    <a:pt x="953" y="921"/>
                  </a:lnTo>
                  <a:lnTo>
                    <a:pt x="997" y="924"/>
                  </a:lnTo>
                  <a:lnTo>
                    <a:pt x="977" y="900"/>
                  </a:lnTo>
                  <a:lnTo>
                    <a:pt x="950" y="883"/>
                  </a:lnTo>
                  <a:lnTo>
                    <a:pt x="919" y="875"/>
                  </a:lnTo>
                  <a:lnTo>
                    <a:pt x="888" y="875"/>
                  </a:lnTo>
                  <a:lnTo>
                    <a:pt x="850" y="878"/>
                  </a:lnTo>
                  <a:lnTo>
                    <a:pt x="808" y="891"/>
                  </a:lnTo>
                  <a:lnTo>
                    <a:pt x="767" y="913"/>
                  </a:lnTo>
                  <a:lnTo>
                    <a:pt x="727" y="938"/>
                  </a:lnTo>
                  <a:lnTo>
                    <a:pt x="752" y="908"/>
                  </a:lnTo>
                  <a:lnTo>
                    <a:pt x="779" y="878"/>
                  </a:lnTo>
                  <a:lnTo>
                    <a:pt x="814" y="854"/>
                  </a:lnTo>
                  <a:lnTo>
                    <a:pt x="852" y="826"/>
                  </a:lnTo>
                  <a:lnTo>
                    <a:pt x="895" y="805"/>
                  </a:lnTo>
                  <a:lnTo>
                    <a:pt x="937" y="794"/>
                  </a:lnTo>
                  <a:lnTo>
                    <a:pt x="980" y="791"/>
                  </a:lnTo>
                  <a:lnTo>
                    <a:pt x="1024" y="794"/>
                  </a:lnTo>
                  <a:lnTo>
                    <a:pt x="1022" y="748"/>
                  </a:lnTo>
                  <a:lnTo>
                    <a:pt x="1029" y="691"/>
                  </a:lnTo>
                  <a:lnTo>
                    <a:pt x="1049" y="612"/>
                  </a:lnTo>
                  <a:lnTo>
                    <a:pt x="1082" y="528"/>
                  </a:lnTo>
                  <a:lnTo>
                    <a:pt x="1142" y="425"/>
                  </a:lnTo>
                  <a:lnTo>
                    <a:pt x="1232" y="306"/>
                  </a:lnTo>
                  <a:lnTo>
                    <a:pt x="1350" y="163"/>
                  </a:lnTo>
                  <a:lnTo>
                    <a:pt x="1513" y="0"/>
                  </a:lnTo>
                </a:path>
              </a:pathLst>
            </a:custGeom>
            <a:noFill/>
            <a:ln w="19050">
              <a:solidFill>
                <a:srgbClr val="00008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5" name="Freeform 20"/>
            <p:cNvSpPr>
              <a:spLocks/>
            </p:cNvSpPr>
            <p:nvPr/>
          </p:nvSpPr>
          <p:spPr bwMode="auto">
            <a:xfrm>
              <a:off x="840" y="0"/>
              <a:ext cx="1680" cy="2076"/>
            </a:xfrm>
            <a:custGeom>
              <a:avLst/>
              <a:gdLst>
                <a:gd name="T0" fmla="*/ 2071 w 1513"/>
                <a:gd name="T1" fmla="*/ 0 h 2076"/>
                <a:gd name="T2" fmla="*/ 1863 w 1513"/>
                <a:gd name="T3" fmla="*/ 43 h 2076"/>
                <a:gd name="T4" fmla="*/ 1667 w 1513"/>
                <a:gd name="T5" fmla="*/ 106 h 2076"/>
                <a:gd name="T6" fmla="*/ 1466 w 1513"/>
                <a:gd name="T7" fmla="*/ 192 h 2076"/>
                <a:gd name="T8" fmla="*/ 1277 w 1513"/>
                <a:gd name="T9" fmla="*/ 287 h 2076"/>
                <a:gd name="T10" fmla="*/ 1096 w 1513"/>
                <a:gd name="T11" fmla="*/ 398 h 2076"/>
                <a:gd name="T12" fmla="*/ 926 w 1513"/>
                <a:gd name="T13" fmla="*/ 531 h 2076"/>
                <a:gd name="T14" fmla="*/ 764 w 1513"/>
                <a:gd name="T15" fmla="*/ 667 h 2076"/>
                <a:gd name="T16" fmla="*/ 616 w 1513"/>
                <a:gd name="T17" fmla="*/ 810 h 2076"/>
                <a:gd name="T18" fmla="*/ 480 w 1513"/>
                <a:gd name="T19" fmla="*/ 962 h 2076"/>
                <a:gd name="T20" fmla="*/ 360 w 1513"/>
                <a:gd name="T21" fmla="*/ 1122 h 2076"/>
                <a:gd name="T22" fmla="*/ 250 w 1513"/>
                <a:gd name="T23" fmla="*/ 1284 h 2076"/>
                <a:gd name="T24" fmla="*/ 164 w 1513"/>
                <a:gd name="T25" fmla="*/ 1450 h 2076"/>
                <a:gd name="T26" fmla="*/ 91 w 1513"/>
                <a:gd name="T27" fmla="*/ 1610 h 2076"/>
                <a:gd name="T28" fmla="*/ 40 w 1513"/>
                <a:gd name="T29" fmla="*/ 1775 h 2076"/>
                <a:gd name="T30" fmla="*/ 9 w 1513"/>
                <a:gd name="T31" fmla="*/ 1927 h 2076"/>
                <a:gd name="T32" fmla="*/ 0 w 1513"/>
                <a:gd name="T33" fmla="*/ 2076 h 2076"/>
                <a:gd name="T34" fmla="*/ 18 w 1513"/>
                <a:gd name="T35" fmla="*/ 2030 h 2076"/>
                <a:gd name="T36" fmla="*/ 30 w 1513"/>
                <a:gd name="T37" fmla="*/ 1981 h 2076"/>
                <a:gd name="T38" fmla="*/ 40 w 1513"/>
                <a:gd name="T39" fmla="*/ 1946 h 2076"/>
                <a:gd name="T40" fmla="*/ 60 w 1513"/>
                <a:gd name="T41" fmla="*/ 1918 h 2076"/>
                <a:gd name="T42" fmla="*/ 48 w 1513"/>
                <a:gd name="T43" fmla="*/ 1878 h 2076"/>
                <a:gd name="T44" fmla="*/ 48 w 1513"/>
                <a:gd name="T45" fmla="*/ 1821 h 2076"/>
                <a:gd name="T46" fmla="*/ 67 w 1513"/>
                <a:gd name="T47" fmla="*/ 1756 h 2076"/>
                <a:gd name="T48" fmla="*/ 110 w 1513"/>
                <a:gd name="T49" fmla="*/ 1683 h 2076"/>
                <a:gd name="T50" fmla="*/ 182 w 1513"/>
                <a:gd name="T51" fmla="*/ 1626 h 2076"/>
                <a:gd name="T52" fmla="*/ 293 w 1513"/>
                <a:gd name="T53" fmla="*/ 1580 h 2076"/>
                <a:gd name="T54" fmla="*/ 443 w 1513"/>
                <a:gd name="T55" fmla="*/ 1555 h 2076"/>
                <a:gd name="T56" fmla="*/ 635 w 1513"/>
                <a:gd name="T57" fmla="*/ 1569 h 2076"/>
                <a:gd name="T58" fmla="*/ 684 w 1513"/>
                <a:gd name="T59" fmla="*/ 1507 h 2076"/>
                <a:gd name="T60" fmla="*/ 764 w 1513"/>
                <a:gd name="T61" fmla="*/ 1409 h 2076"/>
                <a:gd name="T62" fmla="*/ 868 w 1513"/>
                <a:gd name="T63" fmla="*/ 1290 h 2076"/>
                <a:gd name="T64" fmla="*/ 983 w 1513"/>
                <a:gd name="T65" fmla="*/ 1165 h 2076"/>
                <a:gd name="T66" fmla="*/ 1099 w 1513"/>
                <a:gd name="T67" fmla="*/ 1057 h 2076"/>
                <a:gd name="T68" fmla="*/ 1216 w 1513"/>
                <a:gd name="T69" fmla="*/ 965 h 2076"/>
                <a:gd name="T70" fmla="*/ 1305 w 1513"/>
                <a:gd name="T71" fmla="*/ 921 h 2076"/>
                <a:gd name="T72" fmla="*/ 1365 w 1513"/>
                <a:gd name="T73" fmla="*/ 924 h 2076"/>
                <a:gd name="T74" fmla="*/ 1338 w 1513"/>
                <a:gd name="T75" fmla="*/ 900 h 2076"/>
                <a:gd name="T76" fmla="*/ 1300 w 1513"/>
                <a:gd name="T77" fmla="*/ 883 h 2076"/>
                <a:gd name="T78" fmla="*/ 1258 w 1513"/>
                <a:gd name="T79" fmla="*/ 875 h 2076"/>
                <a:gd name="T80" fmla="*/ 1216 w 1513"/>
                <a:gd name="T81" fmla="*/ 875 h 2076"/>
                <a:gd name="T82" fmla="*/ 1164 w 1513"/>
                <a:gd name="T83" fmla="*/ 878 h 2076"/>
                <a:gd name="T84" fmla="*/ 1106 w 1513"/>
                <a:gd name="T85" fmla="*/ 891 h 2076"/>
                <a:gd name="T86" fmla="*/ 1050 w 1513"/>
                <a:gd name="T87" fmla="*/ 913 h 2076"/>
                <a:gd name="T88" fmla="*/ 995 w 1513"/>
                <a:gd name="T89" fmla="*/ 938 h 2076"/>
                <a:gd name="T90" fmla="*/ 1029 w 1513"/>
                <a:gd name="T91" fmla="*/ 908 h 2076"/>
                <a:gd name="T92" fmla="*/ 1066 w 1513"/>
                <a:gd name="T93" fmla="*/ 878 h 2076"/>
                <a:gd name="T94" fmla="*/ 1115 w 1513"/>
                <a:gd name="T95" fmla="*/ 854 h 2076"/>
                <a:gd name="T96" fmla="*/ 1166 w 1513"/>
                <a:gd name="T97" fmla="*/ 826 h 2076"/>
                <a:gd name="T98" fmla="*/ 1226 w 1513"/>
                <a:gd name="T99" fmla="*/ 805 h 2076"/>
                <a:gd name="T100" fmla="*/ 1282 w 1513"/>
                <a:gd name="T101" fmla="*/ 794 h 2076"/>
                <a:gd name="T102" fmla="*/ 1341 w 1513"/>
                <a:gd name="T103" fmla="*/ 791 h 2076"/>
                <a:gd name="T104" fmla="*/ 1401 w 1513"/>
                <a:gd name="T105" fmla="*/ 794 h 2076"/>
                <a:gd name="T106" fmla="*/ 1399 w 1513"/>
                <a:gd name="T107" fmla="*/ 748 h 2076"/>
                <a:gd name="T108" fmla="*/ 1409 w 1513"/>
                <a:gd name="T109" fmla="*/ 691 h 2076"/>
                <a:gd name="T110" fmla="*/ 1437 w 1513"/>
                <a:gd name="T111" fmla="*/ 612 h 2076"/>
                <a:gd name="T112" fmla="*/ 1481 w 1513"/>
                <a:gd name="T113" fmla="*/ 528 h 2076"/>
                <a:gd name="T114" fmla="*/ 1563 w 1513"/>
                <a:gd name="T115" fmla="*/ 425 h 2076"/>
                <a:gd name="T116" fmla="*/ 1687 w 1513"/>
                <a:gd name="T117" fmla="*/ 306 h 2076"/>
                <a:gd name="T118" fmla="*/ 1848 w 1513"/>
                <a:gd name="T119" fmla="*/ 163 h 2076"/>
                <a:gd name="T120" fmla="*/ 2071 w 1513"/>
                <a:gd name="T121" fmla="*/ 0 h 207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513"/>
                <a:gd name="T184" fmla="*/ 0 h 2076"/>
                <a:gd name="T185" fmla="*/ 1513 w 1513"/>
                <a:gd name="T186" fmla="*/ 2076 h 207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513" h="2076">
                  <a:moveTo>
                    <a:pt x="1513" y="0"/>
                  </a:moveTo>
                  <a:lnTo>
                    <a:pt x="1361" y="43"/>
                  </a:lnTo>
                  <a:lnTo>
                    <a:pt x="1218" y="106"/>
                  </a:lnTo>
                  <a:lnTo>
                    <a:pt x="1071" y="192"/>
                  </a:lnTo>
                  <a:lnTo>
                    <a:pt x="933" y="287"/>
                  </a:lnTo>
                  <a:lnTo>
                    <a:pt x="801" y="398"/>
                  </a:lnTo>
                  <a:lnTo>
                    <a:pt x="676" y="531"/>
                  </a:lnTo>
                  <a:lnTo>
                    <a:pt x="558" y="667"/>
                  </a:lnTo>
                  <a:lnTo>
                    <a:pt x="450" y="810"/>
                  </a:lnTo>
                  <a:lnTo>
                    <a:pt x="350" y="962"/>
                  </a:lnTo>
                  <a:lnTo>
                    <a:pt x="263" y="1122"/>
                  </a:lnTo>
                  <a:lnTo>
                    <a:pt x="183" y="1284"/>
                  </a:lnTo>
                  <a:lnTo>
                    <a:pt x="120" y="1450"/>
                  </a:lnTo>
                  <a:lnTo>
                    <a:pt x="67" y="1610"/>
                  </a:lnTo>
                  <a:lnTo>
                    <a:pt x="29" y="1775"/>
                  </a:lnTo>
                  <a:lnTo>
                    <a:pt x="6" y="1927"/>
                  </a:lnTo>
                  <a:lnTo>
                    <a:pt x="0" y="2076"/>
                  </a:lnTo>
                  <a:lnTo>
                    <a:pt x="13" y="2030"/>
                  </a:lnTo>
                  <a:lnTo>
                    <a:pt x="22" y="1981"/>
                  </a:lnTo>
                  <a:lnTo>
                    <a:pt x="29" y="1946"/>
                  </a:lnTo>
                  <a:lnTo>
                    <a:pt x="44" y="1918"/>
                  </a:lnTo>
                  <a:lnTo>
                    <a:pt x="35" y="1878"/>
                  </a:lnTo>
                  <a:lnTo>
                    <a:pt x="35" y="1821"/>
                  </a:lnTo>
                  <a:lnTo>
                    <a:pt x="49" y="1756"/>
                  </a:lnTo>
                  <a:lnTo>
                    <a:pt x="80" y="1683"/>
                  </a:lnTo>
                  <a:lnTo>
                    <a:pt x="133" y="1626"/>
                  </a:lnTo>
                  <a:lnTo>
                    <a:pt x="214" y="1580"/>
                  </a:lnTo>
                  <a:lnTo>
                    <a:pt x="323" y="1555"/>
                  </a:lnTo>
                  <a:lnTo>
                    <a:pt x="464" y="1569"/>
                  </a:lnTo>
                  <a:lnTo>
                    <a:pt x="500" y="1507"/>
                  </a:lnTo>
                  <a:lnTo>
                    <a:pt x="558" y="1409"/>
                  </a:lnTo>
                  <a:lnTo>
                    <a:pt x="634" y="1290"/>
                  </a:lnTo>
                  <a:lnTo>
                    <a:pt x="718" y="1165"/>
                  </a:lnTo>
                  <a:lnTo>
                    <a:pt x="803" y="1057"/>
                  </a:lnTo>
                  <a:lnTo>
                    <a:pt x="888" y="965"/>
                  </a:lnTo>
                  <a:lnTo>
                    <a:pt x="953" y="921"/>
                  </a:lnTo>
                  <a:lnTo>
                    <a:pt x="997" y="924"/>
                  </a:lnTo>
                  <a:lnTo>
                    <a:pt x="977" y="900"/>
                  </a:lnTo>
                  <a:lnTo>
                    <a:pt x="950" y="883"/>
                  </a:lnTo>
                  <a:lnTo>
                    <a:pt x="919" y="875"/>
                  </a:lnTo>
                  <a:lnTo>
                    <a:pt x="888" y="875"/>
                  </a:lnTo>
                  <a:lnTo>
                    <a:pt x="850" y="878"/>
                  </a:lnTo>
                  <a:lnTo>
                    <a:pt x="808" y="891"/>
                  </a:lnTo>
                  <a:lnTo>
                    <a:pt x="767" y="913"/>
                  </a:lnTo>
                  <a:lnTo>
                    <a:pt x="727" y="938"/>
                  </a:lnTo>
                  <a:lnTo>
                    <a:pt x="752" y="908"/>
                  </a:lnTo>
                  <a:lnTo>
                    <a:pt x="779" y="878"/>
                  </a:lnTo>
                  <a:lnTo>
                    <a:pt x="814" y="854"/>
                  </a:lnTo>
                  <a:lnTo>
                    <a:pt x="852" y="826"/>
                  </a:lnTo>
                  <a:lnTo>
                    <a:pt x="895" y="805"/>
                  </a:lnTo>
                  <a:lnTo>
                    <a:pt x="937" y="794"/>
                  </a:lnTo>
                  <a:lnTo>
                    <a:pt x="980" y="791"/>
                  </a:lnTo>
                  <a:lnTo>
                    <a:pt x="1024" y="794"/>
                  </a:lnTo>
                  <a:lnTo>
                    <a:pt x="1022" y="748"/>
                  </a:lnTo>
                  <a:lnTo>
                    <a:pt x="1029" y="691"/>
                  </a:lnTo>
                  <a:lnTo>
                    <a:pt x="1049" y="612"/>
                  </a:lnTo>
                  <a:lnTo>
                    <a:pt x="1082" y="528"/>
                  </a:lnTo>
                  <a:lnTo>
                    <a:pt x="1142" y="425"/>
                  </a:lnTo>
                  <a:lnTo>
                    <a:pt x="1232" y="306"/>
                  </a:lnTo>
                  <a:lnTo>
                    <a:pt x="1350" y="163"/>
                  </a:lnTo>
                  <a:lnTo>
                    <a:pt x="1513" y="0"/>
                  </a:lnTo>
                  <a:close/>
                </a:path>
              </a:pathLst>
            </a:custGeom>
            <a:gradFill rotWithShape="1">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6" name="Freeform 21"/>
            <p:cNvSpPr>
              <a:spLocks/>
            </p:cNvSpPr>
            <p:nvPr/>
          </p:nvSpPr>
          <p:spPr bwMode="auto">
            <a:xfrm>
              <a:off x="616" y="1846"/>
              <a:ext cx="476" cy="569"/>
            </a:xfrm>
            <a:custGeom>
              <a:avLst/>
              <a:gdLst>
                <a:gd name="T0" fmla="*/ 622 w 395"/>
                <a:gd name="T1" fmla="*/ 569 h 569"/>
                <a:gd name="T2" fmla="*/ 657 w 395"/>
                <a:gd name="T3" fmla="*/ 566 h 569"/>
                <a:gd name="T4" fmla="*/ 688 w 395"/>
                <a:gd name="T5" fmla="*/ 547 h 569"/>
                <a:gd name="T6" fmla="*/ 692 w 395"/>
                <a:gd name="T7" fmla="*/ 512 h 569"/>
                <a:gd name="T8" fmla="*/ 692 w 395"/>
                <a:gd name="T9" fmla="*/ 466 h 569"/>
                <a:gd name="T10" fmla="*/ 664 w 395"/>
                <a:gd name="T11" fmla="*/ 368 h 569"/>
                <a:gd name="T12" fmla="*/ 640 w 395"/>
                <a:gd name="T13" fmla="*/ 295 h 569"/>
                <a:gd name="T14" fmla="*/ 609 w 395"/>
                <a:gd name="T15" fmla="*/ 241 h 569"/>
                <a:gd name="T16" fmla="*/ 587 w 395"/>
                <a:gd name="T17" fmla="*/ 208 h 569"/>
                <a:gd name="T18" fmla="*/ 558 w 395"/>
                <a:gd name="T19" fmla="*/ 189 h 569"/>
                <a:gd name="T20" fmla="*/ 527 w 395"/>
                <a:gd name="T21" fmla="*/ 179 h 569"/>
                <a:gd name="T22" fmla="*/ 495 w 395"/>
                <a:gd name="T23" fmla="*/ 170 h 569"/>
                <a:gd name="T24" fmla="*/ 469 w 395"/>
                <a:gd name="T25" fmla="*/ 170 h 569"/>
                <a:gd name="T26" fmla="*/ 469 w 395"/>
                <a:gd name="T27" fmla="*/ 168 h 569"/>
                <a:gd name="T28" fmla="*/ 469 w 395"/>
                <a:gd name="T29" fmla="*/ 154 h 569"/>
                <a:gd name="T30" fmla="*/ 469 w 395"/>
                <a:gd name="T31" fmla="*/ 141 h 569"/>
                <a:gd name="T32" fmla="*/ 469 w 395"/>
                <a:gd name="T33" fmla="*/ 119 h 569"/>
                <a:gd name="T34" fmla="*/ 507 w 395"/>
                <a:gd name="T35" fmla="*/ 114 h 569"/>
                <a:gd name="T36" fmla="*/ 539 w 395"/>
                <a:gd name="T37" fmla="*/ 97 h 569"/>
                <a:gd name="T38" fmla="*/ 566 w 395"/>
                <a:gd name="T39" fmla="*/ 73 h 569"/>
                <a:gd name="T40" fmla="*/ 571 w 395"/>
                <a:gd name="T41" fmla="*/ 49 h 569"/>
                <a:gd name="T42" fmla="*/ 566 w 395"/>
                <a:gd name="T43" fmla="*/ 27 h 569"/>
                <a:gd name="T44" fmla="*/ 539 w 395"/>
                <a:gd name="T45" fmla="*/ 8 h 569"/>
                <a:gd name="T46" fmla="*/ 507 w 395"/>
                <a:gd name="T47" fmla="*/ 0 h 569"/>
                <a:gd name="T48" fmla="*/ 469 w 395"/>
                <a:gd name="T49" fmla="*/ 0 h 569"/>
                <a:gd name="T50" fmla="*/ 225 w 395"/>
                <a:gd name="T51" fmla="*/ 0 h 569"/>
                <a:gd name="T52" fmla="*/ 184 w 395"/>
                <a:gd name="T53" fmla="*/ 0 h 569"/>
                <a:gd name="T54" fmla="*/ 155 w 395"/>
                <a:gd name="T55" fmla="*/ 8 h 569"/>
                <a:gd name="T56" fmla="*/ 134 w 395"/>
                <a:gd name="T57" fmla="*/ 27 h 569"/>
                <a:gd name="T58" fmla="*/ 125 w 395"/>
                <a:gd name="T59" fmla="*/ 49 h 569"/>
                <a:gd name="T60" fmla="*/ 134 w 395"/>
                <a:gd name="T61" fmla="*/ 73 h 569"/>
                <a:gd name="T62" fmla="*/ 155 w 395"/>
                <a:gd name="T63" fmla="*/ 97 h 569"/>
                <a:gd name="T64" fmla="*/ 184 w 395"/>
                <a:gd name="T65" fmla="*/ 114 h 569"/>
                <a:gd name="T66" fmla="*/ 225 w 395"/>
                <a:gd name="T67" fmla="*/ 119 h 569"/>
                <a:gd name="T68" fmla="*/ 225 w 395"/>
                <a:gd name="T69" fmla="*/ 141 h 569"/>
                <a:gd name="T70" fmla="*/ 225 w 395"/>
                <a:gd name="T71" fmla="*/ 154 h 569"/>
                <a:gd name="T72" fmla="*/ 225 w 395"/>
                <a:gd name="T73" fmla="*/ 168 h 569"/>
                <a:gd name="T74" fmla="*/ 225 w 395"/>
                <a:gd name="T75" fmla="*/ 170 h 569"/>
                <a:gd name="T76" fmla="*/ 194 w 395"/>
                <a:gd name="T77" fmla="*/ 170 h 569"/>
                <a:gd name="T78" fmla="*/ 169 w 395"/>
                <a:gd name="T79" fmla="*/ 179 h 569"/>
                <a:gd name="T80" fmla="*/ 136 w 395"/>
                <a:gd name="T81" fmla="*/ 189 h 569"/>
                <a:gd name="T82" fmla="*/ 108 w 395"/>
                <a:gd name="T83" fmla="*/ 208 h 569"/>
                <a:gd name="T84" fmla="*/ 86 w 395"/>
                <a:gd name="T85" fmla="*/ 241 h 569"/>
                <a:gd name="T86" fmla="*/ 54 w 395"/>
                <a:gd name="T87" fmla="*/ 295 h 569"/>
                <a:gd name="T88" fmla="*/ 33 w 395"/>
                <a:gd name="T89" fmla="*/ 368 h 569"/>
                <a:gd name="T90" fmla="*/ 0 w 395"/>
                <a:gd name="T91" fmla="*/ 466 h 569"/>
                <a:gd name="T92" fmla="*/ 0 w 395"/>
                <a:gd name="T93" fmla="*/ 512 h 569"/>
                <a:gd name="T94" fmla="*/ 16 w 395"/>
                <a:gd name="T95" fmla="*/ 547 h 569"/>
                <a:gd name="T96" fmla="*/ 35 w 395"/>
                <a:gd name="T97" fmla="*/ 566 h 569"/>
                <a:gd name="T98" fmla="*/ 74 w 395"/>
                <a:gd name="T99" fmla="*/ 569 h 569"/>
                <a:gd name="T100" fmla="*/ 622 w 395"/>
                <a:gd name="T101" fmla="*/ 569 h 56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95"/>
                <a:gd name="T154" fmla="*/ 0 h 569"/>
                <a:gd name="T155" fmla="*/ 395 w 395"/>
                <a:gd name="T156" fmla="*/ 569 h 56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95" h="569">
                  <a:moveTo>
                    <a:pt x="355" y="569"/>
                  </a:moveTo>
                  <a:lnTo>
                    <a:pt x="375" y="566"/>
                  </a:lnTo>
                  <a:lnTo>
                    <a:pt x="393" y="547"/>
                  </a:lnTo>
                  <a:lnTo>
                    <a:pt x="395" y="512"/>
                  </a:lnTo>
                  <a:lnTo>
                    <a:pt x="395" y="466"/>
                  </a:lnTo>
                  <a:lnTo>
                    <a:pt x="379" y="368"/>
                  </a:lnTo>
                  <a:lnTo>
                    <a:pt x="366" y="295"/>
                  </a:lnTo>
                  <a:lnTo>
                    <a:pt x="348" y="241"/>
                  </a:lnTo>
                  <a:lnTo>
                    <a:pt x="335" y="208"/>
                  </a:lnTo>
                  <a:lnTo>
                    <a:pt x="319" y="189"/>
                  </a:lnTo>
                  <a:lnTo>
                    <a:pt x="301" y="179"/>
                  </a:lnTo>
                  <a:lnTo>
                    <a:pt x="283" y="170"/>
                  </a:lnTo>
                  <a:lnTo>
                    <a:pt x="268" y="170"/>
                  </a:lnTo>
                  <a:lnTo>
                    <a:pt x="268" y="168"/>
                  </a:lnTo>
                  <a:lnTo>
                    <a:pt x="268" y="154"/>
                  </a:lnTo>
                  <a:lnTo>
                    <a:pt x="268" y="141"/>
                  </a:lnTo>
                  <a:lnTo>
                    <a:pt x="268" y="119"/>
                  </a:lnTo>
                  <a:lnTo>
                    <a:pt x="290" y="114"/>
                  </a:lnTo>
                  <a:lnTo>
                    <a:pt x="308" y="97"/>
                  </a:lnTo>
                  <a:lnTo>
                    <a:pt x="324" y="73"/>
                  </a:lnTo>
                  <a:lnTo>
                    <a:pt x="326" y="49"/>
                  </a:lnTo>
                  <a:lnTo>
                    <a:pt x="324" y="27"/>
                  </a:lnTo>
                  <a:lnTo>
                    <a:pt x="308" y="8"/>
                  </a:lnTo>
                  <a:lnTo>
                    <a:pt x="290" y="0"/>
                  </a:lnTo>
                  <a:lnTo>
                    <a:pt x="268" y="0"/>
                  </a:lnTo>
                  <a:lnTo>
                    <a:pt x="129" y="0"/>
                  </a:lnTo>
                  <a:lnTo>
                    <a:pt x="105" y="0"/>
                  </a:lnTo>
                  <a:lnTo>
                    <a:pt x="89" y="8"/>
                  </a:lnTo>
                  <a:lnTo>
                    <a:pt x="76" y="27"/>
                  </a:lnTo>
                  <a:lnTo>
                    <a:pt x="71" y="49"/>
                  </a:lnTo>
                  <a:lnTo>
                    <a:pt x="76" y="73"/>
                  </a:lnTo>
                  <a:lnTo>
                    <a:pt x="89" y="97"/>
                  </a:lnTo>
                  <a:lnTo>
                    <a:pt x="105" y="114"/>
                  </a:lnTo>
                  <a:lnTo>
                    <a:pt x="129" y="119"/>
                  </a:lnTo>
                  <a:lnTo>
                    <a:pt x="129" y="141"/>
                  </a:lnTo>
                  <a:lnTo>
                    <a:pt x="129" y="154"/>
                  </a:lnTo>
                  <a:lnTo>
                    <a:pt x="129" y="168"/>
                  </a:lnTo>
                  <a:lnTo>
                    <a:pt x="129" y="170"/>
                  </a:lnTo>
                  <a:lnTo>
                    <a:pt x="111" y="170"/>
                  </a:lnTo>
                  <a:lnTo>
                    <a:pt x="96" y="179"/>
                  </a:lnTo>
                  <a:lnTo>
                    <a:pt x="78" y="189"/>
                  </a:lnTo>
                  <a:lnTo>
                    <a:pt x="62" y="208"/>
                  </a:lnTo>
                  <a:lnTo>
                    <a:pt x="49" y="241"/>
                  </a:lnTo>
                  <a:lnTo>
                    <a:pt x="31" y="295"/>
                  </a:lnTo>
                  <a:lnTo>
                    <a:pt x="18" y="368"/>
                  </a:lnTo>
                  <a:lnTo>
                    <a:pt x="0" y="466"/>
                  </a:lnTo>
                  <a:lnTo>
                    <a:pt x="0" y="512"/>
                  </a:lnTo>
                  <a:lnTo>
                    <a:pt x="9" y="547"/>
                  </a:lnTo>
                  <a:lnTo>
                    <a:pt x="20" y="566"/>
                  </a:lnTo>
                  <a:lnTo>
                    <a:pt x="42" y="569"/>
                  </a:lnTo>
                  <a:lnTo>
                    <a:pt x="355" y="56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7" name="Freeform 22"/>
            <p:cNvSpPr>
              <a:spLocks/>
            </p:cNvSpPr>
            <p:nvPr/>
          </p:nvSpPr>
          <p:spPr bwMode="auto">
            <a:xfrm>
              <a:off x="1302" y="2335"/>
              <a:ext cx="1404" cy="318"/>
            </a:xfrm>
            <a:custGeom>
              <a:avLst/>
              <a:gdLst>
                <a:gd name="T0" fmla="*/ 120 w 1404"/>
                <a:gd name="T1" fmla="*/ 99 h 318"/>
                <a:gd name="T2" fmla="*/ 205 w 1404"/>
                <a:gd name="T3" fmla="*/ 131 h 318"/>
                <a:gd name="T4" fmla="*/ 282 w 1404"/>
                <a:gd name="T5" fmla="*/ 151 h 318"/>
                <a:gd name="T6" fmla="*/ 350 w 1404"/>
                <a:gd name="T7" fmla="*/ 163 h 318"/>
                <a:gd name="T8" fmla="*/ 415 w 1404"/>
                <a:gd name="T9" fmla="*/ 163 h 318"/>
                <a:gd name="T10" fmla="*/ 481 w 1404"/>
                <a:gd name="T11" fmla="*/ 151 h 318"/>
                <a:gd name="T12" fmla="*/ 546 w 1404"/>
                <a:gd name="T13" fmla="*/ 131 h 318"/>
                <a:gd name="T14" fmla="*/ 617 w 1404"/>
                <a:gd name="T15" fmla="*/ 103 h 318"/>
                <a:gd name="T16" fmla="*/ 694 w 1404"/>
                <a:gd name="T17" fmla="*/ 67 h 318"/>
                <a:gd name="T18" fmla="*/ 793 w 1404"/>
                <a:gd name="T19" fmla="*/ 36 h 318"/>
                <a:gd name="T20" fmla="*/ 910 w 1404"/>
                <a:gd name="T21" fmla="*/ 12 h 318"/>
                <a:gd name="T22" fmla="*/ 1029 w 1404"/>
                <a:gd name="T23" fmla="*/ 0 h 318"/>
                <a:gd name="T24" fmla="*/ 1149 w 1404"/>
                <a:gd name="T25" fmla="*/ 12 h 318"/>
                <a:gd name="T26" fmla="*/ 1254 w 1404"/>
                <a:gd name="T27" fmla="*/ 51 h 318"/>
                <a:gd name="T28" fmla="*/ 1339 w 1404"/>
                <a:gd name="T29" fmla="*/ 123 h 318"/>
                <a:gd name="T30" fmla="*/ 1393 w 1404"/>
                <a:gd name="T31" fmla="*/ 235 h 318"/>
                <a:gd name="T32" fmla="*/ 1396 w 1404"/>
                <a:gd name="T33" fmla="*/ 310 h 318"/>
                <a:gd name="T34" fmla="*/ 1379 w 1404"/>
                <a:gd name="T35" fmla="*/ 314 h 318"/>
                <a:gd name="T36" fmla="*/ 1345 w 1404"/>
                <a:gd name="T37" fmla="*/ 290 h 318"/>
                <a:gd name="T38" fmla="*/ 1294 w 1404"/>
                <a:gd name="T39" fmla="*/ 243 h 318"/>
                <a:gd name="T40" fmla="*/ 1234 w 1404"/>
                <a:gd name="T41" fmla="*/ 203 h 318"/>
                <a:gd name="T42" fmla="*/ 1168 w 1404"/>
                <a:gd name="T43" fmla="*/ 175 h 318"/>
                <a:gd name="T44" fmla="*/ 1092 w 1404"/>
                <a:gd name="T45" fmla="*/ 159 h 318"/>
                <a:gd name="T46" fmla="*/ 1006 w 1404"/>
                <a:gd name="T47" fmla="*/ 159 h 318"/>
                <a:gd name="T48" fmla="*/ 910 w 1404"/>
                <a:gd name="T49" fmla="*/ 179 h 318"/>
                <a:gd name="T50" fmla="*/ 799 w 1404"/>
                <a:gd name="T51" fmla="*/ 215 h 318"/>
                <a:gd name="T52" fmla="*/ 694 w 1404"/>
                <a:gd name="T53" fmla="*/ 262 h 318"/>
                <a:gd name="T54" fmla="*/ 592 w 1404"/>
                <a:gd name="T55" fmla="*/ 282 h 318"/>
                <a:gd name="T56" fmla="*/ 481 w 1404"/>
                <a:gd name="T57" fmla="*/ 286 h 318"/>
                <a:gd name="T58" fmla="*/ 370 w 1404"/>
                <a:gd name="T59" fmla="*/ 282 h 318"/>
                <a:gd name="T60" fmla="*/ 262 w 1404"/>
                <a:gd name="T61" fmla="*/ 266 h 318"/>
                <a:gd name="T62" fmla="*/ 165 w 1404"/>
                <a:gd name="T63" fmla="*/ 247 h 318"/>
                <a:gd name="T64" fmla="*/ 83 w 1404"/>
                <a:gd name="T65" fmla="*/ 227 h 318"/>
                <a:gd name="T66" fmla="*/ 20 w 1404"/>
                <a:gd name="T67" fmla="*/ 211 h 318"/>
                <a:gd name="T68" fmla="*/ 17 w 1404"/>
                <a:gd name="T69" fmla="*/ 175 h 318"/>
                <a:gd name="T70" fmla="*/ 60 w 1404"/>
                <a:gd name="T71" fmla="*/ 103 h 31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404"/>
                <a:gd name="T109" fmla="*/ 0 h 318"/>
                <a:gd name="T110" fmla="*/ 1404 w 1404"/>
                <a:gd name="T111" fmla="*/ 318 h 31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404" h="318">
                  <a:moveTo>
                    <a:pt x="74" y="79"/>
                  </a:moveTo>
                  <a:lnTo>
                    <a:pt x="120" y="99"/>
                  </a:lnTo>
                  <a:lnTo>
                    <a:pt x="165" y="115"/>
                  </a:lnTo>
                  <a:lnTo>
                    <a:pt x="205" y="131"/>
                  </a:lnTo>
                  <a:lnTo>
                    <a:pt x="245" y="143"/>
                  </a:lnTo>
                  <a:lnTo>
                    <a:pt x="282" y="151"/>
                  </a:lnTo>
                  <a:lnTo>
                    <a:pt x="316" y="159"/>
                  </a:lnTo>
                  <a:lnTo>
                    <a:pt x="350" y="163"/>
                  </a:lnTo>
                  <a:lnTo>
                    <a:pt x="384" y="163"/>
                  </a:lnTo>
                  <a:lnTo>
                    <a:pt x="415" y="163"/>
                  </a:lnTo>
                  <a:lnTo>
                    <a:pt x="447" y="159"/>
                  </a:lnTo>
                  <a:lnTo>
                    <a:pt x="481" y="151"/>
                  </a:lnTo>
                  <a:lnTo>
                    <a:pt x="512" y="143"/>
                  </a:lnTo>
                  <a:lnTo>
                    <a:pt x="546" y="131"/>
                  </a:lnTo>
                  <a:lnTo>
                    <a:pt x="580" y="119"/>
                  </a:lnTo>
                  <a:lnTo>
                    <a:pt x="617" y="103"/>
                  </a:lnTo>
                  <a:lnTo>
                    <a:pt x="654" y="87"/>
                  </a:lnTo>
                  <a:lnTo>
                    <a:pt x="694" y="67"/>
                  </a:lnTo>
                  <a:lnTo>
                    <a:pt x="742" y="51"/>
                  </a:lnTo>
                  <a:lnTo>
                    <a:pt x="793" y="36"/>
                  </a:lnTo>
                  <a:lnTo>
                    <a:pt x="850" y="24"/>
                  </a:lnTo>
                  <a:lnTo>
                    <a:pt x="910" y="12"/>
                  </a:lnTo>
                  <a:lnTo>
                    <a:pt x="970" y="4"/>
                  </a:lnTo>
                  <a:lnTo>
                    <a:pt x="1029" y="0"/>
                  </a:lnTo>
                  <a:lnTo>
                    <a:pt x="1089" y="4"/>
                  </a:lnTo>
                  <a:lnTo>
                    <a:pt x="1149" y="12"/>
                  </a:lnTo>
                  <a:lnTo>
                    <a:pt x="1203" y="28"/>
                  </a:lnTo>
                  <a:lnTo>
                    <a:pt x="1254" y="51"/>
                  </a:lnTo>
                  <a:lnTo>
                    <a:pt x="1299" y="83"/>
                  </a:lnTo>
                  <a:lnTo>
                    <a:pt x="1339" y="123"/>
                  </a:lnTo>
                  <a:lnTo>
                    <a:pt x="1370" y="175"/>
                  </a:lnTo>
                  <a:lnTo>
                    <a:pt x="1393" y="235"/>
                  </a:lnTo>
                  <a:lnTo>
                    <a:pt x="1404" y="310"/>
                  </a:lnTo>
                  <a:lnTo>
                    <a:pt x="1396" y="310"/>
                  </a:lnTo>
                  <a:lnTo>
                    <a:pt x="1387" y="314"/>
                  </a:lnTo>
                  <a:lnTo>
                    <a:pt x="1379" y="314"/>
                  </a:lnTo>
                  <a:lnTo>
                    <a:pt x="1370" y="318"/>
                  </a:lnTo>
                  <a:lnTo>
                    <a:pt x="1345" y="290"/>
                  </a:lnTo>
                  <a:lnTo>
                    <a:pt x="1319" y="266"/>
                  </a:lnTo>
                  <a:lnTo>
                    <a:pt x="1294" y="243"/>
                  </a:lnTo>
                  <a:lnTo>
                    <a:pt x="1265" y="223"/>
                  </a:lnTo>
                  <a:lnTo>
                    <a:pt x="1234" y="203"/>
                  </a:lnTo>
                  <a:lnTo>
                    <a:pt x="1203" y="187"/>
                  </a:lnTo>
                  <a:lnTo>
                    <a:pt x="1168" y="175"/>
                  </a:lnTo>
                  <a:lnTo>
                    <a:pt x="1132" y="167"/>
                  </a:lnTo>
                  <a:lnTo>
                    <a:pt x="1092" y="159"/>
                  </a:lnTo>
                  <a:lnTo>
                    <a:pt x="1052" y="159"/>
                  </a:lnTo>
                  <a:lnTo>
                    <a:pt x="1006" y="159"/>
                  </a:lnTo>
                  <a:lnTo>
                    <a:pt x="961" y="167"/>
                  </a:lnTo>
                  <a:lnTo>
                    <a:pt x="910" y="179"/>
                  </a:lnTo>
                  <a:lnTo>
                    <a:pt x="856" y="195"/>
                  </a:lnTo>
                  <a:lnTo>
                    <a:pt x="799" y="215"/>
                  </a:lnTo>
                  <a:lnTo>
                    <a:pt x="739" y="243"/>
                  </a:lnTo>
                  <a:lnTo>
                    <a:pt x="694" y="262"/>
                  </a:lnTo>
                  <a:lnTo>
                    <a:pt x="643" y="274"/>
                  </a:lnTo>
                  <a:lnTo>
                    <a:pt x="592" y="282"/>
                  </a:lnTo>
                  <a:lnTo>
                    <a:pt x="538" y="286"/>
                  </a:lnTo>
                  <a:lnTo>
                    <a:pt x="481" y="286"/>
                  </a:lnTo>
                  <a:lnTo>
                    <a:pt x="427" y="286"/>
                  </a:lnTo>
                  <a:lnTo>
                    <a:pt x="370" y="282"/>
                  </a:lnTo>
                  <a:lnTo>
                    <a:pt x="316" y="274"/>
                  </a:lnTo>
                  <a:lnTo>
                    <a:pt x="262" y="266"/>
                  </a:lnTo>
                  <a:lnTo>
                    <a:pt x="211" y="258"/>
                  </a:lnTo>
                  <a:lnTo>
                    <a:pt x="165" y="247"/>
                  </a:lnTo>
                  <a:lnTo>
                    <a:pt x="120" y="235"/>
                  </a:lnTo>
                  <a:lnTo>
                    <a:pt x="83" y="227"/>
                  </a:lnTo>
                  <a:lnTo>
                    <a:pt x="49" y="219"/>
                  </a:lnTo>
                  <a:lnTo>
                    <a:pt x="20" y="211"/>
                  </a:lnTo>
                  <a:lnTo>
                    <a:pt x="0" y="203"/>
                  </a:lnTo>
                  <a:lnTo>
                    <a:pt x="17" y="175"/>
                  </a:lnTo>
                  <a:lnTo>
                    <a:pt x="40" y="139"/>
                  </a:lnTo>
                  <a:lnTo>
                    <a:pt x="60" y="103"/>
                  </a:lnTo>
                  <a:lnTo>
                    <a:pt x="74" y="79"/>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grpSp>
      <p:sp>
        <p:nvSpPr>
          <p:cNvPr id="28" name="AutoShape 3"/>
          <p:cNvSpPr>
            <a:spLocks noChangeArrowheads="1"/>
          </p:cNvSpPr>
          <p:nvPr/>
        </p:nvSpPr>
        <p:spPr bwMode="auto">
          <a:xfrm>
            <a:off x="6624832" y="3661355"/>
            <a:ext cx="329322" cy="298966"/>
          </a:xfrm>
          <a:prstGeom prst="irregularSeal1">
            <a:avLst/>
          </a:prstGeom>
          <a:gradFill rotWithShape="1">
            <a:gsLst>
              <a:gs pos="0">
                <a:srgbClr val="E6F8A6">
                  <a:alpha val="62000"/>
                </a:srgbClr>
              </a:gs>
              <a:gs pos="100000">
                <a:srgbClr val="FF0066"/>
              </a:gs>
            </a:gsLst>
            <a:lin ang="5400000" scaled="1"/>
          </a:gradFill>
          <a:ln>
            <a:noFill/>
          </a:ln>
          <a:effectLst/>
          <a:extLst>
            <a:ext uri="{91240B29-F687-4F45-9708-019B960494DF}">
              <a14:hiddenLine xmlns:a14="http://schemas.microsoft.com/office/drawing/2010/main" w="9525">
                <a:solidFill>
                  <a:srgbClr val="00CC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fontAlgn="base">
              <a:spcBef>
                <a:spcPct val="0"/>
              </a:spcBef>
              <a:spcAft>
                <a:spcPct val="0"/>
              </a:spcAft>
            </a:pPr>
            <a:endParaRPr lang="vi-VN" altLang="en-US" sz="1499">
              <a:solidFill>
                <a:srgbClr val="FFFFFF"/>
              </a:solidFill>
              <a:ea typeface="宋体" panose="02010600030101010101" pitchFamily="2" charset="-122"/>
              <a:cs typeface="Arial" panose="020B0604020202020204" pitchFamily="34" charset="0"/>
            </a:endParaRPr>
          </a:p>
        </p:txBody>
      </p:sp>
      <p:sp>
        <p:nvSpPr>
          <p:cNvPr id="29" name="AutoShape 8"/>
          <p:cNvSpPr>
            <a:spLocks noChangeArrowheads="1"/>
          </p:cNvSpPr>
          <p:nvPr/>
        </p:nvSpPr>
        <p:spPr bwMode="auto">
          <a:xfrm>
            <a:off x="4712321" y="742097"/>
            <a:ext cx="309805" cy="286219"/>
          </a:xfrm>
          <a:prstGeom prst="star5">
            <a:avLst/>
          </a:prstGeom>
          <a:gradFill rotWithShape="1">
            <a:gsLst>
              <a:gs pos="0">
                <a:srgbClr val="FF0000"/>
              </a:gs>
              <a:gs pos="100000">
                <a:srgbClr val="FFFF00"/>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lang="vi-VN" sz="1349">
              <a:solidFill>
                <a:srgbClr val="FFFFFF"/>
              </a:solidFill>
              <a:ea typeface="宋体" panose="02010600030101010101" pitchFamily="2" charset="-122"/>
              <a:cs typeface="Arial" panose="020B0604020202020204" pitchFamily="34" charset="0"/>
            </a:endParaRPr>
          </a:p>
        </p:txBody>
      </p:sp>
      <p:sp>
        <p:nvSpPr>
          <p:cNvPr id="30" name="AutoShape 10"/>
          <p:cNvSpPr>
            <a:spLocks noChangeArrowheads="1"/>
          </p:cNvSpPr>
          <p:nvPr/>
        </p:nvSpPr>
        <p:spPr bwMode="auto">
          <a:xfrm>
            <a:off x="6635304" y="63634"/>
            <a:ext cx="283398" cy="293031"/>
          </a:xfrm>
          <a:prstGeom prst="irregularSeal2">
            <a:avLst/>
          </a:prstGeom>
          <a:gradFill rotWithShape="1">
            <a:gsLst>
              <a:gs pos="0">
                <a:srgbClr val="FCA2B1">
                  <a:alpha val="87999"/>
                </a:srgbClr>
              </a:gs>
              <a:gs pos="100000">
                <a:srgbClr val="FF0000">
                  <a:alpha val="57999"/>
                </a:srgbClr>
              </a:gs>
            </a:gsLst>
            <a:path path="shape">
              <a:fillToRect l="50000" t="50000" r="50000" b="50000"/>
            </a:path>
          </a:gradFill>
          <a:ln>
            <a:noFill/>
          </a:ln>
          <a:effectLst/>
          <a:extLst>
            <a:ext uri="{91240B29-F687-4F45-9708-019B960494DF}">
              <a14:hiddenLine xmlns:a14="http://schemas.microsoft.com/office/drawing/2010/main" w="9525">
                <a:solidFill>
                  <a:srgbClr val="FF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fontAlgn="base">
              <a:spcBef>
                <a:spcPct val="0"/>
              </a:spcBef>
              <a:spcAft>
                <a:spcPct val="0"/>
              </a:spcAft>
            </a:pPr>
            <a:endParaRPr lang="vi-VN" altLang="en-US" sz="1499">
              <a:solidFill>
                <a:srgbClr val="FFFFFF"/>
              </a:solidFill>
              <a:ea typeface="宋体" panose="02010600030101010101" pitchFamily="2" charset="-122"/>
              <a:cs typeface="Arial" panose="020B0604020202020204" pitchFamily="34" charset="0"/>
            </a:endParaRPr>
          </a:p>
        </p:txBody>
      </p:sp>
      <p:sp>
        <p:nvSpPr>
          <p:cNvPr id="31" name="AutoShape 14"/>
          <p:cNvSpPr>
            <a:spLocks noChangeArrowheads="1"/>
          </p:cNvSpPr>
          <p:nvPr/>
        </p:nvSpPr>
        <p:spPr bwMode="auto">
          <a:xfrm>
            <a:off x="7481699" y="1491955"/>
            <a:ext cx="296388" cy="320985"/>
          </a:xfrm>
          <a:prstGeom prst="star5">
            <a:avLst/>
          </a:prstGeom>
          <a:gradFill rotWithShape="1">
            <a:gsLst>
              <a:gs pos="0">
                <a:srgbClr val="1D9BB8"/>
              </a:gs>
              <a:gs pos="100000">
                <a:srgbClr val="FF0066"/>
              </a:gs>
            </a:gsLst>
            <a:path path="shape">
              <a:fillToRect l="50000" t="50000" r="50000" b="50000"/>
            </a:path>
          </a:gradFill>
          <a:ln>
            <a:noFill/>
          </a:ln>
          <a:effectLst/>
          <a:extLst>
            <a:ext uri="{91240B29-F687-4F45-9708-019B960494DF}">
              <a14:hiddenLine xmlns:a14="http://schemas.microsoft.com/office/drawing/2010/main" w="952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vi-VN" sz="1349" b="0" i="0" u="none" strike="noStrike" kern="0" cap="none" spc="0" normalizeH="0" baseline="0" noProof="0">
              <a:ln>
                <a:noFill/>
              </a:ln>
              <a:solidFill>
                <a:srgbClr val="FFFFFF"/>
              </a:solidFill>
              <a:effectLst/>
              <a:uLnTx/>
              <a:uFillTx/>
              <a:ea typeface="宋体" panose="02010600030101010101" pitchFamily="2" charset="-122"/>
              <a:cs typeface="Arial" panose="020B0604020202020204" pitchFamily="34" charset="0"/>
            </a:endParaRPr>
          </a:p>
        </p:txBody>
      </p:sp>
      <p:sp>
        <p:nvSpPr>
          <p:cNvPr id="32" name="AutoShape 19"/>
          <p:cNvSpPr>
            <a:spLocks noChangeArrowheads="1"/>
          </p:cNvSpPr>
          <p:nvPr/>
        </p:nvSpPr>
        <p:spPr bwMode="auto">
          <a:xfrm>
            <a:off x="6898619" y="4332255"/>
            <a:ext cx="409819" cy="389351"/>
          </a:xfrm>
          <a:prstGeom prst="star5">
            <a:avLst/>
          </a:prstGeom>
          <a:gradFill rotWithShape="1">
            <a:gsLst>
              <a:gs pos="0">
                <a:srgbClr val="FFFF00"/>
              </a:gs>
              <a:gs pos="100000">
                <a:srgbClr val="1907FD"/>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lang="vi-VN" sz="1349">
              <a:solidFill>
                <a:srgbClr val="FFFFFF"/>
              </a:solidFill>
              <a:ea typeface="宋体" panose="02010600030101010101" pitchFamily="2" charset="-122"/>
              <a:cs typeface="Arial" panose="020B0604020202020204" pitchFamily="34" charset="0"/>
            </a:endParaRPr>
          </a:p>
        </p:txBody>
      </p:sp>
      <p:sp>
        <p:nvSpPr>
          <p:cNvPr id="33" name="AutoShape 4"/>
          <p:cNvSpPr>
            <a:spLocks noChangeArrowheads="1"/>
          </p:cNvSpPr>
          <p:nvPr/>
        </p:nvSpPr>
        <p:spPr bwMode="auto">
          <a:xfrm>
            <a:off x="1144096" y="2654093"/>
            <a:ext cx="281754" cy="315191"/>
          </a:xfrm>
          <a:prstGeom prst="irregularSeal1">
            <a:avLst/>
          </a:prstGeom>
          <a:gradFill rotWithShape="1">
            <a:gsLst>
              <a:gs pos="0">
                <a:srgbClr val="FF0066"/>
              </a:gs>
              <a:gs pos="100000">
                <a:srgbClr val="FF0000">
                  <a:alpha val="3998"/>
                </a:srgbClr>
              </a:gs>
            </a:gsLst>
            <a:path path="rect">
              <a:fillToRect r="100000" b="10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fontAlgn="base">
              <a:spcBef>
                <a:spcPct val="0"/>
              </a:spcBef>
              <a:spcAft>
                <a:spcPct val="0"/>
              </a:spcAft>
            </a:pPr>
            <a:endParaRPr lang="vi-VN" altLang="en-US" sz="1499">
              <a:solidFill>
                <a:srgbClr val="FFFFFF"/>
              </a:solidFill>
              <a:ea typeface="宋体" panose="02010600030101010101" pitchFamily="2" charset="-122"/>
              <a:cs typeface="Arial" panose="020B0604020202020204" pitchFamily="34" charset="0"/>
            </a:endParaRPr>
          </a:p>
        </p:txBody>
      </p:sp>
      <p:sp>
        <p:nvSpPr>
          <p:cNvPr id="34" name="AutoShape 7"/>
          <p:cNvSpPr>
            <a:spLocks noChangeArrowheads="1"/>
          </p:cNvSpPr>
          <p:nvPr/>
        </p:nvSpPr>
        <p:spPr bwMode="auto">
          <a:xfrm>
            <a:off x="2266148" y="87182"/>
            <a:ext cx="351273" cy="500595"/>
          </a:xfrm>
          <a:prstGeom prst="irregularSeal1">
            <a:avLst/>
          </a:prstGeom>
          <a:gradFill rotWithShape="1">
            <a:gsLst>
              <a:gs pos="0">
                <a:srgbClr val="FF0000"/>
              </a:gs>
              <a:gs pos="100000">
                <a:srgbClr val="1907FD"/>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fontAlgn="base">
              <a:spcBef>
                <a:spcPct val="0"/>
              </a:spcBef>
              <a:spcAft>
                <a:spcPct val="0"/>
              </a:spcAft>
            </a:pPr>
            <a:endParaRPr lang="vi-VN" altLang="en-US" sz="1499">
              <a:solidFill>
                <a:srgbClr val="FFFFFF"/>
              </a:solidFill>
              <a:ea typeface="宋体" panose="02010600030101010101" pitchFamily="2" charset="-122"/>
              <a:cs typeface="Arial" panose="020B0604020202020204" pitchFamily="34" charset="0"/>
            </a:endParaRPr>
          </a:p>
        </p:txBody>
      </p:sp>
      <p:sp>
        <p:nvSpPr>
          <p:cNvPr id="35" name="WordArt 11"/>
          <p:cNvSpPr>
            <a:spLocks noChangeArrowheads="1" noChangeShapeType="1" noTextEdit="1"/>
          </p:cNvSpPr>
          <p:nvPr/>
        </p:nvSpPr>
        <p:spPr bwMode="auto">
          <a:xfrm>
            <a:off x="2127602" y="1531262"/>
            <a:ext cx="9239984" cy="2207756"/>
          </a:xfrm>
          <a:prstGeom prst="rect">
            <a:avLst/>
          </a:prstGeom>
        </p:spPr>
        <p:txBody>
          <a:bodyPr wrap="none" fromWordArt="1">
            <a:prstTxWarp prst="textWave1">
              <a:avLst>
                <a:gd name="adj1" fmla="val 13005"/>
                <a:gd name="adj2" fmla="val 0"/>
              </a:avLst>
            </a:prstTxWarp>
            <a:scene3d>
              <a:camera prst="legacyObliqueRight"/>
              <a:lightRig rig="legacyHarsh3" dir="t"/>
            </a:scene3d>
            <a:sp3d extrusionH="100000" prstMaterial="legacyMatte">
              <a:extrusionClr>
                <a:srgbClr val="663300"/>
              </a:extrusionClr>
              <a:contourClr>
                <a:srgbClr val="FFFF00"/>
              </a:contourClr>
            </a:sp3d>
          </a:bodyPr>
          <a:lstStyle/>
          <a:p>
            <a:pPr algn="ctr" eaLnBrk="0" fontAlgn="base" hangingPunct="0">
              <a:spcBef>
                <a:spcPct val="0"/>
              </a:spcBef>
              <a:spcAft>
                <a:spcPct val="0"/>
              </a:spcAft>
            </a:pPr>
            <a:r>
              <a:rPr lang="en-US" sz="3597" kern="10" dirty="0">
                <a:ln w="9525">
                  <a:round/>
                  <a:headEnd/>
                  <a:tailEnd/>
                </a:ln>
                <a:gradFill rotWithShape="1">
                  <a:gsLst>
                    <a:gs pos="0">
                      <a:srgbClr val="FFFF00"/>
                    </a:gs>
                    <a:gs pos="100000">
                      <a:srgbClr val="FF3300"/>
                    </a:gs>
                  </a:gsLst>
                  <a:path path="rect">
                    <a:fillToRect l="50000" t="50000" r="50000" b="50000"/>
                  </a:path>
                </a:gradFill>
                <a:cs typeface="#9Slide03 Arima Madurai Black" panose="00000A00000000000000" pitchFamily="2" charset="0"/>
              </a:rPr>
              <a:t>CHÀO MỪNG CÁC EM ĐẾN VỚI TIẾT HỌC NGÀY HÔM NAY</a:t>
            </a:r>
          </a:p>
        </p:txBody>
      </p:sp>
      <p:grpSp>
        <p:nvGrpSpPr>
          <p:cNvPr id="37" name="Group 27"/>
          <p:cNvGrpSpPr>
            <a:grpSpLocks/>
          </p:cNvGrpSpPr>
          <p:nvPr/>
        </p:nvGrpSpPr>
        <p:grpSpPr bwMode="auto">
          <a:xfrm rot="-637170">
            <a:off x="8321018" y="4761809"/>
            <a:ext cx="2425043" cy="994442"/>
            <a:chOff x="336" y="2040"/>
            <a:chExt cx="1200" cy="2016"/>
          </a:xfrm>
        </p:grpSpPr>
        <p:pic>
          <p:nvPicPr>
            <p:cNvPr id="38" name="Picture 28" descr="p3012_5"/>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925410">
              <a:off x="636" y="2328"/>
              <a:ext cx="900" cy="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29" descr="p3012_8"/>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553848">
              <a:off x="480" y="2040"/>
              <a:ext cx="900" cy="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30" descr="p3012_8"/>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407644">
              <a:off x="336" y="2544"/>
              <a:ext cx="900" cy="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4383341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par>
                                <p:cTn id="10" presetID="23" presetClass="entr" presetSubtype="528" repeatCount="indefinite" fill="hold" grpId="0" nodeType="withEffect">
                                  <p:stCondLst>
                                    <p:cond delay="500"/>
                                  </p:stCondLst>
                                  <p:childTnLst>
                                    <p:set>
                                      <p:cBhvr>
                                        <p:cTn id="11" dur="1" fill="hold">
                                          <p:stCondLst>
                                            <p:cond delay="0"/>
                                          </p:stCondLst>
                                        </p:cTn>
                                        <p:tgtEl>
                                          <p:spTgt spid="28"/>
                                        </p:tgtEl>
                                        <p:attrNameLst>
                                          <p:attrName>style.visibility</p:attrName>
                                        </p:attrNameLst>
                                      </p:cBhvr>
                                      <p:to>
                                        <p:strVal val="visible"/>
                                      </p:to>
                                    </p:set>
                                    <p:anim calcmode="lin" valueType="num">
                                      <p:cBhvr>
                                        <p:cTn id="12" dur="1000" fill="hold"/>
                                        <p:tgtEl>
                                          <p:spTgt spid="28"/>
                                        </p:tgtEl>
                                        <p:attrNameLst>
                                          <p:attrName>ppt_w</p:attrName>
                                        </p:attrNameLst>
                                      </p:cBhvr>
                                      <p:tavLst>
                                        <p:tav tm="0">
                                          <p:val>
                                            <p:fltVal val="0"/>
                                          </p:val>
                                        </p:tav>
                                        <p:tav tm="100000">
                                          <p:val>
                                            <p:strVal val="#ppt_w"/>
                                          </p:val>
                                        </p:tav>
                                      </p:tavLst>
                                    </p:anim>
                                    <p:anim calcmode="lin" valueType="num">
                                      <p:cBhvr>
                                        <p:cTn id="13" dur="1000" fill="hold"/>
                                        <p:tgtEl>
                                          <p:spTgt spid="28"/>
                                        </p:tgtEl>
                                        <p:attrNameLst>
                                          <p:attrName>ppt_h</p:attrName>
                                        </p:attrNameLst>
                                      </p:cBhvr>
                                      <p:tavLst>
                                        <p:tav tm="0">
                                          <p:val>
                                            <p:fltVal val="0"/>
                                          </p:val>
                                        </p:tav>
                                        <p:tav tm="100000">
                                          <p:val>
                                            <p:strVal val="#ppt_h"/>
                                          </p:val>
                                        </p:tav>
                                      </p:tavLst>
                                    </p:anim>
                                    <p:anim calcmode="lin" valueType="num">
                                      <p:cBhvr>
                                        <p:cTn id="14" dur="1000" fill="hold"/>
                                        <p:tgtEl>
                                          <p:spTgt spid="28"/>
                                        </p:tgtEl>
                                        <p:attrNameLst>
                                          <p:attrName>ppt_x</p:attrName>
                                        </p:attrNameLst>
                                      </p:cBhvr>
                                      <p:tavLst>
                                        <p:tav tm="0">
                                          <p:val>
                                            <p:fltVal val="0.5"/>
                                          </p:val>
                                        </p:tav>
                                        <p:tav tm="100000">
                                          <p:val>
                                            <p:strVal val="#ppt_x"/>
                                          </p:val>
                                        </p:tav>
                                      </p:tavLst>
                                    </p:anim>
                                    <p:anim calcmode="lin" valueType="num">
                                      <p:cBhvr>
                                        <p:cTn id="15" dur="1000" fill="hold"/>
                                        <p:tgtEl>
                                          <p:spTgt spid="28"/>
                                        </p:tgtEl>
                                        <p:attrNameLst>
                                          <p:attrName>ppt_y</p:attrName>
                                        </p:attrNameLst>
                                      </p:cBhvr>
                                      <p:tavLst>
                                        <p:tav tm="0">
                                          <p:val>
                                            <p:fltVal val="0.5"/>
                                          </p:val>
                                        </p:tav>
                                        <p:tav tm="100000">
                                          <p:val>
                                            <p:strVal val="#ppt_y"/>
                                          </p:val>
                                        </p:tav>
                                      </p:tavLst>
                                    </p:anim>
                                  </p:childTnLst>
                                </p:cTn>
                              </p:par>
                              <p:par>
                                <p:cTn id="16" presetID="23" presetClass="entr" presetSubtype="528" repeatCount="indefinite"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1000" fill="hold"/>
                                        <p:tgtEl>
                                          <p:spTgt spid="29"/>
                                        </p:tgtEl>
                                        <p:attrNameLst>
                                          <p:attrName>ppt_w</p:attrName>
                                        </p:attrNameLst>
                                      </p:cBhvr>
                                      <p:tavLst>
                                        <p:tav tm="0">
                                          <p:val>
                                            <p:fltVal val="0"/>
                                          </p:val>
                                        </p:tav>
                                        <p:tav tm="100000">
                                          <p:val>
                                            <p:strVal val="#ppt_w"/>
                                          </p:val>
                                        </p:tav>
                                      </p:tavLst>
                                    </p:anim>
                                    <p:anim calcmode="lin" valueType="num">
                                      <p:cBhvr>
                                        <p:cTn id="19" dur="1000" fill="hold"/>
                                        <p:tgtEl>
                                          <p:spTgt spid="29"/>
                                        </p:tgtEl>
                                        <p:attrNameLst>
                                          <p:attrName>ppt_h</p:attrName>
                                        </p:attrNameLst>
                                      </p:cBhvr>
                                      <p:tavLst>
                                        <p:tav tm="0">
                                          <p:val>
                                            <p:fltVal val="0"/>
                                          </p:val>
                                        </p:tav>
                                        <p:tav tm="100000">
                                          <p:val>
                                            <p:strVal val="#ppt_h"/>
                                          </p:val>
                                        </p:tav>
                                      </p:tavLst>
                                    </p:anim>
                                    <p:anim calcmode="lin" valueType="num">
                                      <p:cBhvr>
                                        <p:cTn id="20" dur="1000" fill="hold"/>
                                        <p:tgtEl>
                                          <p:spTgt spid="29"/>
                                        </p:tgtEl>
                                        <p:attrNameLst>
                                          <p:attrName>ppt_x</p:attrName>
                                        </p:attrNameLst>
                                      </p:cBhvr>
                                      <p:tavLst>
                                        <p:tav tm="0">
                                          <p:val>
                                            <p:fltVal val="0.5"/>
                                          </p:val>
                                        </p:tav>
                                        <p:tav tm="100000">
                                          <p:val>
                                            <p:strVal val="#ppt_x"/>
                                          </p:val>
                                        </p:tav>
                                      </p:tavLst>
                                    </p:anim>
                                    <p:anim calcmode="lin" valueType="num">
                                      <p:cBhvr>
                                        <p:cTn id="21" dur="1000" fill="hold"/>
                                        <p:tgtEl>
                                          <p:spTgt spid="29"/>
                                        </p:tgtEl>
                                        <p:attrNameLst>
                                          <p:attrName>ppt_y</p:attrName>
                                        </p:attrNameLst>
                                      </p:cBhvr>
                                      <p:tavLst>
                                        <p:tav tm="0">
                                          <p:val>
                                            <p:fltVal val="0.5"/>
                                          </p:val>
                                        </p:tav>
                                        <p:tav tm="100000">
                                          <p:val>
                                            <p:strVal val="#ppt_y"/>
                                          </p:val>
                                        </p:tav>
                                      </p:tavLst>
                                    </p:anim>
                                  </p:childTnLst>
                                </p:cTn>
                              </p:par>
                              <p:par>
                                <p:cTn id="22" presetID="23" presetClass="entr" presetSubtype="528" repeatCount="indefinite" fill="hold" grpId="0" nodeType="withEffect">
                                  <p:stCondLst>
                                    <p:cond delay="1500"/>
                                  </p:stCondLst>
                                  <p:childTnLst>
                                    <p:set>
                                      <p:cBhvr>
                                        <p:cTn id="23" dur="1" fill="hold">
                                          <p:stCondLst>
                                            <p:cond delay="0"/>
                                          </p:stCondLst>
                                        </p:cTn>
                                        <p:tgtEl>
                                          <p:spTgt spid="30"/>
                                        </p:tgtEl>
                                        <p:attrNameLst>
                                          <p:attrName>style.visibility</p:attrName>
                                        </p:attrNameLst>
                                      </p:cBhvr>
                                      <p:to>
                                        <p:strVal val="visible"/>
                                      </p:to>
                                    </p:set>
                                    <p:anim calcmode="lin" valueType="num">
                                      <p:cBhvr>
                                        <p:cTn id="24" dur="1000" fill="hold"/>
                                        <p:tgtEl>
                                          <p:spTgt spid="30"/>
                                        </p:tgtEl>
                                        <p:attrNameLst>
                                          <p:attrName>ppt_w</p:attrName>
                                        </p:attrNameLst>
                                      </p:cBhvr>
                                      <p:tavLst>
                                        <p:tav tm="0">
                                          <p:val>
                                            <p:fltVal val="0"/>
                                          </p:val>
                                        </p:tav>
                                        <p:tav tm="100000">
                                          <p:val>
                                            <p:strVal val="#ppt_w"/>
                                          </p:val>
                                        </p:tav>
                                      </p:tavLst>
                                    </p:anim>
                                    <p:anim calcmode="lin" valueType="num">
                                      <p:cBhvr>
                                        <p:cTn id="25" dur="1000" fill="hold"/>
                                        <p:tgtEl>
                                          <p:spTgt spid="30"/>
                                        </p:tgtEl>
                                        <p:attrNameLst>
                                          <p:attrName>ppt_h</p:attrName>
                                        </p:attrNameLst>
                                      </p:cBhvr>
                                      <p:tavLst>
                                        <p:tav tm="0">
                                          <p:val>
                                            <p:fltVal val="0"/>
                                          </p:val>
                                        </p:tav>
                                        <p:tav tm="100000">
                                          <p:val>
                                            <p:strVal val="#ppt_h"/>
                                          </p:val>
                                        </p:tav>
                                      </p:tavLst>
                                    </p:anim>
                                    <p:anim calcmode="lin" valueType="num">
                                      <p:cBhvr>
                                        <p:cTn id="26" dur="1000" fill="hold"/>
                                        <p:tgtEl>
                                          <p:spTgt spid="30"/>
                                        </p:tgtEl>
                                        <p:attrNameLst>
                                          <p:attrName>ppt_x</p:attrName>
                                        </p:attrNameLst>
                                      </p:cBhvr>
                                      <p:tavLst>
                                        <p:tav tm="0">
                                          <p:val>
                                            <p:fltVal val="0.5"/>
                                          </p:val>
                                        </p:tav>
                                        <p:tav tm="100000">
                                          <p:val>
                                            <p:strVal val="#ppt_x"/>
                                          </p:val>
                                        </p:tav>
                                      </p:tavLst>
                                    </p:anim>
                                    <p:anim calcmode="lin" valueType="num">
                                      <p:cBhvr>
                                        <p:cTn id="27" dur="1000" fill="hold"/>
                                        <p:tgtEl>
                                          <p:spTgt spid="30"/>
                                        </p:tgtEl>
                                        <p:attrNameLst>
                                          <p:attrName>ppt_y</p:attrName>
                                        </p:attrNameLst>
                                      </p:cBhvr>
                                      <p:tavLst>
                                        <p:tav tm="0">
                                          <p:val>
                                            <p:fltVal val="0.5"/>
                                          </p:val>
                                        </p:tav>
                                        <p:tav tm="100000">
                                          <p:val>
                                            <p:strVal val="#ppt_y"/>
                                          </p:val>
                                        </p:tav>
                                      </p:tavLst>
                                    </p:anim>
                                  </p:childTnLst>
                                </p:cTn>
                              </p:par>
                              <p:par>
                                <p:cTn id="28" presetID="23" presetClass="entr" presetSubtype="528" repeatCount="indefinite" fill="hold" nodeType="withEffect">
                                  <p:stCondLst>
                                    <p:cond delay="0"/>
                                  </p:stCondLst>
                                  <p:childTnLst>
                                    <p:set>
                                      <p:cBhvr>
                                        <p:cTn id="29" dur="1" fill="hold">
                                          <p:stCondLst>
                                            <p:cond delay="0"/>
                                          </p:stCondLst>
                                        </p:cTn>
                                        <p:tgtEl>
                                          <p:spTgt spid="31"/>
                                        </p:tgtEl>
                                        <p:attrNameLst>
                                          <p:attrName>style.visibility</p:attrName>
                                        </p:attrNameLst>
                                      </p:cBhvr>
                                      <p:to>
                                        <p:strVal val="visible"/>
                                      </p:to>
                                    </p:set>
                                    <p:anim calcmode="lin" valueType="num">
                                      <p:cBhvr>
                                        <p:cTn id="30" dur="1000" fill="hold"/>
                                        <p:tgtEl>
                                          <p:spTgt spid="31"/>
                                        </p:tgtEl>
                                        <p:attrNameLst>
                                          <p:attrName>ppt_w</p:attrName>
                                        </p:attrNameLst>
                                      </p:cBhvr>
                                      <p:tavLst>
                                        <p:tav tm="0">
                                          <p:val>
                                            <p:fltVal val="0"/>
                                          </p:val>
                                        </p:tav>
                                        <p:tav tm="100000">
                                          <p:val>
                                            <p:strVal val="#ppt_w"/>
                                          </p:val>
                                        </p:tav>
                                      </p:tavLst>
                                    </p:anim>
                                    <p:anim calcmode="lin" valueType="num">
                                      <p:cBhvr>
                                        <p:cTn id="31" dur="1000" fill="hold"/>
                                        <p:tgtEl>
                                          <p:spTgt spid="31"/>
                                        </p:tgtEl>
                                        <p:attrNameLst>
                                          <p:attrName>ppt_h</p:attrName>
                                        </p:attrNameLst>
                                      </p:cBhvr>
                                      <p:tavLst>
                                        <p:tav tm="0">
                                          <p:val>
                                            <p:fltVal val="0"/>
                                          </p:val>
                                        </p:tav>
                                        <p:tav tm="100000">
                                          <p:val>
                                            <p:strVal val="#ppt_h"/>
                                          </p:val>
                                        </p:tav>
                                      </p:tavLst>
                                    </p:anim>
                                    <p:anim calcmode="lin" valueType="num">
                                      <p:cBhvr>
                                        <p:cTn id="32" dur="1000" fill="hold"/>
                                        <p:tgtEl>
                                          <p:spTgt spid="31"/>
                                        </p:tgtEl>
                                        <p:attrNameLst>
                                          <p:attrName>ppt_x</p:attrName>
                                        </p:attrNameLst>
                                      </p:cBhvr>
                                      <p:tavLst>
                                        <p:tav tm="0">
                                          <p:val>
                                            <p:fltVal val="0.5"/>
                                          </p:val>
                                        </p:tav>
                                        <p:tav tm="100000">
                                          <p:val>
                                            <p:strVal val="#ppt_x"/>
                                          </p:val>
                                        </p:tav>
                                      </p:tavLst>
                                    </p:anim>
                                    <p:anim calcmode="lin" valueType="num">
                                      <p:cBhvr>
                                        <p:cTn id="33" dur="1000" fill="hold"/>
                                        <p:tgtEl>
                                          <p:spTgt spid="31"/>
                                        </p:tgtEl>
                                        <p:attrNameLst>
                                          <p:attrName>ppt_y</p:attrName>
                                        </p:attrNameLst>
                                      </p:cBhvr>
                                      <p:tavLst>
                                        <p:tav tm="0">
                                          <p:val>
                                            <p:fltVal val="0.5"/>
                                          </p:val>
                                        </p:tav>
                                        <p:tav tm="100000">
                                          <p:val>
                                            <p:strVal val="#ppt_y"/>
                                          </p:val>
                                        </p:tav>
                                      </p:tavLst>
                                    </p:anim>
                                  </p:childTnLst>
                                </p:cTn>
                              </p:par>
                              <p:par>
                                <p:cTn id="34" presetID="23" presetClass="entr" presetSubtype="528" repeatCount="indefinite" fill="hold" nodeType="with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1000" fill="hold"/>
                                        <p:tgtEl>
                                          <p:spTgt spid="32"/>
                                        </p:tgtEl>
                                        <p:attrNameLst>
                                          <p:attrName>ppt_w</p:attrName>
                                        </p:attrNameLst>
                                      </p:cBhvr>
                                      <p:tavLst>
                                        <p:tav tm="0">
                                          <p:val>
                                            <p:fltVal val="0"/>
                                          </p:val>
                                        </p:tav>
                                        <p:tav tm="100000">
                                          <p:val>
                                            <p:strVal val="#ppt_w"/>
                                          </p:val>
                                        </p:tav>
                                      </p:tavLst>
                                    </p:anim>
                                    <p:anim calcmode="lin" valueType="num">
                                      <p:cBhvr>
                                        <p:cTn id="37" dur="1000" fill="hold"/>
                                        <p:tgtEl>
                                          <p:spTgt spid="32"/>
                                        </p:tgtEl>
                                        <p:attrNameLst>
                                          <p:attrName>ppt_h</p:attrName>
                                        </p:attrNameLst>
                                      </p:cBhvr>
                                      <p:tavLst>
                                        <p:tav tm="0">
                                          <p:val>
                                            <p:fltVal val="0"/>
                                          </p:val>
                                        </p:tav>
                                        <p:tav tm="100000">
                                          <p:val>
                                            <p:strVal val="#ppt_h"/>
                                          </p:val>
                                        </p:tav>
                                      </p:tavLst>
                                    </p:anim>
                                    <p:anim calcmode="lin" valueType="num">
                                      <p:cBhvr>
                                        <p:cTn id="38" dur="1000" fill="hold"/>
                                        <p:tgtEl>
                                          <p:spTgt spid="32"/>
                                        </p:tgtEl>
                                        <p:attrNameLst>
                                          <p:attrName>ppt_x</p:attrName>
                                        </p:attrNameLst>
                                      </p:cBhvr>
                                      <p:tavLst>
                                        <p:tav tm="0">
                                          <p:val>
                                            <p:fltVal val="0.5"/>
                                          </p:val>
                                        </p:tav>
                                        <p:tav tm="100000">
                                          <p:val>
                                            <p:strVal val="#ppt_x"/>
                                          </p:val>
                                        </p:tav>
                                      </p:tavLst>
                                    </p:anim>
                                    <p:anim calcmode="lin" valueType="num">
                                      <p:cBhvr>
                                        <p:cTn id="39" dur="1000" fill="hold"/>
                                        <p:tgtEl>
                                          <p:spTgt spid="32"/>
                                        </p:tgtEl>
                                        <p:attrNameLst>
                                          <p:attrName>ppt_y</p:attrName>
                                        </p:attrNameLst>
                                      </p:cBhvr>
                                      <p:tavLst>
                                        <p:tav tm="0">
                                          <p:val>
                                            <p:fltVal val="0.5"/>
                                          </p:val>
                                        </p:tav>
                                        <p:tav tm="100000">
                                          <p:val>
                                            <p:strVal val="#ppt_y"/>
                                          </p:val>
                                        </p:tav>
                                      </p:tavLst>
                                    </p:anim>
                                  </p:childTnLst>
                                </p:cTn>
                              </p:par>
                              <p:par>
                                <p:cTn id="40" presetID="23" presetClass="entr" presetSubtype="528" repeatCount="indefinite" fill="hold" grpId="0" nodeType="withEffect">
                                  <p:stCondLst>
                                    <p:cond delay="0"/>
                                  </p:stCondLst>
                                  <p:childTnLst>
                                    <p:set>
                                      <p:cBhvr>
                                        <p:cTn id="41" dur="1" fill="hold">
                                          <p:stCondLst>
                                            <p:cond delay="0"/>
                                          </p:stCondLst>
                                        </p:cTn>
                                        <p:tgtEl>
                                          <p:spTgt spid="33"/>
                                        </p:tgtEl>
                                        <p:attrNameLst>
                                          <p:attrName>style.visibility</p:attrName>
                                        </p:attrNameLst>
                                      </p:cBhvr>
                                      <p:to>
                                        <p:strVal val="visible"/>
                                      </p:to>
                                    </p:set>
                                    <p:anim calcmode="lin" valueType="num">
                                      <p:cBhvr>
                                        <p:cTn id="42" dur="1000" fill="hold"/>
                                        <p:tgtEl>
                                          <p:spTgt spid="33"/>
                                        </p:tgtEl>
                                        <p:attrNameLst>
                                          <p:attrName>ppt_w</p:attrName>
                                        </p:attrNameLst>
                                      </p:cBhvr>
                                      <p:tavLst>
                                        <p:tav tm="0">
                                          <p:val>
                                            <p:fltVal val="0"/>
                                          </p:val>
                                        </p:tav>
                                        <p:tav tm="100000">
                                          <p:val>
                                            <p:strVal val="#ppt_w"/>
                                          </p:val>
                                        </p:tav>
                                      </p:tavLst>
                                    </p:anim>
                                    <p:anim calcmode="lin" valueType="num">
                                      <p:cBhvr>
                                        <p:cTn id="43" dur="1000" fill="hold"/>
                                        <p:tgtEl>
                                          <p:spTgt spid="33"/>
                                        </p:tgtEl>
                                        <p:attrNameLst>
                                          <p:attrName>ppt_h</p:attrName>
                                        </p:attrNameLst>
                                      </p:cBhvr>
                                      <p:tavLst>
                                        <p:tav tm="0">
                                          <p:val>
                                            <p:fltVal val="0"/>
                                          </p:val>
                                        </p:tav>
                                        <p:tav tm="100000">
                                          <p:val>
                                            <p:strVal val="#ppt_h"/>
                                          </p:val>
                                        </p:tav>
                                      </p:tavLst>
                                    </p:anim>
                                    <p:anim calcmode="lin" valueType="num">
                                      <p:cBhvr>
                                        <p:cTn id="44" dur="1000" fill="hold"/>
                                        <p:tgtEl>
                                          <p:spTgt spid="33"/>
                                        </p:tgtEl>
                                        <p:attrNameLst>
                                          <p:attrName>ppt_x</p:attrName>
                                        </p:attrNameLst>
                                      </p:cBhvr>
                                      <p:tavLst>
                                        <p:tav tm="0">
                                          <p:val>
                                            <p:fltVal val="0.5"/>
                                          </p:val>
                                        </p:tav>
                                        <p:tav tm="100000">
                                          <p:val>
                                            <p:strVal val="#ppt_x"/>
                                          </p:val>
                                        </p:tav>
                                      </p:tavLst>
                                    </p:anim>
                                    <p:anim calcmode="lin" valueType="num">
                                      <p:cBhvr>
                                        <p:cTn id="45" dur="1000" fill="hold"/>
                                        <p:tgtEl>
                                          <p:spTgt spid="33"/>
                                        </p:tgtEl>
                                        <p:attrNameLst>
                                          <p:attrName>ppt_y</p:attrName>
                                        </p:attrNameLst>
                                      </p:cBhvr>
                                      <p:tavLst>
                                        <p:tav tm="0">
                                          <p:val>
                                            <p:fltVal val="0.5"/>
                                          </p:val>
                                        </p:tav>
                                        <p:tav tm="100000">
                                          <p:val>
                                            <p:strVal val="#ppt_y"/>
                                          </p:val>
                                        </p:tav>
                                      </p:tavLst>
                                    </p:anim>
                                  </p:childTnLst>
                                </p:cTn>
                              </p:par>
                              <p:par>
                                <p:cTn id="46" presetID="23" presetClass="entr" presetSubtype="528" repeatCount="indefinite" fill="hold" grpId="0" nodeType="withEffect">
                                  <p:stCondLst>
                                    <p:cond delay="500"/>
                                  </p:stCondLst>
                                  <p:childTnLst>
                                    <p:set>
                                      <p:cBhvr>
                                        <p:cTn id="47" dur="1" fill="hold">
                                          <p:stCondLst>
                                            <p:cond delay="0"/>
                                          </p:stCondLst>
                                        </p:cTn>
                                        <p:tgtEl>
                                          <p:spTgt spid="34"/>
                                        </p:tgtEl>
                                        <p:attrNameLst>
                                          <p:attrName>style.visibility</p:attrName>
                                        </p:attrNameLst>
                                      </p:cBhvr>
                                      <p:to>
                                        <p:strVal val="visible"/>
                                      </p:to>
                                    </p:set>
                                    <p:anim calcmode="lin" valueType="num">
                                      <p:cBhvr>
                                        <p:cTn id="48" dur="1000" fill="hold"/>
                                        <p:tgtEl>
                                          <p:spTgt spid="34"/>
                                        </p:tgtEl>
                                        <p:attrNameLst>
                                          <p:attrName>ppt_w</p:attrName>
                                        </p:attrNameLst>
                                      </p:cBhvr>
                                      <p:tavLst>
                                        <p:tav tm="0">
                                          <p:val>
                                            <p:fltVal val="0"/>
                                          </p:val>
                                        </p:tav>
                                        <p:tav tm="100000">
                                          <p:val>
                                            <p:strVal val="#ppt_w"/>
                                          </p:val>
                                        </p:tav>
                                      </p:tavLst>
                                    </p:anim>
                                    <p:anim calcmode="lin" valueType="num">
                                      <p:cBhvr>
                                        <p:cTn id="49" dur="1000" fill="hold"/>
                                        <p:tgtEl>
                                          <p:spTgt spid="34"/>
                                        </p:tgtEl>
                                        <p:attrNameLst>
                                          <p:attrName>ppt_h</p:attrName>
                                        </p:attrNameLst>
                                      </p:cBhvr>
                                      <p:tavLst>
                                        <p:tav tm="0">
                                          <p:val>
                                            <p:fltVal val="0"/>
                                          </p:val>
                                        </p:tav>
                                        <p:tav tm="100000">
                                          <p:val>
                                            <p:strVal val="#ppt_h"/>
                                          </p:val>
                                        </p:tav>
                                      </p:tavLst>
                                    </p:anim>
                                    <p:anim calcmode="lin" valueType="num">
                                      <p:cBhvr>
                                        <p:cTn id="50" dur="1000" fill="hold"/>
                                        <p:tgtEl>
                                          <p:spTgt spid="34"/>
                                        </p:tgtEl>
                                        <p:attrNameLst>
                                          <p:attrName>ppt_x</p:attrName>
                                        </p:attrNameLst>
                                      </p:cBhvr>
                                      <p:tavLst>
                                        <p:tav tm="0">
                                          <p:val>
                                            <p:fltVal val="0.5"/>
                                          </p:val>
                                        </p:tav>
                                        <p:tav tm="100000">
                                          <p:val>
                                            <p:strVal val="#ppt_x"/>
                                          </p:val>
                                        </p:tav>
                                      </p:tavLst>
                                    </p:anim>
                                    <p:anim calcmode="lin" valueType="num">
                                      <p:cBhvr>
                                        <p:cTn id="51" dur="1000" fill="hold"/>
                                        <p:tgtEl>
                                          <p:spTgt spid="34"/>
                                        </p:tgtEl>
                                        <p:attrNameLst>
                                          <p:attrName>ppt_y</p:attrName>
                                        </p:attrNameLst>
                                      </p:cBhvr>
                                      <p:tavLst>
                                        <p:tav tm="0">
                                          <p:val>
                                            <p:fltVal val="0.5"/>
                                          </p:val>
                                        </p:tav>
                                        <p:tav tm="100000">
                                          <p:val>
                                            <p:strVal val="#ppt_y"/>
                                          </p:val>
                                        </p:tav>
                                      </p:tavLst>
                                    </p:anim>
                                  </p:childTnLst>
                                </p:cTn>
                              </p:par>
                              <p:par>
                                <p:cTn id="52" presetID="7" presetClass="entr" presetSubtype="4" fill="hold" nodeType="withEffect">
                                  <p:stCondLst>
                                    <p:cond delay="0"/>
                                  </p:stCondLst>
                                  <p:childTnLst>
                                    <p:set>
                                      <p:cBhvr>
                                        <p:cTn id="53" dur="1" fill="hold">
                                          <p:stCondLst>
                                            <p:cond delay="0"/>
                                          </p:stCondLst>
                                        </p:cTn>
                                        <p:tgtEl>
                                          <p:spTgt spid="37"/>
                                        </p:tgtEl>
                                        <p:attrNameLst>
                                          <p:attrName>style.visibility</p:attrName>
                                        </p:attrNameLst>
                                      </p:cBhvr>
                                      <p:to>
                                        <p:strVal val="visible"/>
                                      </p:to>
                                    </p:set>
                                    <p:anim calcmode="lin" valueType="num">
                                      <p:cBhvr additive="base">
                                        <p:cTn id="54" dur="5000" fill="hold"/>
                                        <p:tgtEl>
                                          <p:spTgt spid="37"/>
                                        </p:tgtEl>
                                        <p:attrNameLst>
                                          <p:attrName>ppt_x</p:attrName>
                                        </p:attrNameLst>
                                      </p:cBhvr>
                                      <p:tavLst>
                                        <p:tav tm="0">
                                          <p:val>
                                            <p:strVal val="#ppt_x"/>
                                          </p:val>
                                        </p:tav>
                                        <p:tav tm="100000">
                                          <p:val>
                                            <p:strVal val="#ppt_x"/>
                                          </p:val>
                                        </p:tav>
                                      </p:tavLst>
                                    </p:anim>
                                    <p:anim calcmode="lin" valueType="num">
                                      <p:cBhvr additive="base">
                                        <p:cTn id="55" dur="50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0" grpId="0" animBg="1"/>
      <p:bldP spid="33" grpId="0" animBg="1"/>
      <p:bldP spid="3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0BB1765-7606-44FC-8D0A-725A206946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916" y="624234"/>
            <a:ext cx="5423847" cy="5604731"/>
          </a:xfrm>
          <a:prstGeom prst="rect">
            <a:avLst/>
          </a:prstGeom>
        </p:spPr>
      </p:pic>
      <p:sp>
        <p:nvSpPr>
          <p:cNvPr id="11" name="Rectangle 10"/>
          <p:cNvSpPr/>
          <p:nvPr/>
        </p:nvSpPr>
        <p:spPr>
          <a:xfrm>
            <a:off x="996568" y="2704489"/>
            <a:ext cx="5558449" cy="1366528"/>
          </a:xfrm>
          <a:prstGeom prst="rect">
            <a:avLst/>
          </a:prstGeom>
        </p:spPr>
        <p:txBody>
          <a:bodyPr wrap="square">
            <a:spAutoFit/>
          </a:bodyPr>
          <a:lstStyle/>
          <a:p>
            <a:pPr marR="0" lvl="0">
              <a:lnSpc>
                <a:spcPct val="115000"/>
              </a:lnSpc>
              <a:spcBef>
                <a:spcPts val="0"/>
              </a:spcBef>
              <a:spcAft>
                <a:spcPts val="500"/>
              </a:spcAft>
              <a:buClr>
                <a:srgbClr val="000000"/>
              </a:buClr>
              <a:buSzPts val="1200"/>
              <a:tabLst>
                <a:tab pos="252730" algn="l"/>
              </a:tabLst>
            </a:pPr>
            <a:r>
              <a:rPr lang="pt-BR" sz="3600" b="1" dirty="0">
                <a:solidFill>
                  <a:srgbClr val="FF0000"/>
                </a:solidFill>
              </a:rPr>
              <a:t>2. </a:t>
            </a:r>
            <a:r>
              <a:rPr lang="nl-NL" sz="3600" b="1" dirty="0">
                <a:solidFill>
                  <a:srgbClr val="FF0000"/>
                </a:solidFill>
              </a:rPr>
              <a:t>Hậu quả của tình huống nguy hiểm từ con người</a:t>
            </a:r>
            <a:endParaRPr lang="en-US" sz="3600" b="1" dirty="0">
              <a:solidFill>
                <a:srgbClr val="FF0000"/>
              </a:solidFill>
              <a:ea typeface="Arial" panose="020B0604020202020204" pitchFamily="34" charset="0"/>
              <a:cs typeface="Arial" panose="020B0604020202020204" pitchFamily="34" charset="0"/>
            </a:endParaRPr>
          </a:p>
        </p:txBody>
      </p:sp>
      <p:pic>
        <p:nvPicPr>
          <p:cNvPr id="14" name="Shape 1"/>
          <p:cNvPicPr/>
          <p:nvPr/>
        </p:nvPicPr>
        <p:blipFill>
          <a:blip r:embed="rId3"/>
          <a:stretch/>
        </p:blipFill>
        <p:spPr>
          <a:xfrm>
            <a:off x="11033760" y="0"/>
            <a:ext cx="1158240" cy="1048385"/>
          </a:xfrm>
          <a:prstGeom prst="rect">
            <a:avLst/>
          </a:prstGeom>
          <a:noFill/>
          <a:ln>
            <a:noFill/>
          </a:ln>
        </p:spPr>
      </p:pic>
    </p:spTree>
    <p:extLst>
      <p:ext uri="{BB962C8B-B14F-4D97-AF65-F5344CB8AC3E}">
        <p14:creationId xmlns:p14="http://schemas.microsoft.com/office/powerpoint/2010/main" val="19339861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3"/>
          <p:cNvSpPr>
            <a:spLocks noChangeArrowheads="1"/>
          </p:cNvSpPr>
          <p:nvPr/>
        </p:nvSpPr>
        <p:spPr bwMode="gray">
          <a:xfrm>
            <a:off x="1847031" y="132917"/>
            <a:ext cx="3919994" cy="574675"/>
          </a:xfrm>
          <a:prstGeom prst="roundRect">
            <a:avLst>
              <a:gd name="adj" fmla="val 50000"/>
            </a:avLst>
          </a:prstGeom>
          <a:solidFill>
            <a:srgbClr val="5B9BD5"/>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20000"/>
              </a:spcBef>
              <a:spcAft>
                <a:spcPct val="20000"/>
              </a:spcAft>
              <a:defRPr/>
            </a:pPr>
            <a:r>
              <a:rPr lang="en-US" altLang="en-US" sz="2400" b="1" kern="0" dirty="0">
                <a:solidFill>
                  <a:srgbClr val="FFFF00"/>
                </a:solidFill>
                <a:latin typeface="Times New Roman" panose="02020603050405020304" pitchFamily="18" charset="0"/>
                <a:cs typeface="Times New Roman" panose="02020603050405020304" pitchFamily="18" charset="0"/>
              </a:rPr>
              <a:t>THẢO LUẬN NHÓM BÀN</a:t>
            </a:r>
          </a:p>
        </p:txBody>
      </p:sp>
      <p:sp>
        <p:nvSpPr>
          <p:cNvPr id="10" name="Cloud Callout 9"/>
          <p:cNvSpPr/>
          <p:nvPr/>
        </p:nvSpPr>
        <p:spPr>
          <a:xfrm rot="21416254">
            <a:off x="6438483" y="-71564"/>
            <a:ext cx="4283581" cy="1330572"/>
          </a:xfrm>
          <a:prstGeom prst="cloudCallout">
            <a:avLst/>
          </a:prstGeom>
          <a:solidFill>
            <a:srgbClr val="F79646">
              <a:lumMod val="20000"/>
              <a:lumOff val="80000"/>
            </a:srgbClr>
          </a:solidFill>
          <a:ln w="25400" cap="flat" cmpd="sng" algn="ctr">
            <a:noFill/>
            <a:prstDash val="solid"/>
          </a:ln>
          <a:effectLst/>
        </p:spPr>
        <p:txBody>
          <a:bodyPr anchor="ctr"/>
          <a:lstStyle/>
          <a:p>
            <a:pPr algn="ctr">
              <a:defRPr/>
            </a:pPr>
            <a:endParaRPr lang="en-US" sz="2800" b="1" kern="0" dirty="0">
              <a:solidFill>
                <a:prstClr val="black"/>
              </a:solidFill>
              <a:latin typeface="Times New Roman" pitchFamily="18" charset="0"/>
              <a:cs typeface="Times New Roman" pitchFamily="18" charset="0"/>
            </a:endParaRPr>
          </a:p>
        </p:txBody>
      </p:sp>
      <p:sp>
        <p:nvSpPr>
          <p:cNvPr id="11" name="Rectangle 10"/>
          <p:cNvSpPr/>
          <p:nvPr/>
        </p:nvSpPr>
        <p:spPr>
          <a:xfrm>
            <a:off x="6442364" y="0"/>
            <a:ext cx="4187536" cy="1066061"/>
          </a:xfrm>
          <a:prstGeom prst="rect">
            <a:avLst/>
          </a:prstGeom>
        </p:spPr>
        <p:txBody>
          <a:bodyPr wrap="square">
            <a:spAutoFit/>
          </a:bodyPr>
          <a:lstStyle/>
          <a:p>
            <a:pPr eaLnBrk="0" fontAlgn="base" hangingPunct="0">
              <a:lnSpc>
                <a:spcPct val="125000"/>
              </a:lnSpc>
              <a:spcBef>
                <a:spcPct val="0"/>
              </a:spcBef>
              <a:spcAft>
                <a:spcPct val="0"/>
              </a:spcAft>
              <a:defRPr/>
            </a:pPr>
            <a:r>
              <a:rPr lang="en-US" sz="2531" b="1" i="1" dirty="0" err="1">
                <a:solidFill>
                  <a:srgbClr val="0000FF"/>
                </a:solidFill>
                <a:latin typeface="Times New Roman" pitchFamily="18" charset="0"/>
                <a:ea typeface="Arial Unicode MS"/>
                <a:cs typeface="Times New Roman" pitchFamily="18" charset="0"/>
              </a:rPr>
              <a:t>Quan</a:t>
            </a:r>
            <a:r>
              <a:rPr lang="en-US" sz="2531" b="1" i="1" dirty="0">
                <a:solidFill>
                  <a:srgbClr val="0000FF"/>
                </a:solidFill>
                <a:latin typeface="Times New Roman" pitchFamily="18" charset="0"/>
                <a:ea typeface="Arial Unicode MS"/>
                <a:cs typeface="Times New Roman" pitchFamily="18" charset="0"/>
              </a:rPr>
              <a:t> </a:t>
            </a:r>
            <a:r>
              <a:rPr lang="en-US" sz="2531" b="1" i="1" dirty="0" err="1">
                <a:solidFill>
                  <a:srgbClr val="0000FF"/>
                </a:solidFill>
                <a:latin typeface="Times New Roman" pitchFamily="18" charset="0"/>
                <a:ea typeface="Arial Unicode MS"/>
                <a:cs typeface="Times New Roman" pitchFamily="18" charset="0"/>
              </a:rPr>
              <a:t>sát</a:t>
            </a:r>
            <a:r>
              <a:rPr lang="en-US" sz="2531" b="1" i="1" dirty="0">
                <a:solidFill>
                  <a:srgbClr val="0000FF"/>
                </a:solidFill>
                <a:latin typeface="Times New Roman" pitchFamily="18" charset="0"/>
                <a:ea typeface="Arial Unicode MS"/>
                <a:cs typeface="Times New Roman" pitchFamily="18" charset="0"/>
              </a:rPr>
              <a:t> </a:t>
            </a:r>
            <a:r>
              <a:rPr lang="en-US" sz="2531" b="1" i="1" dirty="0" err="1">
                <a:solidFill>
                  <a:srgbClr val="0000FF"/>
                </a:solidFill>
                <a:latin typeface="Times New Roman" pitchFamily="18" charset="0"/>
                <a:ea typeface="Arial Unicode MS"/>
                <a:cs typeface="Times New Roman" pitchFamily="18" charset="0"/>
              </a:rPr>
              <a:t>hình</a:t>
            </a:r>
            <a:r>
              <a:rPr lang="en-US" sz="2531" b="1" i="1" dirty="0">
                <a:solidFill>
                  <a:srgbClr val="0000FF"/>
                </a:solidFill>
                <a:latin typeface="Times New Roman" pitchFamily="18" charset="0"/>
                <a:ea typeface="Arial Unicode MS"/>
                <a:cs typeface="Times New Roman" pitchFamily="18" charset="0"/>
              </a:rPr>
              <a:t> </a:t>
            </a:r>
            <a:r>
              <a:rPr lang="en-US" sz="2531" b="1" i="1" dirty="0" err="1">
                <a:solidFill>
                  <a:srgbClr val="0000FF"/>
                </a:solidFill>
                <a:latin typeface="Times New Roman" pitchFamily="18" charset="0"/>
                <a:ea typeface="Arial Unicode MS"/>
                <a:cs typeface="Times New Roman" pitchFamily="18" charset="0"/>
              </a:rPr>
              <a:t>ảnh</a:t>
            </a:r>
            <a:r>
              <a:rPr lang="en-US" sz="2531" b="1" i="1" dirty="0">
                <a:solidFill>
                  <a:srgbClr val="0000FF"/>
                </a:solidFill>
                <a:latin typeface="Times New Roman" pitchFamily="18" charset="0"/>
                <a:ea typeface="Arial Unicode MS"/>
                <a:cs typeface="Times New Roman" pitchFamily="18" charset="0"/>
              </a:rPr>
              <a:t> </a:t>
            </a:r>
            <a:r>
              <a:rPr lang="en-US" sz="2531" b="1" i="1" dirty="0" err="1">
                <a:solidFill>
                  <a:srgbClr val="0000FF"/>
                </a:solidFill>
                <a:latin typeface="Times New Roman" pitchFamily="18" charset="0"/>
                <a:ea typeface="Arial Unicode MS"/>
                <a:cs typeface="Times New Roman" pitchFamily="18" charset="0"/>
              </a:rPr>
              <a:t>và</a:t>
            </a:r>
            <a:r>
              <a:rPr lang="en-US" sz="2531" b="1" i="1" dirty="0">
                <a:solidFill>
                  <a:srgbClr val="0000FF"/>
                </a:solidFill>
                <a:latin typeface="Times New Roman" pitchFamily="18" charset="0"/>
                <a:ea typeface="Arial Unicode MS"/>
                <a:cs typeface="Times New Roman" pitchFamily="18" charset="0"/>
              </a:rPr>
              <a:t> </a:t>
            </a:r>
            <a:r>
              <a:rPr lang="en-US" sz="2531" b="1" i="1" dirty="0" err="1">
                <a:solidFill>
                  <a:srgbClr val="0000FF"/>
                </a:solidFill>
                <a:latin typeface="Times New Roman" pitchFamily="18" charset="0"/>
                <a:ea typeface="Arial Unicode MS"/>
                <a:cs typeface="Times New Roman" pitchFamily="18" charset="0"/>
              </a:rPr>
              <a:t>trả</a:t>
            </a:r>
            <a:r>
              <a:rPr lang="en-US" sz="2531" b="1" i="1" dirty="0">
                <a:solidFill>
                  <a:srgbClr val="0000FF"/>
                </a:solidFill>
                <a:latin typeface="Times New Roman" pitchFamily="18" charset="0"/>
                <a:ea typeface="Arial Unicode MS"/>
                <a:cs typeface="Times New Roman" pitchFamily="18" charset="0"/>
              </a:rPr>
              <a:t> </a:t>
            </a:r>
            <a:r>
              <a:rPr lang="en-US" sz="2531" b="1" i="1" dirty="0" err="1">
                <a:solidFill>
                  <a:srgbClr val="0000FF"/>
                </a:solidFill>
                <a:latin typeface="Times New Roman" pitchFamily="18" charset="0"/>
                <a:ea typeface="Arial Unicode MS"/>
                <a:cs typeface="Times New Roman" pitchFamily="18" charset="0"/>
              </a:rPr>
              <a:t>lời</a:t>
            </a:r>
            <a:r>
              <a:rPr lang="en-US" sz="2531" b="1" i="1" dirty="0">
                <a:solidFill>
                  <a:srgbClr val="0000FF"/>
                </a:solidFill>
                <a:latin typeface="Times New Roman" pitchFamily="18" charset="0"/>
                <a:ea typeface="Arial Unicode MS"/>
                <a:cs typeface="Times New Roman" pitchFamily="18" charset="0"/>
              </a:rPr>
              <a:t> </a:t>
            </a:r>
            <a:r>
              <a:rPr lang="en-US" sz="2531" b="1" i="1" dirty="0" err="1">
                <a:solidFill>
                  <a:srgbClr val="0000FF"/>
                </a:solidFill>
                <a:latin typeface="Times New Roman" pitchFamily="18" charset="0"/>
                <a:ea typeface="Arial Unicode MS"/>
                <a:cs typeface="Times New Roman" pitchFamily="18" charset="0"/>
              </a:rPr>
              <a:t>câu</a:t>
            </a:r>
            <a:r>
              <a:rPr lang="en-US" sz="2531" b="1" i="1" dirty="0">
                <a:solidFill>
                  <a:srgbClr val="0000FF"/>
                </a:solidFill>
                <a:latin typeface="Times New Roman" pitchFamily="18" charset="0"/>
                <a:ea typeface="Arial Unicode MS"/>
                <a:cs typeface="Times New Roman" pitchFamily="18" charset="0"/>
              </a:rPr>
              <a:t> </a:t>
            </a:r>
            <a:r>
              <a:rPr lang="en-US" sz="2531" b="1" i="1" dirty="0" err="1">
                <a:solidFill>
                  <a:srgbClr val="0000FF"/>
                </a:solidFill>
                <a:latin typeface="Times New Roman" pitchFamily="18" charset="0"/>
                <a:ea typeface="Arial Unicode MS"/>
                <a:cs typeface="Times New Roman" pitchFamily="18" charset="0"/>
              </a:rPr>
              <a:t>hỏi</a:t>
            </a:r>
            <a:endParaRPr lang="en-US" sz="2531" b="1" i="1" dirty="0">
              <a:solidFill>
                <a:srgbClr val="FF0000"/>
              </a:solidFill>
              <a:latin typeface="Times New Roman" pitchFamily="18" charset="0"/>
              <a:ea typeface="Arial Unicode MS"/>
              <a:cs typeface="Times New Roman" pitchFamily="18" charset="0"/>
            </a:endParaRPr>
          </a:p>
        </p:txBody>
      </p:sp>
      <p:sp>
        <p:nvSpPr>
          <p:cNvPr id="13" name="Rectangle 5"/>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717324" tIns="798261" rIns="491970" bIns="571320" numCol="1" anchor="ctr" anchorCtr="0" compatLnSpc="1">
            <a:prstTxWarp prst="textNoShape">
              <a:avLst/>
            </a:prstTxWarp>
            <a:spAutoFit/>
          </a:bodyPr>
          <a:lstStyle/>
          <a:p>
            <a:endParaRPr lang="en-US">
              <a:solidFill>
                <a:prstClr val="black"/>
              </a:solidFill>
            </a:endParaRPr>
          </a:p>
        </p:txBody>
      </p:sp>
      <p:pic>
        <p:nvPicPr>
          <p:cNvPr id="15" name="Shape 1"/>
          <p:cNvPicPr/>
          <p:nvPr/>
        </p:nvPicPr>
        <p:blipFill>
          <a:blip r:embed="rId2"/>
          <a:stretch/>
        </p:blipFill>
        <p:spPr>
          <a:xfrm>
            <a:off x="10701251" y="0"/>
            <a:ext cx="1158240" cy="1048385"/>
          </a:xfrm>
          <a:prstGeom prst="rect">
            <a:avLst/>
          </a:prstGeom>
          <a:noFill/>
          <a:ln>
            <a:noFill/>
          </a:ln>
        </p:spPr>
      </p:pic>
      <p:sp>
        <p:nvSpPr>
          <p:cNvPr id="8" name="Rectangle 7"/>
          <p:cNvSpPr/>
          <p:nvPr/>
        </p:nvSpPr>
        <p:spPr>
          <a:xfrm>
            <a:off x="652008" y="3926171"/>
            <a:ext cx="2973787" cy="279885"/>
          </a:xfrm>
          <a:prstGeom prst="rect">
            <a:avLst/>
          </a:prstGeom>
          <a:solidFill>
            <a:schemeClr val="accent4">
              <a:lumMod val="20000"/>
              <a:lumOff val="80000"/>
            </a:schemeClr>
          </a:solidFill>
        </p:spPr>
        <p:txBody>
          <a:bodyPr wrap="square">
            <a:spAutoFit/>
          </a:bodyPr>
          <a:lstStyle/>
          <a:p>
            <a:pPr>
              <a:lnSpc>
                <a:spcPts val="1200"/>
              </a:lnSpc>
            </a:pPr>
            <a:endPar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26626" name="Picture 2" descr="https://i3.wp.com/conkec.com/sites/default/files/anh_chup_man_hinh_2021-02-26_luc_23.29.05.png"/>
          <p:cNvPicPr>
            <a:picLocks noChangeAspect="1" noChangeArrowheads="1"/>
          </p:cNvPicPr>
          <p:nvPr/>
        </p:nvPicPr>
        <p:blipFill>
          <a:blip r:embed="rId3"/>
          <a:srcRect/>
          <a:stretch>
            <a:fillRect/>
          </a:stretch>
        </p:blipFill>
        <p:spPr bwMode="auto">
          <a:xfrm>
            <a:off x="0" y="1071564"/>
            <a:ext cx="11701463" cy="3929928"/>
          </a:xfrm>
          <a:prstGeom prst="rect">
            <a:avLst/>
          </a:prstGeom>
          <a:noFill/>
        </p:spPr>
      </p:pic>
      <p:sp>
        <p:nvSpPr>
          <p:cNvPr id="12" name="Rectangle 11"/>
          <p:cNvSpPr/>
          <p:nvPr/>
        </p:nvSpPr>
        <p:spPr>
          <a:xfrm>
            <a:off x="1039091" y="5148470"/>
            <a:ext cx="9698182" cy="830997"/>
          </a:xfrm>
          <a:prstGeom prst="rect">
            <a:avLst/>
          </a:prstGeom>
        </p:spPr>
        <p:txBody>
          <a:bodyPr wrap="square">
            <a:spAutoFit/>
          </a:bodyPr>
          <a:lstStyle/>
          <a:p>
            <a:pPr lvl="0" fontAlgn="base">
              <a:spcBef>
                <a:spcPct val="0"/>
              </a:spcBef>
              <a:spcAft>
                <a:spcPct val="0"/>
              </a:spcAft>
              <a:tabLst>
                <a:tab pos="331788" algn="l"/>
              </a:tabLst>
            </a:pPr>
            <a:r>
              <a:rPr lang="nl-NL" sz="2400" i="1" u="sng" dirty="0">
                <a:solidFill>
                  <a:srgbClr val="0000FF"/>
                </a:solidFill>
                <a:cs typeface="Times New Roman" pitchFamily="18" charset="0"/>
              </a:rPr>
              <a:t>Câu 1</a:t>
            </a:r>
            <a:r>
              <a:rPr lang="nl-NL" sz="2400" i="1" dirty="0">
                <a:solidFill>
                  <a:srgbClr val="000000"/>
                </a:solidFill>
                <a:ea typeface="Times New Roman" pitchFamily="18" charset="0"/>
                <a:cs typeface="Times New Roman" pitchFamily="18" charset="0"/>
              </a:rPr>
              <a:t>:</a:t>
            </a:r>
            <a:r>
              <a:rPr lang="nl-NL" sz="2400" b="1" i="1" dirty="0">
                <a:solidFill>
                  <a:srgbClr val="000000"/>
                </a:solidFill>
                <a:ea typeface="Times New Roman" pitchFamily="18" charset="0"/>
                <a:cs typeface="Times New Roman" pitchFamily="18" charset="0"/>
              </a:rPr>
              <a:t> </a:t>
            </a:r>
            <a:r>
              <a:rPr lang="nl-NL" sz="2400" b="1" i="1" dirty="0">
                <a:solidFill>
                  <a:srgbClr val="FF0000"/>
                </a:solidFill>
                <a:ea typeface="Times New Roman" pitchFamily="18" charset="0"/>
                <a:cs typeface="Times New Roman" pitchFamily="18" charset="0"/>
              </a:rPr>
              <a:t> </a:t>
            </a:r>
            <a:r>
              <a:rPr lang="es-ES" sz="2400" i="1" dirty="0" err="1">
                <a:solidFill>
                  <a:prstClr val="black"/>
                </a:solidFill>
                <a:ea typeface="Times New Roman" pitchFamily="18" charset="0"/>
                <a:cs typeface="Times New Roman" pitchFamily="18" charset="0"/>
              </a:rPr>
              <a:t>Các</a:t>
            </a:r>
            <a:r>
              <a:rPr lang="es-ES" sz="2400" i="1" dirty="0">
                <a:solidFill>
                  <a:prstClr val="black"/>
                </a:solidFill>
                <a:ea typeface="Times New Roman" pitchFamily="18" charset="0"/>
                <a:cs typeface="Times New Roman" pitchFamily="18" charset="0"/>
              </a:rPr>
              <a:t> </a:t>
            </a:r>
            <a:r>
              <a:rPr lang="es-ES" sz="2400" i="1" dirty="0" err="1">
                <a:solidFill>
                  <a:prstClr val="black"/>
                </a:solidFill>
                <a:ea typeface="Times New Roman" pitchFamily="18" charset="0"/>
                <a:cs typeface="Times New Roman" pitchFamily="18" charset="0"/>
              </a:rPr>
              <a:t>hình</a:t>
            </a:r>
            <a:r>
              <a:rPr lang="es-ES" sz="2400" i="1" dirty="0">
                <a:solidFill>
                  <a:prstClr val="black"/>
                </a:solidFill>
                <a:ea typeface="Times New Roman" pitchFamily="18" charset="0"/>
                <a:cs typeface="Times New Roman" pitchFamily="18" charset="0"/>
              </a:rPr>
              <a:t> </a:t>
            </a:r>
            <a:r>
              <a:rPr lang="es-ES" sz="2400" i="1" dirty="0" err="1">
                <a:solidFill>
                  <a:prstClr val="black"/>
                </a:solidFill>
                <a:ea typeface="Times New Roman" pitchFamily="18" charset="0"/>
                <a:cs typeface="Times New Roman" pitchFamily="18" charset="0"/>
              </a:rPr>
              <a:t>ảnh</a:t>
            </a:r>
            <a:r>
              <a:rPr lang="es-ES" sz="2400" i="1" dirty="0">
                <a:solidFill>
                  <a:prstClr val="black"/>
                </a:solidFill>
                <a:ea typeface="Times New Roman" pitchFamily="18" charset="0"/>
                <a:cs typeface="Times New Roman" pitchFamily="18" charset="0"/>
              </a:rPr>
              <a:t> </a:t>
            </a:r>
            <a:r>
              <a:rPr lang="es-ES" sz="2400" i="1" dirty="0" err="1">
                <a:solidFill>
                  <a:prstClr val="black"/>
                </a:solidFill>
                <a:ea typeface="Times New Roman" pitchFamily="18" charset="0"/>
                <a:cs typeface="Times New Roman" pitchFamily="18" charset="0"/>
              </a:rPr>
              <a:t>trên</a:t>
            </a:r>
            <a:r>
              <a:rPr lang="es-ES" sz="2400" i="1" dirty="0">
                <a:solidFill>
                  <a:prstClr val="black"/>
                </a:solidFill>
                <a:ea typeface="Times New Roman" pitchFamily="18" charset="0"/>
                <a:cs typeface="Times New Roman" pitchFamily="18" charset="0"/>
              </a:rPr>
              <a:t> </a:t>
            </a:r>
            <a:r>
              <a:rPr lang="es-ES" sz="2400" i="1" dirty="0" err="1">
                <a:solidFill>
                  <a:prstClr val="black"/>
                </a:solidFill>
                <a:ea typeface="Times New Roman" pitchFamily="18" charset="0"/>
                <a:cs typeface="Times New Roman" pitchFamily="18" charset="0"/>
              </a:rPr>
              <a:t>nói</a:t>
            </a:r>
            <a:r>
              <a:rPr lang="es-ES" sz="2400" i="1" dirty="0">
                <a:solidFill>
                  <a:prstClr val="black"/>
                </a:solidFill>
                <a:ea typeface="Times New Roman" pitchFamily="18" charset="0"/>
                <a:cs typeface="Times New Roman" pitchFamily="18" charset="0"/>
              </a:rPr>
              <a:t> </a:t>
            </a:r>
            <a:r>
              <a:rPr lang="es-ES" sz="2400" i="1" dirty="0" err="1">
                <a:solidFill>
                  <a:prstClr val="black"/>
                </a:solidFill>
                <a:ea typeface="Times New Roman" pitchFamily="18" charset="0"/>
                <a:cs typeface="Times New Roman" pitchFamily="18" charset="0"/>
              </a:rPr>
              <a:t>về</a:t>
            </a:r>
            <a:r>
              <a:rPr lang="es-ES" sz="2400" i="1" dirty="0">
                <a:solidFill>
                  <a:prstClr val="black"/>
                </a:solidFill>
                <a:ea typeface="Times New Roman" pitchFamily="18" charset="0"/>
                <a:cs typeface="Times New Roman" pitchFamily="18" charset="0"/>
              </a:rPr>
              <a:t> </a:t>
            </a:r>
            <a:r>
              <a:rPr lang="es-ES" sz="2400" i="1" dirty="0" err="1">
                <a:solidFill>
                  <a:prstClr val="black"/>
                </a:solidFill>
                <a:ea typeface="Times New Roman" pitchFamily="18" charset="0"/>
                <a:cs typeface="Times New Roman" pitchFamily="18" charset="0"/>
              </a:rPr>
              <a:t>những</a:t>
            </a:r>
            <a:r>
              <a:rPr lang="es-ES" sz="2400" i="1" dirty="0">
                <a:solidFill>
                  <a:prstClr val="black"/>
                </a:solidFill>
                <a:ea typeface="Times New Roman" pitchFamily="18" charset="0"/>
                <a:cs typeface="Times New Roman" pitchFamily="18" charset="0"/>
              </a:rPr>
              <a:t> </a:t>
            </a:r>
            <a:r>
              <a:rPr lang="es-ES" sz="2400" i="1" dirty="0" err="1">
                <a:solidFill>
                  <a:prstClr val="black"/>
                </a:solidFill>
                <a:ea typeface="Times New Roman" pitchFamily="18" charset="0"/>
                <a:cs typeface="Times New Roman" pitchFamily="18" charset="0"/>
              </a:rPr>
              <a:t>môi</a:t>
            </a:r>
            <a:r>
              <a:rPr lang="es-ES" sz="2400" i="1" dirty="0">
                <a:solidFill>
                  <a:prstClr val="black"/>
                </a:solidFill>
                <a:ea typeface="Times New Roman" pitchFamily="18" charset="0"/>
                <a:cs typeface="Times New Roman" pitchFamily="18" charset="0"/>
              </a:rPr>
              <a:t> </a:t>
            </a:r>
            <a:r>
              <a:rPr lang="es-ES" sz="2400" i="1" dirty="0" err="1">
                <a:solidFill>
                  <a:prstClr val="black"/>
                </a:solidFill>
                <a:ea typeface="Times New Roman" pitchFamily="18" charset="0"/>
                <a:cs typeface="Times New Roman" pitchFamily="18" charset="0"/>
              </a:rPr>
              <a:t>nguy</a:t>
            </a:r>
            <a:r>
              <a:rPr lang="es-ES" sz="2400" i="1" dirty="0">
                <a:solidFill>
                  <a:prstClr val="black"/>
                </a:solidFill>
                <a:ea typeface="Times New Roman" pitchFamily="18" charset="0"/>
                <a:cs typeface="Times New Roman" pitchFamily="18" charset="0"/>
              </a:rPr>
              <a:t> </a:t>
            </a:r>
            <a:r>
              <a:rPr lang="es-ES" sz="2400" i="1" dirty="0" err="1">
                <a:solidFill>
                  <a:prstClr val="black"/>
                </a:solidFill>
                <a:ea typeface="Times New Roman" pitchFamily="18" charset="0"/>
                <a:cs typeface="Times New Roman" pitchFamily="18" charset="0"/>
              </a:rPr>
              <a:t>hiểm</a:t>
            </a:r>
            <a:r>
              <a:rPr lang="es-ES" sz="2400" i="1" dirty="0">
                <a:solidFill>
                  <a:prstClr val="black"/>
                </a:solidFill>
                <a:ea typeface="Times New Roman" pitchFamily="18" charset="0"/>
                <a:cs typeface="Times New Roman" pitchFamily="18" charset="0"/>
              </a:rPr>
              <a:t> </a:t>
            </a:r>
            <a:r>
              <a:rPr lang="es-ES" sz="2400" i="1" dirty="0" err="1">
                <a:solidFill>
                  <a:prstClr val="black"/>
                </a:solidFill>
                <a:ea typeface="Times New Roman" pitchFamily="18" charset="0"/>
                <a:cs typeface="Times New Roman" pitchFamily="18" charset="0"/>
              </a:rPr>
              <a:t>nào</a:t>
            </a:r>
            <a:r>
              <a:rPr lang="es-ES" sz="2400" i="1" dirty="0">
                <a:solidFill>
                  <a:prstClr val="black"/>
                </a:solidFill>
                <a:ea typeface="Times New Roman" pitchFamily="18" charset="0"/>
                <a:cs typeface="Times New Roman" pitchFamily="18" charset="0"/>
              </a:rPr>
              <a:t> </a:t>
            </a:r>
            <a:r>
              <a:rPr lang="es-ES" sz="2400" i="1" dirty="0" err="1">
                <a:solidFill>
                  <a:prstClr val="black"/>
                </a:solidFill>
                <a:ea typeface="Times New Roman" pitchFamily="18" charset="0"/>
                <a:cs typeface="Times New Roman" pitchFamily="18" charset="0"/>
              </a:rPr>
              <a:t>từ</a:t>
            </a:r>
            <a:r>
              <a:rPr lang="es-ES" sz="2400" i="1" dirty="0">
                <a:solidFill>
                  <a:prstClr val="black"/>
                </a:solidFill>
                <a:ea typeface="Times New Roman" pitchFamily="18" charset="0"/>
                <a:cs typeface="Times New Roman" pitchFamily="18" charset="0"/>
              </a:rPr>
              <a:t> con </a:t>
            </a:r>
            <a:r>
              <a:rPr lang="es-ES" sz="2400" i="1" dirty="0" err="1">
                <a:solidFill>
                  <a:prstClr val="black"/>
                </a:solidFill>
                <a:ea typeface="Times New Roman" pitchFamily="18" charset="0"/>
                <a:cs typeface="Times New Roman" pitchFamily="18" charset="0"/>
              </a:rPr>
              <a:t>người</a:t>
            </a:r>
            <a:r>
              <a:rPr lang="es-ES" sz="2400" i="1" dirty="0">
                <a:solidFill>
                  <a:prstClr val="black"/>
                </a:solidFill>
                <a:ea typeface="Times New Roman" pitchFamily="18" charset="0"/>
                <a:cs typeface="Times New Roman" pitchFamily="18" charset="0"/>
              </a:rPr>
              <a:t>?</a:t>
            </a:r>
            <a:endParaRPr lang="en-US" sz="2400" dirty="0">
              <a:solidFill>
                <a:prstClr val="black"/>
              </a:solidFill>
              <a:cs typeface="Arial" pitchFamily="34" charset="0"/>
            </a:endParaRPr>
          </a:p>
          <a:p>
            <a:pPr lvl="0" eaLnBrk="0" fontAlgn="base" hangingPunct="0">
              <a:spcBef>
                <a:spcPct val="0"/>
              </a:spcBef>
              <a:spcAft>
                <a:spcPct val="0"/>
              </a:spcAft>
              <a:tabLst>
                <a:tab pos="331788" algn="l"/>
              </a:tabLst>
            </a:pPr>
            <a:r>
              <a:rPr lang="nl-NL" sz="2400" i="1" u="sng" dirty="0">
                <a:solidFill>
                  <a:srgbClr val="0000FF"/>
                </a:solidFill>
                <a:cs typeface="Times New Roman" pitchFamily="18" charset="0"/>
              </a:rPr>
              <a:t>Câu 2</a:t>
            </a:r>
            <a:r>
              <a:rPr lang="nl-NL" sz="2400" i="1" dirty="0">
                <a:solidFill>
                  <a:srgbClr val="000000"/>
                </a:solidFill>
                <a:ea typeface="Times New Roman" pitchFamily="18" charset="0"/>
                <a:cs typeface="Times New Roman" pitchFamily="18" charset="0"/>
              </a:rPr>
              <a:t>:</a:t>
            </a:r>
            <a:r>
              <a:rPr lang="nl-NL" sz="2400" b="1" i="1" dirty="0">
                <a:solidFill>
                  <a:srgbClr val="000000"/>
                </a:solidFill>
                <a:ea typeface="Times New Roman" pitchFamily="18" charset="0"/>
                <a:cs typeface="Times New Roman" pitchFamily="18" charset="0"/>
              </a:rPr>
              <a:t> </a:t>
            </a:r>
            <a:r>
              <a:rPr lang="es-ES" sz="2400" i="1" dirty="0" err="1">
                <a:solidFill>
                  <a:prstClr val="black"/>
                </a:solidFill>
                <a:ea typeface="Times New Roman" pitchFamily="18" charset="0"/>
                <a:cs typeface="Times New Roman" pitchFamily="18" charset="0"/>
              </a:rPr>
              <a:t>Những</a:t>
            </a:r>
            <a:r>
              <a:rPr lang="es-ES" sz="2400" i="1" dirty="0">
                <a:solidFill>
                  <a:prstClr val="black"/>
                </a:solidFill>
                <a:ea typeface="Times New Roman" pitchFamily="18" charset="0"/>
                <a:cs typeface="Times New Roman" pitchFamily="18" charset="0"/>
              </a:rPr>
              <a:t> </a:t>
            </a:r>
            <a:r>
              <a:rPr lang="es-ES" sz="2400" i="1" dirty="0" err="1">
                <a:solidFill>
                  <a:prstClr val="black"/>
                </a:solidFill>
                <a:ea typeface="Times New Roman" pitchFamily="18" charset="0"/>
                <a:cs typeface="Times New Roman" pitchFamily="18" charset="0"/>
              </a:rPr>
              <a:t>hậu</a:t>
            </a:r>
            <a:r>
              <a:rPr lang="es-ES" sz="2400" i="1" dirty="0">
                <a:solidFill>
                  <a:prstClr val="black"/>
                </a:solidFill>
                <a:ea typeface="Times New Roman" pitchFamily="18" charset="0"/>
                <a:cs typeface="Times New Roman" pitchFamily="18" charset="0"/>
              </a:rPr>
              <a:t> </a:t>
            </a:r>
            <a:r>
              <a:rPr lang="es-ES" sz="2400" i="1" dirty="0" err="1">
                <a:solidFill>
                  <a:prstClr val="black"/>
                </a:solidFill>
                <a:ea typeface="Times New Roman" pitchFamily="18" charset="0"/>
                <a:cs typeface="Times New Roman" pitchFamily="18" charset="0"/>
              </a:rPr>
              <a:t>quả</a:t>
            </a:r>
            <a:r>
              <a:rPr lang="es-ES" sz="2400" i="1" dirty="0">
                <a:solidFill>
                  <a:prstClr val="black"/>
                </a:solidFill>
                <a:ea typeface="Times New Roman" pitchFamily="18" charset="0"/>
                <a:cs typeface="Times New Roman" pitchFamily="18" charset="0"/>
              </a:rPr>
              <a:t> </a:t>
            </a:r>
            <a:r>
              <a:rPr lang="es-ES" sz="2400" i="1" dirty="0" err="1">
                <a:solidFill>
                  <a:prstClr val="black"/>
                </a:solidFill>
                <a:ea typeface="Times New Roman" pitchFamily="18" charset="0"/>
                <a:cs typeface="Times New Roman" pitchFamily="18" charset="0"/>
              </a:rPr>
              <a:t>nào</a:t>
            </a:r>
            <a:r>
              <a:rPr lang="es-ES" sz="2400" i="1" dirty="0">
                <a:solidFill>
                  <a:prstClr val="black"/>
                </a:solidFill>
                <a:ea typeface="Times New Roman" pitchFamily="18" charset="0"/>
                <a:cs typeface="Times New Roman" pitchFamily="18" charset="0"/>
              </a:rPr>
              <a:t> </a:t>
            </a:r>
            <a:r>
              <a:rPr lang="es-ES" sz="2400" i="1" dirty="0" err="1">
                <a:solidFill>
                  <a:prstClr val="black"/>
                </a:solidFill>
                <a:ea typeface="Times New Roman" pitchFamily="18" charset="0"/>
                <a:cs typeface="Times New Roman" pitchFamily="18" charset="0"/>
              </a:rPr>
              <a:t>có</a:t>
            </a:r>
            <a:r>
              <a:rPr lang="es-ES" sz="2400" i="1" dirty="0">
                <a:solidFill>
                  <a:prstClr val="black"/>
                </a:solidFill>
                <a:ea typeface="Times New Roman" pitchFamily="18" charset="0"/>
                <a:cs typeface="Times New Roman" pitchFamily="18" charset="0"/>
              </a:rPr>
              <a:t> </a:t>
            </a:r>
            <a:r>
              <a:rPr lang="es-ES" sz="2400" i="1" dirty="0" err="1">
                <a:solidFill>
                  <a:prstClr val="black"/>
                </a:solidFill>
                <a:ea typeface="Times New Roman" pitchFamily="18" charset="0"/>
                <a:cs typeface="Times New Roman" pitchFamily="18" charset="0"/>
              </a:rPr>
              <a:t>thể</a:t>
            </a:r>
            <a:r>
              <a:rPr lang="es-ES" sz="2400" i="1" dirty="0">
                <a:solidFill>
                  <a:prstClr val="black"/>
                </a:solidFill>
                <a:ea typeface="Times New Roman" pitchFamily="18" charset="0"/>
                <a:cs typeface="Times New Roman" pitchFamily="18" charset="0"/>
              </a:rPr>
              <a:t> </a:t>
            </a:r>
            <a:r>
              <a:rPr lang="es-ES" sz="2400" i="1" dirty="0" err="1">
                <a:solidFill>
                  <a:prstClr val="black"/>
                </a:solidFill>
                <a:ea typeface="Times New Roman" pitchFamily="18" charset="0"/>
                <a:cs typeface="Times New Roman" pitchFamily="18" charset="0"/>
              </a:rPr>
              <a:t>xảy</a:t>
            </a:r>
            <a:r>
              <a:rPr lang="es-ES" sz="2400" i="1" dirty="0">
                <a:solidFill>
                  <a:prstClr val="black"/>
                </a:solidFill>
                <a:ea typeface="Times New Roman" pitchFamily="18" charset="0"/>
                <a:cs typeface="Times New Roman" pitchFamily="18" charset="0"/>
              </a:rPr>
              <a:t> </a:t>
            </a:r>
            <a:r>
              <a:rPr lang="es-ES" sz="2400" i="1" dirty="0" err="1">
                <a:solidFill>
                  <a:prstClr val="black"/>
                </a:solidFill>
                <a:ea typeface="Times New Roman" pitchFamily="18" charset="0"/>
                <a:cs typeface="Times New Roman" pitchFamily="18" charset="0"/>
              </a:rPr>
              <a:t>ra</a:t>
            </a:r>
            <a:r>
              <a:rPr lang="es-ES" sz="2400" i="1" dirty="0">
                <a:solidFill>
                  <a:prstClr val="black"/>
                </a:solidFill>
                <a:ea typeface="Times New Roman" pitchFamily="18" charset="0"/>
                <a:cs typeface="Times New Roman" pitchFamily="18" charset="0"/>
              </a:rPr>
              <a:t> </a:t>
            </a:r>
            <a:r>
              <a:rPr lang="es-ES" sz="2400" i="1" dirty="0" err="1">
                <a:solidFill>
                  <a:prstClr val="black"/>
                </a:solidFill>
                <a:ea typeface="Times New Roman" pitchFamily="18" charset="0"/>
                <a:cs typeface="Times New Roman" pitchFamily="18" charset="0"/>
              </a:rPr>
              <a:t>trong</a:t>
            </a:r>
            <a:r>
              <a:rPr lang="es-ES" sz="2400" i="1" dirty="0">
                <a:solidFill>
                  <a:prstClr val="black"/>
                </a:solidFill>
                <a:ea typeface="Times New Roman" pitchFamily="18" charset="0"/>
                <a:cs typeface="Times New Roman" pitchFamily="18" charset="0"/>
              </a:rPr>
              <a:t> </a:t>
            </a:r>
            <a:r>
              <a:rPr lang="es-ES" sz="2400" i="1" dirty="0" err="1">
                <a:solidFill>
                  <a:prstClr val="black"/>
                </a:solidFill>
                <a:ea typeface="Times New Roman" pitchFamily="18" charset="0"/>
                <a:cs typeface="Times New Roman" pitchFamily="18" charset="0"/>
              </a:rPr>
              <a:t>các</a:t>
            </a:r>
            <a:r>
              <a:rPr lang="es-ES" sz="2400" i="1" dirty="0">
                <a:solidFill>
                  <a:prstClr val="black"/>
                </a:solidFill>
                <a:ea typeface="Times New Roman" pitchFamily="18" charset="0"/>
                <a:cs typeface="Times New Roman" pitchFamily="18" charset="0"/>
              </a:rPr>
              <a:t> </a:t>
            </a:r>
            <a:r>
              <a:rPr lang="es-ES" sz="2400" i="1" dirty="0" err="1">
                <a:solidFill>
                  <a:prstClr val="black"/>
                </a:solidFill>
                <a:ea typeface="Times New Roman" pitchFamily="18" charset="0"/>
                <a:cs typeface="Times New Roman" pitchFamily="18" charset="0"/>
              </a:rPr>
              <a:t>tình</a:t>
            </a:r>
            <a:r>
              <a:rPr lang="es-ES" sz="2400" i="1" dirty="0">
                <a:solidFill>
                  <a:prstClr val="black"/>
                </a:solidFill>
                <a:ea typeface="Times New Roman" pitchFamily="18" charset="0"/>
                <a:cs typeface="Times New Roman" pitchFamily="18" charset="0"/>
              </a:rPr>
              <a:t> </a:t>
            </a:r>
            <a:r>
              <a:rPr lang="es-ES" sz="2400" i="1" dirty="0" err="1">
                <a:solidFill>
                  <a:prstClr val="black"/>
                </a:solidFill>
                <a:ea typeface="Times New Roman" pitchFamily="18" charset="0"/>
                <a:cs typeface="Times New Roman" pitchFamily="18" charset="0"/>
              </a:rPr>
              <a:t>huống</a:t>
            </a:r>
            <a:r>
              <a:rPr lang="es-ES" sz="2400" i="1" dirty="0">
                <a:solidFill>
                  <a:prstClr val="black"/>
                </a:solidFill>
                <a:ea typeface="Times New Roman" pitchFamily="18" charset="0"/>
                <a:cs typeface="Times New Roman" pitchFamily="18" charset="0"/>
              </a:rPr>
              <a:t> </a:t>
            </a:r>
            <a:r>
              <a:rPr lang="es-ES" sz="2400" i="1" dirty="0" err="1">
                <a:solidFill>
                  <a:prstClr val="black"/>
                </a:solidFill>
                <a:ea typeface="Times New Roman" pitchFamily="18" charset="0"/>
                <a:cs typeface="Times New Roman" pitchFamily="18" charset="0"/>
              </a:rPr>
              <a:t>trên</a:t>
            </a:r>
            <a:r>
              <a:rPr lang="es-ES" sz="2400" i="1" dirty="0">
                <a:solidFill>
                  <a:prstClr val="black"/>
                </a:solidFill>
                <a:ea typeface="Times New Roman" pitchFamily="18" charset="0"/>
                <a:cs typeface="Times New Roman" pitchFamily="18" charset="0"/>
              </a:rPr>
              <a:t>?</a:t>
            </a:r>
            <a:endParaRPr lang="es-ES" sz="2400" dirty="0">
              <a:solidFill>
                <a:prstClr val="black"/>
              </a:solidFill>
              <a:cs typeface="Arial" pitchFamily="34" charset="0"/>
            </a:endParaRPr>
          </a:p>
        </p:txBody>
      </p:sp>
    </p:spTree>
    <p:extLst>
      <p:ext uri="{BB962C8B-B14F-4D97-AF65-F5344CB8AC3E}">
        <p14:creationId xmlns:p14="http://schemas.microsoft.com/office/powerpoint/2010/main" val="182778233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i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ox(i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26626"/>
                                        </p:tgtEl>
                                        <p:attrNameLst>
                                          <p:attrName>style.visibility</p:attrName>
                                        </p:attrNameLst>
                                      </p:cBhvr>
                                      <p:to>
                                        <p:strVal val="visible"/>
                                      </p:to>
                                    </p:set>
                                    <p:animEffect transition="in" filter="box(in)">
                                      <p:cBhvr>
                                        <p:cTn id="17" dur="500"/>
                                        <p:tgtEl>
                                          <p:spTgt spid="26626"/>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12">
                                            <p:txEl>
                                              <p:pRg st="0" end="0"/>
                                            </p:txEl>
                                          </p:spTgt>
                                        </p:tgtEl>
                                        <p:attrNameLst>
                                          <p:attrName>style.visibility</p:attrName>
                                        </p:attrNameLst>
                                      </p:cBhvr>
                                      <p:to>
                                        <p:strVal val="visible"/>
                                      </p:to>
                                    </p:set>
                                    <p:animEffect transition="in" filter="box(in)">
                                      <p:cBhvr>
                                        <p:cTn id="22" dur="500"/>
                                        <p:tgtEl>
                                          <p:spTgt spid="12">
                                            <p:txEl>
                                              <p:pRg st="0" end="0"/>
                                            </p:txEl>
                                          </p:spTgt>
                                        </p:tgtEl>
                                      </p:cBhvr>
                                    </p:animEffect>
                                  </p:childTnLst>
                                </p:cTn>
                              </p:par>
                              <p:par>
                                <p:cTn id="23" presetID="4" presetClass="entr" presetSubtype="16" fill="hold" nodeType="withEffect">
                                  <p:stCondLst>
                                    <p:cond delay="0"/>
                                  </p:stCondLst>
                                  <p:childTnLst>
                                    <p:set>
                                      <p:cBhvr>
                                        <p:cTn id="24" dur="1" fill="hold">
                                          <p:stCondLst>
                                            <p:cond delay="0"/>
                                          </p:stCondLst>
                                        </p:cTn>
                                        <p:tgtEl>
                                          <p:spTgt spid="12">
                                            <p:txEl>
                                              <p:pRg st="1" end="1"/>
                                            </p:txEl>
                                          </p:spTgt>
                                        </p:tgtEl>
                                        <p:attrNameLst>
                                          <p:attrName>style.visibility</p:attrName>
                                        </p:attrNameLst>
                                      </p:cBhvr>
                                      <p:to>
                                        <p:strVal val="visible"/>
                                      </p:to>
                                    </p:set>
                                    <p:animEffect transition="in" filter="box(in)">
                                      <p:cBhvr>
                                        <p:cTn id="25" dur="500"/>
                                        <p:tgtEl>
                                          <p:spTgt spid="1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9707417" y="2463890"/>
            <a:ext cx="2900751" cy="4359018"/>
          </a:xfrm>
          <a:prstGeom prst="rect">
            <a:avLst/>
          </a:prstGeom>
        </p:spPr>
      </p:pic>
      <p:pic>
        <p:nvPicPr>
          <p:cNvPr id="13" name="Picture 12"/>
          <p:cNvPicPr>
            <a:picLocks noChangeAspect="1"/>
          </p:cNvPicPr>
          <p:nvPr/>
        </p:nvPicPr>
        <p:blipFill>
          <a:blip r:embed="rId3"/>
          <a:stretch>
            <a:fillRect/>
          </a:stretch>
        </p:blipFill>
        <p:spPr>
          <a:xfrm>
            <a:off x="1848649" y="129308"/>
            <a:ext cx="8283243" cy="6585527"/>
          </a:xfrm>
          <a:prstGeom prst="rect">
            <a:avLst/>
          </a:prstGeom>
        </p:spPr>
      </p:pic>
      <p:sp>
        <p:nvSpPr>
          <p:cNvPr id="14" name="Text Box 5"/>
          <p:cNvSpPr txBox="1">
            <a:spLocks noChangeArrowheads="1"/>
          </p:cNvSpPr>
          <p:nvPr/>
        </p:nvSpPr>
        <p:spPr bwMode="auto">
          <a:xfrm>
            <a:off x="3226600" y="1404513"/>
            <a:ext cx="6215562"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indent="400050" algn="just">
              <a:buNone/>
            </a:pPr>
            <a:r>
              <a:rPr lang="nl-NL" sz="3200" i="1" dirty="0">
                <a:solidFill>
                  <a:srgbClr val="0000FF"/>
                </a:solidFill>
              </a:rPr>
              <a:t>Tình huống nguy hiểm từ con người gây ra những hậu quả nghiêm trọng, làm tổn hại đến tính mạng, tinh thần của cá nhân; </a:t>
            </a:r>
            <a:r>
              <a:rPr lang="nl-NL" sz="3200" i="1" dirty="0" smtClean="0">
                <a:solidFill>
                  <a:srgbClr val="0000FF"/>
                </a:solidFill>
              </a:rPr>
              <a:t>huỷ </a:t>
            </a:r>
            <a:r>
              <a:rPr lang="nl-NL" sz="3200" i="1" dirty="0">
                <a:solidFill>
                  <a:srgbClr val="0000FF"/>
                </a:solidFill>
              </a:rPr>
              <a:t>hoại tài sản của con người và xã hội.</a:t>
            </a:r>
            <a:endParaRPr lang="en-US" sz="3200" dirty="0">
              <a:solidFill>
                <a:srgbClr val="0000FF"/>
              </a:solidFill>
            </a:endParaRPr>
          </a:p>
        </p:txBody>
      </p:sp>
      <p:pic>
        <p:nvPicPr>
          <p:cNvPr id="12" name="图片 8" descr="6fc417983c9675ce1b60e983870aeb8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48649" y="5359808"/>
            <a:ext cx="1510109" cy="1290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p:cNvPicPr>
            <a:picLocks noChangeAspect="1"/>
          </p:cNvPicPr>
          <p:nvPr/>
        </p:nvPicPr>
        <p:blipFill>
          <a:blip r:embed="rId5"/>
          <a:stretch>
            <a:fillRect/>
          </a:stretch>
        </p:blipFill>
        <p:spPr>
          <a:xfrm>
            <a:off x="10936762" y="0"/>
            <a:ext cx="1255238" cy="937524"/>
          </a:xfrm>
          <a:prstGeom prst="rect">
            <a:avLst/>
          </a:prstGeom>
        </p:spPr>
      </p:pic>
      <p:pic>
        <p:nvPicPr>
          <p:cNvPr id="8" name="Shape 1"/>
          <p:cNvPicPr/>
          <p:nvPr/>
        </p:nvPicPr>
        <p:blipFill>
          <a:blip r:embed="rId6"/>
          <a:stretch/>
        </p:blipFill>
        <p:spPr>
          <a:xfrm>
            <a:off x="10958513" y="0"/>
            <a:ext cx="1233487" cy="1048385"/>
          </a:xfrm>
          <a:prstGeom prst="rect">
            <a:avLst/>
          </a:prstGeom>
          <a:noFill/>
          <a:ln>
            <a:noFill/>
          </a:ln>
        </p:spPr>
      </p:pic>
    </p:spTree>
    <p:extLst>
      <p:ext uri="{BB962C8B-B14F-4D97-AF65-F5344CB8AC3E}">
        <p14:creationId xmlns:p14="http://schemas.microsoft.com/office/powerpoint/2010/main" val="157726992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heel(1)">
                                      <p:cBhvr>
                                        <p:cTn id="7" dur="2000"/>
                                        <p:tgtEl>
                                          <p:spTgt spid="13"/>
                                        </p:tgtEl>
                                      </p:cBhvr>
                                    </p:animEffect>
                                  </p:childTnLst>
                                </p:cTn>
                              </p:par>
                              <p:par>
                                <p:cTn id="8" presetID="53"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 calcmode="lin" valueType="num">
                                      <p:cBhvr>
                                        <p:cTn id="10" dur="1000" fill="hold"/>
                                        <p:tgtEl>
                                          <p:spTgt spid="14"/>
                                        </p:tgtEl>
                                        <p:attrNameLst>
                                          <p:attrName>ppt_w</p:attrName>
                                        </p:attrNameLst>
                                      </p:cBhvr>
                                      <p:tavLst>
                                        <p:tav tm="0">
                                          <p:val>
                                            <p:fltVal val="0"/>
                                          </p:val>
                                        </p:tav>
                                        <p:tav tm="100000">
                                          <p:val>
                                            <p:strVal val="#ppt_w"/>
                                          </p:val>
                                        </p:tav>
                                      </p:tavLst>
                                    </p:anim>
                                    <p:anim calcmode="lin" valueType="num">
                                      <p:cBhvr>
                                        <p:cTn id="11" dur="1000" fill="hold"/>
                                        <p:tgtEl>
                                          <p:spTgt spid="14"/>
                                        </p:tgtEl>
                                        <p:attrNameLst>
                                          <p:attrName>ppt_h</p:attrName>
                                        </p:attrNameLst>
                                      </p:cBhvr>
                                      <p:tavLst>
                                        <p:tav tm="0">
                                          <p:val>
                                            <p:fltVal val="0"/>
                                          </p:val>
                                        </p:tav>
                                        <p:tav tm="100000">
                                          <p:val>
                                            <p:strVal val="#ppt_h"/>
                                          </p:val>
                                        </p:tav>
                                      </p:tavLst>
                                    </p:anim>
                                    <p:animEffect transition="in" filter="fade">
                                      <p:cBhvr>
                                        <p:cTn id="12" dur="1000"/>
                                        <p:tgtEl>
                                          <p:spTgt spid="14"/>
                                        </p:tgtEl>
                                      </p:cBhvr>
                                    </p:animEffect>
                                  </p:childTnLst>
                                </p:cTn>
                              </p:par>
                            </p:childTnLst>
                          </p:cTn>
                        </p:par>
                        <p:par>
                          <p:cTn id="13" fill="hold">
                            <p:stCondLst>
                              <p:cond delay="2000"/>
                            </p:stCondLst>
                            <p:childTnLst>
                              <p:par>
                                <p:cTn id="14" presetID="37" presetClass="entr" presetSubtype="0" fill="hold"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900" decel="100000" fill="hold"/>
                                        <p:tgtEl>
                                          <p:spTgt spid="12"/>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0BB1765-7606-44FC-8D0A-725A206946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916" y="624234"/>
            <a:ext cx="5423847" cy="5604731"/>
          </a:xfrm>
          <a:prstGeom prst="rect">
            <a:avLst/>
          </a:prstGeom>
        </p:spPr>
      </p:pic>
      <p:sp>
        <p:nvSpPr>
          <p:cNvPr id="11" name="Rectangle 10"/>
          <p:cNvSpPr/>
          <p:nvPr/>
        </p:nvSpPr>
        <p:spPr>
          <a:xfrm>
            <a:off x="996568" y="2704489"/>
            <a:ext cx="5558449" cy="2563266"/>
          </a:xfrm>
          <a:prstGeom prst="rect">
            <a:avLst/>
          </a:prstGeom>
        </p:spPr>
        <p:txBody>
          <a:bodyPr wrap="square">
            <a:spAutoFit/>
          </a:bodyPr>
          <a:lstStyle/>
          <a:p>
            <a:pPr>
              <a:lnSpc>
                <a:spcPct val="115000"/>
              </a:lnSpc>
              <a:spcAft>
                <a:spcPts val="500"/>
              </a:spcAft>
              <a:buClr>
                <a:srgbClr val="000000"/>
              </a:buClr>
              <a:buSzPts val="1200"/>
              <a:tabLst>
                <a:tab pos="252730" algn="l"/>
              </a:tabLst>
            </a:pPr>
            <a:r>
              <a:rPr lang="pt-BR" sz="3600" b="1" dirty="0">
                <a:solidFill>
                  <a:srgbClr val="FF0000"/>
                </a:solidFill>
              </a:rPr>
              <a:t>3</a:t>
            </a:r>
            <a:r>
              <a:rPr lang="pt-BR" sz="3600" b="1" dirty="0" smtClean="0">
                <a:solidFill>
                  <a:srgbClr val="FF0000"/>
                </a:solidFill>
              </a:rPr>
              <a:t>. </a:t>
            </a:r>
            <a:r>
              <a:rPr lang="vi-VN" sz="3200" b="1" dirty="0">
                <a:solidFill>
                  <a:srgbClr val="FF0000"/>
                </a:solidFill>
              </a:rPr>
              <a:t>Ứng phó trước một số tình huống nguy hiểm từ con người</a:t>
            </a:r>
            <a:endParaRPr lang="en-US" sz="3200" dirty="0">
              <a:solidFill>
                <a:srgbClr val="FF0000"/>
              </a:solidFill>
            </a:endParaRPr>
          </a:p>
          <a:p>
            <a:pPr marR="0" lvl="0">
              <a:lnSpc>
                <a:spcPct val="115000"/>
              </a:lnSpc>
              <a:spcBef>
                <a:spcPts val="0"/>
              </a:spcBef>
              <a:spcAft>
                <a:spcPts val="500"/>
              </a:spcAft>
              <a:buClr>
                <a:srgbClr val="000000"/>
              </a:buClr>
              <a:buSzPts val="1200"/>
              <a:tabLst>
                <a:tab pos="252730" algn="l"/>
              </a:tabLst>
            </a:pPr>
            <a:endParaRPr lang="en-US" sz="3600" b="1" dirty="0">
              <a:solidFill>
                <a:srgbClr val="FF0000"/>
              </a:solidFill>
              <a:ea typeface="Arial" panose="020B0604020202020204" pitchFamily="34" charset="0"/>
              <a:cs typeface="Arial" panose="020B0604020202020204" pitchFamily="34" charset="0"/>
            </a:endParaRPr>
          </a:p>
        </p:txBody>
      </p:sp>
      <p:pic>
        <p:nvPicPr>
          <p:cNvPr id="14" name="Shape 1"/>
          <p:cNvPicPr/>
          <p:nvPr/>
        </p:nvPicPr>
        <p:blipFill>
          <a:blip r:embed="rId3"/>
          <a:stretch/>
        </p:blipFill>
        <p:spPr>
          <a:xfrm>
            <a:off x="11033760" y="0"/>
            <a:ext cx="1158240" cy="1048385"/>
          </a:xfrm>
          <a:prstGeom prst="rect">
            <a:avLst/>
          </a:prstGeom>
          <a:noFill/>
          <a:ln>
            <a:noFill/>
          </a:ln>
        </p:spPr>
      </p:pic>
    </p:spTree>
    <p:extLst>
      <p:ext uri="{BB962C8B-B14F-4D97-AF65-F5344CB8AC3E}">
        <p14:creationId xmlns:p14="http://schemas.microsoft.com/office/powerpoint/2010/main" val="19339861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164;p9"/>
          <p:cNvPicPr preferRelativeResize="0"/>
          <p:nvPr/>
        </p:nvPicPr>
        <p:blipFill rotWithShape="1">
          <a:blip r:embed="rId2">
            <a:alphaModFix/>
          </a:blip>
          <a:srcRect l="15285" t="10430" r="46645" b="11190"/>
          <a:stretch/>
        </p:blipFill>
        <p:spPr>
          <a:xfrm>
            <a:off x="-1564462" y="-71562"/>
            <a:ext cx="14499771" cy="7441175"/>
          </a:xfrm>
          <a:prstGeom prst="rect">
            <a:avLst/>
          </a:prstGeom>
          <a:noFill/>
          <a:ln>
            <a:noFill/>
          </a:ln>
        </p:spPr>
      </p:pic>
      <p:sp>
        <p:nvSpPr>
          <p:cNvPr id="3" name="Snip Diagonal Corner Rectangle 2"/>
          <p:cNvSpPr/>
          <p:nvPr/>
        </p:nvSpPr>
        <p:spPr>
          <a:xfrm>
            <a:off x="0" y="0"/>
            <a:ext cx="4492482" cy="429370"/>
          </a:xfrm>
          <a:prstGeom prst="snip2DiagRect">
            <a:avLst>
              <a:gd name="adj1" fmla="val 26917"/>
              <a:gd name="adj2" fmla="val 16667"/>
            </a:avLst>
          </a:prstGeom>
          <a:solidFill>
            <a:srgbClr val="ED7D31">
              <a:lumMod val="40000"/>
              <a:lumOff val="60000"/>
            </a:srgbClr>
          </a:solidFill>
          <a:ln w="12700" cap="flat" cmpd="sng" algn="ctr">
            <a:solidFill>
              <a:srgbClr val="5B9BD5">
                <a:shade val="50000"/>
              </a:srgbClr>
            </a:solidFill>
            <a:prstDash val="solid"/>
            <a:miter lim="800000"/>
          </a:ln>
          <a:effectLst/>
        </p:spPr>
        <p:txBody>
          <a:bodyPr rtlCol="0" anchor="ctr"/>
          <a:lstStyle/>
          <a:p>
            <a:pPr algn="ctr">
              <a:defRPr/>
            </a:pPr>
            <a:r>
              <a:rPr lang="en-US" sz="2400" b="1" kern="0" dirty="0" err="1">
                <a:solidFill>
                  <a:prstClr val="black"/>
                </a:solidFill>
                <a:latin typeface="Times New Roman" panose="02020603050405020304" pitchFamily="18" charset="0"/>
                <a:cs typeface="Times New Roman" panose="02020603050405020304" pitchFamily="18" charset="0"/>
              </a:rPr>
              <a:t>Đọc</a:t>
            </a:r>
            <a:r>
              <a:rPr lang="en-US" sz="2400" b="1" kern="0" dirty="0">
                <a:solidFill>
                  <a:prstClr val="black"/>
                </a:solidFill>
                <a:latin typeface="Times New Roman" panose="02020603050405020304" pitchFamily="18" charset="0"/>
                <a:cs typeface="Times New Roman" panose="02020603050405020304" pitchFamily="18" charset="0"/>
              </a:rPr>
              <a:t> </a:t>
            </a:r>
            <a:r>
              <a:rPr lang="en-US" sz="2400" b="1" kern="0" dirty="0" err="1">
                <a:solidFill>
                  <a:prstClr val="black"/>
                </a:solidFill>
                <a:latin typeface="Times New Roman" panose="02020603050405020304" pitchFamily="18" charset="0"/>
                <a:cs typeface="Times New Roman" panose="02020603050405020304" pitchFamily="18" charset="0"/>
              </a:rPr>
              <a:t>thông</a:t>
            </a:r>
            <a:r>
              <a:rPr lang="en-US" sz="2400" b="1" kern="0" dirty="0">
                <a:solidFill>
                  <a:prstClr val="black"/>
                </a:solidFill>
                <a:latin typeface="Times New Roman" panose="02020603050405020304" pitchFamily="18" charset="0"/>
                <a:cs typeface="Times New Roman" panose="02020603050405020304" pitchFamily="18" charset="0"/>
              </a:rPr>
              <a:t> tin </a:t>
            </a:r>
            <a:r>
              <a:rPr lang="en-US" sz="2400" b="1" kern="0" dirty="0" err="1">
                <a:solidFill>
                  <a:prstClr val="black"/>
                </a:solidFill>
                <a:latin typeface="Times New Roman" panose="02020603050405020304" pitchFamily="18" charset="0"/>
                <a:cs typeface="Times New Roman" panose="02020603050405020304" pitchFamily="18" charset="0"/>
              </a:rPr>
              <a:t>và</a:t>
            </a:r>
            <a:r>
              <a:rPr lang="en-US" sz="2400" b="1" kern="0" dirty="0">
                <a:solidFill>
                  <a:prstClr val="black"/>
                </a:solidFill>
                <a:latin typeface="Times New Roman" panose="02020603050405020304" pitchFamily="18" charset="0"/>
                <a:cs typeface="Times New Roman" panose="02020603050405020304" pitchFamily="18" charset="0"/>
              </a:rPr>
              <a:t> </a:t>
            </a:r>
            <a:r>
              <a:rPr lang="en-US" sz="2400" b="1" kern="0" dirty="0" err="1">
                <a:solidFill>
                  <a:prstClr val="black"/>
                </a:solidFill>
                <a:latin typeface="Times New Roman" panose="02020603050405020304" pitchFamily="18" charset="0"/>
                <a:cs typeface="Times New Roman" panose="02020603050405020304" pitchFamily="18" charset="0"/>
              </a:rPr>
              <a:t>trả</a:t>
            </a:r>
            <a:r>
              <a:rPr lang="en-US" sz="2400" b="1" kern="0" dirty="0">
                <a:solidFill>
                  <a:prstClr val="black"/>
                </a:solidFill>
                <a:latin typeface="Times New Roman" panose="02020603050405020304" pitchFamily="18" charset="0"/>
                <a:cs typeface="Times New Roman" panose="02020603050405020304" pitchFamily="18" charset="0"/>
              </a:rPr>
              <a:t> </a:t>
            </a:r>
            <a:r>
              <a:rPr lang="en-US" sz="2400" b="1" kern="0" dirty="0" err="1">
                <a:solidFill>
                  <a:prstClr val="black"/>
                </a:solidFill>
                <a:latin typeface="Times New Roman" panose="02020603050405020304" pitchFamily="18" charset="0"/>
                <a:cs typeface="Times New Roman" panose="02020603050405020304" pitchFamily="18" charset="0"/>
              </a:rPr>
              <a:t>lời</a:t>
            </a:r>
            <a:r>
              <a:rPr lang="en-US" sz="2400" b="1" kern="0" dirty="0">
                <a:solidFill>
                  <a:prstClr val="black"/>
                </a:solidFill>
                <a:latin typeface="Times New Roman" panose="02020603050405020304" pitchFamily="18" charset="0"/>
                <a:cs typeface="Times New Roman" panose="02020603050405020304" pitchFamily="18" charset="0"/>
              </a:rPr>
              <a:t> </a:t>
            </a:r>
            <a:r>
              <a:rPr lang="en-US" sz="2400" b="1" kern="0" dirty="0" err="1">
                <a:solidFill>
                  <a:prstClr val="black"/>
                </a:solidFill>
                <a:latin typeface="Times New Roman" panose="02020603050405020304" pitchFamily="18" charset="0"/>
                <a:cs typeface="Times New Roman" panose="02020603050405020304" pitchFamily="18" charset="0"/>
              </a:rPr>
              <a:t>câu</a:t>
            </a:r>
            <a:r>
              <a:rPr lang="en-US" sz="2400" b="1" kern="0" dirty="0">
                <a:solidFill>
                  <a:prstClr val="black"/>
                </a:solidFill>
                <a:latin typeface="Times New Roman" panose="02020603050405020304" pitchFamily="18" charset="0"/>
                <a:cs typeface="Times New Roman" panose="02020603050405020304" pitchFamily="18" charset="0"/>
              </a:rPr>
              <a:t> </a:t>
            </a:r>
            <a:r>
              <a:rPr lang="en-US" sz="2400" b="1" kern="0" dirty="0" err="1">
                <a:solidFill>
                  <a:prstClr val="black"/>
                </a:solidFill>
                <a:latin typeface="Times New Roman" panose="02020603050405020304" pitchFamily="18" charset="0"/>
                <a:cs typeface="Times New Roman" panose="02020603050405020304" pitchFamily="18" charset="0"/>
              </a:rPr>
              <a:t>hỏi</a:t>
            </a:r>
            <a:endParaRPr lang="en-US" sz="2400" b="1" kern="0" dirty="0">
              <a:solidFill>
                <a:prstClr val="black"/>
              </a:solidFill>
              <a:latin typeface="Times New Roman" panose="02020603050405020304" pitchFamily="18" charset="0"/>
              <a:cs typeface="Times New Roman" panose="02020603050405020304" pitchFamily="18" charset="0"/>
            </a:endParaRPr>
          </a:p>
        </p:txBody>
      </p:sp>
      <p:sp>
        <p:nvSpPr>
          <p:cNvPr id="5" name="TextBox 4"/>
          <p:cNvSpPr txBox="1"/>
          <p:nvPr/>
        </p:nvSpPr>
        <p:spPr>
          <a:xfrm flipV="1">
            <a:off x="457200" y="1158420"/>
            <a:ext cx="11127849" cy="523220"/>
          </a:xfrm>
          <a:prstGeom prst="rect">
            <a:avLst/>
          </a:prstGeom>
          <a:noFill/>
        </p:spPr>
        <p:txBody>
          <a:bodyPr wrap="square" rtlCol="0">
            <a:spAutoFit/>
          </a:bodyPr>
          <a:lstStyle/>
          <a:p>
            <a:pPr algn="just"/>
            <a:r>
              <a:rPr lang="en-US" sz="2800" i="1" dirty="0">
                <a:latin typeface="#9Slide05 IcielSanelma" pitchFamily="2" charset="0"/>
              </a:rPr>
              <a:t>   </a:t>
            </a:r>
            <a:endParaRPr lang="en-US" sz="2800" dirty="0">
              <a:latin typeface="#9Slide05 IcielSanelma" pitchFamily="2" charset="0"/>
            </a:endParaRPr>
          </a:p>
        </p:txBody>
      </p:sp>
      <p:pic>
        <p:nvPicPr>
          <p:cNvPr id="6" name="Picture 5"/>
          <p:cNvPicPr>
            <a:picLocks noChangeAspect="1"/>
          </p:cNvPicPr>
          <p:nvPr/>
        </p:nvPicPr>
        <p:blipFill>
          <a:blip r:embed="rId3"/>
          <a:stretch>
            <a:fillRect/>
          </a:stretch>
        </p:blipFill>
        <p:spPr>
          <a:xfrm>
            <a:off x="10507102" y="6152606"/>
            <a:ext cx="1684898" cy="705394"/>
          </a:xfrm>
          <a:prstGeom prst="ellipse">
            <a:avLst/>
          </a:prstGeom>
          <a:ln>
            <a:noFill/>
          </a:ln>
          <a:effectLst>
            <a:softEdge rad="112500"/>
          </a:effectLst>
        </p:spPr>
      </p:pic>
      <p:pic>
        <p:nvPicPr>
          <p:cNvPr id="9" name="Shape 1"/>
          <p:cNvPicPr/>
          <p:nvPr/>
        </p:nvPicPr>
        <p:blipFill>
          <a:blip r:embed="rId4"/>
          <a:stretch/>
        </p:blipFill>
        <p:spPr>
          <a:xfrm>
            <a:off x="11349550" y="0"/>
            <a:ext cx="842449" cy="834887"/>
          </a:xfrm>
          <a:prstGeom prst="rect">
            <a:avLst/>
          </a:prstGeom>
          <a:noFill/>
          <a:ln>
            <a:noFill/>
          </a:ln>
        </p:spPr>
      </p:pic>
      <p:sp>
        <p:nvSpPr>
          <p:cNvPr id="10" name="TextBox 9"/>
          <p:cNvSpPr txBox="1"/>
          <p:nvPr/>
        </p:nvSpPr>
        <p:spPr>
          <a:xfrm>
            <a:off x="565509" y="3136718"/>
            <a:ext cx="8435368" cy="421654"/>
          </a:xfrm>
          <a:prstGeom prst="rect">
            <a:avLst/>
          </a:prstGeom>
          <a:noFill/>
        </p:spPr>
        <p:txBody>
          <a:bodyPr wrap="square" rtlCol="0">
            <a:spAutoFit/>
          </a:bodyPr>
          <a:lstStyle/>
          <a:p>
            <a:pPr algn="just">
              <a:lnSpc>
                <a:spcPct val="107000"/>
              </a:lnSpc>
            </a:pPr>
            <a:r>
              <a:rPr lang="en-US" sz="2000" dirty="0">
                <a:latin typeface="SVN-Vanilla Daisy Pro" panose="00000500000000000000" pitchFamily="2" charset="0"/>
                <a:ea typeface="Calibri" panose="020F0502020204030204" pitchFamily="34" charset="0"/>
                <a:cs typeface="Times New Roman" panose="02020603050405020304" pitchFamily="18" charset="0"/>
              </a:rPr>
              <a:t>     </a:t>
            </a:r>
            <a:endParaRPr lang="en-US" sz="2000" dirty="0">
              <a:effectLst/>
              <a:latin typeface="SVN-Vanilla Daisy Pro" panose="00000500000000000000" pitchFamily="2" charset="0"/>
              <a:ea typeface="Calibri" panose="020F0502020204030204" pitchFamily="34" charset="0"/>
              <a:cs typeface="Times New Roman" panose="02020603050405020304" pitchFamily="18" charset="0"/>
            </a:endParaRPr>
          </a:p>
        </p:txBody>
      </p:sp>
      <p:sp>
        <p:nvSpPr>
          <p:cNvPr id="14" name="Rectangle 13"/>
          <p:cNvSpPr/>
          <p:nvPr/>
        </p:nvSpPr>
        <p:spPr>
          <a:xfrm>
            <a:off x="822960" y="1443840"/>
            <a:ext cx="10607040" cy="4893647"/>
          </a:xfrm>
          <a:prstGeom prst="rect">
            <a:avLst/>
          </a:prstGeom>
        </p:spPr>
        <p:txBody>
          <a:bodyPr wrap="square">
            <a:spAutoFit/>
          </a:bodyPr>
          <a:lstStyle/>
          <a:p>
            <a:pPr indent="457200" algn="just"/>
            <a:r>
              <a:rPr lang="vi-VN" sz="2400" dirty="0"/>
              <a:t>An và Ninh đi chăn bò ở ven rừng, bỗng phát hiện thầy một vật lạ giống quả mìn. An tò mò đến gần vật lạ, sờ tay vào, định l</a:t>
            </a:r>
            <a:r>
              <a:rPr lang="en-US" sz="2400" dirty="0"/>
              <a:t>ấ</a:t>
            </a:r>
            <a:r>
              <a:rPr lang="vi-VN" sz="2400" dirty="0"/>
              <a:t>y đá đập thì Ninh ngăn lại và nói:</a:t>
            </a:r>
          </a:p>
          <a:p>
            <a:pPr algn="just">
              <a:tabLst>
                <a:tab pos="457200" algn="l"/>
              </a:tabLst>
            </a:pPr>
            <a:r>
              <a:rPr lang="en-US" sz="2400" dirty="0"/>
              <a:t>	</a:t>
            </a:r>
            <a:r>
              <a:rPr lang="vi-VN" sz="2400" dirty="0"/>
              <a:t>Có lẽ đây là quả mìn, cậu đừng động vào. </a:t>
            </a:r>
            <a:r>
              <a:rPr lang="en-US" sz="2400" dirty="0" err="1"/>
              <a:t>Mì</a:t>
            </a:r>
            <a:r>
              <a:rPr lang="vi-VN" sz="2400" dirty="0"/>
              <a:t>nh đi báo cho các bác ở xã ra xử lí nhé!</a:t>
            </a:r>
          </a:p>
          <a:p>
            <a:pPr indent="525463" algn="just"/>
            <a:r>
              <a:rPr lang="vi-VN" sz="2400" dirty="0"/>
              <a:t>An tỏ vẻ khó chịu:</a:t>
            </a:r>
          </a:p>
          <a:p>
            <a:pPr indent="411163" algn="just"/>
            <a:r>
              <a:rPr lang="vi-VN" sz="2400" dirty="0"/>
              <a:t>Có gì đâu mà phải sợ, quả mìn này chắc từ lâu lắm rồi, không nổ được nữa đâu. </a:t>
            </a:r>
            <a:r>
              <a:rPr lang="en-US" sz="2400" dirty="0" err="1"/>
              <a:t>Mì</a:t>
            </a:r>
            <a:r>
              <a:rPr lang="vi-VN" sz="2400" dirty="0"/>
              <a:t>nh cứ cầm về nhà chơi, không sao đâu. Thấy vậy, Ninh kiên quyết không cho. An đến gần chỗ có m</a:t>
            </a:r>
            <a:r>
              <a:rPr lang="en-US" sz="2400" dirty="0"/>
              <a:t>ì</a:t>
            </a:r>
            <a:r>
              <a:rPr lang="vi-VN" sz="2400" dirty="0"/>
              <a:t>n và bảo bạn chạy đi báo với Uỷ ban nhân dân xã, còn mình thì ở lại đó trông.</a:t>
            </a:r>
          </a:p>
          <a:p>
            <a:pPr indent="411163" algn="just"/>
            <a:r>
              <a:rPr lang="vi-VN" sz="2400" i="1" dirty="0"/>
              <a:t>a) An và Ninh đã gặp phải tình huống nguy hiểm gì?</a:t>
            </a:r>
          </a:p>
          <a:p>
            <a:pPr indent="457200" algn="just"/>
            <a:r>
              <a:rPr lang="vi-VN" sz="2400" i="1" dirty="0"/>
              <a:t>b) Em hãy bày tỏ ý kiến của mình về cách giải quyết của hai bạn trong tình huống trên.</a:t>
            </a:r>
          </a:p>
        </p:txBody>
      </p:sp>
    </p:spTree>
    <p:extLst>
      <p:ext uri="{BB962C8B-B14F-4D97-AF65-F5344CB8AC3E}">
        <p14:creationId xmlns:p14="http://schemas.microsoft.com/office/powerpoint/2010/main" val="6464414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Xin Chào Cuộc Sống - Home | Faceboo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 name="Picture 9"/>
          <p:cNvPicPr>
            <a:picLocks noChangeAspect="1"/>
          </p:cNvPicPr>
          <p:nvPr/>
        </p:nvPicPr>
        <p:blipFill>
          <a:blip r:embed="rId2"/>
          <a:stretch>
            <a:fillRect/>
          </a:stretch>
        </p:blipFill>
        <p:spPr>
          <a:xfrm>
            <a:off x="10453461" y="2160352"/>
            <a:ext cx="2154706" cy="4359018"/>
          </a:xfrm>
          <a:prstGeom prst="rect">
            <a:avLst/>
          </a:prstGeom>
        </p:spPr>
      </p:pic>
      <p:sp>
        <p:nvSpPr>
          <p:cNvPr id="12" name="Text Box 5"/>
          <p:cNvSpPr txBox="1">
            <a:spLocks noChangeArrowheads="1"/>
          </p:cNvSpPr>
          <p:nvPr/>
        </p:nvSpPr>
        <p:spPr bwMode="auto">
          <a:xfrm>
            <a:off x="877613" y="782281"/>
            <a:ext cx="9806612"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buNone/>
            </a:pPr>
            <a:r>
              <a:rPr lang="vi-VN" sz="2400" dirty="0" smtClean="0">
                <a:solidFill>
                  <a:srgbClr val="FF0000"/>
                </a:solidFill>
              </a:rPr>
              <a:t>- </a:t>
            </a:r>
            <a:r>
              <a:rPr lang="nl-NL" sz="2400" dirty="0">
                <a:solidFill>
                  <a:srgbClr val="FF0000"/>
                </a:solidFill>
              </a:rPr>
              <a:t>Các bước ứng phó với tìnhhuống nguy hiểm đến từ con </a:t>
            </a:r>
            <a:r>
              <a:rPr lang="nl-NL" sz="2400" dirty="0" smtClean="0">
                <a:solidFill>
                  <a:srgbClr val="FF0000"/>
                </a:solidFill>
              </a:rPr>
              <a:t>người</a:t>
            </a:r>
            <a:endParaRPr lang="en-US" sz="2400" dirty="0">
              <a:solidFill>
                <a:srgbClr val="FF0000"/>
              </a:solidFill>
            </a:endParaRPr>
          </a:p>
        </p:txBody>
      </p:sp>
      <p:pic>
        <p:nvPicPr>
          <p:cNvPr id="13" name="Shape 1"/>
          <p:cNvPicPr/>
          <p:nvPr/>
        </p:nvPicPr>
        <p:blipFill>
          <a:blip r:embed="rId3"/>
          <a:stretch/>
        </p:blipFill>
        <p:spPr>
          <a:xfrm>
            <a:off x="11033760" y="0"/>
            <a:ext cx="1158240" cy="1048385"/>
          </a:xfrm>
          <a:prstGeom prst="rect">
            <a:avLst/>
          </a:prstGeom>
          <a:noFill/>
          <a:ln>
            <a:noFill/>
          </a:ln>
        </p:spPr>
      </p:pic>
      <p:sp>
        <p:nvSpPr>
          <p:cNvPr id="9" name="Text Box 5"/>
          <p:cNvSpPr txBox="1">
            <a:spLocks noChangeArrowheads="1"/>
          </p:cNvSpPr>
          <p:nvPr/>
        </p:nvSpPr>
        <p:spPr bwMode="auto">
          <a:xfrm>
            <a:off x="781894" y="357549"/>
            <a:ext cx="9806612"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buNone/>
            </a:pPr>
            <a:r>
              <a:rPr lang="nl-NL" sz="2400" b="1" dirty="0">
                <a:solidFill>
                  <a:srgbClr val="0000FF"/>
                </a:solidFill>
              </a:rPr>
              <a:t>3. </a:t>
            </a:r>
            <a:r>
              <a:rPr lang="vi-VN" sz="2400" b="1" dirty="0">
                <a:solidFill>
                  <a:srgbClr val="0000FF"/>
                </a:solidFill>
              </a:rPr>
              <a:t>Ứng phó trước một số tình huống nguy hiểm từ con </a:t>
            </a:r>
            <a:r>
              <a:rPr lang="vi-VN" sz="2400" b="1" dirty="0" smtClean="0">
                <a:solidFill>
                  <a:srgbClr val="0000FF"/>
                </a:solidFill>
              </a:rPr>
              <a:t>người</a:t>
            </a:r>
            <a:endParaRPr lang="en-US" sz="2400" dirty="0">
              <a:solidFill>
                <a:srgbClr val="0000FF"/>
              </a:solidFill>
            </a:endParaRPr>
          </a:p>
        </p:txBody>
      </p:sp>
      <p:sp>
        <p:nvSpPr>
          <p:cNvPr id="11" name="Text Box 5"/>
          <p:cNvSpPr txBox="1">
            <a:spLocks noChangeArrowheads="1"/>
          </p:cNvSpPr>
          <p:nvPr/>
        </p:nvSpPr>
        <p:spPr bwMode="auto">
          <a:xfrm>
            <a:off x="781894" y="3474300"/>
            <a:ext cx="9806612"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buNone/>
            </a:pPr>
            <a:r>
              <a:rPr lang="nl-NL" sz="2400" dirty="0" smtClean="0">
                <a:solidFill>
                  <a:srgbClr val="FF0000"/>
                </a:solidFill>
              </a:rPr>
              <a:t>- </a:t>
            </a:r>
            <a:r>
              <a:rPr lang="nl-NL" sz="2400" dirty="0">
                <a:solidFill>
                  <a:srgbClr val="FF0000"/>
                </a:solidFill>
              </a:rPr>
              <a:t>Tìm kiếm phương án thoát khỏi tình huống nguy </a:t>
            </a:r>
            <a:r>
              <a:rPr lang="nl-NL" sz="2400" dirty="0" smtClean="0">
                <a:solidFill>
                  <a:srgbClr val="FF0000"/>
                </a:solidFill>
              </a:rPr>
              <a:t>hiểm</a:t>
            </a:r>
            <a:endParaRPr lang="en-US" sz="2400" dirty="0">
              <a:solidFill>
                <a:srgbClr val="FF0000"/>
              </a:solidFill>
            </a:endParaRPr>
          </a:p>
        </p:txBody>
      </p:sp>
      <p:sp>
        <p:nvSpPr>
          <p:cNvPr id="14" name="Text Box 5"/>
          <p:cNvSpPr txBox="1">
            <a:spLocks noChangeArrowheads="1"/>
          </p:cNvSpPr>
          <p:nvPr/>
        </p:nvSpPr>
        <p:spPr bwMode="auto">
          <a:xfrm>
            <a:off x="1009795" y="4097457"/>
            <a:ext cx="9806612" cy="1346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buNone/>
            </a:pPr>
            <a:r>
              <a:rPr lang="nl-NL" sz="2400" dirty="0" smtClean="0"/>
              <a:t>+ </a:t>
            </a:r>
            <a:r>
              <a:rPr lang="nl-NL" sz="2400" dirty="0"/>
              <a:t>Hét to, kêu cứu, tìm sự hỗ trợ từ người lớn</a:t>
            </a:r>
            <a:endParaRPr lang="en-US" sz="2400" dirty="0"/>
          </a:p>
          <a:p>
            <a:pPr>
              <a:buNone/>
            </a:pPr>
            <a:r>
              <a:rPr lang="nl-NL" sz="2400" dirty="0"/>
              <a:t>+Đánh lạc hướng đối phương</a:t>
            </a:r>
            <a:endParaRPr lang="en-US" sz="2400" dirty="0"/>
          </a:p>
          <a:p>
            <a:pPr>
              <a:buNone/>
            </a:pPr>
            <a:r>
              <a:rPr lang="nl-NL" sz="2400" dirty="0"/>
              <a:t>+ Gọi điện thoại cho người thân và các cơ quan hỗ trợ khẩn cấp.</a:t>
            </a:r>
            <a:endParaRPr lang="en-US" sz="2400" dirty="0"/>
          </a:p>
        </p:txBody>
      </p:sp>
      <p:sp>
        <p:nvSpPr>
          <p:cNvPr id="15" name="Text Box 5"/>
          <p:cNvSpPr txBox="1">
            <a:spLocks noChangeArrowheads="1"/>
          </p:cNvSpPr>
          <p:nvPr/>
        </p:nvSpPr>
        <p:spPr bwMode="auto">
          <a:xfrm>
            <a:off x="1052381" y="1449607"/>
            <a:ext cx="9806612" cy="1806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buNone/>
            </a:pPr>
            <a:r>
              <a:rPr lang="nl-NL" sz="2400" dirty="0" smtClean="0"/>
              <a:t>+</a:t>
            </a:r>
            <a:r>
              <a:rPr lang="nl-NL" sz="2400" b="1" dirty="0" smtClean="0"/>
              <a:t> </a:t>
            </a:r>
            <a:r>
              <a:rPr lang="nl-NL" sz="2400" dirty="0"/>
              <a:t>Nhận diện, đánh giá tình huống nguy hiểm</a:t>
            </a:r>
            <a:endParaRPr lang="en-US" sz="2400" dirty="0"/>
          </a:p>
          <a:p>
            <a:pPr>
              <a:buNone/>
            </a:pPr>
            <a:r>
              <a:rPr lang="nl-NL" sz="2400" dirty="0"/>
              <a:t>+ Nguy hiểm đến từ đối tượng nào?</a:t>
            </a:r>
            <a:endParaRPr lang="en-US" sz="2400" dirty="0"/>
          </a:p>
          <a:p>
            <a:pPr>
              <a:buNone/>
            </a:pPr>
            <a:r>
              <a:rPr lang="nl-NL" sz="2400" dirty="0"/>
              <a:t>+ Nguy cơ có thể gặp phải trong tình huống nguy hiểm là gì?</a:t>
            </a:r>
            <a:endParaRPr lang="en-US" sz="2400" dirty="0"/>
          </a:p>
          <a:p>
            <a:pPr>
              <a:buNone/>
            </a:pPr>
            <a:r>
              <a:rPr lang="nl-NL" sz="2400" dirty="0"/>
              <a:t>+ Điều gì sẽ xảy ra nếu không thoát khỏi tình huống nguy hiểm</a:t>
            </a:r>
            <a:r>
              <a:rPr lang="nl-NL" sz="2400" dirty="0" smtClean="0"/>
              <a:t>?</a:t>
            </a:r>
            <a:endParaRPr lang="en-US" sz="2400" dirty="0"/>
          </a:p>
        </p:txBody>
      </p:sp>
    </p:spTree>
    <p:extLst>
      <p:ext uri="{BB962C8B-B14F-4D97-AF65-F5344CB8AC3E}">
        <p14:creationId xmlns:p14="http://schemas.microsoft.com/office/powerpoint/2010/main" val="3299004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Effect transition="in" filter="fade">
                                      <p:cBhvr>
                                        <p:cTn id="9" dur="10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additive="base">
                                        <p:cTn id="14" dur="500" fill="hold"/>
                                        <p:tgtEl>
                                          <p:spTgt spid="15"/>
                                        </p:tgtEl>
                                        <p:attrNameLst>
                                          <p:attrName>ppt_x</p:attrName>
                                        </p:attrNameLst>
                                      </p:cBhvr>
                                      <p:tavLst>
                                        <p:tav tm="0">
                                          <p:val>
                                            <p:strVal val="#ppt_x"/>
                                          </p:val>
                                        </p:tav>
                                        <p:tav tm="100000">
                                          <p:val>
                                            <p:strVal val="#ppt_x"/>
                                          </p:val>
                                        </p:tav>
                                      </p:tavLst>
                                    </p:anim>
                                    <p:anim calcmode="lin" valueType="num">
                                      <p:cBhvr additive="base">
                                        <p:cTn id="15"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fill="hold"/>
                                        <p:tgtEl>
                                          <p:spTgt spid="11"/>
                                        </p:tgtEl>
                                        <p:attrNameLst>
                                          <p:attrName>ppt_x</p:attrName>
                                        </p:attrNameLst>
                                      </p:cBhvr>
                                      <p:tavLst>
                                        <p:tav tm="0">
                                          <p:val>
                                            <p:strVal val="#ppt_x"/>
                                          </p:val>
                                        </p:tav>
                                        <p:tav tm="100000">
                                          <p:val>
                                            <p:strVal val="#ppt_x"/>
                                          </p:val>
                                        </p:tav>
                                      </p:tavLst>
                                    </p:anim>
                                    <p:anim calcmode="lin" valueType="num">
                                      <p:cBhvr additive="base">
                                        <p:cTn id="21"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4" grpId="0"/>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grpSp>
        <p:nvGrpSpPr>
          <p:cNvPr id="2" name="Group 1"/>
          <p:cNvGrpSpPr/>
          <p:nvPr/>
        </p:nvGrpSpPr>
        <p:grpSpPr>
          <a:xfrm>
            <a:off x="1028700" y="319706"/>
            <a:ext cx="10133561" cy="5674307"/>
            <a:chOff x="1028700" y="319706"/>
            <a:chExt cx="10133561" cy="5674307"/>
          </a:xfrm>
        </p:grpSpPr>
        <p:grpSp>
          <p:nvGrpSpPr>
            <p:cNvPr id="18" name="Group 17"/>
            <p:cNvGrpSpPr/>
            <p:nvPr/>
          </p:nvGrpSpPr>
          <p:grpSpPr>
            <a:xfrm>
              <a:off x="1028700" y="319706"/>
              <a:ext cx="4823774" cy="5330758"/>
              <a:chOff x="-225045" y="1877354"/>
              <a:chExt cx="6590398" cy="4502962"/>
            </a:xfrm>
          </p:grpSpPr>
          <p:pic>
            <p:nvPicPr>
              <p:cNvPr id="19" name="Google Shape;154;p8"/>
              <p:cNvPicPr preferRelativeResize="0"/>
              <p:nvPr/>
            </p:nvPicPr>
            <p:blipFill rotWithShape="1">
              <a:blip r:embed="rId4">
                <a:alphaModFix/>
              </a:blip>
              <a:srcRect l="16992" t="-937" r="50159" b="17086"/>
              <a:stretch/>
            </p:blipFill>
            <p:spPr>
              <a:xfrm>
                <a:off x="-225045" y="1877354"/>
                <a:ext cx="6590398" cy="4502962"/>
              </a:xfrm>
              <a:prstGeom prst="rect">
                <a:avLst/>
              </a:prstGeom>
              <a:noFill/>
              <a:ln>
                <a:noFill/>
              </a:ln>
            </p:spPr>
          </p:pic>
          <p:pic>
            <p:nvPicPr>
              <p:cNvPr id="20" name="Google Shape;155;p8"/>
              <p:cNvPicPr preferRelativeResize="0"/>
              <p:nvPr/>
            </p:nvPicPr>
            <p:blipFill rotWithShape="1">
              <a:blip r:embed="rId5" cstate="print">
                <a:alphaModFix/>
              </a:blip>
              <a:srcRect/>
              <a:stretch/>
            </p:blipFill>
            <p:spPr>
              <a:xfrm>
                <a:off x="90694" y="4626242"/>
                <a:ext cx="1499176" cy="1499176"/>
              </a:xfrm>
              <a:prstGeom prst="rect">
                <a:avLst/>
              </a:prstGeom>
              <a:noFill/>
              <a:ln>
                <a:noFill/>
              </a:ln>
            </p:spPr>
          </p:pic>
        </p:grpSp>
        <p:sp>
          <p:nvSpPr>
            <p:cNvPr id="10" name="Rectangle 9"/>
            <p:cNvSpPr>
              <a:spLocks noChangeArrowheads="1"/>
            </p:cNvSpPr>
            <p:nvPr/>
          </p:nvSpPr>
          <p:spPr bwMode="auto">
            <a:xfrm>
              <a:off x="1489325" y="1760932"/>
              <a:ext cx="373990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sz="3200" b="1" dirty="0" err="1">
                  <a:solidFill>
                    <a:srgbClr val="0000FF"/>
                  </a:solidFill>
                  <a:latin typeface="Arial" pitchFamily="34" charset="0"/>
                  <a:cs typeface="Arial" pitchFamily="34" charset="0"/>
                </a:rPr>
                <a:t>Bài</a:t>
              </a:r>
              <a:r>
                <a:rPr lang="en-US" sz="3200" b="1" dirty="0">
                  <a:solidFill>
                    <a:srgbClr val="0000FF"/>
                  </a:solidFill>
                  <a:latin typeface="Arial" pitchFamily="34" charset="0"/>
                  <a:cs typeface="Arial" pitchFamily="34" charset="0"/>
                </a:rPr>
                <a:t> 7:</a:t>
              </a:r>
              <a:r>
                <a:rPr lang="en-US" sz="3200" b="1" dirty="0">
                  <a:solidFill>
                    <a:srgbClr val="FF0000"/>
                  </a:solidFill>
                  <a:latin typeface="Arial" pitchFamily="34" charset="0"/>
                  <a:cs typeface="Arial" pitchFamily="34" charset="0"/>
                </a:rPr>
                <a:t> </a:t>
              </a:r>
              <a:r>
                <a:rPr lang="nl-NL" sz="3200" b="1" dirty="0">
                  <a:solidFill>
                    <a:srgbClr val="FF0000"/>
                  </a:solidFill>
                  <a:latin typeface="Arial" pitchFamily="34" charset="0"/>
                  <a:cs typeface="Arial" pitchFamily="34" charset="0"/>
                </a:rPr>
                <a:t>ỨNG PHÓ VỚI CÁC TÌNH HUỐNG NGUY HIỂM TỪ CON NGƯỜI</a:t>
              </a:r>
              <a:endParaRPr lang="en-SG" altLang="en-US" sz="3200" b="1" dirty="0">
                <a:solidFill>
                  <a:srgbClr val="0000FF"/>
                </a:solidFill>
                <a:latin typeface="Arial" pitchFamily="34" charset="0"/>
                <a:cs typeface="Arial" pitchFamily="34" charset="0"/>
              </a:endParaRPr>
            </a:p>
          </p:txBody>
        </p:sp>
        <p:pic>
          <p:nvPicPr>
            <p:cNvPr id="13" name="Picture 2" descr="F:\360安全浏览器下载\六一\Nipic_2531170_60e991fb751d3f8f\Nipic_2531170_20140501162158900000 [转换].png"/>
            <p:cNvPicPr>
              <a:picLocks noChangeAspect="1" noChangeArrowheads="1"/>
            </p:cNvPicPr>
            <p:nvPr/>
          </p:nvPicPr>
          <p:blipFill>
            <a:blip r:embed="rId6"/>
            <a:srcRect/>
            <a:stretch>
              <a:fillRect/>
            </a:stretch>
          </p:blipFill>
          <p:spPr bwMode="auto">
            <a:xfrm>
              <a:off x="6307590" y="977388"/>
              <a:ext cx="4854671" cy="5016625"/>
            </a:xfrm>
            <a:prstGeom prst="rect">
              <a:avLst/>
            </a:prstGeom>
            <a:noFill/>
            <a:ln w="9525">
              <a:noFill/>
              <a:miter lim="800000"/>
              <a:headEnd/>
              <a:tailEnd/>
            </a:ln>
          </p:spPr>
        </p:pic>
        <p:sp>
          <p:nvSpPr>
            <p:cNvPr id="16" name="Rectangle 189"/>
            <p:cNvSpPr>
              <a:spLocks noChangeArrowheads="1"/>
            </p:cNvSpPr>
            <p:nvPr/>
          </p:nvSpPr>
          <p:spPr bwMode="auto">
            <a:xfrm>
              <a:off x="7238652" y="2622089"/>
              <a:ext cx="2667000" cy="1077218"/>
            </a:xfrm>
            <a:prstGeom prst="rect">
              <a:avLst/>
            </a:prstGeom>
            <a:noFill/>
            <a:ln>
              <a:noFill/>
            </a:ln>
            <a:effectLst/>
            <a:extLst/>
          </p:spPr>
          <p:txBody>
            <a:bodyPr anchor="ctr">
              <a:spAutoFit/>
            </a:bodyPr>
            <a:lstStyle/>
            <a:p>
              <a:pPr algn="ctr">
                <a:defRPr/>
              </a:pPr>
              <a:r>
                <a:rPr lang="en-US" altLang="zh-CN" sz="3200" b="1" kern="0" dirty="0">
                  <a:solidFill>
                    <a:srgbClr val="0000FF"/>
                  </a:solidFill>
                  <a:ea typeface="微软雅黑" pitchFamily="34" charset="-122"/>
                  <a:cs typeface="Times New Roman" pitchFamily="18" charset="0"/>
                </a:rPr>
                <a:t>III.</a:t>
              </a:r>
            </a:p>
            <a:p>
              <a:pPr algn="ctr">
                <a:defRPr/>
              </a:pPr>
              <a:r>
                <a:rPr lang="en-US" altLang="zh-CN" sz="3200" b="1" kern="0" dirty="0">
                  <a:solidFill>
                    <a:srgbClr val="0000FF"/>
                  </a:solidFill>
                  <a:ea typeface="微软雅黑" pitchFamily="34" charset="-122"/>
                  <a:cs typeface="Times New Roman" pitchFamily="18" charset="0"/>
                </a:rPr>
                <a:t>LUYỆN TẬP</a:t>
              </a:r>
            </a:p>
          </p:txBody>
        </p:sp>
      </p:grpSp>
      <p:pic>
        <p:nvPicPr>
          <p:cNvPr id="17" name="Shape 1"/>
          <p:cNvPicPr/>
          <p:nvPr/>
        </p:nvPicPr>
        <p:blipFill>
          <a:blip r:embed="rId7"/>
          <a:stretch/>
        </p:blipFill>
        <p:spPr>
          <a:xfrm>
            <a:off x="11033760" y="0"/>
            <a:ext cx="1158240" cy="1048385"/>
          </a:xfrm>
          <a:prstGeom prst="rect">
            <a:avLst/>
          </a:prstGeom>
          <a:noFill/>
          <a:ln>
            <a:noFill/>
          </a:ln>
        </p:spPr>
      </p:pic>
    </p:spTree>
    <p:extLst>
      <p:ext uri="{BB962C8B-B14F-4D97-AF65-F5344CB8AC3E}">
        <p14:creationId xmlns:p14="http://schemas.microsoft.com/office/powerpoint/2010/main" val="3470182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277091" y="448181"/>
            <a:ext cx="11443854" cy="6592149"/>
            <a:chOff x="114867" y="-346472"/>
            <a:chExt cx="8612278" cy="7426902"/>
          </a:xfrm>
        </p:grpSpPr>
        <p:pic>
          <p:nvPicPr>
            <p:cNvPr id="6" name="Google Shape;154;p8"/>
            <p:cNvPicPr preferRelativeResize="0"/>
            <p:nvPr/>
          </p:nvPicPr>
          <p:blipFill rotWithShape="1">
            <a:blip r:embed="rId2">
              <a:alphaModFix/>
            </a:blip>
            <a:srcRect l="16992" t="-937" r="50159" b="17086"/>
            <a:stretch/>
          </p:blipFill>
          <p:spPr>
            <a:xfrm>
              <a:off x="114867" y="-346472"/>
              <a:ext cx="8612278" cy="6999519"/>
            </a:xfrm>
            <a:prstGeom prst="rect">
              <a:avLst/>
            </a:prstGeom>
            <a:noFill/>
            <a:ln>
              <a:noFill/>
            </a:ln>
          </p:spPr>
        </p:pic>
        <p:pic>
          <p:nvPicPr>
            <p:cNvPr id="7" name="Google Shape;155;p8"/>
            <p:cNvPicPr preferRelativeResize="0"/>
            <p:nvPr/>
          </p:nvPicPr>
          <p:blipFill rotWithShape="1">
            <a:blip r:embed="rId3" cstate="print">
              <a:alphaModFix/>
            </a:blip>
            <a:srcRect/>
            <a:stretch/>
          </p:blipFill>
          <p:spPr>
            <a:xfrm>
              <a:off x="3068240" y="4750073"/>
              <a:ext cx="2072846" cy="2330357"/>
            </a:xfrm>
            <a:prstGeom prst="rect">
              <a:avLst/>
            </a:prstGeom>
            <a:noFill/>
            <a:ln>
              <a:noFill/>
            </a:ln>
          </p:spPr>
        </p:pic>
      </p:grpSp>
      <p:sp>
        <p:nvSpPr>
          <p:cNvPr id="11" name="Rectangle: Rounded Corners 1">
            <a:extLst>
              <a:ext uri="{FF2B5EF4-FFF2-40B4-BE49-F238E27FC236}">
                <a16:creationId xmlns:a16="http://schemas.microsoft.com/office/drawing/2014/main" id="{49368C2B-08BB-4567-BA27-2402FAA3C31F}"/>
              </a:ext>
            </a:extLst>
          </p:cNvPr>
          <p:cNvSpPr/>
          <p:nvPr/>
        </p:nvSpPr>
        <p:spPr>
          <a:xfrm>
            <a:off x="1205345" y="0"/>
            <a:ext cx="9448800" cy="1330036"/>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165100" algn="just">
              <a:lnSpc>
                <a:spcPct val="130000"/>
              </a:lnSpc>
              <a:spcAft>
                <a:spcPts val="200"/>
              </a:spcAft>
            </a:pPr>
            <a:endParaRPr lang="en-US" sz="3200" b="1" dirty="0">
              <a:solidFill>
                <a:srgbClr val="FF0000"/>
              </a:solidFill>
              <a:latin typeface="SVN-Vanilla Daisy Pro" panose="00000500000000000000" pitchFamily="2" charset="0"/>
              <a:ea typeface="Times New Roman" panose="02020603050405020304" pitchFamily="18" charset="0"/>
            </a:endParaRPr>
          </a:p>
          <a:p>
            <a:pPr lvl="0" indent="165100" algn="just">
              <a:lnSpc>
                <a:spcPct val="130000"/>
              </a:lnSpc>
              <a:spcAft>
                <a:spcPts val="200"/>
              </a:spcAft>
            </a:pPr>
            <a:r>
              <a:rPr lang="en-US" sz="3200" b="1" dirty="0" err="1">
                <a:solidFill>
                  <a:srgbClr val="FF0000"/>
                </a:solidFill>
                <a:ea typeface="Times New Roman" panose="02020603050405020304" pitchFamily="18" charset="0"/>
              </a:rPr>
              <a:t>Bài</a:t>
            </a:r>
            <a:r>
              <a:rPr lang="en-US" sz="3200" b="1" dirty="0">
                <a:solidFill>
                  <a:srgbClr val="FF0000"/>
                </a:solidFill>
                <a:ea typeface="Times New Roman" panose="02020603050405020304" pitchFamily="18" charset="0"/>
              </a:rPr>
              <a:t> 1: </a:t>
            </a:r>
            <a:r>
              <a:rPr lang="en-US" sz="3200" b="1" dirty="0" err="1">
                <a:solidFill>
                  <a:srgbClr val="FF0000"/>
                </a:solidFill>
                <a:ea typeface="Times New Roman" panose="02020603050405020304" pitchFamily="18" charset="0"/>
              </a:rPr>
              <a:t>Nêu</a:t>
            </a:r>
            <a:r>
              <a:rPr lang="en-US" sz="3200" b="1" dirty="0">
                <a:solidFill>
                  <a:srgbClr val="FF0000"/>
                </a:solidFill>
                <a:ea typeface="Times New Roman" panose="02020603050405020304" pitchFamily="18" charset="0"/>
              </a:rPr>
              <a:t> </a:t>
            </a:r>
            <a:r>
              <a:rPr lang="en-US" sz="3200" b="1" dirty="0" err="1">
                <a:solidFill>
                  <a:srgbClr val="FF0000"/>
                </a:solidFill>
                <a:ea typeface="Times New Roman" panose="02020603050405020304" pitchFamily="18" charset="0"/>
              </a:rPr>
              <a:t>các</a:t>
            </a:r>
            <a:r>
              <a:rPr lang="en-US" sz="3200" b="1" dirty="0">
                <a:solidFill>
                  <a:srgbClr val="FF0000"/>
                </a:solidFill>
                <a:ea typeface="Times New Roman" panose="02020603050405020304" pitchFamily="18" charset="0"/>
              </a:rPr>
              <a:t> </a:t>
            </a:r>
            <a:r>
              <a:rPr lang="en-US" sz="3200" b="1" dirty="0" err="1">
                <a:solidFill>
                  <a:srgbClr val="FF0000"/>
                </a:solidFill>
                <a:ea typeface="Times New Roman" panose="02020603050405020304" pitchFamily="18" charset="0"/>
              </a:rPr>
              <a:t>tình</a:t>
            </a:r>
            <a:r>
              <a:rPr lang="en-US" sz="3200" b="1" dirty="0">
                <a:solidFill>
                  <a:srgbClr val="FF0000"/>
                </a:solidFill>
                <a:ea typeface="Times New Roman" panose="02020603050405020304" pitchFamily="18" charset="0"/>
              </a:rPr>
              <a:t> </a:t>
            </a:r>
            <a:r>
              <a:rPr lang="en-US" sz="3200" b="1" dirty="0" err="1">
                <a:solidFill>
                  <a:srgbClr val="FF0000"/>
                </a:solidFill>
                <a:ea typeface="Times New Roman" panose="02020603050405020304" pitchFamily="18" charset="0"/>
              </a:rPr>
              <a:t>huống</a:t>
            </a:r>
            <a:r>
              <a:rPr lang="en-US" sz="3200" b="1" dirty="0">
                <a:solidFill>
                  <a:srgbClr val="FF0000"/>
                </a:solidFill>
                <a:ea typeface="Times New Roman" panose="02020603050405020304" pitchFamily="18" charset="0"/>
              </a:rPr>
              <a:t> </a:t>
            </a:r>
            <a:r>
              <a:rPr lang="en-US" sz="3200" b="1" dirty="0" err="1">
                <a:solidFill>
                  <a:srgbClr val="FF0000"/>
                </a:solidFill>
                <a:ea typeface="Times New Roman" panose="02020603050405020304" pitchFamily="18" charset="0"/>
              </a:rPr>
              <a:t>nguy</a:t>
            </a:r>
            <a:r>
              <a:rPr lang="en-US" sz="3200" b="1" dirty="0">
                <a:solidFill>
                  <a:srgbClr val="FF0000"/>
                </a:solidFill>
                <a:ea typeface="Times New Roman" panose="02020603050405020304" pitchFamily="18" charset="0"/>
              </a:rPr>
              <a:t> </a:t>
            </a:r>
            <a:r>
              <a:rPr lang="en-US" sz="3200" b="1" dirty="0" err="1">
                <a:solidFill>
                  <a:srgbClr val="FF0000"/>
                </a:solidFill>
                <a:ea typeface="Times New Roman" panose="02020603050405020304" pitchFamily="18" charset="0"/>
              </a:rPr>
              <a:t>hiểm</a:t>
            </a:r>
            <a:r>
              <a:rPr lang="en-US" sz="3200" b="1" dirty="0">
                <a:solidFill>
                  <a:srgbClr val="FF0000"/>
                </a:solidFill>
                <a:ea typeface="Times New Roman" panose="02020603050405020304" pitchFamily="18" charset="0"/>
              </a:rPr>
              <a:t> </a:t>
            </a:r>
            <a:r>
              <a:rPr lang="en-US" sz="3200" b="1" dirty="0" err="1">
                <a:solidFill>
                  <a:srgbClr val="FF0000"/>
                </a:solidFill>
                <a:ea typeface="Times New Roman" panose="02020603050405020304" pitchFamily="18" charset="0"/>
              </a:rPr>
              <a:t>đến</a:t>
            </a:r>
            <a:r>
              <a:rPr lang="en-US" sz="3200" b="1" dirty="0">
                <a:solidFill>
                  <a:srgbClr val="FF0000"/>
                </a:solidFill>
                <a:ea typeface="Times New Roman" panose="02020603050405020304" pitchFamily="18" charset="0"/>
              </a:rPr>
              <a:t> </a:t>
            </a:r>
            <a:r>
              <a:rPr lang="en-US" sz="3200" b="1" dirty="0" err="1">
                <a:solidFill>
                  <a:srgbClr val="FF0000"/>
                </a:solidFill>
                <a:ea typeface="Times New Roman" panose="02020603050405020304" pitchFamily="18" charset="0"/>
              </a:rPr>
              <a:t>từ</a:t>
            </a:r>
            <a:r>
              <a:rPr lang="en-US" sz="3200" b="1" dirty="0">
                <a:solidFill>
                  <a:srgbClr val="FF0000"/>
                </a:solidFill>
                <a:ea typeface="Times New Roman" panose="02020603050405020304" pitchFamily="18" charset="0"/>
              </a:rPr>
              <a:t> con </a:t>
            </a:r>
            <a:r>
              <a:rPr lang="en-US" sz="3200" b="1" dirty="0" err="1">
                <a:solidFill>
                  <a:srgbClr val="FF0000"/>
                </a:solidFill>
                <a:ea typeface="Times New Roman" panose="02020603050405020304" pitchFamily="18" charset="0"/>
              </a:rPr>
              <a:t>người</a:t>
            </a:r>
            <a:r>
              <a:rPr lang="en-US" sz="3200" b="1" dirty="0">
                <a:solidFill>
                  <a:srgbClr val="FF0000"/>
                </a:solidFill>
                <a:ea typeface="Times New Roman" panose="02020603050405020304" pitchFamily="18" charset="0"/>
              </a:rPr>
              <a:t> </a:t>
            </a:r>
            <a:r>
              <a:rPr lang="en-US" sz="3200" b="1" dirty="0" err="1">
                <a:solidFill>
                  <a:srgbClr val="FF0000"/>
                </a:solidFill>
                <a:ea typeface="Times New Roman" panose="02020603050405020304" pitchFamily="18" charset="0"/>
              </a:rPr>
              <a:t>và</a:t>
            </a:r>
            <a:r>
              <a:rPr lang="en-US" sz="3200" b="1" dirty="0">
                <a:solidFill>
                  <a:srgbClr val="FF0000"/>
                </a:solidFill>
                <a:ea typeface="Times New Roman" panose="02020603050405020304" pitchFamily="18" charset="0"/>
              </a:rPr>
              <a:t> </a:t>
            </a:r>
            <a:r>
              <a:rPr lang="en-US" sz="3200" b="1" dirty="0" err="1">
                <a:solidFill>
                  <a:srgbClr val="FF0000"/>
                </a:solidFill>
                <a:ea typeface="Times New Roman" panose="02020603050405020304" pitchFamily="18" charset="0"/>
              </a:rPr>
              <a:t>hậu</a:t>
            </a:r>
            <a:r>
              <a:rPr lang="en-US" sz="3200" b="1" dirty="0">
                <a:solidFill>
                  <a:srgbClr val="FF0000"/>
                </a:solidFill>
                <a:ea typeface="Times New Roman" panose="02020603050405020304" pitchFamily="18" charset="0"/>
              </a:rPr>
              <a:t> </a:t>
            </a:r>
            <a:r>
              <a:rPr lang="en-US" sz="3200" b="1" dirty="0" err="1">
                <a:solidFill>
                  <a:srgbClr val="FF0000"/>
                </a:solidFill>
                <a:ea typeface="Times New Roman" panose="02020603050405020304" pitchFamily="18" charset="0"/>
              </a:rPr>
              <a:t>quả</a:t>
            </a:r>
            <a:r>
              <a:rPr lang="en-US" sz="3200" b="1" dirty="0">
                <a:solidFill>
                  <a:srgbClr val="FF0000"/>
                </a:solidFill>
                <a:ea typeface="Times New Roman" panose="02020603050405020304" pitchFamily="18" charset="0"/>
              </a:rPr>
              <a:t> </a:t>
            </a:r>
            <a:r>
              <a:rPr lang="en-US" sz="3200" b="1" dirty="0" err="1">
                <a:solidFill>
                  <a:srgbClr val="FF0000"/>
                </a:solidFill>
                <a:ea typeface="Times New Roman" panose="02020603050405020304" pitchFamily="18" charset="0"/>
              </a:rPr>
              <a:t>có</a:t>
            </a:r>
            <a:r>
              <a:rPr lang="en-US" sz="3200" b="1" dirty="0">
                <a:solidFill>
                  <a:srgbClr val="FF0000"/>
                </a:solidFill>
                <a:ea typeface="Times New Roman" panose="02020603050405020304" pitchFamily="18" charset="0"/>
              </a:rPr>
              <a:t> </a:t>
            </a:r>
            <a:r>
              <a:rPr lang="en-US" sz="3200" b="1" dirty="0" err="1">
                <a:solidFill>
                  <a:srgbClr val="FF0000"/>
                </a:solidFill>
                <a:ea typeface="Times New Roman" panose="02020603050405020304" pitchFamily="18" charset="0"/>
              </a:rPr>
              <a:t>thể</a:t>
            </a:r>
            <a:r>
              <a:rPr lang="en-US" sz="3200" b="1" dirty="0">
                <a:solidFill>
                  <a:srgbClr val="FF0000"/>
                </a:solidFill>
                <a:ea typeface="Times New Roman" panose="02020603050405020304" pitchFamily="18" charset="0"/>
              </a:rPr>
              <a:t> </a:t>
            </a:r>
            <a:r>
              <a:rPr lang="en-US" sz="3200" b="1" dirty="0" err="1">
                <a:solidFill>
                  <a:srgbClr val="FF0000"/>
                </a:solidFill>
                <a:ea typeface="Times New Roman" panose="02020603050405020304" pitchFamily="18" charset="0"/>
              </a:rPr>
              <a:t>xảy</a:t>
            </a:r>
            <a:r>
              <a:rPr lang="en-US" sz="3200" b="1" dirty="0">
                <a:solidFill>
                  <a:srgbClr val="FF0000"/>
                </a:solidFill>
                <a:ea typeface="Times New Roman" panose="02020603050405020304" pitchFamily="18" charset="0"/>
              </a:rPr>
              <a:t> </a:t>
            </a:r>
            <a:r>
              <a:rPr lang="en-US" sz="3200" b="1" dirty="0" err="1">
                <a:solidFill>
                  <a:srgbClr val="FF0000"/>
                </a:solidFill>
                <a:ea typeface="Times New Roman" panose="02020603050405020304" pitchFamily="18" charset="0"/>
              </a:rPr>
              <a:t>ra</a:t>
            </a:r>
            <a:r>
              <a:rPr lang="en-US" sz="3200" b="1" dirty="0">
                <a:solidFill>
                  <a:srgbClr val="FF0000"/>
                </a:solidFill>
                <a:ea typeface="Times New Roman" panose="02020603050405020304" pitchFamily="18" charset="0"/>
              </a:rPr>
              <a:t>  </a:t>
            </a:r>
            <a:r>
              <a:rPr lang="en-US" sz="3200" b="1" dirty="0" err="1">
                <a:solidFill>
                  <a:srgbClr val="FF0000"/>
                </a:solidFill>
                <a:ea typeface="Times New Roman" panose="02020603050405020304" pitchFamily="18" charset="0"/>
              </a:rPr>
              <a:t>theo</a:t>
            </a:r>
            <a:r>
              <a:rPr lang="en-US" sz="3200" b="1" dirty="0">
                <a:solidFill>
                  <a:srgbClr val="FF0000"/>
                </a:solidFill>
                <a:ea typeface="Times New Roman" panose="02020603050405020304" pitchFamily="18" charset="0"/>
              </a:rPr>
              <a:t> </a:t>
            </a:r>
            <a:r>
              <a:rPr lang="en-US" sz="3200" b="1" dirty="0" err="1">
                <a:solidFill>
                  <a:srgbClr val="FF0000"/>
                </a:solidFill>
                <a:ea typeface="Times New Roman" panose="02020603050405020304" pitchFamily="18" charset="0"/>
              </a:rPr>
              <a:t>bảng</a:t>
            </a:r>
            <a:r>
              <a:rPr lang="en-US" sz="3200" b="1" dirty="0">
                <a:solidFill>
                  <a:srgbClr val="FF0000"/>
                </a:solidFill>
                <a:ea typeface="Times New Roman" panose="02020603050405020304" pitchFamily="18" charset="0"/>
              </a:rPr>
              <a:t> </a:t>
            </a:r>
            <a:r>
              <a:rPr lang="en-US" sz="3200" b="1" dirty="0" err="1">
                <a:solidFill>
                  <a:srgbClr val="FF0000"/>
                </a:solidFill>
                <a:ea typeface="Times New Roman" panose="02020603050405020304" pitchFamily="18" charset="0"/>
              </a:rPr>
              <a:t>dưới</a:t>
            </a:r>
            <a:r>
              <a:rPr lang="en-US" sz="3200" b="1" dirty="0">
                <a:solidFill>
                  <a:srgbClr val="FF0000"/>
                </a:solidFill>
                <a:ea typeface="Times New Roman" panose="02020603050405020304" pitchFamily="18" charset="0"/>
              </a:rPr>
              <a:t> </a:t>
            </a:r>
            <a:r>
              <a:rPr lang="en-US" sz="3200" b="1" dirty="0" err="1">
                <a:solidFill>
                  <a:srgbClr val="FF0000"/>
                </a:solidFill>
                <a:ea typeface="Times New Roman" panose="02020603050405020304" pitchFamily="18" charset="0"/>
              </a:rPr>
              <a:t>đây</a:t>
            </a:r>
            <a:r>
              <a:rPr lang="en-US" sz="3200" b="1" dirty="0">
                <a:solidFill>
                  <a:srgbClr val="FF0000"/>
                </a:solidFill>
                <a:ea typeface="Times New Roman" panose="02020603050405020304" pitchFamily="18" charset="0"/>
              </a:rPr>
              <a:t>:</a:t>
            </a:r>
            <a:endParaRPr lang="en-US" sz="3200" b="1" dirty="0">
              <a:solidFill>
                <a:srgbClr val="FF0000"/>
              </a:solidFill>
              <a:ea typeface="Arial" panose="020B0604020202020204" pitchFamily="34" charset="0"/>
            </a:endParaRPr>
          </a:p>
          <a:p>
            <a:pPr algn="ctr"/>
            <a:endParaRPr lang="en-US" sz="3200" b="1" dirty="0">
              <a:solidFill>
                <a:srgbClr val="FF0000"/>
              </a:solidFill>
              <a:latin typeface="SVN-Vanilla Daisy Pro" panose="00000500000000000000" pitchFamily="2" charset="0"/>
              <a:ea typeface="Times New Roman" panose="02020603050405020304" pitchFamily="18" charset="0"/>
            </a:endParaRPr>
          </a:p>
          <a:p>
            <a:pPr algn="ctr"/>
            <a:r>
              <a:rPr lang="en-US" dirty="0">
                <a:solidFill>
                  <a:prstClr val="white"/>
                </a:solidFill>
                <a:latin typeface="Times New Roman" panose="02020603050405020304" pitchFamily="18" charset="0"/>
                <a:ea typeface="Times New Roman" panose="02020603050405020304" pitchFamily="18" charset="0"/>
              </a:rPr>
              <a:t> </a:t>
            </a:r>
          </a:p>
        </p:txBody>
      </p:sp>
      <p:pic>
        <p:nvPicPr>
          <p:cNvPr id="12" name="Shape 1"/>
          <p:cNvPicPr/>
          <p:nvPr/>
        </p:nvPicPr>
        <p:blipFill>
          <a:blip r:embed="rId4"/>
          <a:stretch/>
        </p:blipFill>
        <p:spPr>
          <a:xfrm>
            <a:off x="11033760" y="0"/>
            <a:ext cx="1158240" cy="1048385"/>
          </a:xfrm>
          <a:prstGeom prst="rect">
            <a:avLst/>
          </a:prstGeom>
          <a:noFill/>
          <a:ln>
            <a:noFill/>
          </a:ln>
        </p:spPr>
      </p:pic>
      <p:graphicFrame>
        <p:nvGraphicFramePr>
          <p:cNvPr id="10" name="Table 9"/>
          <p:cNvGraphicFramePr>
            <a:graphicFrameLocks noGrp="1"/>
          </p:cNvGraphicFramePr>
          <p:nvPr/>
        </p:nvGraphicFramePr>
        <p:xfrm>
          <a:off x="858981" y="1953492"/>
          <a:ext cx="9753600" cy="3329707"/>
        </p:xfrm>
        <a:graphic>
          <a:graphicData uri="http://schemas.openxmlformats.org/drawingml/2006/table">
            <a:tbl>
              <a:tblPr firstRow="1" bandRow="1">
                <a:tableStyleId>{5C22544A-7EE6-4342-B048-85BDC9FD1C3A}</a:tableStyleId>
              </a:tblPr>
              <a:tblGrid>
                <a:gridCol w="2812474">
                  <a:extLst>
                    <a:ext uri="{9D8B030D-6E8A-4147-A177-3AD203B41FA5}">
                      <a16:colId xmlns:a16="http://schemas.microsoft.com/office/drawing/2014/main" val="20000"/>
                    </a:ext>
                  </a:extLst>
                </a:gridCol>
                <a:gridCol w="1634836">
                  <a:extLst>
                    <a:ext uri="{9D8B030D-6E8A-4147-A177-3AD203B41FA5}">
                      <a16:colId xmlns:a16="http://schemas.microsoft.com/office/drawing/2014/main" val="20001"/>
                    </a:ext>
                  </a:extLst>
                </a:gridCol>
                <a:gridCol w="1898073">
                  <a:extLst>
                    <a:ext uri="{9D8B030D-6E8A-4147-A177-3AD203B41FA5}">
                      <a16:colId xmlns:a16="http://schemas.microsoft.com/office/drawing/2014/main" val="20002"/>
                    </a:ext>
                  </a:extLst>
                </a:gridCol>
                <a:gridCol w="3408217">
                  <a:extLst>
                    <a:ext uri="{9D8B030D-6E8A-4147-A177-3AD203B41FA5}">
                      <a16:colId xmlns:a16="http://schemas.microsoft.com/office/drawing/2014/main" val="20003"/>
                    </a:ext>
                  </a:extLst>
                </a:gridCol>
              </a:tblGrid>
              <a:tr h="761999">
                <a:tc>
                  <a:txBody>
                    <a:bodyPr/>
                    <a:lstStyle/>
                    <a:p>
                      <a:pPr algn="ctr"/>
                      <a:r>
                        <a:rPr lang="en-US" sz="3200" dirty="0" err="1"/>
                        <a:t>Không</a:t>
                      </a:r>
                      <a:r>
                        <a:rPr lang="en-US" sz="3200" baseline="0" dirty="0"/>
                        <a:t> </a:t>
                      </a:r>
                      <a:r>
                        <a:rPr lang="en-US" sz="3200" baseline="0" dirty="0" err="1"/>
                        <a:t>gian</a:t>
                      </a:r>
                      <a:endParaRPr lang="en-US" sz="3200" dirty="0"/>
                    </a:p>
                  </a:txBody>
                  <a:tcPr/>
                </a:tc>
                <a:tc>
                  <a:txBody>
                    <a:bodyPr/>
                    <a:lstStyle/>
                    <a:p>
                      <a:pPr algn="ctr"/>
                      <a:r>
                        <a:rPr lang="en-US" sz="3200" dirty="0"/>
                        <a:t>Ở</a:t>
                      </a:r>
                      <a:r>
                        <a:rPr lang="en-US" sz="3200" baseline="0" dirty="0"/>
                        <a:t> </a:t>
                      </a:r>
                      <a:r>
                        <a:rPr lang="en-US" sz="3200" baseline="0" dirty="0" err="1"/>
                        <a:t>nhà</a:t>
                      </a:r>
                      <a:endParaRPr lang="en-US" sz="3200" dirty="0"/>
                    </a:p>
                  </a:txBody>
                  <a:tcPr/>
                </a:tc>
                <a:tc>
                  <a:txBody>
                    <a:bodyPr/>
                    <a:lstStyle/>
                    <a:p>
                      <a:pPr algn="ctr"/>
                      <a:r>
                        <a:rPr lang="en-US" sz="3200" dirty="0"/>
                        <a:t>Ở </a:t>
                      </a:r>
                      <a:r>
                        <a:rPr lang="en-US" sz="3200" dirty="0" err="1"/>
                        <a:t>trường</a:t>
                      </a:r>
                      <a:endParaRPr lang="en-US" sz="3200" dirty="0"/>
                    </a:p>
                  </a:txBody>
                  <a:tcPr/>
                </a:tc>
                <a:tc>
                  <a:txBody>
                    <a:bodyPr/>
                    <a:lstStyle/>
                    <a:p>
                      <a:pPr algn="ctr"/>
                      <a:r>
                        <a:rPr lang="en-US" sz="3200" dirty="0"/>
                        <a:t>Ở</a:t>
                      </a:r>
                      <a:r>
                        <a:rPr lang="en-US" sz="3200" baseline="0" dirty="0"/>
                        <a:t> </a:t>
                      </a:r>
                      <a:r>
                        <a:rPr lang="en-US" sz="3200" baseline="0" dirty="0" err="1"/>
                        <a:t>những</a:t>
                      </a:r>
                      <a:r>
                        <a:rPr lang="en-US" sz="3200" baseline="0" dirty="0"/>
                        <a:t> </a:t>
                      </a:r>
                      <a:r>
                        <a:rPr lang="en-US" sz="3200" baseline="0" dirty="0" err="1"/>
                        <a:t>nơi</a:t>
                      </a:r>
                      <a:r>
                        <a:rPr lang="en-US" sz="3200" baseline="0" dirty="0"/>
                        <a:t> </a:t>
                      </a:r>
                      <a:r>
                        <a:rPr lang="en-US" sz="3200" baseline="0" dirty="0" err="1"/>
                        <a:t>khác</a:t>
                      </a:r>
                      <a:endParaRPr lang="en-US" sz="3200" dirty="0"/>
                    </a:p>
                  </a:txBody>
                  <a:tcPr/>
                </a:tc>
                <a:extLst>
                  <a:ext uri="{0D108BD9-81ED-4DB2-BD59-A6C34878D82A}">
                    <a16:rowId xmlns:a16="http://schemas.microsoft.com/office/drawing/2014/main" val="10000"/>
                  </a:ext>
                </a:extLst>
              </a:tr>
              <a:tr h="1283854">
                <a:tc>
                  <a:txBody>
                    <a:bodyPr/>
                    <a:lstStyle/>
                    <a:p>
                      <a:r>
                        <a:rPr lang="en-US" sz="2800" dirty="0" err="1"/>
                        <a:t>Những</a:t>
                      </a:r>
                      <a:r>
                        <a:rPr lang="en-US" sz="2800" baseline="0" dirty="0"/>
                        <a:t> </a:t>
                      </a:r>
                      <a:r>
                        <a:rPr lang="en-US" sz="2800" baseline="0" dirty="0" err="1"/>
                        <a:t>nguy</a:t>
                      </a:r>
                      <a:r>
                        <a:rPr lang="en-US" sz="2800" baseline="0" dirty="0"/>
                        <a:t> </a:t>
                      </a:r>
                      <a:r>
                        <a:rPr lang="en-US" sz="2800" baseline="0" dirty="0" err="1"/>
                        <a:t>hiểm</a:t>
                      </a:r>
                      <a:r>
                        <a:rPr lang="en-US" sz="2800" baseline="0" dirty="0"/>
                        <a:t> </a:t>
                      </a:r>
                      <a:r>
                        <a:rPr lang="en-US" sz="2800" baseline="0" dirty="0" err="1"/>
                        <a:t>có</a:t>
                      </a:r>
                      <a:r>
                        <a:rPr lang="en-US" sz="2800" baseline="0" dirty="0"/>
                        <a:t> </a:t>
                      </a:r>
                      <a:r>
                        <a:rPr lang="en-US" sz="2800" baseline="0" dirty="0" err="1"/>
                        <a:t>thể</a:t>
                      </a:r>
                      <a:r>
                        <a:rPr lang="en-US" sz="2800" baseline="0" dirty="0"/>
                        <a:t> </a:t>
                      </a:r>
                      <a:r>
                        <a:rPr lang="en-US" sz="2800" baseline="0" dirty="0" err="1"/>
                        <a:t>xảy</a:t>
                      </a:r>
                      <a:r>
                        <a:rPr lang="en-US" sz="2800" baseline="0" dirty="0"/>
                        <a:t> </a:t>
                      </a:r>
                      <a:r>
                        <a:rPr lang="en-US" sz="2800" baseline="0" dirty="0" err="1"/>
                        <a:t>ra</a:t>
                      </a:r>
                      <a:endParaRPr lang="en-US" sz="2800"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1"/>
                  </a:ext>
                </a:extLst>
              </a:tr>
              <a:tr h="1283854">
                <a:tc>
                  <a:txBody>
                    <a:bodyPr/>
                    <a:lstStyle/>
                    <a:p>
                      <a:r>
                        <a:rPr lang="en-US" sz="2800" dirty="0" err="1"/>
                        <a:t>Hậu</a:t>
                      </a:r>
                      <a:r>
                        <a:rPr lang="en-US" sz="2800" baseline="0" dirty="0"/>
                        <a:t> </a:t>
                      </a:r>
                      <a:r>
                        <a:rPr lang="en-US" sz="2800" baseline="0" dirty="0" err="1"/>
                        <a:t>quả</a:t>
                      </a:r>
                      <a:r>
                        <a:rPr lang="en-US" sz="2800" baseline="0" dirty="0"/>
                        <a:t> </a:t>
                      </a:r>
                      <a:r>
                        <a:rPr lang="en-US" sz="2800" baseline="0" dirty="0" err="1"/>
                        <a:t>của</a:t>
                      </a:r>
                      <a:r>
                        <a:rPr lang="en-US" sz="2800" baseline="0" dirty="0"/>
                        <a:t> </a:t>
                      </a:r>
                      <a:r>
                        <a:rPr lang="en-US" sz="2800" baseline="0" dirty="0" err="1"/>
                        <a:t>tình</a:t>
                      </a:r>
                      <a:r>
                        <a:rPr lang="en-US" sz="2800" baseline="0" dirty="0"/>
                        <a:t> </a:t>
                      </a:r>
                      <a:r>
                        <a:rPr lang="en-US" sz="2800" baseline="0" dirty="0" err="1"/>
                        <a:t>huống</a:t>
                      </a:r>
                      <a:r>
                        <a:rPr lang="en-US" sz="2800" baseline="0" dirty="0"/>
                        <a:t> </a:t>
                      </a:r>
                      <a:r>
                        <a:rPr lang="en-US" sz="2800" baseline="0" dirty="0" err="1"/>
                        <a:t>nguy</a:t>
                      </a:r>
                      <a:r>
                        <a:rPr lang="en-US" sz="2800" baseline="0" dirty="0"/>
                        <a:t> </a:t>
                      </a:r>
                      <a:r>
                        <a:rPr lang="en-US" sz="2800" baseline="0" dirty="0" err="1"/>
                        <a:t>hiểm</a:t>
                      </a:r>
                      <a:endParaRPr lang="en-US" sz="2800" dirty="0"/>
                    </a:p>
                  </a:txBody>
                  <a:tcPr/>
                </a:tc>
                <a:tc>
                  <a:txBody>
                    <a:bodyPr/>
                    <a:lstStyle/>
                    <a:p>
                      <a:endParaRPr lang="en-US" dirty="0"/>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187910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ox(i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heckerboard(across)">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185737" y="748218"/>
            <a:ext cx="11443854" cy="6592149"/>
            <a:chOff x="114867" y="-346472"/>
            <a:chExt cx="8612278" cy="7426902"/>
          </a:xfrm>
        </p:grpSpPr>
        <p:pic>
          <p:nvPicPr>
            <p:cNvPr id="6" name="Google Shape;154;p8"/>
            <p:cNvPicPr preferRelativeResize="0"/>
            <p:nvPr/>
          </p:nvPicPr>
          <p:blipFill rotWithShape="1">
            <a:blip r:embed="rId2">
              <a:alphaModFix/>
            </a:blip>
            <a:srcRect l="16992" t="-937" r="50159" b="17086"/>
            <a:stretch/>
          </p:blipFill>
          <p:spPr>
            <a:xfrm>
              <a:off x="114867" y="-346472"/>
              <a:ext cx="8612278" cy="6999519"/>
            </a:xfrm>
            <a:prstGeom prst="rect">
              <a:avLst/>
            </a:prstGeom>
            <a:noFill/>
            <a:ln>
              <a:noFill/>
            </a:ln>
          </p:spPr>
        </p:pic>
        <p:pic>
          <p:nvPicPr>
            <p:cNvPr id="7" name="Google Shape;155;p8"/>
            <p:cNvPicPr preferRelativeResize="0"/>
            <p:nvPr/>
          </p:nvPicPr>
          <p:blipFill rotWithShape="1">
            <a:blip r:embed="rId3" cstate="print">
              <a:alphaModFix/>
            </a:blip>
            <a:srcRect/>
            <a:stretch/>
          </p:blipFill>
          <p:spPr>
            <a:xfrm>
              <a:off x="3068240" y="4750073"/>
              <a:ext cx="2072846" cy="2330357"/>
            </a:xfrm>
            <a:prstGeom prst="rect">
              <a:avLst/>
            </a:prstGeom>
            <a:noFill/>
            <a:ln>
              <a:noFill/>
            </a:ln>
          </p:spPr>
        </p:pic>
      </p:grpSp>
      <p:sp>
        <p:nvSpPr>
          <p:cNvPr id="11" name="Rectangle: Rounded Corners 1">
            <a:extLst>
              <a:ext uri="{FF2B5EF4-FFF2-40B4-BE49-F238E27FC236}">
                <a16:creationId xmlns:a16="http://schemas.microsoft.com/office/drawing/2014/main" id="{49368C2B-08BB-4567-BA27-2402FAA3C31F}"/>
              </a:ext>
            </a:extLst>
          </p:cNvPr>
          <p:cNvSpPr/>
          <p:nvPr/>
        </p:nvSpPr>
        <p:spPr>
          <a:xfrm>
            <a:off x="1205345" y="0"/>
            <a:ext cx="9448800" cy="1330036"/>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165100" algn="just">
              <a:lnSpc>
                <a:spcPct val="130000"/>
              </a:lnSpc>
              <a:spcAft>
                <a:spcPts val="200"/>
              </a:spcAft>
            </a:pPr>
            <a:endParaRPr lang="en-US" sz="3200" b="1" dirty="0">
              <a:solidFill>
                <a:srgbClr val="FF0000"/>
              </a:solidFill>
              <a:latin typeface="SVN-Vanilla Daisy Pro" panose="00000500000000000000" pitchFamily="2" charset="0"/>
              <a:ea typeface="Times New Roman" panose="02020603050405020304" pitchFamily="18" charset="0"/>
            </a:endParaRPr>
          </a:p>
          <a:p>
            <a:pPr lvl="0" indent="165100" algn="just">
              <a:lnSpc>
                <a:spcPct val="130000"/>
              </a:lnSpc>
              <a:spcAft>
                <a:spcPts val="200"/>
              </a:spcAft>
            </a:pPr>
            <a:r>
              <a:rPr lang="en-US" sz="3200" b="1" dirty="0" err="1">
                <a:solidFill>
                  <a:srgbClr val="FF0000"/>
                </a:solidFill>
                <a:ea typeface="Times New Roman" panose="02020603050405020304" pitchFamily="18" charset="0"/>
              </a:rPr>
              <a:t>Bài</a:t>
            </a:r>
            <a:r>
              <a:rPr lang="en-US" sz="3200" b="1" dirty="0">
                <a:solidFill>
                  <a:srgbClr val="FF0000"/>
                </a:solidFill>
                <a:ea typeface="Times New Roman" panose="02020603050405020304" pitchFamily="18" charset="0"/>
              </a:rPr>
              <a:t> </a:t>
            </a:r>
            <a:r>
              <a:rPr lang="en-US" sz="3200" b="1" dirty="0" err="1">
                <a:solidFill>
                  <a:srgbClr val="FF0000"/>
                </a:solidFill>
                <a:ea typeface="Times New Roman" panose="02020603050405020304" pitchFamily="18" charset="0"/>
              </a:rPr>
              <a:t>tập</a:t>
            </a:r>
            <a:r>
              <a:rPr lang="en-US" sz="3200" b="1" dirty="0">
                <a:solidFill>
                  <a:srgbClr val="FF0000"/>
                </a:solidFill>
                <a:ea typeface="Times New Roman" panose="02020603050405020304" pitchFamily="18" charset="0"/>
              </a:rPr>
              <a:t> 1: </a:t>
            </a:r>
            <a:r>
              <a:rPr lang="en-US" sz="3200" b="1" dirty="0" err="1">
                <a:solidFill>
                  <a:srgbClr val="FF0000"/>
                </a:solidFill>
                <a:ea typeface="Times New Roman" panose="02020603050405020304" pitchFamily="18" charset="0"/>
              </a:rPr>
              <a:t>Nêu</a:t>
            </a:r>
            <a:r>
              <a:rPr lang="en-US" sz="3200" b="1" dirty="0">
                <a:solidFill>
                  <a:srgbClr val="FF0000"/>
                </a:solidFill>
                <a:ea typeface="Times New Roman" panose="02020603050405020304" pitchFamily="18" charset="0"/>
              </a:rPr>
              <a:t> </a:t>
            </a:r>
            <a:r>
              <a:rPr lang="en-US" sz="3200" b="1" dirty="0" err="1">
                <a:solidFill>
                  <a:srgbClr val="FF0000"/>
                </a:solidFill>
                <a:ea typeface="Times New Roman" panose="02020603050405020304" pitchFamily="18" charset="0"/>
              </a:rPr>
              <a:t>các</a:t>
            </a:r>
            <a:r>
              <a:rPr lang="en-US" sz="3200" b="1" dirty="0">
                <a:solidFill>
                  <a:srgbClr val="FF0000"/>
                </a:solidFill>
                <a:ea typeface="Times New Roman" panose="02020603050405020304" pitchFamily="18" charset="0"/>
              </a:rPr>
              <a:t> </a:t>
            </a:r>
            <a:r>
              <a:rPr lang="en-US" sz="3200" b="1" dirty="0" err="1">
                <a:solidFill>
                  <a:srgbClr val="FF0000"/>
                </a:solidFill>
                <a:ea typeface="Times New Roman" panose="02020603050405020304" pitchFamily="18" charset="0"/>
              </a:rPr>
              <a:t>tình</a:t>
            </a:r>
            <a:r>
              <a:rPr lang="en-US" sz="3200" b="1" dirty="0">
                <a:solidFill>
                  <a:srgbClr val="FF0000"/>
                </a:solidFill>
                <a:ea typeface="Times New Roman" panose="02020603050405020304" pitchFamily="18" charset="0"/>
              </a:rPr>
              <a:t> </a:t>
            </a:r>
            <a:r>
              <a:rPr lang="en-US" sz="3200" b="1" dirty="0" err="1">
                <a:solidFill>
                  <a:srgbClr val="FF0000"/>
                </a:solidFill>
                <a:ea typeface="Times New Roman" panose="02020603050405020304" pitchFamily="18" charset="0"/>
              </a:rPr>
              <a:t>huống</a:t>
            </a:r>
            <a:r>
              <a:rPr lang="en-US" sz="3200" b="1" dirty="0">
                <a:solidFill>
                  <a:srgbClr val="FF0000"/>
                </a:solidFill>
                <a:ea typeface="Times New Roman" panose="02020603050405020304" pitchFamily="18" charset="0"/>
              </a:rPr>
              <a:t> </a:t>
            </a:r>
            <a:r>
              <a:rPr lang="en-US" sz="3200" b="1" dirty="0" err="1">
                <a:solidFill>
                  <a:srgbClr val="FF0000"/>
                </a:solidFill>
                <a:ea typeface="Times New Roman" panose="02020603050405020304" pitchFamily="18" charset="0"/>
              </a:rPr>
              <a:t>nguy</a:t>
            </a:r>
            <a:r>
              <a:rPr lang="en-US" sz="3200" b="1" dirty="0">
                <a:solidFill>
                  <a:srgbClr val="FF0000"/>
                </a:solidFill>
                <a:ea typeface="Times New Roman" panose="02020603050405020304" pitchFamily="18" charset="0"/>
              </a:rPr>
              <a:t> </a:t>
            </a:r>
            <a:r>
              <a:rPr lang="en-US" sz="3200" b="1" dirty="0" err="1">
                <a:solidFill>
                  <a:srgbClr val="FF0000"/>
                </a:solidFill>
                <a:ea typeface="Times New Roman" panose="02020603050405020304" pitchFamily="18" charset="0"/>
              </a:rPr>
              <a:t>hiểm</a:t>
            </a:r>
            <a:r>
              <a:rPr lang="en-US" sz="3200" b="1" dirty="0">
                <a:solidFill>
                  <a:srgbClr val="FF0000"/>
                </a:solidFill>
                <a:ea typeface="Times New Roman" panose="02020603050405020304" pitchFamily="18" charset="0"/>
              </a:rPr>
              <a:t> </a:t>
            </a:r>
            <a:r>
              <a:rPr lang="en-US" sz="3200" b="1" dirty="0" err="1">
                <a:solidFill>
                  <a:srgbClr val="FF0000"/>
                </a:solidFill>
                <a:ea typeface="Times New Roman" panose="02020603050405020304" pitchFamily="18" charset="0"/>
              </a:rPr>
              <a:t>đến</a:t>
            </a:r>
            <a:r>
              <a:rPr lang="en-US" sz="3200" b="1" dirty="0">
                <a:solidFill>
                  <a:srgbClr val="FF0000"/>
                </a:solidFill>
                <a:ea typeface="Times New Roman" panose="02020603050405020304" pitchFamily="18" charset="0"/>
              </a:rPr>
              <a:t> </a:t>
            </a:r>
            <a:r>
              <a:rPr lang="en-US" sz="3200" b="1" dirty="0" err="1">
                <a:solidFill>
                  <a:srgbClr val="FF0000"/>
                </a:solidFill>
                <a:ea typeface="Times New Roman" panose="02020603050405020304" pitchFamily="18" charset="0"/>
              </a:rPr>
              <a:t>từ</a:t>
            </a:r>
            <a:r>
              <a:rPr lang="en-US" sz="3200" b="1" dirty="0">
                <a:solidFill>
                  <a:srgbClr val="FF0000"/>
                </a:solidFill>
                <a:ea typeface="Times New Roman" panose="02020603050405020304" pitchFamily="18" charset="0"/>
              </a:rPr>
              <a:t> con </a:t>
            </a:r>
            <a:r>
              <a:rPr lang="en-US" sz="3200" b="1" dirty="0" err="1">
                <a:solidFill>
                  <a:srgbClr val="FF0000"/>
                </a:solidFill>
                <a:ea typeface="Times New Roman" panose="02020603050405020304" pitchFamily="18" charset="0"/>
              </a:rPr>
              <a:t>người</a:t>
            </a:r>
            <a:r>
              <a:rPr lang="en-US" sz="3200" b="1" dirty="0">
                <a:solidFill>
                  <a:srgbClr val="FF0000"/>
                </a:solidFill>
                <a:ea typeface="Times New Roman" panose="02020603050405020304" pitchFamily="18" charset="0"/>
              </a:rPr>
              <a:t> </a:t>
            </a:r>
            <a:r>
              <a:rPr lang="en-US" sz="3200" b="1" dirty="0" err="1">
                <a:solidFill>
                  <a:srgbClr val="FF0000"/>
                </a:solidFill>
                <a:ea typeface="Times New Roman" panose="02020603050405020304" pitchFamily="18" charset="0"/>
              </a:rPr>
              <a:t>và</a:t>
            </a:r>
            <a:r>
              <a:rPr lang="en-US" sz="3200" b="1" dirty="0">
                <a:solidFill>
                  <a:srgbClr val="FF0000"/>
                </a:solidFill>
                <a:ea typeface="Times New Roman" panose="02020603050405020304" pitchFamily="18" charset="0"/>
              </a:rPr>
              <a:t> </a:t>
            </a:r>
            <a:r>
              <a:rPr lang="en-US" sz="3200" b="1" dirty="0" err="1">
                <a:solidFill>
                  <a:srgbClr val="FF0000"/>
                </a:solidFill>
                <a:ea typeface="Times New Roman" panose="02020603050405020304" pitchFamily="18" charset="0"/>
              </a:rPr>
              <a:t>hậu</a:t>
            </a:r>
            <a:r>
              <a:rPr lang="en-US" sz="3200" b="1" dirty="0">
                <a:solidFill>
                  <a:srgbClr val="FF0000"/>
                </a:solidFill>
                <a:ea typeface="Times New Roman" panose="02020603050405020304" pitchFamily="18" charset="0"/>
              </a:rPr>
              <a:t> </a:t>
            </a:r>
            <a:r>
              <a:rPr lang="en-US" sz="3200" b="1" dirty="0" err="1">
                <a:solidFill>
                  <a:srgbClr val="FF0000"/>
                </a:solidFill>
                <a:ea typeface="Times New Roman" panose="02020603050405020304" pitchFamily="18" charset="0"/>
              </a:rPr>
              <a:t>quả</a:t>
            </a:r>
            <a:r>
              <a:rPr lang="en-US" sz="3200" b="1" dirty="0">
                <a:solidFill>
                  <a:srgbClr val="FF0000"/>
                </a:solidFill>
                <a:ea typeface="Times New Roman" panose="02020603050405020304" pitchFamily="18" charset="0"/>
              </a:rPr>
              <a:t> </a:t>
            </a:r>
            <a:r>
              <a:rPr lang="en-US" sz="3200" b="1" dirty="0" err="1">
                <a:solidFill>
                  <a:srgbClr val="FF0000"/>
                </a:solidFill>
                <a:ea typeface="Times New Roman" panose="02020603050405020304" pitchFamily="18" charset="0"/>
              </a:rPr>
              <a:t>có</a:t>
            </a:r>
            <a:r>
              <a:rPr lang="en-US" sz="3200" b="1" dirty="0">
                <a:solidFill>
                  <a:srgbClr val="FF0000"/>
                </a:solidFill>
                <a:ea typeface="Times New Roman" panose="02020603050405020304" pitchFamily="18" charset="0"/>
              </a:rPr>
              <a:t> </a:t>
            </a:r>
            <a:r>
              <a:rPr lang="en-US" sz="3200" b="1" dirty="0" err="1">
                <a:solidFill>
                  <a:srgbClr val="FF0000"/>
                </a:solidFill>
                <a:ea typeface="Times New Roman" panose="02020603050405020304" pitchFamily="18" charset="0"/>
              </a:rPr>
              <a:t>thể</a:t>
            </a:r>
            <a:r>
              <a:rPr lang="en-US" sz="3200" b="1" dirty="0">
                <a:solidFill>
                  <a:srgbClr val="FF0000"/>
                </a:solidFill>
                <a:ea typeface="Times New Roman" panose="02020603050405020304" pitchFamily="18" charset="0"/>
              </a:rPr>
              <a:t> </a:t>
            </a:r>
            <a:r>
              <a:rPr lang="en-US" sz="3200" b="1" dirty="0" err="1">
                <a:solidFill>
                  <a:srgbClr val="FF0000"/>
                </a:solidFill>
                <a:ea typeface="Times New Roman" panose="02020603050405020304" pitchFamily="18" charset="0"/>
              </a:rPr>
              <a:t>xảy</a:t>
            </a:r>
            <a:r>
              <a:rPr lang="en-US" sz="3200" b="1" dirty="0">
                <a:solidFill>
                  <a:srgbClr val="FF0000"/>
                </a:solidFill>
                <a:ea typeface="Times New Roman" panose="02020603050405020304" pitchFamily="18" charset="0"/>
              </a:rPr>
              <a:t> </a:t>
            </a:r>
            <a:r>
              <a:rPr lang="en-US" sz="3200" b="1" dirty="0" err="1">
                <a:solidFill>
                  <a:srgbClr val="FF0000"/>
                </a:solidFill>
                <a:ea typeface="Times New Roman" panose="02020603050405020304" pitchFamily="18" charset="0"/>
              </a:rPr>
              <a:t>ra</a:t>
            </a:r>
            <a:r>
              <a:rPr lang="en-US" sz="3200" b="1" dirty="0">
                <a:solidFill>
                  <a:srgbClr val="FF0000"/>
                </a:solidFill>
                <a:ea typeface="Times New Roman" panose="02020603050405020304" pitchFamily="18" charset="0"/>
              </a:rPr>
              <a:t>  </a:t>
            </a:r>
            <a:r>
              <a:rPr lang="en-US" sz="3200" b="1" dirty="0" err="1">
                <a:solidFill>
                  <a:srgbClr val="FF0000"/>
                </a:solidFill>
                <a:ea typeface="Times New Roman" panose="02020603050405020304" pitchFamily="18" charset="0"/>
              </a:rPr>
              <a:t>theo</a:t>
            </a:r>
            <a:r>
              <a:rPr lang="en-US" sz="3200" b="1" dirty="0">
                <a:solidFill>
                  <a:srgbClr val="FF0000"/>
                </a:solidFill>
                <a:ea typeface="Times New Roman" panose="02020603050405020304" pitchFamily="18" charset="0"/>
              </a:rPr>
              <a:t> </a:t>
            </a:r>
            <a:r>
              <a:rPr lang="en-US" sz="3200" b="1" dirty="0" err="1">
                <a:solidFill>
                  <a:srgbClr val="FF0000"/>
                </a:solidFill>
                <a:ea typeface="Times New Roman" panose="02020603050405020304" pitchFamily="18" charset="0"/>
              </a:rPr>
              <a:t>bảng</a:t>
            </a:r>
            <a:r>
              <a:rPr lang="en-US" sz="3200" b="1" dirty="0">
                <a:solidFill>
                  <a:srgbClr val="FF0000"/>
                </a:solidFill>
                <a:ea typeface="Times New Roman" panose="02020603050405020304" pitchFamily="18" charset="0"/>
              </a:rPr>
              <a:t> </a:t>
            </a:r>
            <a:r>
              <a:rPr lang="en-US" sz="3200" b="1" dirty="0" err="1">
                <a:solidFill>
                  <a:srgbClr val="FF0000"/>
                </a:solidFill>
                <a:ea typeface="Times New Roman" panose="02020603050405020304" pitchFamily="18" charset="0"/>
              </a:rPr>
              <a:t>dưới</a:t>
            </a:r>
            <a:r>
              <a:rPr lang="en-US" sz="3200" b="1" dirty="0">
                <a:solidFill>
                  <a:srgbClr val="FF0000"/>
                </a:solidFill>
                <a:ea typeface="Times New Roman" panose="02020603050405020304" pitchFamily="18" charset="0"/>
              </a:rPr>
              <a:t> </a:t>
            </a:r>
            <a:r>
              <a:rPr lang="en-US" sz="3200" b="1" dirty="0" err="1">
                <a:solidFill>
                  <a:srgbClr val="FF0000"/>
                </a:solidFill>
                <a:ea typeface="Times New Roman" panose="02020603050405020304" pitchFamily="18" charset="0"/>
              </a:rPr>
              <a:t>đây</a:t>
            </a:r>
            <a:r>
              <a:rPr lang="en-US" sz="3200" b="1" dirty="0">
                <a:solidFill>
                  <a:srgbClr val="FF0000"/>
                </a:solidFill>
                <a:ea typeface="Times New Roman" panose="02020603050405020304" pitchFamily="18" charset="0"/>
              </a:rPr>
              <a:t>:</a:t>
            </a:r>
            <a:endParaRPr lang="en-US" sz="3200" b="1" dirty="0">
              <a:solidFill>
                <a:srgbClr val="FF0000"/>
              </a:solidFill>
              <a:ea typeface="Arial" panose="020B0604020202020204" pitchFamily="34" charset="0"/>
            </a:endParaRPr>
          </a:p>
          <a:p>
            <a:pPr algn="ctr"/>
            <a:endParaRPr lang="en-US" sz="3200" b="1" dirty="0">
              <a:solidFill>
                <a:srgbClr val="FF0000"/>
              </a:solidFill>
              <a:latin typeface="SVN-Vanilla Daisy Pro" panose="00000500000000000000" pitchFamily="2" charset="0"/>
              <a:ea typeface="Times New Roman" panose="02020603050405020304" pitchFamily="18" charset="0"/>
            </a:endParaRPr>
          </a:p>
          <a:p>
            <a:pPr algn="ctr"/>
            <a:r>
              <a:rPr lang="en-US" dirty="0">
                <a:solidFill>
                  <a:prstClr val="white"/>
                </a:solidFill>
                <a:latin typeface="Times New Roman" panose="02020603050405020304" pitchFamily="18" charset="0"/>
                <a:ea typeface="Times New Roman" panose="02020603050405020304" pitchFamily="18" charset="0"/>
              </a:rPr>
              <a:t> </a:t>
            </a:r>
          </a:p>
        </p:txBody>
      </p:sp>
      <p:pic>
        <p:nvPicPr>
          <p:cNvPr id="12" name="Shape 1"/>
          <p:cNvPicPr/>
          <p:nvPr/>
        </p:nvPicPr>
        <p:blipFill>
          <a:blip r:embed="rId4"/>
          <a:stretch/>
        </p:blipFill>
        <p:spPr>
          <a:xfrm>
            <a:off x="10776585" y="0"/>
            <a:ext cx="1158240" cy="1048385"/>
          </a:xfrm>
          <a:prstGeom prst="rect">
            <a:avLst/>
          </a:prstGeom>
          <a:noFill/>
          <a:ln>
            <a:noFill/>
          </a:ln>
        </p:spPr>
      </p:pic>
      <p:graphicFrame>
        <p:nvGraphicFramePr>
          <p:cNvPr id="10" name="Table 9"/>
          <p:cNvGraphicFramePr>
            <a:graphicFrameLocks noGrp="1"/>
          </p:cNvGraphicFramePr>
          <p:nvPr/>
        </p:nvGraphicFramePr>
        <p:xfrm>
          <a:off x="416068" y="2382117"/>
          <a:ext cx="9753601" cy="3905134"/>
        </p:xfrm>
        <a:graphic>
          <a:graphicData uri="http://schemas.openxmlformats.org/drawingml/2006/table">
            <a:tbl>
              <a:tblPr firstRow="1" bandRow="1">
                <a:tableStyleId>{5C22544A-7EE6-4342-B048-85BDC9FD1C3A}</a:tableStyleId>
              </a:tblPr>
              <a:tblGrid>
                <a:gridCol w="2812474">
                  <a:extLst>
                    <a:ext uri="{9D8B030D-6E8A-4147-A177-3AD203B41FA5}">
                      <a16:colId xmlns:a16="http://schemas.microsoft.com/office/drawing/2014/main" val="20000"/>
                    </a:ext>
                  </a:extLst>
                </a:gridCol>
                <a:gridCol w="2515033">
                  <a:extLst>
                    <a:ext uri="{9D8B030D-6E8A-4147-A177-3AD203B41FA5}">
                      <a16:colId xmlns:a16="http://schemas.microsoft.com/office/drawing/2014/main" val="20001"/>
                    </a:ext>
                  </a:extLst>
                </a:gridCol>
                <a:gridCol w="1973840">
                  <a:extLst>
                    <a:ext uri="{9D8B030D-6E8A-4147-A177-3AD203B41FA5}">
                      <a16:colId xmlns:a16="http://schemas.microsoft.com/office/drawing/2014/main" val="20002"/>
                    </a:ext>
                  </a:extLst>
                </a:gridCol>
                <a:gridCol w="2452254">
                  <a:extLst>
                    <a:ext uri="{9D8B030D-6E8A-4147-A177-3AD203B41FA5}">
                      <a16:colId xmlns:a16="http://schemas.microsoft.com/office/drawing/2014/main" val="20003"/>
                    </a:ext>
                  </a:extLst>
                </a:gridCol>
              </a:tblGrid>
              <a:tr h="761999">
                <a:tc>
                  <a:txBody>
                    <a:bodyPr/>
                    <a:lstStyle/>
                    <a:p>
                      <a:pPr algn="ctr"/>
                      <a:r>
                        <a:rPr lang="en-US" sz="3200" dirty="0" err="1"/>
                        <a:t>Không</a:t>
                      </a:r>
                      <a:r>
                        <a:rPr lang="en-US" sz="3200" baseline="0" dirty="0"/>
                        <a:t> </a:t>
                      </a:r>
                      <a:r>
                        <a:rPr lang="en-US" sz="3200" baseline="0" dirty="0" err="1"/>
                        <a:t>gian</a:t>
                      </a:r>
                      <a:endParaRPr lang="en-US" sz="3200" dirty="0"/>
                    </a:p>
                  </a:txBody>
                  <a:tcPr/>
                </a:tc>
                <a:tc>
                  <a:txBody>
                    <a:bodyPr/>
                    <a:lstStyle/>
                    <a:p>
                      <a:pPr algn="ctr"/>
                      <a:r>
                        <a:rPr lang="en-US" sz="3200" dirty="0"/>
                        <a:t>Ở</a:t>
                      </a:r>
                      <a:r>
                        <a:rPr lang="en-US" sz="3200" baseline="0" dirty="0"/>
                        <a:t> </a:t>
                      </a:r>
                      <a:r>
                        <a:rPr lang="en-US" sz="3200" baseline="0" dirty="0" err="1"/>
                        <a:t>nhà</a:t>
                      </a:r>
                      <a:endParaRPr lang="en-US" sz="3200" dirty="0"/>
                    </a:p>
                  </a:txBody>
                  <a:tcPr/>
                </a:tc>
                <a:tc>
                  <a:txBody>
                    <a:bodyPr/>
                    <a:lstStyle/>
                    <a:p>
                      <a:pPr algn="ctr"/>
                      <a:r>
                        <a:rPr lang="en-US" sz="3200" dirty="0"/>
                        <a:t>Ở </a:t>
                      </a:r>
                      <a:r>
                        <a:rPr lang="en-US" sz="3200" dirty="0" err="1"/>
                        <a:t>trường</a:t>
                      </a:r>
                      <a:endParaRPr lang="en-US" sz="3200" dirty="0"/>
                    </a:p>
                  </a:txBody>
                  <a:tcPr/>
                </a:tc>
                <a:tc>
                  <a:txBody>
                    <a:bodyPr/>
                    <a:lstStyle/>
                    <a:p>
                      <a:pPr algn="ctr"/>
                      <a:r>
                        <a:rPr lang="en-US" sz="3200" dirty="0"/>
                        <a:t>Ở</a:t>
                      </a:r>
                      <a:r>
                        <a:rPr lang="en-US" sz="3200" baseline="0" dirty="0"/>
                        <a:t> </a:t>
                      </a:r>
                      <a:r>
                        <a:rPr lang="en-US" sz="3200" baseline="0" dirty="0" err="1"/>
                        <a:t>những</a:t>
                      </a:r>
                      <a:r>
                        <a:rPr lang="en-US" sz="3200" baseline="0" dirty="0"/>
                        <a:t> </a:t>
                      </a:r>
                      <a:r>
                        <a:rPr lang="en-US" sz="3200" baseline="0" dirty="0" err="1"/>
                        <a:t>nơi</a:t>
                      </a:r>
                      <a:r>
                        <a:rPr lang="en-US" sz="3200" baseline="0" dirty="0"/>
                        <a:t> </a:t>
                      </a:r>
                      <a:r>
                        <a:rPr lang="en-US" sz="3200" baseline="0" dirty="0" err="1"/>
                        <a:t>khác</a:t>
                      </a:r>
                      <a:endParaRPr lang="en-US" sz="3200" dirty="0"/>
                    </a:p>
                  </a:txBody>
                  <a:tcPr/>
                </a:tc>
                <a:extLst>
                  <a:ext uri="{0D108BD9-81ED-4DB2-BD59-A6C34878D82A}">
                    <a16:rowId xmlns:a16="http://schemas.microsoft.com/office/drawing/2014/main" val="10000"/>
                  </a:ext>
                </a:extLst>
              </a:tr>
              <a:tr h="1283854">
                <a:tc>
                  <a:txBody>
                    <a:bodyPr/>
                    <a:lstStyle/>
                    <a:p>
                      <a:r>
                        <a:rPr lang="en-US" sz="2800" dirty="0" err="1"/>
                        <a:t>Những</a:t>
                      </a:r>
                      <a:r>
                        <a:rPr lang="en-US" sz="2800" baseline="0" dirty="0"/>
                        <a:t> </a:t>
                      </a:r>
                      <a:r>
                        <a:rPr lang="en-US" sz="2800" baseline="0" dirty="0" err="1"/>
                        <a:t>nguy</a:t>
                      </a:r>
                      <a:r>
                        <a:rPr lang="en-US" sz="2800" baseline="0" dirty="0"/>
                        <a:t> </a:t>
                      </a:r>
                      <a:r>
                        <a:rPr lang="en-US" sz="2800" baseline="0" dirty="0" err="1"/>
                        <a:t>hiểm</a:t>
                      </a:r>
                      <a:r>
                        <a:rPr lang="en-US" sz="2800" baseline="0" dirty="0"/>
                        <a:t> </a:t>
                      </a:r>
                      <a:r>
                        <a:rPr lang="en-US" sz="2800" baseline="0" dirty="0" err="1"/>
                        <a:t>có</a:t>
                      </a:r>
                      <a:r>
                        <a:rPr lang="en-US" sz="2800" baseline="0" dirty="0"/>
                        <a:t> </a:t>
                      </a:r>
                      <a:r>
                        <a:rPr lang="en-US" sz="2800" baseline="0" dirty="0" err="1"/>
                        <a:t>thể</a:t>
                      </a:r>
                      <a:r>
                        <a:rPr lang="en-US" sz="2800" baseline="0" dirty="0"/>
                        <a:t> </a:t>
                      </a:r>
                      <a:r>
                        <a:rPr lang="en-US" sz="2800" baseline="0" dirty="0" err="1"/>
                        <a:t>xảy</a:t>
                      </a:r>
                      <a:r>
                        <a:rPr lang="en-US" sz="2800" baseline="0" dirty="0"/>
                        <a:t> </a:t>
                      </a:r>
                      <a:r>
                        <a:rPr lang="en-US" sz="2800" baseline="0" dirty="0" err="1"/>
                        <a:t>ra</a:t>
                      </a:r>
                      <a:endParaRPr lang="en-US" sz="2800" dirty="0"/>
                    </a:p>
                  </a:txBody>
                  <a:tcPr>
                    <a:solidFill>
                      <a:schemeClr val="accent6">
                        <a:lumMod val="20000"/>
                        <a:lumOff val="80000"/>
                      </a:schemeClr>
                    </a:solidFill>
                  </a:tcPr>
                </a:tc>
                <a:tc>
                  <a:txBody>
                    <a:bodyPr/>
                    <a:lstStyle/>
                    <a:p>
                      <a:r>
                        <a:rPr lang="en-US" sz="3200" kern="1200" dirty="0" err="1">
                          <a:solidFill>
                            <a:schemeClr val="dk1"/>
                          </a:solidFill>
                          <a:latin typeface="+mn-lt"/>
                          <a:ea typeface="+mn-ea"/>
                          <a:cs typeface="+mn-cs"/>
                        </a:rPr>
                        <a:t>bị</a:t>
                      </a:r>
                      <a:r>
                        <a:rPr lang="en-US" sz="3200" kern="1200" dirty="0">
                          <a:solidFill>
                            <a:schemeClr val="dk1"/>
                          </a:solidFill>
                          <a:latin typeface="+mn-lt"/>
                          <a:ea typeface="+mn-ea"/>
                          <a:cs typeface="+mn-cs"/>
                        </a:rPr>
                        <a:t> </a:t>
                      </a:r>
                      <a:r>
                        <a:rPr lang="en-US" sz="3200" kern="1200" dirty="0" err="1">
                          <a:solidFill>
                            <a:schemeClr val="dk1"/>
                          </a:solidFill>
                          <a:latin typeface="+mn-lt"/>
                          <a:ea typeface="+mn-ea"/>
                          <a:cs typeface="+mn-cs"/>
                        </a:rPr>
                        <a:t>bắt</a:t>
                      </a:r>
                      <a:r>
                        <a:rPr lang="en-US" sz="3200" kern="1200" dirty="0">
                          <a:solidFill>
                            <a:schemeClr val="dk1"/>
                          </a:solidFill>
                          <a:latin typeface="+mn-lt"/>
                          <a:ea typeface="+mn-ea"/>
                          <a:cs typeface="+mn-cs"/>
                        </a:rPr>
                        <a:t> </a:t>
                      </a:r>
                      <a:r>
                        <a:rPr lang="en-US" sz="3200" kern="1200" dirty="0" err="1">
                          <a:solidFill>
                            <a:schemeClr val="dk1"/>
                          </a:solidFill>
                          <a:latin typeface="+mn-lt"/>
                          <a:ea typeface="+mn-ea"/>
                          <a:cs typeface="+mn-cs"/>
                        </a:rPr>
                        <a:t>cóc</a:t>
                      </a:r>
                      <a:r>
                        <a:rPr lang="en-US" sz="3200" kern="1200" dirty="0">
                          <a:solidFill>
                            <a:schemeClr val="dk1"/>
                          </a:solidFill>
                          <a:latin typeface="+mn-lt"/>
                          <a:ea typeface="+mn-ea"/>
                          <a:cs typeface="+mn-cs"/>
                        </a:rPr>
                        <a:t>, </a:t>
                      </a:r>
                      <a:r>
                        <a:rPr lang="en-US" sz="3200" kern="1200" dirty="0" err="1">
                          <a:solidFill>
                            <a:schemeClr val="dk1"/>
                          </a:solidFill>
                          <a:latin typeface="+mn-lt"/>
                          <a:ea typeface="+mn-ea"/>
                          <a:cs typeface="+mn-cs"/>
                        </a:rPr>
                        <a:t>trộm</a:t>
                      </a:r>
                      <a:r>
                        <a:rPr lang="en-US" sz="3200" kern="1200" dirty="0">
                          <a:solidFill>
                            <a:schemeClr val="dk1"/>
                          </a:solidFill>
                          <a:latin typeface="+mn-lt"/>
                          <a:ea typeface="+mn-ea"/>
                          <a:cs typeface="+mn-cs"/>
                        </a:rPr>
                        <a:t>, </a:t>
                      </a:r>
                      <a:r>
                        <a:rPr lang="en-US" sz="3200" kern="1200" dirty="0" err="1">
                          <a:solidFill>
                            <a:schemeClr val="dk1"/>
                          </a:solidFill>
                          <a:latin typeface="+mn-lt"/>
                          <a:ea typeface="+mn-ea"/>
                          <a:cs typeface="+mn-cs"/>
                        </a:rPr>
                        <a:t>xảy</a:t>
                      </a:r>
                      <a:r>
                        <a:rPr lang="en-US" sz="3200" kern="1200" dirty="0">
                          <a:solidFill>
                            <a:schemeClr val="dk1"/>
                          </a:solidFill>
                          <a:latin typeface="+mn-lt"/>
                          <a:ea typeface="+mn-ea"/>
                          <a:cs typeface="+mn-cs"/>
                        </a:rPr>
                        <a:t> </a:t>
                      </a:r>
                      <a:r>
                        <a:rPr lang="en-US" sz="3200" kern="1200" dirty="0" err="1">
                          <a:solidFill>
                            <a:schemeClr val="dk1"/>
                          </a:solidFill>
                          <a:latin typeface="+mn-lt"/>
                          <a:ea typeface="+mn-ea"/>
                          <a:cs typeface="+mn-cs"/>
                        </a:rPr>
                        <a:t>ra</a:t>
                      </a:r>
                      <a:r>
                        <a:rPr lang="en-US" sz="3200" kern="1200" dirty="0">
                          <a:solidFill>
                            <a:schemeClr val="dk1"/>
                          </a:solidFill>
                          <a:latin typeface="+mn-lt"/>
                          <a:ea typeface="+mn-ea"/>
                          <a:cs typeface="+mn-cs"/>
                        </a:rPr>
                        <a:t> </a:t>
                      </a:r>
                      <a:r>
                        <a:rPr lang="en-US" sz="3200" kern="1200" dirty="0" err="1">
                          <a:solidFill>
                            <a:schemeClr val="dk1"/>
                          </a:solidFill>
                          <a:latin typeface="+mn-lt"/>
                          <a:ea typeface="+mn-ea"/>
                          <a:cs typeface="+mn-cs"/>
                        </a:rPr>
                        <a:t>cháy</a:t>
                      </a:r>
                      <a:r>
                        <a:rPr lang="en-US" sz="3200" kern="1200" dirty="0">
                          <a:solidFill>
                            <a:schemeClr val="dk1"/>
                          </a:solidFill>
                          <a:latin typeface="+mn-lt"/>
                          <a:ea typeface="+mn-ea"/>
                          <a:cs typeface="+mn-cs"/>
                        </a:rPr>
                        <a:t>, </a:t>
                      </a:r>
                      <a:r>
                        <a:rPr lang="en-US" sz="3200" kern="1200" dirty="0" err="1">
                          <a:solidFill>
                            <a:schemeClr val="dk1"/>
                          </a:solidFill>
                          <a:latin typeface="+mn-lt"/>
                          <a:ea typeface="+mn-ea"/>
                          <a:cs typeface="+mn-cs"/>
                        </a:rPr>
                        <a:t>nổ</a:t>
                      </a:r>
                      <a:endParaRPr lang="en-US" sz="3200" dirty="0"/>
                    </a:p>
                  </a:txBody>
                  <a:tcPr>
                    <a:solidFill>
                      <a:schemeClr val="accent6">
                        <a:lumMod val="20000"/>
                        <a:lumOff val="80000"/>
                      </a:schemeClr>
                    </a:solidFill>
                  </a:tcPr>
                </a:tc>
                <a:tc>
                  <a:txBody>
                    <a:bodyPr/>
                    <a:lstStyle/>
                    <a:p>
                      <a:r>
                        <a:rPr lang="en-US" sz="3200" kern="1200" dirty="0" err="1">
                          <a:solidFill>
                            <a:schemeClr val="dk1"/>
                          </a:solidFill>
                          <a:latin typeface="+mn-lt"/>
                          <a:ea typeface="+mn-ea"/>
                          <a:cs typeface="+mn-cs"/>
                        </a:rPr>
                        <a:t>bị</a:t>
                      </a:r>
                      <a:r>
                        <a:rPr lang="en-US" sz="3200" kern="1200" dirty="0">
                          <a:solidFill>
                            <a:schemeClr val="dk1"/>
                          </a:solidFill>
                          <a:latin typeface="+mn-lt"/>
                          <a:ea typeface="+mn-ea"/>
                          <a:cs typeface="+mn-cs"/>
                        </a:rPr>
                        <a:t> </a:t>
                      </a:r>
                      <a:r>
                        <a:rPr lang="en-US" sz="3200" kern="1200" dirty="0" err="1">
                          <a:solidFill>
                            <a:schemeClr val="dk1"/>
                          </a:solidFill>
                          <a:latin typeface="+mn-lt"/>
                          <a:ea typeface="+mn-ea"/>
                          <a:cs typeface="+mn-cs"/>
                        </a:rPr>
                        <a:t>bắt</a:t>
                      </a:r>
                      <a:r>
                        <a:rPr lang="en-US" sz="3200" kern="1200" dirty="0">
                          <a:solidFill>
                            <a:schemeClr val="dk1"/>
                          </a:solidFill>
                          <a:latin typeface="+mn-lt"/>
                          <a:ea typeface="+mn-ea"/>
                          <a:cs typeface="+mn-cs"/>
                        </a:rPr>
                        <a:t> </a:t>
                      </a:r>
                      <a:r>
                        <a:rPr lang="en-US" sz="3200" kern="1200" dirty="0" err="1">
                          <a:solidFill>
                            <a:schemeClr val="dk1"/>
                          </a:solidFill>
                          <a:latin typeface="+mn-lt"/>
                          <a:ea typeface="+mn-ea"/>
                          <a:cs typeface="+mn-cs"/>
                        </a:rPr>
                        <a:t>nạt</a:t>
                      </a:r>
                      <a:endParaRPr lang="en-US" sz="3200" dirty="0"/>
                    </a:p>
                  </a:txBody>
                  <a:tcPr>
                    <a:solidFill>
                      <a:schemeClr val="accent6">
                        <a:lumMod val="20000"/>
                        <a:lumOff val="80000"/>
                      </a:schemeClr>
                    </a:solidFill>
                  </a:tcPr>
                </a:tc>
                <a:tc>
                  <a:txBody>
                    <a:bodyPr/>
                    <a:lstStyle/>
                    <a:p>
                      <a:r>
                        <a:rPr lang="en-US" sz="3200" kern="1200" dirty="0" err="1">
                          <a:solidFill>
                            <a:schemeClr val="dk1"/>
                          </a:solidFill>
                          <a:latin typeface="+mn-lt"/>
                          <a:ea typeface="+mn-ea"/>
                          <a:cs typeface="+mn-cs"/>
                        </a:rPr>
                        <a:t>bị</a:t>
                      </a:r>
                      <a:r>
                        <a:rPr lang="en-US" sz="3200" kern="1200" dirty="0">
                          <a:solidFill>
                            <a:schemeClr val="dk1"/>
                          </a:solidFill>
                          <a:latin typeface="+mn-lt"/>
                          <a:ea typeface="+mn-ea"/>
                          <a:cs typeface="+mn-cs"/>
                        </a:rPr>
                        <a:t> </a:t>
                      </a:r>
                      <a:r>
                        <a:rPr lang="en-US" sz="3200" kern="1200" dirty="0" err="1">
                          <a:solidFill>
                            <a:schemeClr val="dk1"/>
                          </a:solidFill>
                          <a:latin typeface="+mn-lt"/>
                          <a:ea typeface="+mn-ea"/>
                          <a:cs typeface="+mn-cs"/>
                        </a:rPr>
                        <a:t>bắt</a:t>
                      </a:r>
                      <a:r>
                        <a:rPr lang="en-US" sz="3200" kern="1200" dirty="0">
                          <a:solidFill>
                            <a:schemeClr val="dk1"/>
                          </a:solidFill>
                          <a:latin typeface="+mn-lt"/>
                          <a:ea typeface="+mn-ea"/>
                          <a:cs typeface="+mn-cs"/>
                        </a:rPr>
                        <a:t> </a:t>
                      </a:r>
                      <a:r>
                        <a:rPr lang="en-US" sz="3200" kern="1200" dirty="0" err="1">
                          <a:solidFill>
                            <a:schemeClr val="dk1"/>
                          </a:solidFill>
                          <a:latin typeface="+mn-lt"/>
                          <a:ea typeface="+mn-ea"/>
                          <a:cs typeface="+mn-cs"/>
                        </a:rPr>
                        <a:t>cóc</a:t>
                      </a:r>
                      <a:r>
                        <a:rPr lang="en-US" sz="3200" kern="1200" dirty="0">
                          <a:solidFill>
                            <a:schemeClr val="dk1"/>
                          </a:solidFill>
                          <a:latin typeface="+mn-lt"/>
                          <a:ea typeface="+mn-ea"/>
                          <a:cs typeface="+mn-cs"/>
                        </a:rPr>
                        <a:t>, </a:t>
                      </a:r>
                      <a:r>
                        <a:rPr lang="en-US" sz="3200" kern="1200" dirty="0" err="1">
                          <a:solidFill>
                            <a:schemeClr val="dk1"/>
                          </a:solidFill>
                          <a:latin typeface="+mn-lt"/>
                          <a:ea typeface="+mn-ea"/>
                          <a:cs typeface="+mn-cs"/>
                        </a:rPr>
                        <a:t>bị</a:t>
                      </a:r>
                      <a:r>
                        <a:rPr lang="en-US" sz="3200" kern="1200" dirty="0">
                          <a:solidFill>
                            <a:schemeClr val="dk1"/>
                          </a:solidFill>
                          <a:latin typeface="+mn-lt"/>
                          <a:ea typeface="+mn-ea"/>
                          <a:cs typeface="+mn-cs"/>
                        </a:rPr>
                        <a:t> </a:t>
                      </a:r>
                      <a:r>
                        <a:rPr lang="en-US" sz="3200" kern="1200" dirty="0" err="1">
                          <a:solidFill>
                            <a:schemeClr val="dk1"/>
                          </a:solidFill>
                          <a:latin typeface="+mn-lt"/>
                          <a:ea typeface="+mn-ea"/>
                          <a:cs typeface="+mn-cs"/>
                        </a:rPr>
                        <a:t>lừa</a:t>
                      </a:r>
                      <a:endParaRPr lang="en-US" sz="3200" dirty="0"/>
                    </a:p>
                  </a:txBody>
                  <a:tcPr>
                    <a:solidFill>
                      <a:schemeClr val="accent6">
                        <a:lumMod val="20000"/>
                        <a:lumOff val="80000"/>
                      </a:schemeClr>
                    </a:solidFill>
                  </a:tcPr>
                </a:tc>
                <a:extLst>
                  <a:ext uri="{0D108BD9-81ED-4DB2-BD59-A6C34878D82A}">
                    <a16:rowId xmlns:a16="http://schemas.microsoft.com/office/drawing/2014/main" val="10001"/>
                  </a:ext>
                </a:extLst>
              </a:tr>
              <a:tr h="1283854">
                <a:tc>
                  <a:txBody>
                    <a:bodyPr/>
                    <a:lstStyle/>
                    <a:p>
                      <a:r>
                        <a:rPr lang="en-US" sz="2800" dirty="0" err="1"/>
                        <a:t>Hậu</a:t>
                      </a:r>
                      <a:r>
                        <a:rPr lang="en-US" sz="2800" baseline="0" dirty="0"/>
                        <a:t> </a:t>
                      </a:r>
                      <a:r>
                        <a:rPr lang="en-US" sz="2800" baseline="0" dirty="0" err="1"/>
                        <a:t>quả</a:t>
                      </a:r>
                      <a:r>
                        <a:rPr lang="en-US" sz="2800" baseline="0" dirty="0"/>
                        <a:t> </a:t>
                      </a:r>
                      <a:r>
                        <a:rPr lang="en-US" sz="2800" baseline="0" dirty="0" err="1"/>
                        <a:t>của</a:t>
                      </a:r>
                      <a:r>
                        <a:rPr lang="en-US" sz="2800" baseline="0" dirty="0"/>
                        <a:t> </a:t>
                      </a:r>
                      <a:r>
                        <a:rPr lang="en-US" sz="2800" baseline="0" dirty="0" err="1"/>
                        <a:t>tình</a:t>
                      </a:r>
                      <a:r>
                        <a:rPr lang="en-US" sz="2800" baseline="0" dirty="0"/>
                        <a:t> </a:t>
                      </a:r>
                      <a:r>
                        <a:rPr lang="en-US" sz="2800" baseline="0" dirty="0" err="1"/>
                        <a:t>huống</a:t>
                      </a:r>
                      <a:r>
                        <a:rPr lang="en-US" sz="2800" baseline="0" dirty="0"/>
                        <a:t> </a:t>
                      </a:r>
                      <a:r>
                        <a:rPr lang="en-US" sz="2800" baseline="0" dirty="0" err="1"/>
                        <a:t>nguy</a:t>
                      </a:r>
                      <a:r>
                        <a:rPr lang="en-US" sz="2800" baseline="0" dirty="0"/>
                        <a:t> </a:t>
                      </a:r>
                      <a:r>
                        <a:rPr lang="en-US" sz="2800" baseline="0" dirty="0" err="1"/>
                        <a:t>hiểm</a:t>
                      </a:r>
                      <a:endParaRPr lang="en-US" sz="2800" dirty="0"/>
                    </a:p>
                  </a:txBody>
                  <a:tcPr>
                    <a:solidFill>
                      <a:schemeClr val="accent6">
                        <a:lumMod val="20000"/>
                        <a:lumOff val="80000"/>
                      </a:schemeClr>
                    </a:solidFill>
                  </a:tcPr>
                </a:tc>
                <a:tc gridSpan="3">
                  <a:txBody>
                    <a:bodyPr/>
                    <a:lstStyle/>
                    <a:p>
                      <a:r>
                        <a:rPr lang="en-US" sz="3200" kern="1200" dirty="0" err="1">
                          <a:solidFill>
                            <a:schemeClr val="dk1"/>
                          </a:solidFill>
                          <a:latin typeface="+mn-lt"/>
                          <a:ea typeface="+mn-ea"/>
                          <a:cs typeface="+mn-cs"/>
                        </a:rPr>
                        <a:t>Ảnh</a:t>
                      </a:r>
                      <a:r>
                        <a:rPr lang="en-US" sz="3200" kern="1200" dirty="0">
                          <a:solidFill>
                            <a:schemeClr val="dk1"/>
                          </a:solidFill>
                          <a:latin typeface="+mn-lt"/>
                          <a:ea typeface="+mn-ea"/>
                          <a:cs typeface="+mn-cs"/>
                        </a:rPr>
                        <a:t> </a:t>
                      </a:r>
                      <a:r>
                        <a:rPr lang="en-US" sz="3200" kern="1200" dirty="0" err="1">
                          <a:solidFill>
                            <a:schemeClr val="dk1"/>
                          </a:solidFill>
                          <a:latin typeface="+mn-lt"/>
                          <a:ea typeface="+mn-ea"/>
                          <a:cs typeface="+mn-cs"/>
                        </a:rPr>
                        <a:t>hưởng</a:t>
                      </a:r>
                      <a:r>
                        <a:rPr lang="en-US" sz="3200" kern="1200" dirty="0">
                          <a:solidFill>
                            <a:schemeClr val="dk1"/>
                          </a:solidFill>
                          <a:latin typeface="+mn-lt"/>
                          <a:ea typeface="+mn-ea"/>
                          <a:cs typeface="+mn-cs"/>
                        </a:rPr>
                        <a:t> </a:t>
                      </a:r>
                      <a:r>
                        <a:rPr lang="en-US" sz="3200" kern="1200" dirty="0" err="1">
                          <a:solidFill>
                            <a:schemeClr val="dk1"/>
                          </a:solidFill>
                          <a:latin typeface="+mn-lt"/>
                          <a:ea typeface="+mn-ea"/>
                          <a:cs typeface="+mn-cs"/>
                        </a:rPr>
                        <a:t>đến</a:t>
                      </a:r>
                      <a:r>
                        <a:rPr lang="en-US" sz="3200" kern="1200" dirty="0">
                          <a:solidFill>
                            <a:schemeClr val="dk1"/>
                          </a:solidFill>
                          <a:latin typeface="+mn-lt"/>
                          <a:ea typeface="+mn-ea"/>
                          <a:cs typeface="+mn-cs"/>
                        </a:rPr>
                        <a:t> </a:t>
                      </a:r>
                      <a:r>
                        <a:rPr lang="en-US" sz="3200" kern="1200" dirty="0" err="1">
                          <a:solidFill>
                            <a:schemeClr val="dk1"/>
                          </a:solidFill>
                          <a:latin typeface="+mn-lt"/>
                          <a:ea typeface="+mn-ea"/>
                          <a:cs typeface="+mn-cs"/>
                        </a:rPr>
                        <a:t>tính</a:t>
                      </a:r>
                      <a:r>
                        <a:rPr lang="en-US" sz="3200" kern="1200" dirty="0">
                          <a:solidFill>
                            <a:schemeClr val="dk1"/>
                          </a:solidFill>
                          <a:latin typeface="+mn-lt"/>
                          <a:ea typeface="+mn-ea"/>
                          <a:cs typeface="+mn-cs"/>
                        </a:rPr>
                        <a:t> </a:t>
                      </a:r>
                      <a:r>
                        <a:rPr lang="en-US" sz="3200" kern="1200" dirty="0" err="1">
                          <a:solidFill>
                            <a:schemeClr val="dk1"/>
                          </a:solidFill>
                          <a:latin typeface="+mn-lt"/>
                          <a:ea typeface="+mn-ea"/>
                          <a:cs typeface="+mn-cs"/>
                        </a:rPr>
                        <a:t>mạng</a:t>
                      </a:r>
                      <a:r>
                        <a:rPr lang="en-US" sz="3200" kern="1200" dirty="0">
                          <a:solidFill>
                            <a:schemeClr val="dk1"/>
                          </a:solidFill>
                          <a:latin typeface="+mn-lt"/>
                          <a:ea typeface="+mn-ea"/>
                          <a:cs typeface="+mn-cs"/>
                        </a:rPr>
                        <a:t> </a:t>
                      </a:r>
                      <a:r>
                        <a:rPr lang="en-US" sz="3200" kern="1200" dirty="0" err="1">
                          <a:solidFill>
                            <a:schemeClr val="dk1"/>
                          </a:solidFill>
                          <a:latin typeface="+mn-lt"/>
                          <a:ea typeface="+mn-ea"/>
                          <a:cs typeface="+mn-cs"/>
                        </a:rPr>
                        <a:t>và</a:t>
                      </a:r>
                      <a:r>
                        <a:rPr lang="en-US" sz="3200" kern="1200" dirty="0">
                          <a:solidFill>
                            <a:schemeClr val="dk1"/>
                          </a:solidFill>
                          <a:latin typeface="+mn-lt"/>
                          <a:ea typeface="+mn-ea"/>
                          <a:cs typeface="+mn-cs"/>
                        </a:rPr>
                        <a:t> </a:t>
                      </a:r>
                      <a:r>
                        <a:rPr lang="en-US" sz="3200" kern="1200" dirty="0" err="1">
                          <a:solidFill>
                            <a:schemeClr val="dk1"/>
                          </a:solidFill>
                          <a:latin typeface="+mn-lt"/>
                          <a:ea typeface="+mn-ea"/>
                          <a:cs typeface="+mn-cs"/>
                        </a:rPr>
                        <a:t>tinh</a:t>
                      </a:r>
                      <a:r>
                        <a:rPr lang="en-US" sz="3200" kern="1200" dirty="0">
                          <a:solidFill>
                            <a:schemeClr val="dk1"/>
                          </a:solidFill>
                          <a:latin typeface="+mn-lt"/>
                          <a:ea typeface="+mn-ea"/>
                          <a:cs typeface="+mn-cs"/>
                        </a:rPr>
                        <a:t> </a:t>
                      </a:r>
                      <a:r>
                        <a:rPr lang="en-US" sz="3200" kern="1200" dirty="0" err="1">
                          <a:solidFill>
                            <a:schemeClr val="dk1"/>
                          </a:solidFill>
                          <a:latin typeface="+mn-lt"/>
                          <a:ea typeface="+mn-ea"/>
                          <a:cs typeface="+mn-cs"/>
                        </a:rPr>
                        <a:t>thần</a:t>
                      </a:r>
                      <a:endParaRPr lang="en-US" sz="3200" dirty="0"/>
                    </a:p>
                  </a:txBody>
                  <a:tcPr>
                    <a:solidFill>
                      <a:schemeClr val="accent6">
                        <a:lumMod val="20000"/>
                        <a:lumOff val="80000"/>
                      </a:schemeClr>
                    </a:solidFill>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187910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heckerboard(across)">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stretch>
            <a:fillRect/>
          </a:stretch>
        </p:blipFill>
        <p:spPr>
          <a:xfrm>
            <a:off x="-416574" y="242596"/>
            <a:ext cx="13289612" cy="6708710"/>
          </a:xfrm>
          <a:prstGeom prst="rect">
            <a:avLst/>
          </a:prstGeom>
        </p:spPr>
      </p:pic>
      <p:sp>
        <p:nvSpPr>
          <p:cNvPr id="5" name="Text Box 33"/>
          <p:cNvSpPr txBox="1">
            <a:spLocks noChangeArrowheads="1"/>
          </p:cNvSpPr>
          <p:nvPr/>
        </p:nvSpPr>
        <p:spPr bwMode="auto">
          <a:xfrm>
            <a:off x="1353847" y="410028"/>
            <a:ext cx="9548831" cy="1077218"/>
          </a:xfrm>
          <a:prstGeom prst="rect">
            <a:avLst/>
          </a:prstGeom>
          <a:solidFill>
            <a:srgbClr val="FFFF00"/>
          </a:solidFill>
          <a:ln w="9525">
            <a:solidFill>
              <a:srgbClr val="FF3300"/>
            </a:solidFill>
            <a:miter lim="800000"/>
            <a:headEnd/>
            <a:tailEnd/>
          </a:ln>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FontTx/>
              <a:buNone/>
            </a:pPr>
            <a:r>
              <a:rPr lang="en-US" altLang="en-US" b="1" dirty="0" err="1">
                <a:solidFill>
                  <a:srgbClr val="FF00FF"/>
                </a:solidFill>
                <a:latin typeface="+mn-lt"/>
              </a:rPr>
              <a:t>Bài</a:t>
            </a:r>
            <a:r>
              <a:rPr lang="en-US" altLang="en-US" b="1" dirty="0">
                <a:solidFill>
                  <a:srgbClr val="FF00FF"/>
                </a:solidFill>
                <a:latin typeface="+mn-lt"/>
              </a:rPr>
              <a:t> </a:t>
            </a:r>
            <a:r>
              <a:rPr lang="en-US" altLang="en-US" b="1" dirty="0" err="1">
                <a:solidFill>
                  <a:srgbClr val="FF00FF"/>
                </a:solidFill>
                <a:latin typeface="+mn-lt"/>
              </a:rPr>
              <a:t>tập</a:t>
            </a:r>
            <a:r>
              <a:rPr lang="en-US" altLang="en-US" b="1" dirty="0">
                <a:solidFill>
                  <a:srgbClr val="FF00FF"/>
                </a:solidFill>
                <a:latin typeface="+mn-lt"/>
              </a:rPr>
              <a:t> 2: </a:t>
            </a:r>
            <a:r>
              <a:rPr lang="en-US" altLang="en-US" b="1" dirty="0" err="1">
                <a:solidFill>
                  <a:srgbClr val="FF00FF"/>
                </a:solidFill>
                <a:latin typeface="+mn-lt"/>
              </a:rPr>
              <a:t>Trong</a:t>
            </a:r>
            <a:r>
              <a:rPr lang="en-US" altLang="en-US" b="1" dirty="0">
                <a:solidFill>
                  <a:srgbClr val="FF00FF"/>
                </a:solidFill>
                <a:latin typeface="+mn-lt"/>
              </a:rPr>
              <a:t> </a:t>
            </a:r>
            <a:r>
              <a:rPr lang="en-US" altLang="en-US" b="1" dirty="0" err="1">
                <a:solidFill>
                  <a:srgbClr val="FF00FF"/>
                </a:solidFill>
                <a:latin typeface="+mn-lt"/>
              </a:rPr>
              <a:t>các</a:t>
            </a:r>
            <a:r>
              <a:rPr lang="en-US" altLang="en-US" b="1" dirty="0">
                <a:solidFill>
                  <a:srgbClr val="FF00FF"/>
                </a:solidFill>
                <a:latin typeface="+mn-lt"/>
              </a:rPr>
              <a:t> </a:t>
            </a:r>
            <a:r>
              <a:rPr lang="en-US" altLang="en-US" b="1" dirty="0" err="1">
                <a:solidFill>
                  <a:srgbClr val="FF00FF"/>
                </a:solidFill>
                <a:latin typeface="+mn-lt"/>
              </a:rPr>
              <a:t>tình</a:t>
            </a:r>
            <a:r>
              <a:rPr lang="en-US" altLang="en-US" b="1" dirty="0">
                <a:solidFill>
                  <a:srgbClr val="FF00FF"/>
                </a:solidFill>
                <a:latin typeface="+mn-lt"/>
              </a:rPr>
              <a:t> </a:t>
            </a:r>
            <a:r>
              <a:rPr lang="en-US" altLang="en-US" b="1" dirty="0" err="1">
                <a:solidFill>
                  <a:srgbClr val="FF00FF"/>
                </a:solidFill>
                <a:latin typeface="+mn-lt"/>
              </a:rPr>
              <a:t>huống</a:t>
            </a:r>
            <a:r>
              <a:rPr lang="en-US" altLang="en-US" b="1" dirty="0">
                <a:solidFill>
                  <a:srgbClr val="FF00FF"/>
                </a:solidFill>
                <a:latin typeface="+mn-lt"/>
              </a:rPr>
              <a:t> </a:t>
            </a:r>
            <a:r>
              <a:rPr lang="en-US" altLang="en-US" b="1" dirty="0" err="1">
                <a:solidFill>
                  <a:srgbClr val="FF00FF"/>
                </a:solidFill>
                <a:latin typeface="+mn-lt"/>
              </a:rPr>
              <a:t>sau</a:t>
            </a:r>
            <a:r>
              <a:rPr lang="en-US" altLang="en-US" b="1" dirty="0">
                <a:solidFill>
                  <a:srgbClr val="FF00FF"/>
                </a:solidFill>
                <a:latin typeface="+mn-lt"/>
              </a:rPr>
              <a:t>, </a:t>
            </a:r>
            <a:r>
              <a:rPr lang="en-US" altLang="en-US" b="1" dirty="0" err="1">
                <a:solidFill>
                  <a:srgbClr val="FF00FF"/>
                </a:solidFill>
                <a:latin typeface="+mn-lt"/>
              </a:rPr>
              <a:t>tình</a:t>
            </a:r>
            <a:r>
              <a:rPr lang="en-US" altLang="en-US" b="1" dirty="0">
                <a:solidFill>
                  <a:srgbClr val="FF00FF"/>
                </a:solidFill>
                <a:latin typeface="+mn-lt"/>
              </a:rPr>
              <a:t> </a:t>
            </a:r>
            <a:r>
              <a:rPr lang="en-US" altLang="en-US" b="1" dirty="0" err="1">
                <a:solidFill>
                  <a:srgbClr val="FF00FF"/>
                </a:solidFill>
                <a:latin typeface="+mn-lt"/>
              </a:rPr>
              <a:t>huống</a:t>
            </a:r>
            <a:r>
              <a:rPr lang="en-US" altLang="en-US" b="1" dirty="0">
                <a:solidFill>
                  <a:srgbClr val="FF00FF"/>
                </a:solidFill>
                <a:latin typeface="+mn-lt"/>
              </a:rPr>
              <a:t> </a:t>
            </a:r>
            <a:r>
              <a:rPr lang="en-US" altLang="en-US" b="1" dirty="0" err="1">
                <a:solidFill>
                  <a:srgbClr val="FF00FF"/>
                </a:solidFill>
                <a:latin typeface="+mn-lt"/>
              </a:rPr>
              <a:t>nào</a:t>
            </a:r>
            <a:r>
              <a:rPr lang="en-US" altLang="en-US" b="1" dirty="0">
                <a:solidFill>
                  <a:srgbClr val="FF00FF"/>
                </a:solidFill>
                <a:latin typeface="+mn-lt"/>
              </a:rPr>
              <a:t> </a:t>
            </a:r>
            <a:r>
              <a:rPr lang="en-US" altLang="en-US" b="1" dirty="0" err="1">
                <a:solidFill>
                  <a:srgbClr val="FF00FF"/>
                </a:solidFill>
                <a:latin typeface="+mn-lt"/>
              </a:rPr>
              <a:t>gây</a:t>
            </a:r>
            <a:r>
              <a:rPr lang="en-US" altLang="en-US" b="1" dirty="0">
                <a:solidFill>
                  <a:srgbClr val="FF00FF"/>
                </a:solidFill>
                <a:latin typeface="+mn-lt"/>
              </a:rPr>
              <a:t> </a:t>
            </a:r>
            <a:r>
              <a:rPr lang="en-US" altLang="en-US" b="1" dirty="0" err="1">
                <a:solidFill>
                  <a:srgbClr val="FF00FF"/>
                </a:solidFill>
                <a:latin typeface="+mn-lt"/>
              </a:rPr>
              <a:t>nguy</a:t>
            </a:r>
            <a:r>
              <a:rPr lang="en-US" altLang="en-US" b="1" dirty="0">
                <a:solidFill>
                  <a:srgbClr val="FF00FF"/>
                </a:solidFill>
                <a:latin typeface="+mn-lt"/>
              </a:rPr>
              <a:t> </a:t>
            </a:r>
            <a:r>
              <a:rPr lang="en-US" altLang="en-US" b="1" dirty="0" err="1">
                <a:solidFill>
                  <a:srgbClr val="FF00FF"/>
                </a:solidFill>
                <a:latin typeface="+mn-lt"/>
              </a:rPr>
              <a:t>hiểm</a:t>
            </a:r>
            <a:r>
              <a:rPr lang="en-US" altLang="en-US" b="1" dirty="0">
                <a:solidFill>
                  <a:srgbClr val="FF00FF"/>
                </a:solidFill>
                <a:latin typeface="+mn-lt"/>
              </a:rPr>
              <a:t>, </a:t>
            </a:r>
            <a:r>
              <a:rPr lang="en-US" altLang="en-US" b="1" dirty="0" err="1">
                <a:solidFill>
                  <a:srgbClr val="FF00FF"/>
                </a:solidFill>
                <a:latin typeface="+mn-lt"/>
              </a:rPr>
              <a:t>hậu</a:t>
            </a:r>
            <a:r>
              <a:rPr lang="en-US" altLang="en-US" b="1" dirty="0">
                <a:solidFill>
                  <a:srgbClr val="FF00FF"/>
                </a:solidFill>
                <a:latin typeface="+mn-lt"/>
              </a:rPr>
              <a:t> </a:t>
            </a:r>
            <a:r>
              <a:rPr lang="en-US" altLang="en-US" b="1" dirty="0" err="1">
                <a:solidFill>
                  <a:srgbClr val="FF00FF"/>
                </a:solidFill>
                <a:latin typeface="+mn-lt"/>
              </a:rPr>
              <a:t>quả</a:t>
            </a:r>
            <a:r>
              <a:rPr lang="en-US" altLang="en-US" b="1" dirty="0">
                <a:solidFill>
                  <a:srgbClr val="FF00FF"/>
                </a:solidFill>
                <a:latin typeface="+mn-lt"/>
              </a:rPr>
              <a:t> </a:t>
            </a:r>
            <a:r>
              <a:rPr lang="en-US" altLang="en-US" b="1" dirty="0" err="1">
                <a:solidFill>
                  <a:srgbClr val="FF00FF"/>
                </a:solidFill>
                <a:latin typeface="+mn-lt"/>
              </a:rPr>
              <a:t>của</a:t>
            </a:r>
            <a:r>
              <a:rPr lang="en-US" altLang="en-US" b="1" dirty="0">
                <a:solidFill>
                  <a:srgbClr val="FF00FF"/>
                </a:solidFill>
                <a:latin typeface="+mn-lt"/>
              </a:rPr>
              <a:t> </a:t>
            </a:r>
            <a:r>
              <a:rPr lang="en-US" altLang="en-US" b="1" dirty="0" err="1">
                <a:solidFill>
                  <a:srgbClr val="FF00FF"/>
                </a:solidFill>
                <a:latin typeface="+mn-lt"/>
              </a:rPr>
              <a:t>chúng</a:t>
            </a:r>
            <a:r>
              <a:rPr lang="en-US" altLang="en-US" b="1" dirty="0">
                <a:solidFill>
                  <a:srgbClr val="FF00FF"/>
                </a:solidFill>
                <a:latin typeface="+mn-lt"/>
              </a:rPr>
              <a:t> </a:t>
            </a:r>
            <a:r>
              <a:rPr lang="en-US" altLang="en-US" b="1" dirty="0" err="1">
                <a:solidFill>
                  <a:srgbClr val="FF00FF"/>
                </a:solidFill>
                <a:latin typeface="+mn-lt"/>
              </a:rPr>
              <a:t>là</a:t>
            </a:r>
            <a:r>
              <a:rPr lang="en-US" altLang="en-US" b="1" dirty="0">
                <a:solidFill>
                  <a:srgbClr val="FF00FF"/>
                </a:solidFill>
                <a:latin typeface="+mn-lt"/>
              </a:rPr>
              <a:t> </a:t>
            </a:r>
            <a:r>
              <a:rPr lang="en-US" altLang="en-US" b="1" dirty="0" err="1">
                <a:solidFill>
                  <a:srgbClr val="FF00FF"/>
                </a:solidFill>
                <a:latin typeface="+mn-lt"/>
              </a:rPr>
              <a:t>gì</a:t>
            </a:r>
            <a:r>
              <a:rPr lang="en-US" altLang="en-US" b="1" dirty="0">
                <a:solidFill>
                  <a:srgbClr val="FF00FF"/>
                </a:solidFill>
                <a:latin typeface="+mn-lt"/>
              </a:rPr>
              <a:t>?</a:t>
            </a:r>
          </a:p>
        </p:txBody>
      </p:sp>
      <p:pic>
        <p:nvPicPr>
          <p:cNvPr id="9" name="图片 1"/>
          <p:cNvPicPr>
            <a:picLocks noChangeAspect="1"/>
          </p:cNvPicPr>
          <p:nvPr/>
        </p:nvPicPr>
        <p:blipFill rotWithShape="1">
          <a:blip r:embed="rId3" cstate="print">
            <a:extLst>
              <a:ext uri="{28A0092B-C50C-407E-A947-70E740481C1C}">
                <a14:useLocalDpi xmlns:a14="http://schemas.microsoft.com/office/drawing/2010/main" val="0"/>
              </a:ext>
            </a:extLst>
          </a:blip>
          <a:srcRect l="32760" r="8347"/>
          <a:stretch>
            <a:fillRect/>
          </a:stretch>
        </p:blipFill>
        <p:spPr>
          <a:xfrm flipH="1">
            <a:off x="0" y="0"/>
            <a:ext cx="1440259" cy="2112622"/>
          </a:xfrm>
          <a:prstGeom prst="rect">
            <a:avLst/>
          </a:prstGeom>
        </p:spPr>
      </p:pic>
      <p:pic>
        <p:nvPicPr>
          <p:cNvPr id="10" name="Shape 1"/>
          <p:cNvPicPr/>
          <p:nvPr/>
        </p:nvPicPr>
        <p:blipFill>
          <a:blip r:embed="rId4"/>
          <a:stretch/>
        </p:blipFill>
        <p:spPr>
          <a:xfrm>
            <a:off x="11033760" y="0"/>
            <a:ext cx="1158240" cy="1048385"/>
          </a:xfrm>
          <a:prstGeom prst="rect">
            <a:avLst/>
          </a:prstGeom>
          <a:noFill/>
          <a:ln>
            <a:noFill/>
          </a:ln>
        </p:spPr>
      </p:pic>
      <p:sp>
        <p:nvSpPr>
          <p:cNvPr id="11" name="Rectangle 10"/>
          <p:cNvSpPr/>
          <p:nvPr/>
        </p:nvSpPr>
        <p:spPr>
          <a:xfrm>
            <a:off x="757238" y="2315809"/>
            <a:ext cx="10415588" cy="2858475"/>
          </a:xfrm>
          <a:prstGeom prst="rect">
            <a:avLst/>
          </a:prstGeom>
        </p:spPr>
        <p:txBody>
          <a:bodyPr wrap="square">
            <a:spAutoFit/>
          </a:bodyPr>
          <a:lstStyle/>
          <a:p>
            <a:pPr algn="just">
              <a:lnSpc>
                <a:spcPct val="107000"/>
              </a:lnSpc>
            </a:pPr>
            <a:r>
              <a:rPr lang="en-US" sz="2800" dirty="0"/>
              <a:t>A. </a:t>
            </a:r>
            <a:r>
              <a:rPr lang="en-US" sz="2800" dirty="0" err="1"/>
              <a:t>Hưng</a:t>
            </a:r>
            <a:r>
              <a:rPr lang="en-US" sz="2800" dirty="0"/>
              <a:t> </a:t>
            </a:r>
            <a:r>
              <a:rPr lang="en-US" sz="2800" dirty="0" err="1"/>
              <a:t>thường</a:t>
            </a:r>
            <a:r>
              <a:rPr lang="en-US" sz="2800" dirty="0"/>
              <a:t> </a:t>
            </a:r>
            <a:r>
              <a:rPr lang="en-US" sz="2800" dirty="0" err="1"/>
              <a:t>đi</a:t>
            </a:r>
            <a:r>
              <a:rPr lang="en-US" sz="2800" dirty="0"/>
              <a:t> </a:t>
            </a:r>
            <a:r>
              <a:rPr lang="en-US" sz="2800" dirty="0" err="1"/>
              <a:t>học</a:t>
            </a:r>
            <a:r>
              <a:rPr lang="en-US" sz="2800" dirty="0"/>
              <a:t> </a:t>
            </a:r>
            <a:r>
              <a:rPr lang="en-US" sz="2800" dirty="0" err="1"/>
              <a:t>nhóm</a:t>
            </a:r>
            <a:r>
              <a:rPr lang="en-US" sz="2800" dirty="0"/>
              <a:t> </a:t>
            </a:r>
            <a:r>
              <a:rPr lang="en-US" sz="2800" dirty="0" err="1"/>
              <a:t>về</a:t>
            </a:r>
            <a:r>
              <a:rPr lang="en-US" sz="2800" dirty="0"/>
              <a:t> </a:t>
            </a:r>
            <a:r>
              <a:rPr lang="en-US" sz="2800" dirty="0" err="1"/>
              <a:t>muộn</a:t>
            </a:r>
            <a:r>
              <a:rPr lang="en-US" sz="2800" dirty="0"/>
              <a:t> </a:t>
            </a:r>
            <a:r>
              <a:rPr lang="en-US" sz="2800" dirty="0" err="1"/>
              <a:t>và</a:t>
            </a:r>
            <a:r>
              <a:rPr lang="en-US" sz="2800" dirty="0"/>
              <a:t> </a:t>
            </a:r>
            <a:r>
              <a:rPr lang="en-US" sz="2800" dirty="0" err="1"/>
              <a:t>đi</a:t>
            </a:r>
            <a:r>
              <a:rPr lang="en-US" sz="2800" dirty="0"/>
              <a:t> </a:t>
            </a:r>
            <a:r>
              <a:rPr lang="en-US" sz="2800" dirty="0" err="1"/>
              <a:t>xe</a:t>
            </a:r>
            <a:r>
              <a:rPr lang="en-US" sz="2800" dirty="0"/>
              <a:t> </a:t>
            </a:r>
            <a:r>
              <a:rPr lang="en-US" sz="2800" dirty="0" err="1"/>
              <a:t>đạp</a:t>
            </a:r>
            <a:r>
              <a:rPr lang="en-US" sz="2800" dirty="0"/>
              <a:t> </a:t>
            </a:r>
            <a:r>
              <a:rPr lang="en-US" sz="2800" dirty="0" err="1"/>
              <a:t>một</a:t>
            </a:r>
            <a:r>
              <a:rPr lang="en-US" sz="2800" dirty="0"/>
              <a:t> </a:t>
            </a:r>
            <a:r>
              <a:rPr lang="en-US" sz="2800" dirty="0" err="1"/>
              <a:t>mình</a:t>
            </a:r>
            <a:r>
              <a:rPr lang="en-US" sz="2800" dirty="0"/>
              <a:t> qua </a:t>
            </a:r>
            <a:r>
              <a:rPr lang="en-US" sz="2800" dirty="0" err="1"/>
              <a:t>quãng</a:t>
            </a:r>
            <a:r>
              <a:rPr lang="en-US" sz="2800" dirty="0"/>
              <a:t> </a:t>
            </a:r>
            <a:r>
              <a:rPr lang="en-US" sz="2800" dirty="0" err="1"/>
              <a:t>đường</a:t>
            </a:r>
            <a:r>
              <a:rPr lang="en-US" sz="2800" dirty="0"/>
              <a:t> </a:t>
            </a:r>
            <a:r>
              <a:rPr lang="en-US" sz="2800" dirty="0" err="1"/>
              <a:t>vắng</a:t>
            </a:r>
            <a:r>
              <a:rPr lang="en-US" sz="2800" dirty="0"/>
              <a:t>.</a:t>
            </a:r>
            <a:endParaRPr lang="en-US" sz="2800" dirty="0">
              <a:ea typeface="Calibri" panose="020F0502020204030204" pitchFamily="34" charset="0"/>
              <a:cs typeface="Times New Roman" panose="02020603050405020304" pitchFamily="18" charset="0"/>
            </a:endParaRPr>
          </a:p>
          <a:p>
            <a:pPr algn="just">
              <a:lnSpc>
                <a:spcPct val="107000"/>
              </a:lnSpc>
            </a:pPr>
            <a:r>
              <a:rPr lang="en-US" sz="2800" dirty="0"/>
              <a:t> B. </a:t>
            </a:r>
            <a:r>
              <a:rPr lang="en-US" sz="2800" dirty="0" err="1"/>
              <a:t>Nhóm</a:t>
            </a:r>
            <a:r>
              <a:rPr lang="en-US" sz="2800" dirty="0"/>
              <a:t> </a:t>
            </a:r>
            <a:r>
              <a:rPr lang="en-US" sz="2800" dirty="0" err="1"/>
              <a:t>bạn</a:t>
            </a:r>
            <a:r>
              <a:rPr lang="en-US" sz="2800" dirty="0"/>
              <a:t> </a:t>
            </a:r>
            <a:r>
              <a:rPr lang="en-US" sz="2800" dirty="0" err="1"/>
              <a:t>rủ</a:t>
            </a:r>
            <a:r>
              <a:rPr lang="en-US" sz="2800" dirty="0"/>
              <a:t> </a:t>
            </a:r>
            <a:r>
              <a:rPr lang="en-US" sz="2800" dirty="0" err="1"/>
              <a:t>nhau</a:t>
            </a:r>
            <a:r>
              <a:rPr lang="en-US" sz="2800" dirty="0"/>
              <a:t> </a:t>
            </a:r>
            <a:r>
              <a:rPr lang="en-US" sz="2800" dirty="0" err="1"/>
              <a:t>tự</a:t>
            </a:r>
            <a:r>
              <a:rPr lang="en-US" sz="2800" dirty="0"/>
              <a:t> </a:t>
            </a:r>
            <a:r>
              <a:rPr lang="en-US" sz="2800" dirty="0" err="1"/>
              <a:t>đón</a:t>
            </a:r>
            <a:r>
              <a:rPr lang="en-US" sz="2800" dirty="0"/>
              <a:t> </a:t>
            </a:r>
            <a:r>
              <a:rPr lang="en-US" sz="2800" dirty="0" err="1"/>
              <a:t>xe</a:t>
            </a:r>
            <a:r>
              <a:rPr lang="en-US" sz="2800" dirty="0"/>
              <a:t> </a:t>
            </a:r>
            <a:r>
              <a:rPr lang="en-US" sz="2800" dirty="0" err="1"/>
              <a:t>khách</a:t>
            </a:r>
            <a:r>
              <a:rPr lang="en-US" sz="2800" dirty="0"/>
              <a:t>, </a:t>
            </a:r>
            <a:r>
              <a:rPr lang="en-US" sz="2800" dirty="0" err="1"/>
              <a:t>trốn</a:t>
            </a:r>
            <a:r>
              <a:rPr lang="en-US" sz="2800" dirty="0"/>
              <a:t> </a:t>
            </a:r>
            <a:r>
              <a:rPr lang="en-US" sz="2800" dirty="0" err="1"/>
              <a:t>bố</a:t>
            </a:r>
            <a:r>
              <a:rPr lang="en-US" sz="2800" dirty="0"/>
              <a:t> </a:t>
            </a:r>
            <a:r>
              <a:rPr lang="en-US" sz="2800" dirty="0" err="1"/>
              <a:t>mẹ</a:t>
            </a:r>
            <a:r>
              <a:rPr lang="en-US" sz="2800" dirty="0"/>
              <a:t> </a:t>
            </a:r>
            <a:r>
              <a:rPr lang="en-US" sz="2800" dirty="0" err="1"/>
              <a:t>đến</a:t>
            </a:r>
            <a:r>
              <a:rPr lang="en-US" sz="2800" dirty="0"/>
              <a:t> </a:t>
            </a:r>
            <a:r>
              <a:rPr lang="en-US" sz="2800" dirty="0" err="1"/>
              <a:t>nhà</a:t>
            </a:r>
            <a:r>
              <a:rPr lang="en-US" sz="2800" dirty="0"/>
              <a:t> </a:t>
            </a:r>
            <a:r>
              <a:rPr lang="en-US" sz="2800" dirty="0" err="1"/>
              <a:t>một</a:t>
            </a:r>
            <a:r>
              <a:rPr lang="en-US" sz="2800" dirty="0"/>
              <a:t> </a:t>
            </a:r>
            <a:r>
              <a:rPr lang="en-US" sz="2800" dirty="0" err="1"/>
              <a:t>bạn</a:t>
            </a:r>
            <a:r>
              <a:rPr lang="en-US" sz="2800" dirty="0"/>
              <a:t> </a:t>
            </a:r>
            <a:r>
              <a:rPr lang="en-US" sz="2800" dirty="0" err="1"/>
              <a:t>cùng</a:t>
            </a:r>
            <a:r>
              <a:rPr lang="en-US" sz="2800" dirty="0"/>
              <a:t> </a:t>
            </a:r>
            <a:r>
              <a:rPr lang="en-US" sz="2800" dirty="0" err="1"/>
              <a:t>lớp</a:t>
            </a:r>
            <a:r>
              <a:rPr lang="en-US" sz="2800" dirty="0"/>
              <a:t> </a:t>
            </a:r>
            <a:r>
              <a:rPr lang="en-US" sz="2800" dirty="0" err="1"/>
              <a:t>chơi</a:t>
            </a:r>
            <a:r>
              <a:rPr lang="en-US" sz="2800" dirty="0"/>
              <a:t>, </a:t>
            </a:r>
            <a:r>
              <a:rPr lang="en-US" sz="2800" dirty="0" err="1"/>
              <a:t>cách</a:t>
            </a:r>
            <a:r>
              <a:rPr lang="en-US" sz="2800" dirty="0"/>
              <a:t> </a:t>
            </a:r>
            <a:r>
              <a:rPr lang="en-US" sz="2800" dirty="0" err="1"/>
              <a:t>nơi</a:t>
            </a:r>
            <a:r>
              <a:rPr lang="en-US" sz="2800" dirty="0"/>
              <a:t> ở </a:t>
            </a:r>
            <a:r>
              <a:rPr lang="en-US" sz="2800" dirty="0" err="1"/>
              <a:t>khoảng</a:t>
            </a:r>
            <a:r>
              <a:rPr lang="en-US" sz="2800" dirty="0"/>
              <a:t> 30 km.</a:t>
            </a:r>
            <a:endParaRPr lang="en-US" sz="2800" dirty="0">
              <a:ea typeface="Calibri" panose="020F0502020204030204" pitchFamily="34" charset="0"/>
              <a:cs typeface="Times New Roman" panose="02020603050405020304" pitchFamily="18" charset="0"/>
            </a:endParaRPr>
          </a:p>
          <a:p>
            <a:pPr algn="just">
              <a:lnSpc>
                <a:spcPct val="107000"/>
              </a:lnSpc>
            </a:pPr>
            <a:r>
              <a:rPr lang="en-US" sz="2800" dirty="0">
                <a:ea typeface="Calibri" panose="020F0502020204030204" pitchFamily="34" charset="0"/>
                <a:cs typeface="Times New Roman" panose="02020603050405020304" pitchFamily="18" charset="0"/>
              </a:rPr>
              <a:t>C. </a:t>
            </a:r>
            <a:r>
              <a:rPr lang="en-US" sz="2800" dirty="0" err="1">
                <a:ea typeface="Calibri" panose="020F0502020204030204" pitchFamily="34" charset="0"/>
                <a:cs typeface="Times New Roman" panose="02020603050405020304" pitchFamily="18" charset="0"/>
              </a:rPr>
              <a:t>Khi</a:t>
            </a:r>
            <a:r>
              <a:rPr lang="en-US" sz="2800" dirty="0">
                <a:ea typeface="Calibri" panose="020F0502020204030204" pitchFamily="34" charset="0"/>
                <a:cs typeface="Times New Roman" panose="02020603050405020304" pitchFamily="18" charset="0"/>
              </a:rPr>
              <a:t> </a:t>
            </a:r>
            <a:r>
              <a:rPr lang="en-US" sz="2800" dirty="0" err="1">
                <a:ea typeface="Calibri" panose="020F0502020204030204" pitchFamily="34" charset="0"/>
                <a:cs typeface="Times New Roman" panose="02020603050405020304" pitchFamily="18" charset="0"/>
              </a:rPr>
              <a:t>trực</a:t>
            </a:r>
            <a:r>
              <a:rPr lang="en-US" sz="2800" dirty="0">
                <a:ea typeface="Calibri" panose="020F0502020204030204" pitchFamily="34" charset="0"/>
                <a:cs typeface="Times New Roman" panose="02020603050405020304" pitchFamily="18" charset="0"/>
              </a:rPr>
              <a:t> </a:t>
            </a:r>
            <a:r>
              <a:rPr lang="en-US" sz="2800" dirty="0" err="1">
                <a:ea typeface="Calibri" panose="020F0502020204030204" pitchFamily="34" charset="0"/>
                <a:cs typeface="Times New Roman" panose="02020603050405020304" pitchFamily="18" charset="0"/>
              </a:rPr>
              <a:t>nhật</a:t>
            </a:r>
            <a:r>
              <a:rPr lang="en-US" sz="2800" dirty="0">
                <a:ea typeface="Calibri" panose="020F0502020204030204" pitchFamily="34" charset="0"/>
                <a:cs typeface="Times New Roman" panose="02020603050405020304" pitchFamily="18" charset="0"/>
              </a:rPr>
              <a:t> Mai </a:t>
            </a:r>
            <a:r>
              <a:rPr lang="en-US" sz="2800" dirty="0" err="1">
                <a:ea typeface="Calibri" panose="020F0502020204030204" pitchFamily="34" charset="0"/>
                <a:cs typeface="Times New Roman" panose="02020603050405020304" pitchFamily="18" charset="0"/>
              </a:rPr>
              <a:t>sơ</a:t>
            </a:r>
            <a:r>
              <a:rPr lang="en-US" sz="2800" dirty="0">
                <a:ea typeface="Calibri" panose="020F0502020204030204" pitchFamily="34" charset="0"/>
                <a:cs typeface="Times New Roman" panose="02020603050405020304" pitchFamily="18" charset="0"/>
              </a:rPr>
              <a:t> ý </a:t>
            </a:r>
            <a:r>
              <a:rPr lang="en-US" sz="2800" dirty="0" err="1">
                <a:ea typeface="Calibri" panose="020F0502020204030204" pitchFamily="34" charset="0"/>
                <a:cs typeface="Times New Roman" panose="02020603050405020304" pitchFamily="18" charset="0"/>
              </a:rPr>
              <a:t>làm</a:t>
            </a:r>
            <a:r>
              <a:rPr lang="en-US" sz="2800" dirty="0">
                <a:ea typeface="Calibri" panose="020F0502020204030204" pitchFamily="34" charset="0"/>
                <a:cs typeface="Times New Roman" panose="02020603050405020304" pitchFamily="18" charset="0"/>
              </a:rPr>
              <a:t> </a:t>
            </a:r>
            <a:r>
              <a:rPr lang="en-US" sz="2800" dirty="0" err="1">
                <a:ea typeface="Calibri" panose="020F0502020204030204" pitchFamily="34" charset="0"/>
                <a:cs typeface="Times New Roman" panose="02020603050405020304" pitchFamily="18" charset="0"/>
              </a:rPr>
              <a:t>vỡ</a:t>
            </a:r>
            <a:r>
              <a:rPr lang="en-US" sz="2800" dirty="0">
                <a:ea typeface="Calibri" panose="020F0502020204030204" pitchFamily="34" charset="0"/>
                <a:cs typeface="Times New Roman" panose="02020603050405020304" pitchFamily="18" charset="0"/>
              </a:rPr>
              <a:t> </a:t>
            </a:r>
            <a:r>
              <a:rPr lang="en-US" sz="2800" dirty="0" err="1">
                <a:ea typeface="Calibri" panose="020F0502020204030204" pitchFamily="34" charset="0"/>
                <a:cs typeface="Times New Roman" panose="02020603050405020304" pitchFamily="18" charset="0"/>
              </a:rPr>
              <a:t>bình</a:t>
            </a:r>
            <a:r>
              <a:rPr lang="en-US" sz="2800" dirty="0">
                <a:ea typeface="Calibri" panose="020F0502020204030204" pitchFamily="34" charset="0"/>
                <a:cs typeface="Times New Roman" panose="02020603050405020304" pitchFamily="18" charset="0"/>
              </a:rPr>
              <a:t> </a:t>
            </a:r>
            <a:r>
              <a:rPr lang="en-US" sz="2800" dirty="0" err="1">
                <a:ea typeface="Calibri" panose="020F0502020204030204" pitchFamily="34" charset="0"/>
                <a:cs typeface="Times New Roman" panose="02020603050405020304" pitchFamily="18" charset="0"/>
              </a:rPr>
              <a:t>hoa</a:t>
            </a:r>
            <a:r>
              <a:rPr lang="en-US" sz="2800" dirty="0">
                <a:ea typeface="Calibri" panose="020F0502020204030204" pitchFamily="34" charset="0"/>
                <a:cs typeface="Times New Roman" panose="02020603050405020304" pitchFamily="18" charset="0"/>
              </a:rPr>
              <a:t> </a:t>
            </a:r>
            <a:r>
              <a:rPr lang="en-US" sz="2800" dirty="0" err="1">
                <a:ea typeface="Calibri" panose="020F0502020204030204" pitchFamily="34" charset="0"/>
                <a:cs typeface="Times New Roman" panose="02020603050405020304" pitchFamily="18" charset="0"/>
              </a:rPr>
              <a:t>trên</a:t>
            </a:r>
            <a:r>
              <a:rPr lang="en-US" sz="2800" dirty="0">
                <a:ea typeface="Calibri" panose="020F0502020204030204" pitchFamily="34" charset="0"/>
                <a:cs typeface="Times New Roman" panose="02020603050405020304" pitchFamily="18" charset="0"/>
              </a:rPr>
              <a:t> </a:t>
            </a:r>
            <a:r>
              <a:rPr lang="en-US" sz="2800" dirty="0" err="1">
                <a:ea typeface="Calibri" panose="020F0502020204030204" pitchFamily="34" charset="0"/>
                <a:cs typeface="Times New Roman" panose="02020603050405020304" pitchFamily="18" charset="0"/>
              </a:rPr>
              <a:t>bàn</a:t>
            </a:r>
            <a:r>
              <a:rPr lang="en-US" sz="2800" dirty="0">
                <a:ea typeface="Calibri" panose="020F0502020204030204" pitchFamily="34" charset="0"/>
                <a:cs typeface="Times New Roman" panose="02020603050405020304" pitchFamily="18" charset="0"/>
              </a:rPr>
              <a:t> </a:t>
            </a:r>
            <a:r>
              <a:rPr lang="en-US" sz="2800" dirty="0" err="1">
                <a:ea typeface="Calibri" panose="020F0502020204030204" pitchFamily="34" charset="0"/>
                <a:cs typeface="Times New Roman" panose="02020603050405020304" pitchFamily="18" charset="0"/>
              </a:rPr>
              <a:t>giáo</a:t>
            </a:r>
            <a:r>
              <a:rPr lang="en-US" sz="2800" dirty="0">
                <a:ea typeface="Calibri" panose="020F0502020204030204" pitchFamily="34" charset="0"/>
                <a:cs typeface="Times New Roman" panose="02020603050405020304" pitchFamily="18" charset="0"/>
              </a:rPr>
              <a:t> </a:t>
            </a:r>
            <a:r>
              <a:rPr lang="en-US" sz="2800" dirty="0" err="1">
                <a:ea typeface="Calibri" panose="020F0502020204030204" pitchFamily="34" charset="0"/>
                <a:cs typeface="Times New Roman" panose="02020603050405020304" pitchFamily="18" charset="0"/>
              </a:rPr>
              <a:t>viên</a:t>
            </a:r>
            <a:r>
              <a:rPr lang="en-US" sz="2800" dirty="0">
                <a:ea typeface="Calibri" panose="020F0502020204030204" pitchFamily="34" charset="0"/>
                <a:cs typeface="Times New Roman" panose="02020603050405020304" pitchFamily="18" charset="0"/>
              </a:rPr>
              <a:t>.</a:t>
            </a:r>
          </a:p>
          <a:p>
            <a:pPr algn="just">
              <a:lnSpc>
                <a:spcPct val="107000"/>
              </a:lnSpc>
            </a:pPr>
            <a:r>
              <a:rPr lang="en-US" sz="2800" dirty="0" err="1">
                <a:ea typeface="Calibri" panose="020F0502020204030204" pitchFamily="34" charset="0"/>
                <a:cs typeface="Times New Roman" panose="02020603050405020304" pitchFamily="18" charset="0"/>
              </a:rPr>
              <a:t>D.Khi</a:t>
            </a:r>
            <a:r>
              <a:rPr lang="en-US" sz="2800" dirty="0">
                <a:ea typeface="Calibri" panose="020F0502020204030204" pitchFamily="34" charset="0"/>
                <a:cs typeface="Times New Roman" panose="02020603050405020304" pitchFamily="18" charset="0"/>
              </a:rPr>
              <a:t> </a:t>
            </a:r>
            <a:r>
              <a:rPr lang="en-US" sz="2800" dirty="0" err="1">
                <a:ea typeface="Calibri" panose="020F0502020204030204" pitchFamily="34" charset="0"/>
                <a:cs typeface="Times New Roman" panose="02020603050405020304" pitchFamily="18" charset="0"/>
              </a:rPr>
              <a:t>bị</a:t>
            </a:r>
            <a:r>
              <a:rPr lang="en-US" sz="2800" dirty="0">
                <a:ea typeface="Calibri" panose="020F0502020204030204" pitchFamily="34" charset="0"/>
                <a:cs typeface="Times New Roman" panose="02020603050405020304" pitchFamily="18" charset="0"/>
              </a:rPr>
              <a:t> </a:t>
            </a:r>
            <a:r>
              <a:rPr lang="en-US" sz="2800" dirty="0" err="1">
                <a:ea typeface="Calibri" panose="020F0502020204030204" pitchFamily="34" charset="0"/>
                <a:cs typeface="Times New Roman" panose="02020603050405020304" pitchFamily="18" charset="0"/>
              </a:rPr>
              <a:t>lạc</a:t>
            </a:r>
            <a:r>
              <a:rPr lang="en-US" sz="2800" dirty="0">
                <a:ea typeface="Calibri" panose="020F0502020204030204" pitchFamily="34" charset="0"/>
                <a:cs typeface="Times New Roman" panose="02020603050405020304" pitchFamily="18" charset="0"/>
              </a:rPr>
              <a:t> </a:t>
            </a:r>
            <a:r>
              <a:rPr lang="en-US" sz="2800" dirty="0" err="1">
                <a:ea typeface="Calibri" panose="020F0502020204030204" pitchFamily="34" charset="0"/>
                <a:cs typeface="Times New Roman" panose="02020603050405020304" pitchFamily="18" charset="0"/>
              </a:rPr>
              <a:t>đường</a:t>
            </a:r>
            <a:r>
              <a:rPr lang="en-US" sz="2800" dirty="0">
                <a:ea typeface="Calibri" panose="020F0502020204030204" pitchFamily="34" charset="0"/>
                <a:cs typeface="Times New Roman" panose="02020603050405020304" pitchFamily="18" charset="0"/>
              </a:rPr>
              <a:t>, </a:t>
            </a:r>
            <a:r>
              <a:rPr lang="en-US" sz="2800" dirty="0" err="1">
                <a:ea typeface="Calibri" panose="020F0502020204030204" pitchFamily="34" charset="0"/>
                <a:cs typeface="Times New Roman" panose="02020603050405020304" pitchFamily="18" charset="0"/>
              </a:rPr>
              <a:t>Phương</a:t>
            </a:r>
            <a:r>
              <a:rPr lang="en-US" sz="2800" dirty="0">
                <a:ea typeface="Calibri" panose="020F0502020204030204" pitchFamily="34" charset="0"/>
                <a:cs typeface="Times New Roman" panose="02020603050405020304" pitchFamily="18" charset="0"/>
              </a:rPr>
              <a:t> </a:t>
            </a:r>
            <a:r>
              <a:rPr lang="en-US" sz="2800" dirty="0" err="1">
                <a:ea typeface="Calibri" panose="020F0502020204030204" pitchFamily="34" charset="0"/>
                <a:cs typeface="Times New Roman" panose="02020603050405020304" pitchFamily="18" charset="0"/>
              </a:rPr>
              <a:t>rất</a:t>
            </a:r>
            <a:r>
              <a:rPr lang="en-US" sz="2800" dirty="0">
                <a:ea typeface="Calibri" panose="020F0502020204030204" pitchFamily="34" charset="0"/>
                <a:cs typeface="Times New Roman" panose="02020603050405020304" pitchFamily="18" charset="0"/>
              </a:rPr>
              <a:t> </a:t>
            </a:r>
            <a:r>
              <a:rPr lang="en-US" sz="2800" dirty="0" err="1">
                <a:ea typeface="Calibri" panose="020F0502020204030204" pitchFamily="34" charset="0"/>
                <a:cs typeface="Times New Roman" panose="02020603050405020304" pitchFamily="18" charset="0"/>
              </a:rPr>
              <a:t>sợ</a:t>
            </a:r>
            <a:r>
              <a:rPr lang="en-US" sz="2800" dirty="0">
                <a:ea typeface="Calibri" panose="020F0502020204030204" pitchFamily="34" charset="0"/>
                <a:cs typeface="Times New Roman" panose="02020603050405020304" pitchFamily="18" charset="0"/>
              </a:rPr>
              <a:t> </a:t>
            </a:r>
            <a:r>
              <a:rPr lang="en-US" sz="2800" dirty="0" err="1">
                <a:ea typeface="Calibri" panose="020F0502020204030204" pitchFamily="34" charset="0"/>
                <a:cs typeface="Times New Roman" panose="02020603050405020304" pitchFamily="18" charset="0"/>
              </a:rPr>
              <a:t>nên</a:t>
            </a:r>
            <a:r>
              <a:rPr lang="en-US" sz="2800" dirty="0">
                <a:ea typeface="Calibri" panose="020F0502020204030204" pitchFamily="34" charset="0"/>
                <a:cs typeface="Times New Roman" panose="02020603050405020304" pitchFamily="18" charset="0"/>
              </a:rPr>
              <a:t> </a:t>
            </a:r>
            <a:r>
              <a:rPr lang="en-US" sz="2800" dirty="0" err="1">
                <a:ea typeface="Calibri" panose="020F0502020204030204" pitchFamily="34" charset="0"/>
                <a:cs typeface="Times New Roman" panose="02020603050405020304" pitchFamily="18" charset="0"/>
              </a:rPr>
              <a:t>không</a:t>
            </a:r>
            <a:r>
              <a:rPr lang="en-US" sz="2800" dirty="0">
                <a:ea typeface="Calibri" panose="020F0502020204030204" pitchFamily="34" charset="0"/>
                <a:cs typeface="Times New Roman" panose="02020603050405020304" pitchFamily="18" charset="0"/>
              </a:rPr>
              <a:t> </a:t>
            </a:r>
            <a:r>
              <a:rPr lang="en-US" sz="2800" dirty="0" err="1">
                <a:ea typeface="Calibri" panose="020F0502020204030204" pitchFamily="34" charset="0"/>
                <a:cs typeface="Times New Roman" panose="02020603050405020304" pitchFamily="18" charset="0"/>
              </a:rPr>
              <a:t>biết</a:t>
            </a:r>
            <a:r>
              <a:rPr lang="en-US" sz="2800" dirty="0">
                <a:ea typeface="Calibri" panose="020F0502020204030204" pitchFamily="34" charset="0"/>
                <a:cs typeface="Times New Roman" panose="02020603050405020304" pitchFamily="18" charset="0"/>
              </a:rPr>
              <a:t> </a:t>
            </a:r>
            <a:r>
              <a:rPr lang="en-US" sz="2800" dirty="0" err="1">
                <a:ea typeface="Calibri" panose="020F0502020204030204" pitchFamily="34" charset="0"/>
                <a:cs typeface="Times New Roman" panose="02020603050405020304" pitchFamily="18" charset="0"/>
              </a:rPr>
              <a:t>làm</a:t>
            </a:r>
            <a:r>
              <a:rPr lang="en-US" sz="2800" dirty="0">
                <a:ea typeface="Calibri" panose="020F0502020204030204" pitchFamily="34" charset="0"/>
                <a:cs typeface="Times New Roman" panose="02020603050405020304" pitchFamily="18" charset="0"/>
              </a:rPr>
              <a:t> </a:t>
            </a:r>
            <a:r>
              <a:rPr lang="en-US" sz="2800" dirty="0" err="1">
                <a:ea typeface="Calibri" panose="020F0502020204030204" pitchFamily="34" charset="0"/>
                <a:cs typeface="Times New Roman" panose="02020603050405020304" pitchFamily="18" charset="0"/>
              </a:rPr>
              <a:t>như</a:t>
            </a:r>
            <a:r>
              <a:rPr lang="en-US" sz="2800" dirty="0">
                <a:ea typeface="Calibri" panose="020F0502020204030204" pitchFamily="34" charset="0"/>
                <a:cs typeface="Times New Roman" panose="02020603050405020304" pitchFamily="18" charset="0"/>
              </a:rPr>
              <a:t> </a:t>
            </a:r>
            <a:r>
              <a:rPr lang="en-US" sz="2800" dirty="0" err="1">
                <a:ea typeface="Calibri" panose="020F0502020204030204" pitchFamily="34" charset="0"/>
                <a:cs typeface="Times New Roman" panose="02020603050405020304" pitchFamily="18" charset="0"/>
              </a:rPr>
              <a:t>thế</a:t>
            </a:r>
            <a:r>
              <a:rPr lang="en-US" sz="2800" dirty="0">
                <a:ea typeface="Calibri" panose="020F0502020204030204" pitchFamily="34" charset="0"/>
                <a:cs typeface="Times New Roman" panose="02020603050405020304" pitchFamily="18" charset="0"/>
              </a:rPr>
              <a:t> </a:t>
            </a:r>
            <a:r>
              <a:rPr lang="en-US" sz="2800" dirty="0" err="1">
                <a:ea typeface="Calibri" panose="020F0502020204030204" pitchFamily="34" charset="0"/>
                <a:cs typeface="Times New Roman" panose="02020603050405020304" pitchFamily="18" charset="0"/>
              </a:rPr>
              <a:t>nào</a:t>
            </a:r>
            <a:r>
              <a:rPr lang="en-US" sz="2800" dirty="0">
                <a:ea typeface="Calibri" panose="020F0502020204030204" pitchFamily="34" charset="0"/>
                <a:cs typeface="Times New Roman" panose="02020603050405020304" pitchFamily="18" charset="0"/>
              </a:rPr>
              <a:t>.</a:t>
            </a:r>
            <a:endParaRPr lang="en-US" sz="28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69865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xit" presetSubtype="16" fill="hold" nodeType="clickEffect">
                                  <p:stCondLst>
                                    <p:cond delay="0"/>
                                  </p:stCondLst>
                                  <p:childTnLst>
                                    <p:animEffect transition="out" filter="box(in)">
                                      <p:cBhvr>
                                        <p:cTn id="6" dur="500"/>
                                        <p:tgtEl>
                                          <p:spTgt spid="11">
                                            <p:txEl>
                                              <p:pRg st="2" end="2"/>
                                            </p:txEl>
                                          </p:spTgt>
                                        </p:tgtEl>
                                      </p:cBhvr>
                                    </p:animEffect>
                                    <p:set>
                                      <p:cBhvr>
                                        <p:cTn id="7" dur="1" fill="hold">
                                          <p:stCondLst>
                                            <p:cond delay="499"/>
                                          </p:stCondLst>
                                        </p:cTn>
                                        <p:tgtEl>
                                          <p:spTgt spid="11">
                                            <p:txEl>
                                              <p:pRg st="2" end="2"/>
                                            </p:txEl>
                                          </p:spTgt>
                                        </p:tgtEl>
                                        <p:attrNameLst>
                                          <p:attrName>style.visibility</p:attrName>
                                        </p:attrNameLst>
                                      </p:cBhvr>
                                      <p:to>
                                        <p:strVal val="hidden"/>
                                      </p:to>
                                    </p:set>
                                  </p:childTnLst>
                                </p:cTn>
                              </p:par>
                              <p:par>
                                <p:cTn id="8" presetID="4" presetClass="exit" presetSubtype="16" fill="hold" nodeType="withEffect">
                                  <p:stCondLst>
                                    <p:cond delay="0"/>
                                  </p:stCondLst>
                                  <p:childTnLst>
                                    <p:animEffect transition="out" filter="box(in)">
                                      <p:cBhvr>
                                        <p:cTn id="9" dur="500"/>
                                        <p:tgtEl>
                                          <p:spTgt spid="11">
                                            <p:txEl>
                                              <p:pRg st="3" end="3"/>
                                            </p:txEl>
                                          </p:spTgt>
                                        </p:tgtEl>
                                      </p:cBhvr>
                                    </p:animEffect>
                                    <p:set>
                                      <p:cBhvr>
                                        <p:cTn id="10" dur="1" fill="hold">
                                          <p:stCondLst>
                                            <p:cond delay="499"/>
                                          </p:stCondLst>
                                        </p:cTn>
                                        <p:tgtEl>
                                          <p:spTgt spid="11">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a:spLocks noChangeArrowheads="1"/>
          </p:cNvSpPr>
          <p:nvPr/>
        </p:nvSpPr>
        <p:spPr bwMode="auto">
          <a:xfrm>
            <a:off x="785813" y="217909"/>
            <a:ext cx="9648825" cy="1969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sz="3400" b="1" dirty="0" err="1">
                <a:solidFill>
                  <a:srgbClr val="FF0000"/>
                </a:solidFill>
                <a:latin typeface="Times New Roman" pitchFamily="18" charset="0"/>
                <a:cs typeface="Times New Roman" pitchFamily="18" charset="0"/>
              </a:rPr>
              <a:t>Bài</a:t>
            </a:r>
            <a:r>
              <a:rPr lang="en-US" sz="3400" b="1" dirty="0">
                <a:solidFill>
                  <a:srgbClr val="FF0000"/>
                </a:solidFill>
                <a:latin typeface="Times New Roman" pitchFamily="18" charset="0"/>
                <a:cs typeface="Times New Roman" pitchFamily="18" charset="0"/>
              </a:rPr>
              <a:t> 7: </a:t>
            </a:r>
            <a:r>
              <a:rPr lang="nl-NL" sz="3400" b="1" dirty="0">
                <a:solidFill>
                  <a:srgbClr val="FF0000"/>
                </a:solidFill>
                <a:latin typeface="Times New Roman" pitchFamily="18" charset="0"/>
                <a:cs typeface="Times New Roman" pitchFamily="18" charset="0"/>
              </a:rPr>
              <a:t>ỨNG PHÓ VỚI CÁC TÌNH HUỐNG NGUY HIỂM TỪ CON NGƯỜI</a:t>
            </a:r>
            <a:endParaRPr lang="en-US" sz="3400" dirty="0">
              <a:solidFill>
                <a:srgbClr val="FF0000"/>
              </a:solidFill>
              <a:latin typeface="Times New Roman" pitchFamily="18" charset="0"/>
              <a:cs typeface="Times New Roman" pitchFamily="18" charset="0"/>
            </a:endParaRPr>
          </a:p>
          <a:p>
            <a:pPr algn="ctr" eaLnBrk="0" fontAlgn="base" hangingPunct="0">
              <a:spcBef>
                <a:spcPct val="0"/>
              </a:spcBef>
              <a:spcAft>
                <a:spcPct val="0"/>
              </a:spcAft>
            </a:pPr>
            <a:endParaRPr lang="en-SG" altLang="en-US" sz="5400" b="1" dirty="0">
              <a:solidFill>
                <a:srgbClr val="0000FF"/>
              </a:solidFill>
              <a:latin typeface="#9Slide05 Fourth" panose="00000500000000000000" pitchFamily="2" charset="0"/>
            </a:endParaRPr>
          </a:p>
        </p:txBody>
      </p:sp>
      <p:pic>
        <p:nvPicPr>
          <p:cNvPr id="15" name="Shape 1"/>
          <p:cNvPicPr/>
          <p:nvPr/>
        </p:nvPicPr>
        <p:blipFill>
          <a:blip r:embed="rId2"/>
          <a:stretch/>
        </p:blipFill>
        <p:spPr>
          <a:xfrm>
            <a:off x="9749615" y="187469"/>
            <a:ext cx="2266603" cy="1717963"/>
          </a:xfrm>
          <a:prstGeom prst="rect">
            <a:avLst/>
          </a:prstGeom>
          <a:noFill/>
          <a:ln>
            <a:noFill/>
          </a:ln>
        </p:spPr>
      </p:pic>
      <p:pic>
        <p:nvPicPr>
          <p:cNvPr id="10" name="Picture 6"/>
          <p:cNvPicPr>
            <a:picLocks noChangeAspect="1" noChangeArrowheads="1"/>
          </p:cNvPicPr>
          <p:nvPr/>
        </p:nvPicPr>
        <p:blipFill>
          <a:blip r:embed="rId3"/>
          <a:srcRect/>
          <a:stretch>
            <a:fillRect/>
          </a:stretch>
        </p:blipFill>
        <p:spPr bwMode="auto">
          <a:xfrm>
            <a:off x="328614" y="2067951"/>
            <a:ext cx="11348984" cy="4501661"/>
          </a:xfrm>
          <a:prstGeom prst="rect">
            <a:avLst/>
          </a:prstGeom>
          <a:noFill/>
          <a:ln w="9525">
            <a:noFill/>
            <a:miter lim="800000"/>
            <a:headEnd/>
            <a:tailEnd/>
          </a:ln>
          <a:effectLst/>
        </p:spPr>
      </p:pic>
    </p:spTree>
    <p:extLst>
      <p:ext uri="{BB962C8B-B14F-4D97-AF65-F5344CB8AC3E}">
        <p14:creationId xmlns:p14="http://schemas.microsoft.com/office/powerpoint/2010/main" val="392530617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Effect transition="in" filter="box(in)">
                                      <p:cBhvr>
                                        <p:cTn id="7" dur="500"/>
                                        <p:tgtEl>
                                          <p:spTgt spid="2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ox(in)">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62366" y="33057"/>
            <a:ext cx="6445527" cy="923330"/>
          </a:xfrm>
          <a:prstGeom prst="rect">
            <a:avLst/>
          </a:prstGeom>
          <a:solidFill>
            <a:schemeClr val="accent3">
              <a:lumMod val="20000"/>
              <a:lumOff val="80000"/>
            </a:schemeClr>
          </a:solidFill>
        </p:spPr>
        <p:txBody>
          <a:bodyPr wrap="square" lIns="91440" tIns="45720" rIns="91440" bIns="45720">
            <a:spAutoFit/>
          </a:bodyPr>
          <a:lstStyle/>
          <a:p>
            <a:pPr algn="ctr"/>
            <a:r>
              <a:rPr lang="en-US" sz="5400" b="1" dirty="0" err="1">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rPr>
              <a:t>Thảo</a:t>
            </a:r>
            <a:r>
              <a:rPr lang="en-US" sz="5400"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rPr>
              <a:t> </a:t>
            </a:r>
            <a:r>
              <a:rPr lang="en-US" sz="5400" b="1" dirty="0" err="1">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rPr>
              <a:t>luận</a:t>
            </a:r>
            <a:r>
              <a:rPr lang="en-US" sz="5400"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rPr>
              <a:t> </a:t>
            </a:r>
            <a:r>
              <a:rPr lang="en-US" sz="5400" b="1" dirty="0" err="1">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rPr>
              <a:t>nhóm</a:t>
            </a:r>
            <a:r>
              <a:rPr lang="en-US" sz="5400"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rPr>
              <a:t> </a:t>
            </a:r>
            <a:r>
              <a:rPr lang="en-US" sz="5400" b="1" dirty="0" err="1">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rPr>
              <a:t>bàn</a:t>
            </a:r>
            <a:endParaRPr lang="en-US" sz="5400"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ndParaRPr>
          </a:p>
        </p:txBody>
      </p:sp>
      <p:sp>
        <p:nvSpPr>
          <p:cNvPr id="6" name="AutoShape 7"/>
          <p:cNvSpPr>
            <a:spLocks noChangeArrowheads="1"/>
          </p:cNvSpPr>
          <p:nvPr/>
        </p:nvSpPr>
        <p:spPr bwMode="auto">
          <a:xfrm>
            <a:off x="7693123" y="942109"/>
            <a:ext cx="3124200" cy="2345263"/>
          </a:xfrm>
          <a:prstGeom prst="cloudCallout">
            <a:avLst>
              <a:gd name="adj1" fmla="val -17685"/>
              <a:gd name="adj2" fmla="val 85880"/>
            </a:avLst>
          </a:prstGeom>
          <a:solidFill>
            <a:srgbClr val="FFCCFF"/>
          </a:solidFill>
          <a:ln w="9525">
            <a:solidFill>
              <a:schemeClr val="tx1"/>
            </a:solidFill>
            <a:round/>
            <a:headEnd/>
            <a:tailEnd/>
          </a:ln>
          <a:effectLst/>
          <a:extLst/>
        </p:spPr>
        <p:txBody>
          <a:bodyPr anchor="ctr"/>
          <a:lstStyle/>
          <a:p>
            <a:pPr algn="ctr" fontAlgn="base">
              <a:spcBef>
                <a:spcPct val="0"/>
              </a:spcBef>
              <a:spcAft>
                <a:spcPct val="0"/>
              </a:spcAft>
            </a:pPr>
            <a:r>
              <a:rPr lang="en-US" sz="2000" dirty="0" err="1">
                <a:latin typeface="+mj-lt"/>
              </a:rPr>
              <a:t>Em</a:t>
            </a:r>
            <a:r>
              <a:rPr lang="en-US" sz="2000" dirty="0">
                <a:latin typeface="+mj-lt"/>
              </a:rPr>
              <a:t> </a:t>
            </a:r>
            <a:r>
              <a:rPr lang="en-US" sz="2000" dirty="0" err="1">
                <a:latin typeface="+mj-lt"/>
              </a:rPr>
              <a:t>có</a:t>
            </a:r>
            <a:r>
              <a:rPr lang="en-US" sz="2000" dirty="0">
                <a:latin typeface="+mj-lt"/>
              </a:rPr>
              <a:t> </a:t>
            </a:r>
            <a:r>
              <a:rPr lang="en-US" sz="2000" dirty="0" err="1">
                <a:latin typeface="+mj-lt"/>
              </a:rPr>
              <a:t>đồng</a:t>
            </a:r>
            <a:r>
              <a:rPr lang="en-US" sz="2000" dirty="0">
                <a:latin typeface="+mj-lt"/>
              </a:rPr>
              <a:t> ý </a:t>
            </a:r>
            <a:r>
              <a:rPr lang="en-US" sz="2000" dirty="0" err="1">
                <a:latin typeface="+mj-lt"/>
              </a:rPr>
              <a:t>với</a:t>
            </a:r>
            <a:r>
              <a:rPr lang="en-US" sz="2000" dirty="0">
                <a:latin typeface="+mj-lt"/>
              </a:rPr>
              <a:t> </a:t>
            </a:r>
            <a:r>
              <a:rPr lang="en-US" sz="2000" dirty="0" err="1">
                <a:latin typeface="+mj-lt"/>
              </a:rPr>
              <a:t>cách</a:t>
            </a:r>
            <a:r>
              <a:rPr lang="en-US" sz="2000" dirty="0">
                <a:latin typeface="+mj-lt"/>
              </a:rPr>
              <a:t> </a:t>
            </a:r>
            <a:r>
              <a:rPr lang="en-US" sz="2000" dirty="0" err="1">
                <a:latin typeface="+mj-lt"/>
              </a:rPr>
              <a:t>giải</a:t>
            </a:r>
            <a:r>
              <a:rPr lang="en-US" sz="2000" dirty="0">
                <a:latin typeface="+mj-lt"/>
              </a:rPr>
              <a:t> </a:t>
            </a:r>
            <a:r>
              <a:rPr lang="en-US" sz="2000" dirty="0" err="1">
                <a:latin typeface="+mj-lt"/>
              </a:rPr>
              <a:t>quyết</a:t>
            </a:r>
            <a:r>
              <a:rPr lang="en-US" sz="2000" dirty="0">
                <a:latin typeface="+mj-lt"/>
              </a:rPr>
              <a:t> </a:t>
            </a:r>
            <a:r>
              <a:rPr lang="en-US" sz="2000" dirty="0" err="1">
                <a:latin typeface="+mj-lt"/>
              </a:rPr>
              <a:t>của</a:t>
            </a:r>
            <a:r>
              <a:rPr lang="en-US" sz="2000" dirty="0">
                <a:latin typeface="+mj-lt"/>
              </a:rPr>
              <a:t> Minh </a:t>
            </a:r>
            <a:r>
              <a:rPr lang="en-US" sz="2000" dirty="0" err="1">
                <a:latin typeface="+mj-lt"/>
              </a:rPr>
              <a:t>trong</a:t>
            </a:r>
            <a:r>
              <a:rPr lang="en-US" sz="2000" dirty="0">
                <a:latin typeface="+mj-lt"/>
              </a:rPr>
              <a:t> </a:t>
            </a:r>
            <a:r>
              <a:rPr lang="en-US" sz="2000" dirty="0" err="1">
                <a:latin typeface="+mj-lt"/>
              </a:rPr>
              <a:t>tình</a:t>
            </a:r>
            <a:r>
              <a:rPr lang="en-US" sz="2000" dirty="0">
                <a:latin typeface="+mj-lt"/>
              </a:rPr>
              <a:t> </a:t>
            </a:r>
            <a:r>
              <a:rPr lang="en-US" sz="2000" dirty="0" err="1">
                <a:latin typeface="+mj-lt"/>
              </a:rPr>
              <a:t>huống</a:t>
            </a:r>
            <a:r>
              <a:rPr lang="en-US" sz="2000" dirty="0">
                <a:latin typeface="+mj-lt"/>
              </a:rPr>
              <a:t> </a:t>
            </a:r>
            <a:r>
              <a:rPr lang="en-US" sz="2000" dirty="0" err="1">
                <a:latin typeface="+mj-lt"/>
              </a:rPr>
              <a:t>trên</a:t>
            </a:r>
            <a:r>
              <a:rPr lang="en-US" sz="2000" dirty="0">
                <a:latin typeface="+mj-lt"/>
              </a:rPr>
              <a:t> </a:t>
            </a:r>
            <a:r>
              <a:rPr lang="en-US" sz="2000" dirty="0" err="1">
                <a:latin typeface="+mj-lt"/>
              </a:rPr>
              <a:t>không</a:t>
            </a:r>
            <a:r>
              <a:rPr lang="en-US" sz="2000" dirty="0">
                <a:latin typeface="+mj-lt"/>
              </a:rPr>
              <a:t>? </a:t>
            </a:r>
            <a:r>
              <a:rPr lang="en-US" sz="2000" dirty="0" err="1">
                <a:latin typeface="+mj-lt"/>
              </a:rPr>
              <a:t>Tại</a:t>
            </a:r>
            <a:r>
              <a:rPr lang="en-US" sz="2000" dirty="0">
                <a:latin typeface="+mj-lt"/>
              </a:rPr>
              <a:t> </a:t>
            </a:r>
            <a:r>
              <a:rPr lang="en-US" sz="2000" dirty="0" err="1">
                <a:latin typeface="+mj-lt"/>
              </a:rPr>
              <a:t>sao</a:t>
            </a:r>
            <a:r>
              <a:rPr lang="en-US" sz="2000" dirty="0">
                <a:latin typeface="+mj-lt"/>
              </a:rPr>
              <a:t>? </a:t>
            </a:r>
          </a:p>
          <a:p>
            <a:pPr algn="ctr" fontAlgn="base">
              <a:spcBef>
                <a:spcPct val="0"/>
              </a:spcBef>
              <a:spcAft>
                <a:spcPct val="0"/>
              </a:spcAft>
            </a:pPr>
            <a:r>
              <a:rPr lang="en-US" sz="2000" b="1" i="1" dirty="0">
                <a:solidFill>
                  <a:srgbClr val="A50021"/>
                </a:solidFill>
              </a:rPr>
              <a:t>.</a:t>
            </a:r>
          </a:p>
        </p:txBody>
      </p:sp>
      <p:sp>
        <p:nvSpPr>
          <p:cNvPr id="7" name="AutoShape 7"/>
          <p:cNvSpPr>
            <a:spLocks noChangeArrowheads="1"/>
          </p:cNvSpPr>
          <p:nvPr/>
        </p:nvSpPr>
        <p:spPr bwMode="auto">
          <a:xfrm>
            <a:off x="8977746" y="3297382"/>
            <a:ext cx="3380509" cy="2141015"/>
          </a:xfrm>
          <a:prstGeom prst="cloudCallout">
            <a:avLst>
              <a:gd name="adj1" fmla="val -17685"/>
              <a:gd name="adj2" fmla="val 85880"/>
            </a:avLst>
          </a:prstGeom>
          <a:solidFill>
            <a:schemeClr val="accent3">
              <a:lumMod val="20000"/>
              <a:lumOff val="80000"/>
            </a:schemeClr>
          </a:solidFill>
          <a:ln w="9525">
            <a:solidFill>
              <a:schemeClr val="tx1"/>
            </a:solidFill>
            <a:round/>
            <a:headEnd/>
            <a:tailEnd/>
          </a:ln>
          <a:effectLst/>
          <a:extLst/>
        </p:spPr>
        <p:txBody>
          <a:bodyPr anchor="ctr"/>
          <a:lstStyle/>
          <a:p>
            <a:r>
              <a:rPr lang="en-US" sz="2000" dirty="0" err="1">
                <a:latin typeface="+mj-lt"/>
              </a:rPr>
              <a:t>Nếu</a:t>
            </a:r>
            <a:r>
              <a:rPr lang="en-US" sz="2000" dirty="0">
                <a:latin typeface="+mj-lt"/>
              </a:rPr>
              <a:t> </a:t>
            </a:r>
            <a:r>
              <a:rPr lang="en-US" sz="2000" dirty="0" err="1">
                <a:latin typeface="+mj-lt"/>
              </a:rPr>
              <a:t>Ngọc</a:t>
            </a:r>
            <a:r>
              <a:rPr lang="en-US" sz="2000" dirty="0">
                <a:latin typeface="+mj-lt"/>
              </a:rPr>
              <a:t> </a:t>
            </a:r>
            <a:r>
              <a:rPr lang="en-US" sz="2000" dirty="0" err="1">
                <a:latin typeface="+mj-lt"/>
              </a:rPr>
              <a:t>mở</a:t>
            </a:r>
            <a:r>
              <a:rPr lang="en-US" sz="2000" dirty="0">
                <a:latin typeface="+mj-lt"/>
              </a:rPr>
              <a:t> </a:t>
            </a:r>
            <a:r>
              <a:rPr lang="en-US" sz="2000" dirty="0" err="1">
                <a:latin typeface="+mj-lt"/>
              </a:rPr>
              <a:t>của</a:t>
            </a:r>
            <a:r>
              <a:rPr lang="en-US" sz="2000" dirty="0">
                <a:latin typeface="+mj-lt"/>
              </a:rPr>
              <a:t> </a:t>
            </a:r>
            <a:r>
              <a:rPr lang="en-US" sz="2000" dirty="0" err="1">
                <a:latin typeface="+mj-lt"/>
              </a:rPr>
              <a:t>cho</a:t>
            </a:r>
            <a:r>
              <a:rPr lang="en-US" sz="2000" dirty="0">
                <a:latin typeface="+mj-lt"/>
              </a:rPr>
              <a:t> </a:t>
            </a:r>
            <a:r>
              <a:rPr lang="en-US" sz="2000" dirty="0" err="1">
                <a:latin typeface="+mj-lt"/>
              </a:rPr>
              <a:t>chú</a:t>
            </a:r>
            <a:r>
              <a:rPr lang="en-US" sz="2000" dirty="0">
                <a:latin typeface="+mj-lt"/>
              </a:rPr>
              <a:t> </a:t>
            </a:r>
            <a:r>
              <a:rPr lang="en-US" sz="2000" dirty="0" err="1">
                <a:latin typeface="+mj-lt"/>
              </a:rPr>
              <a:t>thợ</a:t>
            </a:r>
            <a:r>
              <a:rPr lang="en-US" sz="2000" dirty="0">
                <a:latin typeface="+mj-lt"/>
              </a:rPr>
              <a:t> </a:t>
            </a:r>
            <a:r>
              <a:rPr lang="en-US" sz="2000" dirty="0" err="1">
                <a:latin typeface="+mj-lt"/>
              </a:rPr>
              <a:t>điện</a:t>
            </a:r>
            <a:r>
              <a:rPr lang="en-US" sz="2000" dirty="0">
                <a:latin typeface="+mj-lt"/>
              </a:rPr>
              <a:t> </a:t>
            </a:r>
            <a:r>
              <a:rPr lang="en-US" sz="2000" dirty="0" err="1">
                <a:latin typeface="+mj-lt"/>
              </a:rPr>
              <a:t>vào</a:t>
            </a:r>
            <a:r>
              <a:rPr lang="en-US" sz="2000" dirty="0">
                <a:latin typeface="+mj-lt"/>
              </a:rPr>
              <a:t> </a:t>
            </a:r>
            <a:r>
              <a:rPr lang="en-US" sz="2000" dirty="0" err="1">
                <a:latin typeface="+mj-lt"/>
              </a:rPr>
              <a:t>nhà</a:t>
            </a:r>
            <a:r>
              <a:rPr lang="en-US" sz="2000" dirty="0">
                <a:latin typeface="+mj-lt"/>
              </a:rPr>
              <a:t> </a:t>
            </a:r>
            <a:r>
              <a:rPr lang="en-US" sz="2000" dirty="0" err="1">
                <a:latin typeface="+mj-lt"/>
              </a:rPr>
              <a:t>khi</a:t>
            </a:r>
            <a:r>
              <a:rPr lang="en-US" sz="2000" dirty="0">
                <a:latin typeface="+mj-lt"/>
              </a:rPr>
              <a:t> </a:t>
            </a:r>
            <a:r>
              <a:rPr lang="en-US" sz="2000" dirty="0" err="1">
                <a:latin typeface="+mj-lt"/>
              </a:rPr>
              <a:t>bố</a:t>
            </a:r>
            <a:r>
              <a:rPr lang="en-US" sz="2000" dirty="0">
                <a:latin typeface="+mj-lt"/>
              </a:rPr>
              <a:t> </a:t>
            </a:r>
            <a:r>
              <a:rPr lang="en-US" sz="2000" dirty="0" err="1">
                <a:latin typeface="+mj-lt"/>
              </a:rPr>
              <a:t>mẹ</a:t>
            </a:r>
            <a:r>
              <a:rPr lang="en-US" sz="2000" dirty="0">
                <a:latin typeface="+mj-lt"/>
              </a:rPr>
              <a:t> </a:t>
            </a:r>
            <a:r>
              <a:rPr lang="en-US" sz="2000" dirty="0" err="1">
                <a:latin typeface="+mj-lt"/>
              </a:rPr>
              <a:t>đi</a:t>
            </a:r>
            <a:r>
              <a:rPr lang="en-US" sz="2000" dirty="0">
                <a:latin typeface="+mj-lt"/>
              </a:rPr>
              <a:t> </a:t>
            </a:r>
            <a:r>
              <a:rPr lang="en-US" sz="2000" dirty="0" err="1">
                <a:latin typeface="+mj-lt"/>
              </a:rPr>
              <a:t>vắng</a:t>
            </a:r>
            <a:r>
              <a:rPr lang="en-US" sz="2000" dirty="0">
                <a:latin typeface="+mj-lt"/>
              </a:rPr>
              <a:t>, </a:t>
            </a:r>
            <a:r>
              <a:rPr lang="en-US" sz="2000" dirty="0" err="1">
                <a:latin typeface="+mj-lt"/>
              </a:rPr>
              <a:t>điều</a:t>
            </a:r>
            <a:r>
              <a:rPr lang="en-US" sz="2000" dirty="0">
                <a:latin typeface="+mj-lt"/>
              </a:rPr>
              <a:t> </a:t>
            </a:r>
            <a:r>
              <a:rPr lang="en-US" sz="2000" dirty="0" err="1">
                <a:latin typeface="+mj-lt"/>
              </a:rPr>
              <a:t>gì</a:t>
            </a:r>
            <a:r>
              <a:rPr lang="en-US" sz="2000" dirty="0">
                <a:latin typeface="+mj-lt"/>
              </a:rPr>
              <a:t> </a:t>
            </a:r>
            <a:r>
              <a:rPr lang="en-US" sz="2000" dirty="0" err="1">
                <a:latin typeface="+mj-lt"/>
              </a:rPr>
              <a:t>sẽ</a:t>
            </a:r>
            <a:r>
              <a:rPr lang="en-US" sz="2000" dirty="0">
                <a:latin typeface="+mj-lt"/>
              </a:rPr>
              <a:t> </a:t>
            </a:r>
            <a:r>
              <a:rPr lang="en-US" sz="2000" dirty="0" err="1">
                <a:latin typeface="+mj-lt"/>
              </a:rPr>
              <a:t>xảy</a:t>
            </a:r>
            <a:r>
              <a:rPr lang="en-US" sz="2000" dirty="0">
                <a:latin typeface="+mj-lt"/>
              </a:rPr>
              <a:t> </a:t>
            </a:r>
            <a:r>
              <a:rPr lang="en-US" sz="2000" dirty="0" err="1">
                <a:latin typeface="+mj-lt"/>
              </a:rPr>
              <a:t>ra</a:t>
            </a:r>
            <a:r>
              <a:rPr lang="en-US" sz="2000" dirty="0">
                <a:latin typeface="+mj-lt"/>
              </a:rPr>
              <a:t>?</a:t>
            </a:r>
          </a:p>
        </p:txBody>
      </p:sp>
      <p:pic>
        <p:nvPicPr>
          <p:cNvPr id="8" name="Google Shape;154;p8"/>
          <p:cNvPicPr preferRelativeResize="0"/>
          <p:nvPr/>
        </p:nvPicPr>
        <p:blipFill rotWithShape="1">
          <a:blip r:embed="rId2">
            <a:alphaModFix/>
          </a:blip>
          <a:srcRect l="16992" t="-937" r="50159" b="17086"/>
          <a:stretch/>
        </p:blipFill>
        <p:spPr>
          <a:xfrm>
            <a:off x="0" y="350038"/>
            <a:ext cx="8409709" cy="4914689"/>
          </a:xfrm>
          <a:prstGeom prst="rect">
            <a:avLst/>
          </a:prstGeom>
          <a:noFill/>
          <a:ln>
            <a:noFill/>
          </a:ln>
        </p:spPr>
      </p:pic>
      <p:sp>
        <p:nvSpPr>
          <p:cNvPr id="9" name="Snip Diagonal Corner Rectangle 8"/>
          <p:cNvSpPr/>
          <p:nvPr/>
        </p:nvSpPr>
        <p:spPr>
          <a:xfrm>
            <a:off x="297451" y="862318"/>
            <a:ext cx="4142572" cy="733271"/>
          </a:xfrm>
          <a:prstGeom prst="snip2DiagRect">
            <a:avLst>
              <a:gd name="adj1" fmla="val 26917"/>
              <a:gd name="adj2" fmla="val 16667"/>
            </a:avLst>
          </a:prstGeom>
          <a:solidFill>
            <a:srgbClr val="FFC000"/>
          </a:solidFill>
          <a:ln w="12700" cap="flat" cmpd="sng" algn="ctr">
            <a:solidFill>
              <a:srgbClr val="5B9BD5">
                <a:shade val="50000"/>
              </a:srgbClr>
            </a:solidFill>
            <a:prstDash val="solid"/>
            <a:miter lim="800000"/>
          </a:ln>
          <a:effectLst/>
        </p:spPr>
        <p:txBody>
          <a:bodyPr rtlCol="0" anchor="ctr"/>
          <a:lstStyle/>
          <a:p>
            <a:pPr algn="ctr">
              <a:defRPr/>
            </a:pPr>
            <a:r>
              <a:rPr lang="en-US" sz="2400" b="1" kern="0" dirty="0" err="1">
                <a:solidFill>
                  <a:prstClr val="black"/>
                </a:solidFill>
                <a:latin typeface="Times New Roman" panose="02020603050405020304" pitchFamily="18" charset="0"/>
                <a:cs typeface="Times New Roman" panose="02020603050405020304" pitchFamily="18" charset="0"/>
              </a:rPr>
              <a:t>Bài</a:t>
            </a:r>
            <a:r>
              <a:rPr lang="en-US" sz="2400" b="1" kern="0" dirty="0">
                <a:solidFill>
                  <a:prstClr val="black"/>
                </a:solidFill>
                <a:latin typeface="Times New Roman" panose="02020603050405020304" pitchFamily="18" charset="0"/>
                <a:cs typeface="Times New Roman" panose="02020603050405020304" pitchFamily="18" charset="0"/>
              </a:rPr>
              <a:t> </a:t>
            </a:r>
            <a:r>
              <a:rPr lang="en-US" sz="2400" b="1" kern="0" dirty="0" err="1">
                <a:solidFill>
                  <a:prstClr val="black"/>
                </a:solidFill>
                <a:latin typeface="Times New Roman" panose="02020603050405020304" pitchFamily="18" charset="0"/>
                <a:cs typeface="Times New Roman" panose="02020603050405020304" pitchFamily="18" charset="0"/>
              </a:rPr>
              <a:t>tập</a:t>
            </a:r>
            <a:r>
              <a:rPr lang="en-US" sz="2400" b="1" kern="0" dirty="0">
                <a:solidFill>
                  <a:prstClr val="black"/>
                </a:solidFill>
                <a:latin typeface="Times New Roman" panose="02020603050405020304" pitchFamily="18" charset="0"/>
                <a:cs typeface="Times New Roman" panose="02020603050405020304" pitchFamily="18" charset="0"/>
              </a:rPr>
              <a:t> 3</a:t>
            </a:r>
          </a:p>
        </p:txBody>
      </p:sp>
      <p:pic>
        <p:nvPicPr>
          <p:cNvPr id="10" name="Picture 9"/>
          <p:cNvPicPr>
            <a:picLocks noChangeAspect="1"/>
          </p:cNvPicPr>
          <p:nvPr/>
        </p:nvPicPr>
        <p:blipFill>
          <a:blip r:embed="rId3"/>
          <a:stretch>
            <a:fillRect/>
          </a:stretch>
        </p:blipFill>
        <p:spPr>
          <a:xfrm>
            <a:off x="8300" y="-177674"/>
            <a:ext cx="1943897" cy="1344792"/>
          </a:xfrm>
          <a:prstGeom prst="ellipse">
            <a:avLst/>
          </a:prstGeom>
          <a:ln>
            <a:noFill/>
          </a:ln>
          <a:effectLst>
            <a:softEdge rad="112500"/>
          </a:effectLst>
        </p:spPr>
      </p:pic>
      <p:graphicFrame>
        <p:nvGraphicFramePr>
          <p:cNvPr id="11" name="Table 10"/>
          <p:cNvGraphicFramePr>
            <a:graphicFrameLocks noGrp="1"/>
          </p:cNvGraphicFramePr>
          <p:nvPr>
            <p:extLst>
              <p:ext uri="{D42A27DB-BD31-4B8C-83A1-F6EECF244321}">
                <p14:modId xmlns:p14="http://schemas.microsoft.com/office/powerpoint/2010/main" val="3498224052"/>
              </p:ext>
            </p:extLst>
          </p:nvPr>
        </p:nvGraphicFramePr>
        <p:xfrm>
          <a:off x="728662" y="1757363"/>
          <a:ext cx="6946755" cy="2825721"/>
        </p:xfrm>
        <a:graphic>
          <a:graphicData uri="http://schemas.openxmlformats.org/drawingml/2006/table">
            <a:tbl>
              <a:tblPr/>
              <a:tblGrid>
                <a:gridCol w="6946755">
                  <a:extLst>
                    <a:ext uri="{9D8B030D-6E8A-4147-A177-3AD203B41FA5}">
                      <a16:colId xmlns:a16="http://schemas.microsoft.com/office/drawing/2014/main" val="20000"/>
                    </a:ext>
                  </a:extLst>
                </a:gridCol>
              </a:tblGrid>
              <a:tr h="2825721">
                <a:tc>
                  <a:txBody>
                    <a:bodyPr/>
                    <a:lstStyle/>
                    <a:p>
                      <a:pPr algn="just"/>
                      <a:r>
                        <a:rPr lang="en-US" sz="2400" kern="1200" dirty="0" err="1">
                          <a:solidFill>
                            <a:schemeClr val="tx1"/>
                          </a:solidFill>
                          <a:effectLst/>
                          <a:latin typeface="+mj-lt"/>
                          <a:ea typeface="+mn-ea"/>
                          <a:cs typeface="+mn-cs"/>
                        </a:rPr>
                        <a:t>Bố</a:t>
                      </a:r>
                      <a:r>
                        <a:rPr lang="en-US" sz="2400" kern="1200" baseline="0" dirty="0">
                          <a:solidFill>
                            <a:schemeClr val="tx1"/>
                          </a:solidFill>
                          <a:effectLst/>
                          <a:latin typeface="+mj-lt"/>
                          <a:ea typeface="+mn-ea"/>
                          <a:cs typeface="+mn-cs"/>
                        </a:rPr>
                        <a:t>  </a:t>
                      </a:r>
                      <a:r>
                        <a:rPr lang="en-US" sz="2400" kern="1200" baseline="0" dirty="0" err="1">
                          <a:solidFill>
                            <a:schemeClr val="tx1"/>
                          </a:solidFill>
                          <a:effectLst/>
                          <a:latin typeface="+mj-lt"/>
                          <a:ea typeface="+mn-ea"/>
                          <a:cs typeface="+mn-cs"/>
                        </a:rPr>
                        <a:t>mẹ</a:t>
                      </a:r>
                      <a:r>
                        <a:rPr lang="en-US" sz="2400" kern="1200" baseline="0" dirty="0">
                          <a:solidFill>
                            <a:schemeClr val="tx1"/>
                          </a:solidFill>
                          <a:effectLst/>
                          <a:latin typeface="+mj-lt"/>
                          <a:ea typeface="+mn-ea"/>
                          <a:cs typeface="+mn-cs"/>
                        </a:rPr>
                        <a:t> </a:t>
                      </a:r>
                      <a:r>
                        <a:rPr lang="en-US" sz="2400" kern="1200" baseline="0" dirty="0" err="1">
                          <a:solidFill>
                            <a:schemeClr val="tx1"/>
                          </a:solidFill>
                          <a:effectLst/>
                          <a:latin typeface="+mj-lt"/>
                          <a:ea typeface="+mn-ea"/>
                          <a:cs typeface="+mn-cs"/>
                        </a:rPr>
                        <a:t>đi</a:t>
                      </a:r>
                      <a:r>
                        <a:rPr lang="en-US" sz="2400" kern="1200" baseline="0" dirty="0">
                          <a:solidFill>
                            <a:schemeClr val="tx1"/>
                          </a:solidFill>
                          <a:effectLst/>
                          <a:latin typeface="+mj-lt"/>
                          <a:ea typeface="+mn-ea"/>
                          <a:cs typeface="+mn-cs"/>
                        </a:rPr>
                        <a:t> </a:t>
                      </a:r>
                      <a:r>
                        <a:rPr lang="en-US" sz="2400" kern="1200" baseline="0" dirty="0" err="1">
                          <a:solidFill>
                            <a:schemeClr val="tx1"/>
                          </a:solidFill>
                          <a:effectLst/>
                          <a:latin typeface="+mj-lt"/>
                          <a:ea typeface="+mn-ea"/>
                          <a:cs typeface="+mn-cs"/>
                        </a:rPr>
                        <a:t>vắng</a:t>
                      </a:r>
                      <a:r>
                        <a:rPr lang="en-US" sz="2400" kern="1200" baseline="0" dirty="0">
                          <a:solidFill>
                            <a:schemeClr val="tx1"/>
                          </a:solidFill>
                          <a:effectLst/>
                          <a:latin typeface="+mj-lt"/>
                          <a:ea typeface="+mn-ea"/>
                          <a:cs typeface="+mn-cs"/>
                        </a:rPr>
                        <a:t>, </a:t>
                      </a:r>
                      <a:r>
                        <a:rPr lang="en-US" sz="2400" kern="1200" baseline="0" dirty="0" err="1">
                          <a:solidFill>
                            <a:schemeClr val="tx1"/>
                          </a:solidFill>
                          <a:effectLst/>
                          <a:latin typeface="+mj-lt"/>
                          <a:ea typeface="+mn-ea"/>
                          <a:cs typeface="+mn-cs"/>
                        </a:rPr>
                        <a:t>hai</a:t>
                      </a:r>
                      <a:r>
                        <a:rPr lang="en-US" sz="2400" kern="1200" baseline="0" dirty="0">
                          <a:solidFill>
                            <a:schemeClr val="tx1"/>
                          </a:solidFill>
                          <a:effectLst/>
                          <a:latin typeface="+mj-lt"/>
                          <a:ea typeface="+mn-ea"/>
                          <a:cs typeface="+mn-cs"/>
                        </a:rPr>
                        <a:t> </a:t>
                      </a:r>
                      <a:r>
                        <a:rPr lang="en-US" sz="2400" kern="1200" baseline="0" dirty="0" err="1">
                          <a:solidFill>
                            <a:schemeClr val="tx1"/>
                          </a:solidFill>
                          <a:effectLst/>
                          <a:latin typeface="+mj-lt"/>
                          <a:ea typeface="+mn-ea"/>
                          <a:cs typeface="+mn-cs"/>
                        </a:rPr>
                        <a:t>anh</a:t>
                      </a:r>
                      <a:r>
                        <a:rPr lang="en-US" sz="2400" kern="1200" baseline="0" dirty="0">
                          <a:solidFill>
                            <a:schemeClr val="tx1"/>
                          </a:solidFill>
                          <a:effectLst/>
                          <a:latin typeface="+mj-lt"/>
                          <a:ea typeface="+mn-ea"/>
                          <a:cs typeface="+mn-cs"/>
                        </a:rPr>
                        <a:t> </a:t>
                      </a:r>
                      <a:r>
                        <a:rPr lang="en-US" sz="2400" kern="1200" baseline="0" dirty="0" err="1">
                          <a:solidFill>
                            <a:schemeClr val="tx1"/>
                          </a:solidFill>
                          <a:effectLst/>
                          <a:latin typeface="+mj-lt"/>
                          <a:ea typeface="+mn-ea"/>
                          <a:cs typeface="+mn-cs"/>
                        </a:rPr>
                        <a:t>em</a:t>
                      </a:r>
                      <a:r>
                        <a:rPr lang="en-US" sz="2400" kern="1200" baseline="0" dirty="0">
                          <a:solidFill>
                            <a:schemeClr val="tx1"/>
                          </a:solidFill>
                          <a:effectLst/>
                          <a:latin typeface="+mj-lt"/>
                          <a:ea typeface="+mn-ea"/>
                          <a:cs typeface="+mn-cs"/>
                        </a:rPr>
                        <a:t> Minh </a:t>
                      </a:r>
                      <a:r>
                        <a:rPr lang="en-US" sz="2400" kern="1200" baseline="0" dirty="0" err="1">
                          <a:solidFill>
                            <a:schemeClr val="tx1"/>
                          </a:solidFill>
                          <a:effectLst/>
                          <a:latin typeface="+mj-lt"/>
                          <a:ea typeface="+mn-ea"/>
                          <a:cs typeface="+mn-cs"/>
                        </a:rPr>
                        <a:t>và</a:t>
                      </a:r>
                      <a:r>
                        <a:rPr lang="en-US" sz="2400" kern="1200" baseline="0" dirty="0">
                          <a:solidFill>
                            <a:schemeClr val="tx1"/>
                          </a:solidFill>
                          <a:effectLst/>
                          <a:latin typeface="+mj-lt"/>
                          <a:ea typeface="+mn-ea"/>
                          <a:cs typeface="+mn-cs"/>
                        </a:rPr>
                        <a:t> </a:t>
                      </a:r>
                      <a:r>
                        <a:rPr lang="en-US" sz="2400" kern="1200" baseline="0" dirty="0" err="1">
                          <a:solidFill>
                            <a:schemeClr val="tx1"/>
                          </a:solidFill>
                          <a:effectLst/>
                          <a:latin typeface="+mj-lt"/>
                          <a:ea typeface="+mn-ea"/>
                          <a:cs typeface="+mn-cs"/>
                        </a:rPr>
                        <a:t>Ngọc</a:t>
                      </a:r>
                      <a:r>
                        <a:rPr lang="en-US" sz="2400" kern="1200" baseline="0" dirty="0">
                          <a:solidFill>
                            <a:schemeClr val="tx1"/>
                          </a:solidFill>
                          <a:effectLst/>
                          <a:latin typeface="+mj-lt"/>
                          <a:ea typeface="+mn-ea"/>
                          <a:cs typeface="+mn-cs"/>
                        </a:rPr>
                        <a:t> ở </a:t>
                      </a:r>
                      <a:r>
                        <a:rPr lang="en-US" sz="2400" kern="1200" baseline="0" dirty="0" err="1">
                          <a:solidFill>
                            <a:schemeClr val="tx1"/>
                          </a:solidFill>
                          <a:effectLst/>
                          <a:latin typeface="+mj-lt"/>
                          <a:ea typeface="+mn-ea"/>
                          <a:cs typeface="+mn-cs"/>
                        </a:rPr>
                        <a:t>nhà</a:t>
                      </a:r>
                      <a:r>
                        <a:rPr lang="en-US" sz="2400" kern="1200" baseline="0" dirty="0">
                          <a:solidFill>
                            <a:schemeClr val="tx1"/>
                          </a:solidFill>
                          <a:effectLst/>
                          <a:latin typeface="+mj-lt"/>
                          <a:ea typeface="+mn-ea"/>
                          <a:cs typeface="+mn-cs"/>
                        </a:rPr>
                        <a:t> </a:t>
                      </a:r>
                      <a:r>
                        <a:rPr lang="en-US" sz="2400" kern="1200" baseline="0" dirty="0" err="1">
                          <a:solidFill>
                            <a:schemeClr val="tx1"/>
                          </a:solidFill>
                          <a:effectLst/>
                          <a:latin typeface="+mj-lt"/>
                          <a:ea typeface="+mn-ea"/>
                          <a:cs typeface="+mn-cs"/>
                        </a:rPr>
                        <a:t>học</a:t>
                      </a:r>
                      <a:r>
                        <a:rPr lang="en-US" sz="2400" kern="1200" baseline="0" dirty="0">
                          <a:solidFill>
                            <a:schemeClr val="tx1"/>
                          </a:solidFill>
                          <a:effectLst/>
                          <a:latin typeface="+mj-lt"/>
                          <a:ea typeface="+mn-ea"/>
                          <a:cs typeface="+mn-cs"/>
                        </a:rPr>
                        <a:t>  </a:t>
                      </a:r>
                      <a:r>
                        <a:rPr lang="en-US" sz="2400" kern="1200" baseline="0" dirty="0" err="1">
                          <a:solidFill>
                            <a:schemeClr val="tx1"/>
                          </a:solidFill>
                          <a:effectLst/>
                          <a:latin typeface="+mj-lt"/>
                          <a:ea typeface="+mn-ea"/>
                          <a:cs typeface="+mn-cs"/>
                        </a:rPr>
                        <a:t>bài</a:t>
                      </a:r>
                      <a:r>
                        <a:rPr lang="en-US" sz="2400" kern="1200" baseline="0" dirty="0">
                          <a:solidFill>
                            <a:schemeClr val="tx1"/>
                          </a:solidFill>
                          <a:effectLst/>
                          <a:latin typeface="+mj-lt"/>
                          <a:ea typeface="+mn-ea"/>
                          <a:cs typeface="+mn-cs"/>
                        </a:rPr>
                        <a:t>. </a:t>
                      </a:r>
                      <a:r>
                        <a:rPr lang="en-US" sz="2400" kern="1200" baseline="0" dirty="0" err="1">
                          <a:solidFill>
                            <a:schemeClr val="tx1"/>
                          </a:solidFill>
                          <a:effectLst/>
                          <a:latin typeface="+mj-lt"/>
                          <a:ea typeface="+mn-ea"/>
                          <a:cs typeface="+mn-cs"/>
                        </a:rPr>
                        <a:t>Bỗng</a:t>
                      </a:r>
                      <a:r>
                        <a:rPr lang="en-US" sz="2400" kern="1200" baseline="0" dirty="0">
                          <a:solidFill>
                            <a:schemeClr val="tx1"/>
                          </a:solidFill>
                          <a:effectLst/>
                          <a:latin typeface="+mj-lt"/>
                          <a:ea typeface="+mn-ea"/>
                          <a:cs typeface="+mn-cs"/>
                        </a:rPr>
                        <a:t> </a:t>
                      </a:r>
                      <a:r>
                        <a:rPr lang="en-US" sz="2400" kern="1200" baseline="0" dirty="0" err="1">
                          <a:solidFill>
                            <a:schemeClr val="tx1"/>
                          </a:solidFill>
                          <a:effectLst/>
                          <a:latin typeface="+mj-lt"/>
                          <a:ea typeface="+mn-ea"/>
                          <a:cs typeface="+mn-cs"/>
                        </a:rPr>
                        <a:t>có</a:t>
                      </a:r>
                      <a:r>
                        <a:rPr lang="en-US" sz="2400" kern="1200" baseline="0" dirty="0">
                          <a:solidFill>
                            <a:schemeClr val="tx1"/>
                          </a:solidFill>
                          <a:effectLst/>
                          <a:latin typeface="+mj-lt"/>
                          <a:ea typeface="+mn-ea"/>
                          <a:cs typeface="+mn-cs"/>
                        </a:rPr>
                        <a:t> </a:t>
                      </a:r>
                      <a:r>
                        <a:rPr lang="en-US" sz="2400" kern="1200" baseline="0" dirty="0" err="1">
                          <a:solidFill>
                            <a:schemeClr val="tx1"/>
                          </a:solidFill>
                          <a:effectLst/>
                          <a:latin typeface="+mj-lt"/>
                          <a:ea typeface="+mn-ea"/>
                          <a:cs typeface="+mn-cs"/>
                        </a:rPr>
                        <a:t>tiếng</a:t>
                      </a:r>
                      <a:r>
                        <a:rPr lang="en-US" sz="2400" kern="1200" baseline="0" dirty="0">
                          <a:solidFill>
                            <a:schemeClr val="tx1"/>
                          </a:solidFill>
                          <a:effectLst/>
                          <a:latin typeface="+mj-lt"/>
                          <a:ea typeface="+mn-ea"/>
                          <a:cs typeface="+mn-cs"/>
                        </a:rPr>
                        <a:t> </a:t>
                      </a:r>
                      <a:r>
                        <a:rPr lang="en-US" sz="2400" kern="1200" baseline="0" dirty="0" err="1">
                          <a:solidFill>
                            <a:schemeClr val="tx1"/>
                          </a:solidFill>
                          <a:effectLst/>
                          <a:latin typeface="+mj-lt"/>
                          <a:ea typeface="+mn-ea"/>
                          <a:cs typeface="+mn-cs"/>
                        </a:rPr>
                        <a:t>chuông</a:t>
                      </a:r>
                      <a:r>
                        <a:rPr lang="en-US" sz="2400" kern="1200" baseline="0" dirty="0">
                          <a:solidFill>
                            <a:schemeClr val="tx1"/>
                          </a:solidFill>
                          <a:effectLst/>
                          <a:latin typeface="+mj-lt"/>
                          <a:ea typeface="+mn-ea"/>
                          <a:cs typeface="+mn-cs"/>
                        </a:rPr>
                        <a:t> </a:t>
                      </a:r>
                      <a:r>
                        <a:rPr lang="en-US" sz="2400" kern="1200" baseline="0" dirty="0" err="1">
                          <a:solidFill>
                            <a:schemeClr val="tx1"/>
                          </a:solidFill>
                          <a:effectLst/>
                          <a:latin typeface="+mj-lt"/>
                          <a:ea typeface="+mn-ea"/>
                          <a:cs typeface="+mn-cs"/>
                        </a:rPr>
                        <a:t>cửa</a:t>
                      </a:r>
                      <a:r>
                        <a:rPr lang="en-US" sz="2400" kern="1200" baseline="0" dirty="0">
                          <a:solidFill>
                            <a:schemeClr val="tx1"/>
                          </a:solidFill>
                          <a:effectLst/>
                          <a:latin typeface="+mj-lt"/>
                          <a:ea typeface="+mn-ea"/>
                          <a:cs typeface="+mn-cs"/>
                        </a:rPr>
                        <a:t>, </a:t>
                      </a:r>
                      <a:r>
                        <a:rPr lang="en-US" sz="2400" kern="1200" baseline="0" dirty="0" err="1">
                          <a:solidFill>
                            <a:schemeClr val="tx1"/>
                          </a:solidFill>
                          <a:effectLst/>
                          <a:latin typeface="+mj-lt"/>
                          <a:ea typeface="+mn-ea"/>
                          <a:cs typeface="+mn-cs"/>
                        </a:rPr>
                        <a:t>Ngọc</a:t>
                      </a:r>
                      <a:r>
                        <a:rPr lang="en-US" sz="2400" kern="1200" baseline="0" dirty="0">
                          <a:solidFill>
                            <a:schemeClr val="tx1"/>
                          </a:solidFill>
                          <a:effectLst/>
                          <a:latin typeface="+mj-lt"/>
                          <a:ea typeface="+mn-ea"/>
                          <a:cs typeface="+mn-cs"/>
                        </a:rPr>
                        <a:t> </a:t>
                      </a:r>
                      <a:r>
                        <a:rPr lang="en-US" sz="2400" kern="1200" baseline="0" dirty="0" err="1">
                          <a:solidFill>
                            <a:schemeClr val="tx1"/>
                          </a:solidFill>
                          <a:effectLst/>
                          <a:latin typeface="+mj-lt"/>
                          <a:ea typeface="+mn-ea"/>
                          <a:cs typeface="+mn-cs"/>
                        </a:rPr>
                        <a:t>chạy</a:t>
                      </a:r>
                      <a:r>
                        <a:rPr lang="en-US" sz="2400" kern="1200" baseline="0" dirty="0">
                          <a:solidFill>
                            <a:schemeClr val="tx1"/>
                          </a:solidFill>
                          <a:effectLst/>
                          <a:latin typeface="+mj-lt"/>
                          <a:ea typeface="+mn-ea"/>
                          <a:cs typeface="+mn-cs"/>
                        </a:rPr>
                        <a:t> </a:t>
                      </a:r>
                      <a:r>
                        <a:rPr lang="en-US" sz="2400" kern="1200" baseline="0" dirty="0" err="1">
                          <a:solidFill>
                            <a:schemeClr val="tx1"/>
                          </a:solidFill>
                          <a:effectLst/>
                          <a:latin typeface="+mj-lt"/>
                          <a:ea typeface="+mn-ea"/>
                          <a:cs typeface="+mn-cs"/>
                        </a:rPr>
                        <a:t>ra</a:t>
                      </a:r>
                      <a:r>
                        <a:rPr lang="en-US" sz="2400" kern="1200" baseline="0" dirty="0">
                          <a:solidFill>
                            <a:schemeClr val="tx1"/>
                          </a:solidFill>
                          <a:effectLst/>
                          <a:latin typeface="+mj-lt"/>
                          <a:ea typeface="+mn-ea"/>
                          <a:cs typeface="+mn-cs"/>
                        </a:rPr>
                        <a:t> </a:t>
                      </a:r>
                      <a:r>
                        <a:rPr lang="en-US" sz="2400" kern="1200" baseline="0" dirty="0" err="1">
                          <a:solidFill>
                            <a:schemeClr val="tx1"/>
                          </a:solidFill>
                          <a:effectLst/>
                          <a:latin typeface="+mj-lt"/>
                          <a:ea typeface="+mn-ea"/>
                          <a:cs typeface="+mn-cs"/>
                        </a:rPr>
                        <a:t>thì</a:t>
                      </a:r>
                      <a:r>
                        <a:rPr lang="en-US" sz="2400" kern="1200" baseline="0" dirty="0">
                          <a:solidFill>
                            <a:schemeClr val="tx1"/>
                          </a:solidFill>
                          <a:effectLst/>
                          <a:latin typeface="+mj-lt"/>
                          <a:ea typeface="+mn-ea"/>
                          <a:cs typeface="+mn-cs"/>
                        </a:rPr>
                        <a:t> </a:t>
                      </a:r>
                      <a:r>
                        <a:rPr lang="en-US" sz="2400" kern="1200" baseline="0" dirty="0" err="1">
                          <a:solidFill>
                            <a:schemeClr val="tx1"/>
                          </a:solidFill>
                          <a:effectLst/>
                          <a:latin typeface="+mj-lt"/>
                          <a:ea typeface="+mn-ea"/>
                          <a:cs typeface="+mn-cs"/>
                        </a:rPr>
                        <a:t>thấy</a:t>
                      </a:r>
                      <a:r>
                        <a:rPr lang="en-US" sz="2400" kern="1200" baseline="0" dirty="0">
                          <a:solidFill>
                            <a:schemeClr val="tx1"/>
                          </a:solidFill>
                          <a:effectLst/>
                          <a:latin typeface="+mj-lt"/>
                          <a:ea typeface="+mn-ea"/>
                          <a:cs typeface="+mn-cs"/>
                        </a:rPr>
                        <a:t>  </a:t>
                      </a:r>
                      <a:r>
                        <a:rPr lang="en-US" sz="2400" kern="1200" baseline="0" dirty="0" err="1">
                          <a:solidFill>
                            <a:schemeClr val="tx1"/>
                          </a:solidFill>
                          <a:effectLst/>
                          <a:latin typeface="+mj-lt"/>
                          <a:ea typeface="+mn-ea"/>
                          <a:cs typeface="+mn-cs"/>
                        </a:rPr>
                        <a:t>một</a:t>
                      </a:r>
                      <a:r>
                        <a:rPr lang="en-US" sz="2400" kern="1200" baseline="0" dirty="0">
                          <a:solidFill>
                            <a:schemeClr val="tx1"/>
                          </a:solidFill>
                          <a:effectLst/>
                          <a:latin typeface="+mj-lt"/>
                          <a:ea typeface="+mn-ea"/>
                          <a:cs typeface="+mn-cs"/>
                        </a:rPr>
                        <a:t> </a:t>
                      </a:r>
                      <a:r>
                        <a:rPr lang="en-US" sz="2400" kern="1200" baseline="0" dirty="0" err="1">
                          <a:solidFill>
                            <a:schemeClr val="tx1"/>
                          </a:solidFill>
                          <a:effectLst/>
                          <a:latin typeface="+mj-lt"/>
                          <a:ea typeface="+mn-ea"/>
                          <a:cs typeface="+mn-cs"/>
                        </a:rPr>
                        <a:t>chú</a:t>
                      </a:r>
                      <a:r>
                        <a:rPr lang="en-US" sz="2400" kern="1200" baseline="0" dirty="0">
                          <a:solidFill>
                            <a:schemeClr val="tx1"/>
                          </a:solidFill>
                          <a:effectLst/>
                          <a:latin typeface="+mj-lt"/>
                          <a:ea typeface="+mn-ea"/>
                          <a:cs typeface="+mn-cs"/>
                        </a:rPr>
                        <a:t> </a:t>
                      </a:r>
                      <a:r>
                        <a:rPr lang="en-US" sz="2400" kern="1200" baseline="0" dirty="0" err="1">
                          <a:solidFill>
                            <a:schemeClr val="tx1"/>
                          </a:solidFill>
                          <a:effectLst/>
                          <a:latin typeface="+mj-lt"/>
                          <a:ea typeface="+mn-ea"/>
                          <a:cs typeface="+mn-cs"/>
                        </a:rPr>
                        <a:t>tự</a:t>
                      </a:r>
                      <a:r>
                        <a:rPr lang="en-US" sz="2400" kern="1200" baseline="0" dirty="0">
                          <a:solidFill>
                            <a:schemeClr val="tx1"/>
                          </a:solidFill>
                          <a:effectLst/>
                          <a:latin typeface="+mj-lt"/>
                          <a:ea typeface="+mn-ea"/>
                          <a:cs typeface="+mn-cs"/>
                        </a:rPr>
                        <a:t> </a:t>
                      </a:r>
                      <a:r>
                        <a:rPr lang="en-US" sz="2400" kern="1200" baseline="0" dirty="0" err="1">
                          <a:solidFill>
                            <a:schemeClr val="tx1"/>
                          </a:solidFill>
                          <a:effectLst/>
                          <a:latin typeface="+mj-lt"/>
                          <a:ea typeface="+mn-ea"/>
                          <a:cs typeface="+mn-cs"/>
                        </a:rPr>
                        <a:t>giới</a:t>
                      </a:r>
                      <a:r>
                        <a:rPr lang="en-US" sz="2400" kern="1200" baseline="0" dirty="0">
                          <a:solidFill>
                            <a:schemeClr val="tx1"/>
                          </a:solidFill>
                          <a:effectLst/>
                          <a:latin typeface="+mj-lt"/>
                          <a:ea typeface="+mn-ea"/>
                          <a:cs typeface="+mn-cs"/>
                        </a:rPr>
                        <a:t> </a:t>
                      </a:r>
                      <a:r>
                        <a:rPr lang="en-US" sz="2400" kern="1200" baseline="0" dirty="0" err="1">
                          <a:solidFill>
                            <a:schemeClr val="tx1"/>
                          </a:solidFill>
                          <a:effectLst/>
                          <a:latin typeface="+mj-lt"/>
                          <a:ea typeface="+mn-ea"/>
                          <a:cs typeface="+mn-cs"/>
                        </a:rPr>
                        <a:t>thiệu</a:t>
                      </a:r>
                      <a:r>
                        <a:rPr lang="en-US" sz="2400" kern="1200" baseline="0" dirty="0">
                          <a:solidFill>
                            <a:schemeClr val="tx1"/>
                          </a:solidFill>
                          <a:effectLst/>
                          <a:latin typeface="+mj-lt"/>
                          <a:ea typeface="+mn-ea"/>
                          <a:cs typeface="+mn-cs"/>
                        </a:rPr>
                        <a:t> </a:t>
                      </a:r>
                      <a:r>
                        <a:rPr lang="en-US" sz="2400" kern="1200" baseline="0" dirty="0" err="1">
                          <a:solidFill>
                            <a:schemeClr val="tx1"/>
                          </a:solidFill>
                          <a:effectLst/>
                          <a:latin typeface="+mj-lt"/>
                          <a:ea typeface="+mn-ea"/>
                          <a:cs typeface="+mn-cs"/>
                        </a:rPr>
                        <a:t>là</a:t>
                      </a:r>
                      <a:r>
                        <a:rPr lang="en-US" sz="2400" kern="1200" baseline="0" dirty="0">
                          <a:solidFill>
                            <a:schemeClr val="tx1"/>
                          </a:solidFill>
                          <a:effectLst/>
                          <a:latin typeface="+mj-lt"/>
                          <a:ea typeface="+mn-ea"/>
                          <a:cs typeface="+mn-cs"/>
                        </a:rPr>
                        <a:t> </a:t>
                      </a:r>
                      <a:r>
                        <a:rPr lang="en-US" sz="2400" kern="1200" baseline="0" dirty="0" err="1">
                          <a:solidFill>
                            <a:schemeClr val="tx1"/>
                          </a:solidFill>
                          <a:effectLst/>
                          <a:latin typeface="+mj-lt"/>
                          <a:ea typeface="+mn-ea"/>
                          <a:cs typeface="+mn-cs"/>
                        </a:rPr>
                        <a:t>nhân</a:t>
                      </a:r>
                      <a:r>
                        <a:rPr lang="en-US" sz="2400" kern="1200" baseline="0" dirty="0">
                          <a:solidFill>
                            <a:schemeClr val="tx1"/>
                          </a:solidFill>
                          <a:effectLst/>
                          <a:latin typeface="+mj-lt"/>
                          <a:ea typeface="+mn-ea"/>
                          <a:cs typeface="+mn-cs"/>
                        </a:rPr>
                        <a:t> </a:t>
                      </a:r>
                      <a:r>
                        <a:rPr lang="en-US" sz="2400" kern="1200" baseline="0" dirty="0" err="1">
                          <a:solidFill>
                            <a:schemeClr val="tx1"/>
                          </a:solidFill>
                          <a:effectLst/>
                          <a:latin typeface="+mj-lt"/>
                          <a:ea typeface="+mn-ea"/>
                          <a:cs typeface="+mn-cs"/>
                        </a:rPr>
                        <a:t>viên</a:t>
                      </a:r>
                      <a:r>
                        <a:rPr lang="en-US" sz="2400" kern="1200" baseline="0" dirty="0">
                          <a:solidFill>
                            <a:schemeClr val="tx1"/>
                          </a:solidFill>
                          <a:effectLst/>
                          <a:latin typeface="+mj-lt"/>
                          <a:ea typeface="+mn-ea"/>
                          <a:cs typeface="+mn-cs"/>
                        </a:rPr>
                        <a:t> </a:t>
                      </a:r>
                      <a:r>
                        <a:rPr lang="en-US" sz="2400" kern="1200" baseline="0" dirty="0" err="1">
                          <a:solidFill>
                            <a:schemeClr val="tx1"/>
                          </a:solidFill>
                          <a:effectLst/>
                          <a:latin typeface="+mj-lt"/>
                          <a:ea typeface="+mn-ea"/>
                          <a:cs typeface="+mn-cs"/>
                        </a:rPr>
                        <a:t>Công</a:t>
                      </a:r>
                      <a:r>
                        <a:rPr lang="en-US" sz="2400" kern="1200" baseline="0" dirty="0">
                          <a:solidFill>
                            <a:schemeClr val="tx1"/>
                          </a:solidFill>
                          <a:effectLst/>
                          <a:latin typeface="+mj-lt"/>
                          <a:ea typeface="+mn-ea"/>
                          <a:cs typeface="+mn-cs"/>
                        </a:rPr>
                        <a:t> </a:t>
                      </a:r>
                      <a:r>
                        <a:rPr lang="en-US" sz="2400" kern="1200" baseline="0" dirty="0" err="1">
                          <a:solidFill>
                            <a:schemeClr val="tx1"/>
                          </a:solidFill>
                          <a:effectLst/>
                          <a:latin typeface="+mj-lt"/>
                          <a:ea typeface="+mn-ea"/>
                          <a:cs typeface="+mn-cs"/>
                        </a:rPr>
                        <a:t>ty</a:t>
                      </a:r>
                      <a:r>
                        <a:rPr lang="en-US" sz="2400" kern="1200" baseline="0" dirty="0">
                          <a:solidFill>
                            <a:schemeClr val="tx1"/>
                          </a:solidFill>
                          <a:effectLst/>
                          <a:latin typeface="+mj-lt"/>
                          <a:ea typeface="+mn-ea"/>
                          <a:cs typeface="+mn-cs"/>
                        </a:rPr>
                        <a:t> </a:t>
                      </a:r>
                      <a:r>
                        <a:rPr lang="en-US" sz="2400" kern="1200" baseline="0" dirty="0" err="1">
                          <a:solidFill>
                            <a:schemeClr val="tx1"/>
                          </a:solidFill>
                          <a:effectLst/>
                          <a:latin typeface="+mj-lt"/>
                          <a:ea typeface="+mn-ea"/>
                          <a:cs typeface="+mn-cs"/>
                        </a:rPr>
                        <a:t>Điện</a:t>
                      </a:r>
                      <a:r>
                        <a:rPr lang="en-US" sz="2400" kern="1200" baseline="0" dirty="0">
                          <a:solidFill>
                            <a:schemeClr val="tx1"/>
                          </a:solidFill>
                          <a:effectLst/>
                          <a:latin typeface="+mj-lt"/>
                          <a:ea typeface="+mn-ea"/>
                          <a:cs typeface="+mn-cs"/>
                        </a:rPr>
                        <a:t> </a:t>
                      </a:r>
                      <a:r>
                        <a:rPr lang="en-US" sz="2400" kern="1200" baseline="0" dirty="0" err="1">
                          <a:solidFill>
                            <a:schemeClr val="tx1"/>
                          </a:solidFill>
                          <a:effectLst/>
                          <a:latin typeface="+mj-lt"/>
                          <a:ea typeface="+mn-ea"/>
                          <a:cs typeface="+mn-cs"/>
                        </a:rPr>
                        <a:t>lực</a:t>
                      </a:r>
                      <a:r>
                        <a:rPr lang="en-US" sz="2400" kern="1200" baseline="0" dirty="0">
                          <a:solidFill>
                            <a:schemeClr val="tx1"/>
                          </a:solidFill>
                          <a:effectLst/>
                          <a:latin typeface="+mj-lt"/>
                          <a:ea typeface="+mn-ea"/>
                          <a:cs typeface="+mn-cs"/>
                        </a:rPr>
                        <a:t>, </a:t>
                      </a:r>
                      <a:r>
                        <a:rPr lang="en-US" sz="2400" kern="1200" baseline="0" dirty="0" err="1">
                          <a:solidFill>
                            <a:schemeClr val="tx1"/>
                          </a:solidFill>
                          <a:effectLst/>
                          <a:latin typeface="+mj-lt"/>
                          <a:ea typeface="+mn-ea"/>
                          <a:cs typeface="+mn-cs"/>
                        </a:rPr>
                        <a:t>đề</a:t>
                      </a:r>
                      <a:r>
                        <a:rPr lang="en-US" sz="2400" kern="1200" baseline="0" dirty="0">
                          <a:solidFill>
                            <a:schemeClr val="tx1"/>
                          </a:solidFill>
                          <a:effectLst/>
                          <a:latin typeface="+mj-lt"/>
                          <a:ea typeface="+mn-ea"/>
                          <a:cs typeface="+mn-cs"/>
                        </a:rPr>
                        <a:t> </a:t>
                      </a:r>
                      <a:r>
                        <a:rPr lang="en-US" sz="2400" kern="1200" baseline="0" dirty="0" err="1">
                          <a:solidFill>
                            <a:schemeClr val="tx1"/>
                          </a:solidFill>
                          <a:effectLst/>
                          <a:latin typeface="+mj-lt"/>
                          <a:ea typeface="+mn-ea"/>
                          <a:cs typeface="+mn-cs"/>
                        </a:rPr>
                        <a:t>nghị</a:t>
                      </a:r>
                      <a:r>
                        <a:rPr lang="en-US" sz="2400" kern="1200" baseline="0" dirty="0">
                          <a:solidFill>
                            <a:schemeClr val="tx1"/>
                          </a:solidFill>
                          <a:effectLst/>
                          <a:latin typeface="+mj-lt"/>
                          <a:ea typeface="+mn-ea"/>
                          <a:cs typeface="+mn-cs"/>
                        </a:rPr>
                        <a:t> </a:t>
                      </a:r>
                      <a:r>
                        <a:rPr lang="en-US" sz="2400" kern="1200" baseline="0" dirty="0" err="1">
                          <a:solidFill>
                            <a:schemeClr val="tx1"/>
                          </a:solidFill>
                          <a:effectLst/>
                          <a:latin typeface="+mj-lt"/>
                          <a:ea typeface="+mn-ea"/>
                          <a:cs typeface="+mn-cs"/>
                        </a:rPr>
                        <a:t>vào</a:t>
                      </a:r>
                      <a:r>
                        <a:rPr lang="en-US" sz="2400" kern="1200" baseline="0" dirty="0">
                          <a:solidFill>
                            <a:schemeClr val="tx1"/>
                          </a:solidFill>
                          <a:effectLst/>
                          <a:latin typeface="+mj-lt"/>
                          <a:ea typeface="+mn-ea"/>
                          <a:cs typeface="+mn-cs"/>
                        </a:rPr>
                        <a:t> </a:t>
                      </a:r>
                      <a:r>
                        <a:rPr lang="en-US" sz="2400" kern="1200" baseline="0" dirty="0" err="1">
                          <a:solidFill>
                            <a:schemeClr val="tx1"/>
                          </a:solidFill>
                          <a:effectLst/>
                          <a:latin typeface="+mj-lt"/>
                          <a:ea typeface="+mn-ea"/>
                          <a:cs typeface="+mn-cs"/>
                        </a:rPr>
                        <a:t>nhà</a:t>
                      </a:r>
                      <a:r>
                        <a:rPr lang="en-US" sz="2400" kern="1200" baseline="0" dirty="0">
                          <a:solidFill>
                            <a:schemeClr val="tx1"/>
                          </a:solidFill>
                          <a:effectLst/>
                          <a:latin typeface="+mj-lt"/>
                          <a:ea typeface="+mn-ea"/>
                          <a:cs typeface="+mn-cs"/>
                        </a:rPr>
                        <a:t> </a:t>
                      </a:r>
                      <a:r>
                        <a:rPr lang="en-US" sz="2400" kern="1200" baseline="0" dirty="0" err="1">
                          <a:solidFill>
                            <a:schemeClr val="tx1"/>
                          </a:solidFill>
                          <a:effectLst/>
                          <a:latin typeface="+mj-lt"/>
                          <a:ea typeface="+mn-ea"/>
                          <a:cs typeface="+mn-cs"/>
                        </a:rPr>
                        <a:t>kiểm</a:t>
                      </a:r>
                      <a:r>
                        <a:rPr lang="en-US" sz="2400" kern="1200" baseline="0" dirty="0">
                          <a:solidFill>
                            <a:schemeClr val="tx1"/>
                          </a:solidFill>
                          <a:effectLst/>
                          <a:latin typeface="+mj-lt"/>
                          <a:ea typeface="+mn-ea"/>
                          <a:cs typeface="+mn-cs"/>
                        </a:rPr>
                        <a:t> </a:t>
                      </a:r>
                      <a:r>
                        <a:rPr lang="en-US" sz="2400" kern="1200" baseline="0" dirty="0" err="1">
                          <a:solidFill>
                            <a:schemeClr val="tx1"/>
                          </a:solidFill>
                          <a:effectLst/>
                          <a:latin typeface="+mj-lt"/>
                          <a:ea typeface="+mn-ea"/>
                          <a:cs typeface="+mn-cs"/>
                        </a:rPr>
                        <a:t>tra</a:t>
                      </a:r>
                      <a:r>
                        <a:rPr lang="en-US" sz="2400" kern="1200" baseline="0" dirty="0">
                          <a:solidFill>
                            <a:schemeClr val="tx1"/>
                          </a:solidFill>
                          <a:effectLst/>
                          <a:latin typeface="+mj-lt"/>
                          <a:ea typeface="+mn-ea"/>
                          <a:cs typeface="+mn-cs"/>
                        </a:rPr>
                        <a:t> </a:t>
                      </a:r>
                      <a:r>
                        <a:rPr lang="en-US" sz="2400" kern="1200" baseline="0" dirty="0" err="1">
                          <a:solidFill>
                            <a:schemeClr val="tx1"/>
                          </a:solidFill>
                          <a:effectLst/>
                          <a:latin typeface="+mj-lt"/>
                          <a:ea typeface="+mn-ea"/>
                          <a:cs typeface="+mn-cs"/>
                        </a:rPr>
                        <a:t>các</a:t>
                      </a:r>
                      <a:r>
                        <a:rPr lang="en-US" sz="2400" kern="1200" baseline="0" dirty="0">
                          <a:solidFill>
                            <a:schemeClr val="tx1"/>
                          </a:solidFill>
                          <a:effectLst/>
                          <a:latin typeface="+mj-lt"/>
                          <a:ea typeface="+mn-ea"/>
                          <a:cs typeface="+mn-cs"/>
                        </a:rPr>
                        <a:t> </a:t>
                      </a:r>
                      <a:r>
                        <a:rPr lang="en-US" sz="2400" kern="1200" baseline="0" dirty="0" err="1">
                          <a:solidFill>
                            <a:schemeClr val="tx1"/>
                          </a:solidFill>
                          <a:effectLst/>
                          <a:latin typeface="+mj-lt"/>
                          <a:ea typeface="+mn-ea"/>
                          <a:cs typeface="+mn-cs"/>
                        </a:rPr>
                        <a:t>thiết</a:t>
                      </a:r>
                      <a:r>
                        <a:rPr lang="en-US" sz="2400" kern="1200" baseline="0" dirty="0">
                          <a:solidFill>
                            <a:schemeClr val="tx1"/>
                          </a:solidFill>
                          <a:effectLst/>
                          <a:latin typeface="+mj-lt"/>
                          <a:ea typeface="+mn-ea"/>
                          <a:cs typeface="+mn-cs"/>
                        </a:rPr>
                        <a:t> </a:t>
                      </a:r>
                      <a:r>
                        <a:rPr lang="en-US" sz="2400" kern="1200" baseline="0" dirty="0" err="1">
                          <a:solidFill>
                            <a:schemeClr val="tx1"/>
                          </a:solidFill>
                          <a:effectLst/>
                          <a:latin typeface="+mj-lt"/>
                          <a:ea typeface="+mn-ea"/>
                          <a:cs typeface="+mn-cs"/>
                        </a:rPr>
                        <a:t>bị</a:t>
                      </a:r>
                      <a:r>
                        <a:rPr lang="en-US" sz="2400" kern="1200" baseline="0" dirty="0">
                          <a:solidFill>
                            <a:schemeClr val="tx1"/>
                          </a:solidFill>
                          <a:effectLst/>
                          <a:latin typeface="+mj-lt"/>
                          <a:ea typeface="+mn-ea"/>
                          <a:cs typeface="+mn-cs"/>
                        </a:rPr>
                        <a:t> </a:t>
                      </a:r>
                      <a:r>
                        <a:rPr lang="en-US" sz="2400" kern="1200" baseline="0" dirty="0" err="1">
                          <a:solidFill>
                            <a:schemeClr val="tx1"/>
                          </a:solidFill>
                          <a:effectLst/>
                          <a:latin typeface="+mj-lt"/>
                          <a:ea typeface="+mn-ea"/>
                          <a:cs typeface="+mn-cs"/>
                        </a:rPr>
                        <a:t>điện</a:t>
                      </a:r>
                      <a:r>
                        <a:rPr lang="en-US" sz="2400" kern="1200" baseline="0" dirty="0">
                          <a:solidFill>
                            <a:schemeClr val="tx1"/>
                          </a:solidFill>
                          <a:effectLst/>
                          <a:latin typeface="+mj-lt"/>
                          <a:ea typeface="+mn-ea"/>
                          <a:cs typeface="+mn-cs"/>
                        </a:rPr>
                        <a:t> </a:t>
                      </a:r>
                      <a:r>
                        <a:rPr lang="en-US" sz="2400" kern="1200" baseline="0" dirty="0" err="1">
                          <a:solidFill>
                            <a:schemeClr val="tx1"/>
                          </a:solidFill>
                          <a:effectLst/>
                          <a:latin typeface="+mj-lt"/>
                          <a:ea typeface="+mn-ea"/>
                          <a:cs typeface="+mn-cs"/>
                        </a:rPr>
                        <a:t>của</a:t>
                      </a:r>
                      <a:r>
                        <a:rPr lang="en-US" sz="2400" kern="1200" baseline="0" dirty="0">
                          <a:solidFill>
                            <a:schemeClr val="tx1"/>
                          </a:solidFill>
                          <a:effectLst/>
                          <a:latin typeface="+mj-lt"/>
                          <a:ea typeface="+mn-ea"/>
                          <a:cs typeface="+mn-cs"/>
                        </a:rPr>
                        <a:t> </a:t>
                      </a:r>
                      <a:r>
                        <a:rPr lang="en-US" sz="2400" kern="1200" baseline="0" dirty="0" err="1">
                          <a:solidFill>
                            <a:schemeClr val="tx1"/>
                          </a:solidFill>
                          <a:effectLst/>
                          <a:latin typeface="+mj-lt"/>
                          <a:ea typeface="+mn-ea"/>
                          <a:cs typeface="+mn-cs"/>
                        </a:rPr>
                        <a:t>gia</a:t>
                      </a:r>
                      <a:r>
                        <a:rPr lang="en-US" sz="2400" kern="1200" baseline="0" dirty="0">
                          <a:solidFill>
                            <a:schemeClr val="tx1"/>
                          </a:solidFill>
                          <a:effectLst/>
                          <a:latin typeface="+mj-lt"/>
                          <a:ea typeface="+mn-ea"/>
                          <a:cs typeface="+mn-cs"/>
                        </a:rPr>
                        <a:t> </a:t>
                      </a:r>
                      <a:r>
                        <a:rPr lang="en-US" sz="2400" kern="1200" baseline="0" dirty="0" err="1">
                          <a:solidFill>
                            <a:schemeClr val="tx1"/>
                          </a:solidFill>
                          <a:effectLst/>
                          <a:latin typeface="+mj-lt"/>
                          <a:ea typeface="+mn-ea"/>
                          <a:cs typeface="+mn-cs"/>
                        </a:rPr>
                        <a:t>đình.Ngọc</a:t>
                      </a:r>
                      <a:r>
                        <a:rPr lang="en-US" sz="2400" kern="1200" baseline="0" dirty="0">
                          <a:solidFill>
                            <a:schemeClr val="tx1"/>
                          </a:solidFill>
                          <a:effectLst/>
                          <a:latin typeface="+mj-lt"/>
                          <a:ea typeface="+mn-ea"/>
                          <a:cs typeface="+mn-cs"/>
                        </a:rPr>
                        <a:t> </a:t>
                      </a:r>
                      <a:r>
                        <a:rPr lang="en-US" sz="2400" kern="1200" baseline="0" dirty="0" err="1">
                          <a:solidFill>
                            <a:schemeClr val="tx1"/>
                          </a:solidFill>
                          <a:effectLst/>
                          <a:latin typeface="+mj-lt"/>
                          <a:ea typeface="+mn-ea"/>
                          <a:cs typeface="+mn-cs"/>
                        </a:rPr>
                        <a:t>định</a:t>
                      </a:r>
                      <a:r>
                        <a:rPr lang="en-US" sz="2400" kern="1200" baseline="0" dirty="0">
                          <a:solidFill>
                            <a:schemeClr val="tx1"/>
                          </a:solidFill>
                          <a:effectLst/>
                          <a:latin typeface="+mj-lt"/>
                          <a:ea typeface="+mn-ea"/>
                          <a:cs typeface="+mn-cs"/>
                        </a:rPr>
                        <a:t> </a:t>
                      </a:r>
                      <a:r>
                        <a:rPr lang="en-US" sz="2400" kern="1200" baseline="0" dirty="0" err="1">
                          <a:solidFill>
                            <a:schemeClr val="tx1"/>
                          </a:solidFill>
                          <a:effectLst/>
                          <a:latin typeface="+mj-lt"/>
                          <a:ea typeface="+mn-ea"/>
                          <a:cs typeface="+mn-cs"/>
                        </a:rPr>
                        <a:t>mở</a:t>
                      </a:r>
                      <a:r>
                        <a:rPr lang="en-US" sz="2400" kern="1200" baseline="0" dirty="0">
                          <a:solidFill>
                            <a:schemeClr val="tx1"/>
                          </a:solidFill>
                          <a:effectLst/>
                          <a:latin typeface="+mj-lt"/>
                          <a:ea typeface="+mn-ea"/>
                          <a:cs typeface="+mn-cs"/>
                        </a:rPr>
                        <a:t> </a:t>
                      </a:r>
                      <a:r>
                        <a:rPr lang="en-US" sz="2400" kern="1200" baseline="0" dirty="0" err="1">
                          <a:solidFill>
                            <a:schemeClr val="tx1"/>
                          </a:solidFill>
                          <a:effectLst/>
                          <a:latin typeface="+mj-lt"/>
                          <a:ea typeface="+mn-ea"/>
                          <a:cs typeface="+mn-cs"/>
                        </a:rPr>
                        <a:t>của</a:t>
                      </a:r>
                      <a:r>
                        <a:rPr lang="en-US" sz="2400" kern="1200" baseline="0" dirty="0">
                          <a:solidFill>
                            <a:schemeClr val="tx1"/>
                          </a:solidFill>
                          <a:effectLst/>
                          <a:latin typeface="+mj-lt"/>
                          <a:ea typeface="+mn-ea"/>
                          <a:cs typeface="+mn-cs"/>
                        </a:rPr>
                        <a:t> </a:t>
                      </a:r>
                      <a:r>
                        <a:rPr lang="en-US" sz="2400" kern="1200" baseline="0" dirty="0" err="1">
                          <a:solidFill>
                            <a:schemeClr val="tx1"/>
                          </a:solidFill>
                          <a:effectLst/>
                          <a:latin typeface="+mj-lt"/>
                          <a:ea typeface="+mn-ea"/>
                          <a:cs typeface="+mn-cs"/>
                        </a:rPr>
                        <a:t>cho</a:t>
                      </a:r>
                      <a:r>
                        <a:rPr lang="en-US" sz="2400" kern="1200" baseline="0" dirty="0">
                          <a:solidFill>
                            <a:schemeClr val="tx1"/>
                          </a:solidFill>
                          <a:effectLst/>
                          <a:latin typeface="+mj-lt"/>
                          <a:ea typeface="+mn-ea"/>
                          <a:cs typeface="+mn-cs"/>
                        </a:rPr>
                        <a:t> </a:t>
                      </a:r>
                      <a:r>
                        <a:rPr lang="en-US" sz="2400" kern="1200" baseline="0" dirty="0" err="1">
                          <a:solidFill>
                            <a:schemeClr val="tx1"/>
                          </a:solidFill>
                          <a:effectLst/>
                          <a:latin typeface="+mj-lt"/>
                          <a:ea typeface="+mn-ea"/>
                          <a:cs typeface="+mn-cs"/>
                        </a:rPr>
                        <a:t>chú</a:t>
                      </a:r>
                      <a:r>
                        <a:rPr lang="en-US" sz="2400" kern="1200" baseline="0" dirty="0">
                          <a:solidFill>
                            <a:schemeClr val="tx1"/>
                          </a:solidFill>
                          <a:effectLst/>
                          <a:latin typeface="+mj-lt"/>
                          <a:ea typeface="+mn-ea"/>
                          <a:cs typeface="+mn-cs"/>
                        </a:rPr>
                        <a:t> </a:t>
                      </a:r>
                      <a:r>
                        <a:rPr lang="en-US" sz="2400" kern="1200" baseline="0" dirty="0" err="1">
                          <a:solidFill>
                            <a:schemeClr val="tx1"/>
                          </a:solidFill>
                          <a:effectLst/>
                          <a:latin typeface="+mj-lt"/>
                          <a:ea typeface="+mn-ea"/>
                          <a:cs typeface="+mn-cs"/>
                        </a:rPr>
                        <a:t>thợ</a:t>
                      </a:r>
                      <a:r>
                        <a:rPr lang="en-US" sz="2400" kern="1200" baseline="0" dirty="0">
                          <a:solidFill>
                            <a:schemeClr val="tx1"/>
                          </a:solidFill>
                          <a:effectLst/>
                          <a:latin typeface="+mj-lt"/>
                          <a:ea typeface="+mn-ea"/>
                          <a:cs typeface="+mn-cs"/>
                        </a:rPr>
                        <a:t> </a:t>
                      </a:r>
                      <a:r>
                        <a:rPr lang="en-US" sz="2400" kern="1200" baseline="0" dirty="0" err="1">
                          <a:solidFill>
                            <a:schemeClr val="tx1"/>
                          </a:solidFill>
                          <a:effectLst/>
                          <a:latin typeface="+mj-lt"/>
                          <a:ea typeface="+mn-ea"/>
                          <a:cs typeface="+mn-cs"/>
                        </a:rPr>
                        <a:t>điện</a:t>
                      </a:r>
                      <a:r>
                        <a:rPr lang="en-US" sz="2400" kern="1200" baseline="0" dirty="0">
                          <a:solidFill>
                            <a:schemeClr val="tx1"/>
                          </a:solidFill>
                          <a:effectLst/>
                          <a:latin typeface="+mj-lt"/>
                          <a:ea typeface="+mn-ea"/>
                          <a:cs typeface="+mn-cs"/>
                        </a:rPr>
                        <a:t> </a:t>
                      </a:r>
                      <a:r>
                        <a:rPr lang="en-US" sz="2400" kern="1200" baseline="0" dirty="0" err="1">
                          <a:solidFill>
                            <a:schemeClr val="tx1"/>
                          </a:solidFill>
                          <a:effectLst/>
                          <a:latin typeface="+mj-lt"/>
                          <a:ea typeface="+mn-ea"/>
                          <a:cs typeface="+mn-cs"/>
                        </a:rPr>
                        <a:t>vào</a:t>
                      </a:r>
                      <a:r>
                        <a:rPr lang="en-US" sz="2400" kern="1200" baseline="0" dirty="0">
                          <a:solidFill>
                            <a:schemeClr val="tx1"/>
                          </a:solidFill>
                          <a:effectLst/>
                          <a:latin typeface="+mj-lt"/>
                          <a:ea typeface="+mn-ea"/>
                          <a:cs typeface="+mn-cs"/>
                        </a:rPr>
                        <a:t> </a:t>
                      </a:r>
                      <a:r>
                        <a:rPr lang="en-US" sz="2400" kern="1200" baseline="0" dirty="0" err="1">
                          <a:solidFill>
                            <a:schemeClr val="tx1"/>
                          </a:solidFill>
                          <a:effectLst/>
                          <a:latin typeface="+mj-lt"/>
                          <a:ea typeface="+mn-ea"/>
                          <a:cs typeface="+mn-cs"/>
                        </a:rPr>
                        <a:t>thì</a:t>
                      </a:r>
                      <a:r>
                        <a:rPr lang="en-US" sz="2400" kern="1200" baseline="0" dirty="0">
                          <a:solidFill>
                            <a:schemeClr val="tx1"/>
                          </a:solidFill>
                          <a:effectLst/>
                          <a:latin typeface="+mj-lt"/>
                          <a:ea typeface="+mn-ea"/>
                          <a:cs typeface="+mn-cs"/>
                        </a:rPr>
                        <a:t> </a:t>
                      </a:r>
                      <a:r>
                        <a:rPr lang="en-US" sz="2400" kern="1200" baseline="0" dirty="0" err="1">
                          <a:solidFill>
                            <a:schemeClr val="tx1"/>
                          </a:solidFill>
                          <a:effectLst/>
                          <a:latin typeface="+mj-lt"/>
                          <a:ea typeface="+mn-ea"/>
                          <a:cs typeface="+mn-cs"/>
                        </a:rPr>
                        <a:t>anh</a:t>
                      </a:r>
                      <a:r>
                        <a:rPr lang="en-US" sz="2400" kern="1200" baseline="0" dirty="0">
                          <a:solidFill>
                            <a:schemeClr val="tx1"/>
                          </a:solidFill>
                          <a:effectLst/>
                          <a:latin typeface="+mj-lt"/>
                          <a:ea typeface="+mn-ea"/>
                          <a:cs typeface="+mn-cs"/>
                        </a:rPr>
                        <a:t> Minh </a:t>
                      </a:r>
                      <a:r>
                        <a:rPr lang="en-US" sz="2400" kern="1200" baseline="0" dirty="0" err="1">
                          <a:solidFill>
                            <a:schemeClr val="tx1"/>
                          </a:solidFill>
                          <a:effectLst/>
                          <a:latin typeface="+mj-lt"/>
                          <a:ea typeface="+mn-ea"/>
                          <a:cs typeface="+mn-cs"/>
                        </a:rPr>
                        <a:t>liền</a:t>
                      </a:r>
                      <a:r>
                        <a:rPr lang="en-US" sz="2400" kern="1200" baseline="0" dirty="0">
                          <a:solidFill>
                            <a:schemeClr val="tx1"/>
                          </a:solidFill>
                          <a:effectLst/>
                          <a:latin typeface="+mj-lt"/>
                          <a:ea typeface="+mn-ea"/>
                          <a:cs typeface="+mn-cs"/>
                        </a:rPr>
                        <a:t> </a:t>
                      </a:r>
                      <a:r>
                        <a:rPr lang="en-US" sz="2400" kern="1200" baseline="0" dirty="0" err="1">
                          <a:solidFill>
                            <a:schemeClr val="tx1"/>
                          </a:solidFill>
                          <a:effectLst/>
                          <a:latin typeface="+mj-lt"/>
                          <a:ea typeface="+mn-ea"/>
                          <a:cs typeface="+mn-cs"/>
                        </a:rPr>
                        <a:t>lắc</a:t>
                      </a:r>
                      <a:r>
                        <a:rPr lang="en-US" sz="2400" kern="1200" baseline="0" dirty="0">
                          <a:solidFill>
                            <a:schemeClr val="tx1"/>
                          </a:solidFill>
                          <a:effectLst/>
                          <a:latin typeface="+mj-lt"/>
                          <a:ea typeface="+mn-ea"/>
                          <a:cs typeface="+mn-cs"/>
                        </a:rPr>
                        <a:t> </a:t>
                      </a:r>
                      <a:r>
                        <a:rPr lang="en-US" sz="2400" kern="1200" baseline="0" dirty="0" err="1">
                          <a:solidFill>
                            <a:schemeClr val="tx1"/>
                          </a:solidFill>
                          <a:effectLst/>
                          <a:latin typeface="+mj-lt"/>
                          <a:ea typeface="+mn-ea"/>
                          <a:cs typeface="+mn-cs"/>
                        </a:rPr>
                        <a:t>đầu</a:t>
                      </a:r>
                      <a:r>
                        <a:rPr lang="en-US" sz="2400" kern="1200" baseline="0" dirty="0">
                          <a:solidFill>
                            <a:schemeClr val="tx1"/>
                          </a:solidFill>
                          <a:effectLst/>
                          <a:latin typeface="+mj-lt"/>
                          <a:ea typeface="+mn-ea"/>
                          <a:cs typeface="+mn-cs"/>
                        </a:rPr>
                        <a:t> </a:t>
                      </a:r>
                      <a:r>
                        <a:rPr lang="en-US" sz="2400" kern="1200" baseline="0" dirty="0" err="1">
                          <a:solidFill>
                            <a:schemeClr val="tx1"/>
                          </a:solidFill>
                          <a:effectLst/>
                          <a:latin typeface="+mj-lt"/>
                          <a:ea typeface="+mn-ea"/>
                          <a:cs typeface="+mn-cs"/>
                        </a:rPr>
                        <a:t>từ</a:t>
                      </a:r>
                      <a:r>
                        <a:rPr lang="en-US" sz="2400" kern="1200" baseline="0" dirty="0">
                          <a:solidFill>
                            <a:schemeClr val="tx1"/>
                          </a:solidFill>
                          <a:effectLst/>
                          <a:latin typeface="+mj-lt"/>
                          <a:ea typeface="+mn-ea"/>
                          <a:cs typeface="+mn-cs"/>
                        </a:rPr>
                        <a:t> </a:t>
                      </a:r>
                      <a:r>
                        <a:rPr lang="en-US" sz="2400" kern="1200" baseline="0" dirty="0" err="1">
                          <a:solidFill>
                            <a:schemeClr val="tx1"/>
                          </a:solidFill>
                          <a:effectLst/>
                          <a:latin typeface="+mj-lt"/>
                          <a:ea typeface="+mn-ea"/>
                          <a:cs typeface="+mn-cs"/>
                        </a:rPr>
                        <a:t>chối</a:t>
                      </a:r>
                      <a:r>
                        <a:rPr lang="en-US" sz="2400" kern="1200" baseline="0" dirty="0">
                          <a:solidFill>
                            <a:schemeClr val="tx1"/>
                          </a:solidFill>
                          <a:effectLst/>
                          <a:latin typeface="+mj-lt"/>
                          <a:ea typeface="+mn-ea"/>
                          <a:cs typeface="+mn-cs"/>
                        </a:rPr>
                        <a:t> </a:t>
                      </a:r>
                      <a:r>
                        <a:rPr lang="en-US" sz="2400" kern="1200" baseline="0" dirty="0" err="1">
                          <a:solidFill>
                            <a:schemeClr val="tx1"/>
                          </a:solidFill>
                          <a:effectLst/>
                          <a:latin typeface="+mj-lt"/>
                          <a:ea typeface="+mn-ea"/>
                          <a:cs typeface="+mn-cs"/>
                        </a:rPr>
                        <a:t>và</a:t>
                      </a:r>
                      <a:r>
                        <a:rPr lang="en-US" sz="2400" kern="1200" baseline="0" dirty="0">
                          <a:solidFill>
                            <a:schemeClr val="tx1"/>
                          </a:solidFill>
                          <a:effectLst/>
                          <a:latin typeface="+mj-lt"/>
                          <a:ea typeface="+mn-ea"/>
                          <a:cs typeface="+mn-cs"/>
                        </a:rPr>
                        <a:t> </a:t>
                      </a:r>
                      <a:r>
                        <a:rPr lang="en-US" sz="2400" kern="1200" baseline="0" dirty="0" err="1">
                          <a:solidFill>
                            <a:schemeClr val="tx1"/>
                          </a:solidFill>
                          <a:effectLst/>
                          <a:latin typeface="+mj-lt"/>
                          <a:ea typeface="+mn-ea"/>
                          <a:cs typeface="+mn-cs"/>
                        </a:rPr>
                        <a:t>nói</a:t>
                      </a:r>
                      <a:r>
                        <a:rPr lang="en-US" sz="2400" kern="1200" baseline="0" dirty="0">
                          <a:solidFill>
                            <a:schemeClr val="tx1"/>
                          </a:solidFill>
                          <a:effectLst/>
                          <a:latin typeface="+mj-lt"/>
                          <a:ea typeface="+mn-ea"/>
                          <a:cs typeface="+mn-cs"/>
                        </a:rPr>
                        <a:t> </a:t>
                      </a:r>
                      <a:r>
                        <a:rPr lang="en-US" sz="2400" kern="1200" baseline="0" dirty="0" err="1">
                          <a:solidFill>
                            <a:schemeClr val="tx1"/>
                          </a:solidFill>
                          <a:effectLst/>
                          <a:latin typeface="+mj-lt"/>
                          <a:ea typeface="+mn-ea"/>
                          <a:cs typeface="+mn-cs"/>
                        </a:rPr>
                        <a:t>răng</a:t>
                      </a:r>
                      <a:r>
                        <a:rPr lang="en-US" sz="2400" kern="1200" baseline="0" dirty="0">
                          <a:solidFill>
                            <a:schemeClr val="tx1"/>
                          </a:solidFill>
                          <a:effectLst/>
                          <a:latin typeface="+mj-lt"/>
                          <a:ea typeface="+mn-ea"/>
                          <a:cs typeface="+mn-cs"/>
                        </a:rPr>
                        <a:t> </a:t>
                      </a:r>
                      <a:r>
                        <a:rPr lang="en-US" sz="2400" kern="1200" baseline="0" dirty="0" err="1">
                          <a:solidFill>
                            <a:schemeClr val="tx1"/>
                          </a:solidFill>
                          <a:effectLst/>
                          <a:latin typeface="+mj-lt"/>
                          <a:ea typeface="+mn-ea"/>
                          <a:cs typeface="+mn-cs"/>
                        </a:rPr>
                        <a:t>khi</a:t>
                      </a:r>
                      <a:r>
                        <a:rPr lang="en-US" sz="2400" kern="1200" baseline="0" dirty="0">
                          <a:solidFill>
                            <a:schemeClr val="tx1"/>
                          </a:solidFill>
                          <a:effectLst/>
                          <a:latin typeface="+mj-lt"/>
                          <a:ea typeface="+mn-ea"/>
                          <a:cs typeface="+mn-cs"/>
                        </a:rPr>
                        <a:t> </a:t>
                      </a:r>
                      <a:r>
                        <a:rPr lang="en-US" sz="2400" kern="1200" baseline="0" dirty="0" err="1">
                          <a:solidFill>
                            <a:schemeClr val="tx1"/>
                          </a:solidFill>
                          <a:effectLst/>
                          <a:latin typeface="+mj-lt"/>
                          <a:ea typeface="+mn-ea"/>
                          <a:cs typeface="+mn-cs"/>
                        </a:rPr>
                        <a:t>bố</a:t>
                      </a:r>
                      <a:r>
                        <a:rPr lang="en-US" sz="2400" kern="1200" baseline="0" dirty="0">
                          <a:solidFill>
                            <a:schemeClr val="tx1"/>
                          </a:solidFill>
                          <a:effectLst/>
                          <a:latin typeface="+mj-lt"/>
                          <a:ea typeface="+mn-ea"/>
                          <a:cs typeface="+mn-cs"/>
                        </a:rPr>
                        <a:t> </a:t>
                      </a:r>
                      <a:r>
                        <a:rPr lang="en-US" sz="2400" kern="1200" baseline="0" dirty="0" err="1">
                          <a:solidFill>
                            <a:schemeClr val="tx1"/>
                          </a:solidFill>
                          <a:effectLst/>
                          <a:latin typeface="+mj-lt"/>
                          <a:ea typeface="+mn-ea"/>
                          <a:cs typeface="+mn-cs"/>
                        </a:rPr>
                        <a:t>mẹ</a:t>
                      </a:r>
                      <a:r>
                        <a:rPr lang="en-US" sz="2400" kern="1200" baseline="0" dirty="0">
                          <a:solidFill>
                            <a:schemeClr val="tx1"/>
                          </a:solidFill>
                          <a:effectLst/>
                          <a:latin typeface="+mj-lt"/>
                          <a:ea typeface="+mn-ea"/>
                          <a:cs typeface="+mn-cs"/>
                        </a:rPr>
                        <a:t> </a:t>
                      </a:r>
                      <a:r>
                        <a:rPr lang="en-US" sz="2400" kern="1200" baseline="0" dirty="0" err="1">
                          <a:solidFill>
                            <a:schemeClr val="tx1"/>
                          </a:solidFill>
                          <a:effectLst/>
                          <a:latin typeface="+mj-lt"/>
                          <a:ea typeface="+mn-ea"/>
                          <a:cs typeface="+mn-cs"/>
                        </a:rPr>
                        <a:t>về</a:t>
                      </a:r>
                      <a:r>
                        <a:rPr lang="en-US" sz="2400" kern="1200" baseline="0" dirty="0">
                          <a:solidFill>
                            <a:schemeClr val="tx1"/>
                          </a:solidFill>
                          <a:effectLst/>
                          <a:latin typeface="+mj-lt"/>
                          <a:ea typeface="+mn-ea"/>
                          <a:cs typeface="+mn-cs"/>
                        </a:rPr>
                        <a:t> </a:t>
                      </a:r>
                      <a:r>
                        <a:rPr lang="en-US" sz="2400" kern="1200" baseline="0" dirty="0" err="1">
                          <a:solidFill>
                            <a:schemeClr val="tx1"/>
                          </a:solidFill>
                          <a:effectLst/>
                          <a:latin typeface="+mj-lt"/>
                          <a:ea typeface="+mn-ea"/>
                          <a:cs typeface="+mn-cs"/>
                        </a:rPr>
                        <a:t>thì</a:t>
                      </a:r>
                      <a:r>
                        <a:rPr lang="en-US" sz="2400" kern="1200" baseline="0" dirty="0">
                          <a:solidFill>
                            <a:schemeClr val="tx1"/>
                          </a:solidFill>
                          <a:effectLst/>
                          <a:latin typeface="+mj-lt"/>
                          <a:ea typeface="+mn-ea"/>
                          <a:cs typeface="+mn-cs"/>
                        </a:rPr>
                        <a:t> </a:t>
                      </a:r>
                      <a:r>
                        <a:rPr lang="en-US" sz="2400" kern="1200" baseline="0" dirty="0" err="1">
                          <a:solidFill>
                            <a:schemeClr val="tx1"/>
                          </a:solidFill>
                          <a:effectLst/>
                          <a:latin typeface="+mj-lt"/>
                          <a:ea typeface="+mn-ea"/>
                          <a:cs typeface="+mn-cs"/>
                        </a:rPr>
                        <a:t>chú</a:t>
                      </a:r>
                      <a:r>
                        <a:rPr lang="en-US" sz="2400" kern="1200" baseline="0" dirty="0">
                          <a:solidFill>
                            <a:schemeClr val="tx1"/>
                          </a:solidFill>
                          <a:effectLst/>
                          <a:latin typeface="+mj-lt"/>
                          <a:ea typeface="+mn-ea"/>
                          <a:cs typeface="+mn-cs"/>
                        </a:rPr>
                        <a:t> quay </a:t>
                      </a:r>
                      <a:r>
                        <a:rPr lang="en-US" sz="2400" kern="1200" baseline="0" dirty="0" err="1">
                          <a:solidFill>
                            <a:schemeClr val="tx1"/>
                          </a:solidFill>
                          <a:effectLst/>
                          <a:latin typeface="+mj-lt"/>
                          <a:ea typeface="+mn-ea"/>
                          <a:cs typeface="+mn-cs"/>
                        </a:rPr>
                        <a:t>lại</a:t>
                      </a:r>
                      <a:r>
                        <a:rPr lang="en-US" sz="2400" kern="1200" baseline="0" dirty="0">
                          <a:solidFill>
                            <a:schemeClr val="tx1"/>
                          </a:solidFill>
                          <a:effectLst/>
                          <a:latin typeface="+mj-lt"/>
                          <a:ea typeface="+mn-ea"/>
                          <a:cs typeface="+mn-cs"/>
                        </a:rPr>
                        <a:t>.</a:t>
                      </a:r>
                      <a:endParaRPr lang="en-US" sz="2400" kern="1200" dirty="0">
                        <a:solidFill>
                          <a:schemeClr val="tx1"/>
                        </a:solidFill>
                        <a:effectLst/>
                        <a:latin typeface="+mj-lt"/>
                        <a:ea typeface="+mn-ea"/>
                        <a:cs typeface="+mn-cs"/>
                      </a:endParaRPr>
                    </a:p>
                    <a:p>
                      <a:endParaRPr lang="en-US" sz="2400" kern="1200" dirty="0">
                        <a:solidFill>
                          <a:schemeClr val="tx1"/>
                        </a:solidFill>
                        <a:effectLst/>
                        <a:latin typeface="#9Slide05 Brannboll Ny" panose="02000000000000000000" pitchFamily="2" charset="0"/>
                        <a:ea typeface="+mn-ea"/>
                        <a:cs typeface="+mn-cs"/>
                      </a:endParaRPr>
                    </a:p>
                  </a:txBody>
                  <a:tcPr marL="0" marR="0" marT="0" marB="0">
                    <a:lnL>
                      <a:noFill/>
                    </a:lnL>
                    <a:lnR>
                      <a:noFill/>
                    </a:lnR>
                    <a:lnT>
                      <a:noFill/>
                    </a:lnT>
                    <a:lnB>
                      <a:noFill/>
                    </a:lnB>
                  </a:tcPr>
                </a:tc>
                <a:extLst>
                  <a:ext uri="{0D108BD9-81ED-4DB2-BD59-A6C34878D82A}">
                    <a16:rowId xmlns:a16="http://schemas.microsoft.com/office/drawing/2014/main" val="10000"/>
                  </a:ext>
                </a:extLst>
              </a:tr>
            </a:tbl>
          </a:graphicData>
        </a:graphic>
      </p:graphicFrame>
      <p:pic>
        <p:nvPicPr>
          <p:cNvPr id="12" name="Shape 1"/>
          <p:cNvPicPr/>
          <p:nvPr/>
        </p:nvPicPr>
        <p:blipFill>
          <a:blip r:embed="rId4"/>
          <a:stretch/>
        </p:blipFill>
        <p:spPr>
          <a:xfrm>
            <a:off x="10487608" y="4781"/>
            <a:ext cx="1704392" cy="979882"/>
          </a:xfrm>
          <a:prstGeom prst="rect">
            <a:avLst/>
          </a:prstGeom>
          <a:noFill/>
          <a:ln>
            <a:noFill/>
          </a:ln>
        </p:spPr>
      </p:pic>
    </p:spTree>
    <p:extLst>
      <p:ext uri="{BB962C8B-B14F-4D97-AF65-F5344CB8AC3E}">
        <p14:creationId xmlns:p14="http://schemas.microsoft.com/office/powerpoint/2010/main" val="35618117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62366" y="33057"/>
            <a:ext cx="6445527" cy="923330"/>
          </a:xfrm>
          <a:prstGeom prst="rect">
            <a:avLst/>
          </a:prstGeom>
          <a:solidFill>
            <a:schemeClr val="accent3">
              <a:lumMod val="20000"/>
              <a:lumOff val="80000"/>
            </a:schemeClr>
          </a:solidFill>
        </p:spPr>
        <p:txBody>
          <a:bodyPr wrap="square" lIns="91440" tIns="45720" rIns="91440" bIns="45720">
            <a:spAutoFit/>
          </a:bodyPr>
          <a:lstStyle/>
          <a:p>
            <a:pPr algn="ctr"/>
            <a:r>
              <a:rPr lang="en-US" sz="5400" b="1" dirty="0" err="1">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rPr>
              <a:t>TRò</a:t>
            </a:r>
            <a:r>
              <a:rPr lang="en-US" sz="5400"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rPr>
              <a:t> </a:t>
            </a:r>
            <a:r>
              <a:rPr lang="en-US" sz="5400" b="1" dirty="0" err="1">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rPr>
              <a:t>chơi</a:t>
            </a:r>
            <a:r>
              <a:rPr lang="en-US" sz="5400"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rPr>
              <a:t>: </a:t>
            </a:r>
            <a:r>
              <a:rPr lang="en-US" sz="5400" b="1" dirty="0" err="1">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rPr>
              <a:t>Đóng</a:t>
            </a:r>
            <a:r>
              <a:rPr lang="en-US" sz="5400"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rPr>
              <a:t> </a:t>
            </a:r>
            <a:r>
              <a:rPr lang="en-US" sz="5400" b="1" dirty="0" err="1">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rPr>
              <a:t>vai</a:t>
            </a:r>
            <a:endParaRPr lang="en-US" sz="5400"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6877" t="53352" r="11679"/>
          <a:stretch/>
        </p:blipFill>
        <p:spPr bwMode="auto">
          <a:xfrm>
            <a:off x="5386710" y="3595594"/>
            <a:ext cx="7165910" cy="2773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AutoShape 7"/>
          <p:cNvSpPr>
            <a:spLocks noChangeArrowheads="1"/>
          </p:cNvSpPr>
          <p:nvPr/>
        </p:nvSpPr>
        <p:spPr bwMode="auto">
          <a:xfrm>
            <a:off x="5476395" y="997527"/>
            <a:ext cx="3124200" cy="2345263"/>
          </a:xfrm>
          <a:prstGeom prst="cloudCallout">
            <a:avLst>
              <a:gd name="adj1" fmla="val -17685"/>
              <a:gd name="adj2" fmla="val 85880"/>
            </a:avLst>
          </a:prstGeom>
          <a:solidFill>
            <a:srgbClr val="FFCCFF"/>
          </a:solidFill>
          <a:ln w="9525">
            <a:solidFill>
              <a:schemeClr val="tx1"/>
            </a:solidFill>
            <a:round/>
            <a:headEnd/>
            <a:tailEnd/>
          </a:ln>
          <a:effectLst/>
          <a:extLst/>
        </p:spPr>
        <p:txBody>
          <a:bodyPr anchor="ctr"/>
          <a:lstStyle/>
          <a:p>
            <a:pPr algn="ctr" fontAlgn="base">
              <a:spcBef>
                <a:spcPct val="0"/>
              </a:spcBef>
              <a:spcAft>
                <a:spcPct val="0"/>
              </a:spcAft>
            </a:pPr>
            <a:r>
              <a:rPr lang="en-US" sz="2000" dirty="0"/>
              <a:t>a) Theo </a:t>
            </a:r>
            <a:r>
              <a:rPr lang="en-US" sz="2000" dirty="0" err="1"/>
              <a:t>em</a:t>
            </a:r>
            <a:r>
              <a:rPr lang="en-US" sz="2000" dirty="0"/>
              <a:t>, </a:t>
            </a:r>
            <a:r>
              <a:rPr lang="en-US" sz="2000" dirty="0" err="1"/>
              <a:t>Dương</a:t>
            </a:r>
            <a:r>
              <a:rPr lang="en-US" sz="2000" dirty="0"/>
              <a:t> </a:t>
            </a:r>
            <a:r>
              <a:rPr lang="en-US" sz="2000" dirty="0" err="1"/>
              <a:t>có</a:t>
            </a:r>
            <a:r>
              <a:rPr lang="en-US" sz="2000" dirty="0"/>
              <a:t> </a:t>
            </a:r>
            <a:r>
              <a:rPr lang="en-US" sz="2000" dirty="0" err="1"/>
              <a:t>nên</a:t>
            </a:r>
            <a:r>
              <a:rPr lang="en-US" sz="2000" dirty="0"/>
              <a:t> </a:t>
            </a:r>
            <a:r>
              <a:rPr lang="en-US" sz="2000" dirty="0" err="1"/>
              <a:t>im</a:t>
            </a:r>
            <a:r>
              <a:rPr lang="en-US" sz="2000" dirty="0"/>
              <a:t> </a:t>
            </a:r>
            <a:r>
              <a:rPr lang="en-US" sz="2000" dirty="0" err="1"/>
              <a:t>lặng</a:t>
            </a:r>
            <a:r>
              <a:rPr lang="en-US" sz="2000" dirty="0"/>
              <a:t> </a:t>
            </a:r>
            <a:r>
              <a:rPr lang="en-US" sz="2000" dirty="0" err="1"/>
              <a:t>và</a:t>
            </a:r>
            <a:r>
              <a:rPr lang="en-US" sz="2000" dirty="0"/>
              <a:t> </a:t>
            </a:r>
            <a:r>
              <a:rPr lang="en-US" sz="2000" dirty="0" err="1"/>
              <a:t>làm</a:t>
            </a:r>
            <a:r>
              <a:rPr lang="en-US" sz="2000" dirty="0"/>
              <a:t> </a:t>
            </a:r>
            <a:r>
              <a:rPr lang="en-US" sz="2000" dirty="0" err="1"/>
              <a:t>theo</a:t>
            </a:r>
            <a:r>
              <a:rPr lang="en-US" sz="2000" dirty="0"/>
              <a:t> </a:t>
            </a:r>
            <a:r>
              <a:rPr lang="en-US" sz="2000" dirty="0" err="1"/>
              <a:t>yêu</a:t>
            </a:r>
            <a:r>
              <a:rPr lang="en-US" sz="2000" dirty="0"/>
              <a:t> </a:t>
            </a:r>
            <a:r>
              <a:rPr lang="en-US" sz="2000" dirty="0" err="1"/>
              <a:t>cầu</a:t>
            </a:r>
            <a:r>
              <a:rPr lang="en-US" sz="2000" dirty="0"/>
              <a:t> </a:t>
            </a:r>
            <a:r>
              <a:rPr lang="en-US" sz="2000" dirty="0" err="1"/>
              <a:t>của</a:t>
            </a:r>
            <a:r>
              <a:rPr lang="en-US" sz="2000" dirty="0"/>
              <a:t> </a:t>
            </a:r>
            <a:r>
              <a:rPr lang="en-US" sz="2000" dirty="0" err="1"/>
              <a:t>Chiến</a:t>
            </a:r>
            <a:r>
              <a:rPr lang="en-US" sz="2000" dirty="0"/>
              <a:t> </a:t>
            </a:r>
            <a:r>
              <a:rPr lang="en-US" sz="2000" dirty="0" err="1"/>
              <a:t>không</a:t>
            </a:r>
            <a:r>
              <a:rPr lang="en-US" sz="2000" dirty="0"/>
              <a:t>? </a:t>
            </a:r>
            <a:r>
              <a:rPr lang="en-US" sz="2000" dirty="0" err="1"/>
              <a:t>vì</a:t>
            </a:r>
            <a:r>
              <a:rPr lang="en-US" sz="2000" dirty="0"/>
              <a:t> </a:t>
            </a:r>
            <a:r>
              <a:rPr lang="en-US" sz="2000" dirty="0" err="1"/>
              <a:t>sao</a:t>
            </a:r>
            <a:r>
              <a:rPr lang="en-US" sz="2000" dirty="0"/>
              <a:t>? </a:t>
            </a:r>
            <a:endParaRPr lang="en-US" sz="2000" b="1" i="1" dirty="0">
              <a:solidFill>
                <a:srgbClr val="A50021"/>
              </a:solidFill>
            </a:endParaRPr>
          </a:p>
        </p:txBody>
      </p:sp>
      <p:sp>
        <p:nvSpPr>
          <p:cNvPr id="7" name="AutoShape 7"/>
          <p:cNvSpPr>
            <a:spLocks noChangeArrowheads="1"/>
          </p:cNvSpPr>
          <p:nvPr/>
        </p:nvSpPr>
        <p:spPr bwMode="auto">
          <a:xfrm>
            <a:off x="8811491" y="983673"/>
            <a:ext cx="3380509" cy="2141015"/>
          </a:xfrm>
          <a:prstGeom prst="cloudCallout">
            <a:avLst>
              <a:gd name="adj1" fmla="val -17685"/>
              <a:gd name="adj2" fmla="val 85880"/>
            </a:avLst>
          </a:prstGeom>
          <a:solidFill>
            <a:schemeClr val="accent3">
              <a:lumMod val="20000"/>
              <a:lumOff val="80000"/>
            </a:schemeClr>
          </a:solidFill>
          <a:ln w="9525">
            <a:solidFill>
              <a:schemeClr val="tx1"/>
            </a:solidFill>
            <a:round/>
            <a:headEnd/>
            <a:tailEnd/>
          </a:ln>
          <a:effectLst/>
          <a:extLst/>
        </p:spPr>
        <p:txBody>
          <a:bodyPr anchor="ctr"/>
          <a:lstStyle/>
          <a:p>
            <a:pPr algn="just"/>
            <a:r>
              <a:rPr lang="en-US" sz="2000" dirty="0"/>
              <a:t>b) </a:t>
            </a:r>
            <a:r>
              <a:rPr lang="en-US" sz="2000" dirty="0" err="1"/>
              <a:t>Nếu</a:t>
            </a:r>
            <a:r>
              <a:rPr lang="en-US" sz="2000" dirty="0"/>
              <a:t> </a:t>
            </a:r>
            <a:r>
              <a:rPr lang="en-US" sz="2000" dirty="0" err="1"/>
              <a:t>là</a:t>
            </a:r>
            <a:r>
              <a:rPr lang="en-US" sz="2000" dirty="0"/>
              <a:t> </a:t>
            </a:r>
            <a:r>
              <a:rPr lang="en-US" sz="2000" dirty="0" err="1"/>
              <a:t>Dương</a:t>
            </a:r>
            <a:r>
              <a:rPr lang="en-US" sz="2000" dirty="0"/>
              <a:t> </a:t>
            </a:r>
            <a:r>
              <a:rPr lang="en-US" sz="2000" dirty="0" err="1"/>
              <a:t>em</a:t>
            </a:r>
            <a:r>
              <a:rPr lang="en-US" sz="2000" dirty="0"/>
              <a:t> </a:t>
            </a:r>
            <a:r>
              <a:rPr lang="en-US" sz="2000" dirty="0" err="1"/>
              <a:t>sẽ</a:t>
            </a:r>
            <a:r>
              <a:rPr lang="en-US" sz="2000" dirty="0"/>
              <a:t> </a:t>
            </a:r>
            <a:r>
              <a:rPr lang="en-US" sz="2000" dirty="0" err="1"/>
              <a:t>xử</a:t>
            </a:r>
            <a:r>
              <a:rPr lang="en-US" sz="2000" dirty="0"/>
              <a:t> </a:t>
            </a:r>
            <a:r>
              <a:rPr lang="en-US" sz="2000" dirty="0" err="1"/>
              <a:t>lí</a:t>
            </a:r>
            <a:r>
              <a:rPr lang="en-US" sz="2000" dirty="0"/>
              <a:t> </a:t>
            </a:r>
            <a:r>
              <a:rPr lang="en-US" sz="2000" dirty="0" err="1"/>
              <a:t>tình</a:t>
            </a:r>
            <a:r>
              <a:rPr lang="en-US" sz="2000" dirty="0"/>
              <a:t> </a:t>
            </a:r>
            <a:r>
              <a:rPr lang="en-US" sz="2000" dirty="0" err="1"/>
              <a:t>huống</a:t>
            </a:r>
            <a:r>
              <a:rPr lang="en-US" sz="2000" dirty="0"/>
              <a:t> </a:t>
            </a:r>
            <a:r>
              <a:rPr lang="en-US" sz="2000" dirty="0" err="1"/>
              <a:t>này</a:t>
            </a:r>
            <a:r>
              <a:rPr lang="en-US" sz="2000" dirty="0"/>
              <a:t> </a:t>
            </a:r>
            <a:r>
              <a:rPr lang="en-US" sz="2000" dirty="0" err="1"/>
              <a:t>như</a:t>
            </a:r>
            <a:r>
              <a:rPr lang="en-US" sz="2000" dirty="0"/>
              <a:t> </a:t>
            </a:r>
            <a:r>
              <a:rPr lang="en-US" sz="2000" dirty="0" err="1"/>
              <a:t>thế</a:t>
            </a:r>
            <a:r>
              <a:rPr lang="en-US" sz="2000" dirty="0"/>
              <a:t> </a:t>
            </a:r>
            <a:r>
              <a:rPr lang="en-US" sz="2000" dirty="0" err="1"/>
              <a:t>nào</a:t>
            </a:r>
            <a:r>
              <a:rPr lang="en-US" sz="2000" dirty="0">
                <a:latin typeface="+mj-lt"/>
              </a:rPr>
              <a:t>?</a:t>
            </a:r>
          </a:p>
        </p:txBody>
      </p:sp>
      <p:pic>
        <p:nvPicPr>
          <p:cNvPr id="8" name="Google Shape;154;p8"/>
          <p:cNvPicPr preferRelativeResize="0"/>
          <p:nvPr/>
        </p:nvPicPr>
        <p:blipFill rotWithShape="1">
          <a:blip r:embed="rId3">
            <a:alphaModFix/>
          </a:blip>
          <a:srcRect l="16992" t="-937" r="50159" b="17086"/>
          <a:stretch/>
        </p:blipFill>
        <p:spPr>
          <a:xfrm>
            <a:off x="233265" y="443345"/>
            <a:ext cx="5641062" cy="6507962"/>
          </a:xfrm>
          <a:prstGeom prst="rect">
            <a:avLst/>
          </a:prstGeom>
          <a:noFill/>
          <a:ln>
            <a:noFill/>
          </a:ln>
        </p:spPr>
      </p:pic>
      <p:sp>
        <p:nvSpPr>
          <p:cNvPr id="9" name="Snip Diagonal Corner Rectangle 8"/>
          <p:cNvSpPr/>
          <p:nvPr/>
        </p:nvSpPr>
        <p:spPr>
          <a:xfrm>
            <a:off x="297451" y="862318"/>
            <a:ext cx="4142572" cy="733271"/>
          </a:xfrm>
          <a:prstGeom prst="snip2DiagRect">
            <a:avLst>
              <a:gd name="adj1" fmla="val 26917"/>
              <a:gd name="adj2" fmla="val 16667"/>
            </a:avLst>
          </a:prstGeom>
          <a:solidFill>
            <a:srgbClr val="FFC000"/>
          </a:solidFill>
          <a:ln w="12700" cap="flat" cmpd="sng" algn="ctr">
            <a:solidFill>
              <a:srgbClr val="5B9BD5">
                <a:shade val="50000"/>
              </a:srgbClr>
            </a:solidFill>
            <a:prstDash val="solid"/>
            <a:miter lim="800000"/>
          </a:ln>
          <a:effectLst/>
        </p:spPr>
        <p:txBody>
          <a:bodyPr rtlCol="0" anchor="ctr"/>
          <a:lstStyle/>
          <a:p>
            <a:pPr algn="ctr">
              <a:defRPr/>
            </a:pPr>
            <a:r>
              <a:rPr lang="en-US" sz="2400" b="1" kern="0" dirty="0" err="1">
                <a:solidFill>
                  <a:prstClr val="black"/>
                </a:solidFill>
                <a:latin typeface="Times New Roman" panose="02020603050405020304" pitchFamily="18" charset="0"/>
                <a:cs typeface="Times New Roman" panose="02020603050405020304" pitchFamily="18" charset="0"/>
              </a:rPr>
              <a:t>Bài</a:t>
            </a:r>
            <a:r>
              <a:rPr lang="en-US" sz="2400" b="1" kern="0" dirty="0">
                <a:solidFill>
                  <a:prstClr val="black"/>
                </a:solidFill>
                <a:latin typeface="Times New Roman" panose="02020603050405020304" pitchFamily="18" charset="0"/>
                <a:cs typeface="Times New Roman" panose="02020603050405020304" pitchFamily="18" charset="0"/>
              </a:rPr>
              <a:t> </a:t>
            </a:r>
            <a:r>
              <a:rPr lang="en-US" sz="2400" b="1" kern="0" dirty="0" err="1">
                <a:solidFill>
                  <a:prstClr val="black"/>
                </a:solidFill>
                <a:latin typeface="Times New Roman" panose="02020603050405020304" pitchFamily="18" charset="0"/>
                <a:cs typeface="Times New Roman" panose="02020603050405020304" pitchFamily="18" charset="0"/>
              </a:rPr>
              <a:t>tập</a:t>
            </a:r>
            <a:r>
              <a:rPr lang="en-US" sz="2400" b="1" kern="0" dirty="0">
                <a:solidFill>
                  <a:prstClr val="black"/>
                </a:solidFill>
                <a:latin typeface="Times New Roman" panose="02020603050405020304" pitchFamily="18" charset="0"/>
                <a:cs typeface="Times New Roman" panose="02020603050405020304" pitchFamily="18" charset="0"/>
              </a:rPr>
              <a:t> 4</a:t>
            </a:r>
          </a:p>
        </p:txBody>
      </p:sp>
      <p:pic>
        <p:nvPicPr>
          <p:cNvPr id="10" name="Picture 9"/>
          <p:cNvPicPr>
            <a:picLocks noChangeAspect="1"/>
          </p:cNvPicPr>
          <p:nvPr/>
        </p:nvPicPr>
        <p:blipFill>
          <a:blip r:embed="rId4"/>
          <a:stretch>
            <a:fillRect/>
          </a:stretch>
        </p:blipFill>
        <p:spPr>
          <a:xfrm>
            <a:off x="8300" y="-177674"/>
            <a:ext cx="1943897" cy="1344792"/>
          </a:xfrm>
          <a:prstGeom prst="ellipse">
            <a:avLst/>
          </a:prstGeom>
          <a:ln>
            <a:noFill/>
          </a:ln>
          <a:effectLst>
            <a:softEdge rad="112500"/>
          </a:effectLst>
        </p:spPr>
      </p:pic>
      <p:graphicFrame>
        <p:nvGraphicFramePr>
          <p:cNvPr id="11" name="Table 10"/>
          <p:cNvGraphicFramePr>
            <a:graphicFrameLocks noGrp="1"/>
          </p:cNvGraphicFramePr>
          <p:nvPr>
            <p:extLst>
              <p:ext uri="{D42A27DB-BD31-4B8C-83A1-F6EECF244321}">
                <p14:modId xmlns:p14="http://schemas.microsoft.com/office/powerpoint/2010/main" val="3498224052"/>
              </p:ext>
            </p:extLst>
          </p:nvPr>
        </p:nvGraphicFramePr>
        <p:xfrm>
          <a:off x="720435" y="2022764"/>
          <a:ext cx="4530438" cy="4364182"/>
        </p:xfrm>
        <a:graphic>
          <a:graphicData uri="http://schemas.openxmlformats.org/drawingml/2006/table">
            <a:tbl>
              <a:tblPr/>
              <a:tblGrid>
                <a:gridCol w="4530438">
                  <a:extLst>
                    <a:ext uri="{9D8B030D-6E8A-4147-A177-3AD203B41FA5}">
                      <a16:colId xmlns:a16="http://schemas.microsoft.com/office/drawing/2014/main" val="20000"/>
                    </a:ext>
                  </a:extLst>
                </a:gridCol>
              </a:tblGrid>
              <a:tr h="4364182">
                <a:tc>
                  <a:txBody>
                    <a:bodyPr/>
                    <a:lstStyle/>
                    <a:p>
                      <a:pPr algn="just"/>
                      <a:r>
                        <a:rPr lang="en-US" sz="2400" kern="1200" dirty="0" err="1">
                          <a:solidFill>
                            <a:schemeClr val="tx1"/>
                          </a:solidFill>
                          <a:effectLst/>
                          <a:latin typeface="+mj-lt"/>
                          <a:ea typeface="+mn-ea"/>
                          <a:cs typeface="+mn-cs"/>
                        </a:rPr>
                        <a:t>Chiến</a:t>
                      </a:r>
                      <a:r>
                        <a:rPr lang="en-US" sz="2400" kern="1200" dirty="0">
                          <a:solidFill>
                            <a:schemeClr val="tx1"/>
                          </a:solidFill>
                          <a:effectLst/>
                          <a:latin typeface="+mj-lt"/>
                          <a:ea typeface="+mn-ea"/>
                          <a:cs typeface="+mn-cs"/>
                        </a:rPr>
                        <a:t>,</a:t>
                      </a:r>
                      <a:r>
                        <a:rPr lang="en-US" sz="2400" kern="1200" baseline="0" dirty="0">
                          <a:solidFill>
                            <a:schemeClr val="tx1"/>
                          </a:solidFill>
                          <a:effectLst/>
                          <a:latin typeface="+mj-lt"/>
                          <a:ea typeface="+mn-ea"/>
                          <a:cs typeface="+mn-cs"/>
                        </a:rPr>
                        <a:t> </a:t>
                      </a:r>
                      <a:r>
                        <a:rPr lang="en-US" sz="2400" kern="1200" baseline="0" dirty="0" err="1">
                          <a:solidFill>
                            <a:schemeClr val="tx1"/>
                          </a:solidFill>
                          <a:effectLst/>
                          <a:latin typeface="+mj-lt"/>
                          <a:ea typeface="+mn-ea"/>
                          <a:cs typeface="+mn-cs"/>
                        </a:rPr>
                        <a:t>học</a:t>
                      </a:r>
                      <a:r>
                        <a:rPr lang="en-US" sz="2400" kern="1200" baseline="0" dirty="0">
                          <a:solidFill>
                            <a:schemeClr val="tx1"/>
                          </a:solidFill>
                          <a:effectLst/>
                          <a:latin typeface="+mj-lt"/>
                          <a:ea typeface="+mn-ea"/>
                          <a:cs typeface="+mn-cs"/>
                        </a:rPr>
                        <a:t> </a:t>
                      </a:r>
                      <a:r>
                        <a:rPr lang="en-US" sz="2400" kern="1200" baseline="0" dirty="0" err="1">
                          <a:solidFill>
                            <a:schemeClr val="tx1"/>
                          </a:solidFill>
                          <a:effectLst/>
                          <a:latin typeface="+mj-lt"/>
                          <a:ea typeface="+mn-ea"/>
                          <a:cs typeface="+mn-cs"/>
                        </a:rPr>
                        <a:t>sinh</a:t>
                      </a:r>
                      <a:r>
                        <a:rPr lang="en-US" sz="2400" kern="1200" baseline="0" dirty="0">
                          <a:solidFill>
                            <a:schemeClr val="tx1"/>
                          </a:solidFill>
                          <a:effectLst/>
                          <a:latin typeface="+mj-lt"/>
                          <a:ea typeface="+mn-ea"/>
                          <a:cs typeface="+mn-cs"/>
                        </a:rPr>
                        <a:t> </a:t>
                      </a:r>
                      <a:r>
                        <a:rPr lang="en-US" sz="2400" kern="1200" baseline="0" dirty="0" err="1">
                          <a:solidFill>
                            <a:schemeClr val="tx1"/>
                          </a:solidFill>
                          <a:effectLst/>
                          <a:latin typeface="+mj-lt"/>
                          <a:ea typeface="+mn-ea"/>
                          <a:cs typeface="+mn-cs"/>
                        </a:rPr>
                        <a:t>lớp</a:t>
                      </a:r>
                      <a:r>
                        <a:rPr lang="en-US" sz="2400" kern="1200" baseline="0" dirty="0">
                          <a:solidFill>
                            <a:schemeClr val="tx1"/>
                          </a:solidFill>
                          <a:effectLst/>
                          <a:latin typeface="+mj-lt"/>
                          <a:ea typeface="+mn-ea"/>
                          <a:cs typeface="+mn-cs"/>
                        </a:rPr>
                        <a:t> </a:t>
                      </a:r>
                      <a:r>
                        <a:rPr lang="en-US" sz="2400" kern="1200" baseline="0" dirty="0" err="1">
                          <a:solidFill>
                            <a:schemeClr val="tx1"/>
                          </a:solidFill>
                          <a:effectLst/>
                          <a:latin typeface="+mj-lt"/>
                          <a:ea typeface="+mn-ea"/>
                          <a:cs typeface="+mn-cs"/>
                        </a:rPr>
                        <a:t>6A</a:t>
                      </a:r>
                      <a:r>
                        <a:rPr lang="en-US" sz="2400" kern="1200" baseline="0" dirty="0">
                          <a:solidFill>
                            <a:schemeClr val="tx1"/>
                          </a:solidFill>
                          <a:effectLst/>
                          <a:latin typeface="+mj-lt"/>
                          <a:ea typeface="+mn-ea"/>
                          <a:cs typeface="+mn-cs"/>
                        </a:rPr>
                        <a:t> hay </a:t>
                      </a:r>
                      <a:r>
                        <a:rPr lang="en-US" sz="2400" kern="1200" baseline="0" dirty="0" err="1">
                          <a:solidFill>
                            <a:schemeClr val="tx1"/>
                          </a:solidFill>
                          <a:effectLst/>
                          <a:latin typeface="+mj-lt"/>
                          <a:ea typeface="+mn-ea"/>
                          <a:cs typeface="+mn-cs"/>
                        </a:rPr>
                        <a:t>bắt</a:t>
                      </a:r>
                      <a:r>
                        <a:rPr lang="en-US" sz="2400" kern="1200" baseline="0" dirty="0">
                          <a:solidFill>
                            <a:schemeClr val="tx1"/>
                          </a:solidFill>
                          <a:effectLst/>
                          <a:latin typeface="+mj-lt"/>
                          <a:ea typeface="+mn-ea"/>
                          <a:cs typeface="+mn-cs"/>
                        </a:rPr>
                        <a:t> </a:t>
                      </a:r>
                      <a:r>
                        <a:rPr lang="en-US" sz="2400" kern="1200" baseline="0" dirty="0" err="1">
                          <a:solidFill>
                            <a:schemeClr val="tx1"/>
                          </a:solidFill>
                          <a:effectLst/>
                          <a:latin typeface="+mj-lt"/>
                          <a:ea typeface="+mn-ea"/>
                          <a:cs typeface="+mn-cs"/>
                        </a:rPr>
                        <a:t>nạt</a:t>
                      </a:r>
                      <a:r>
                        <a:rPr lang="en-US" sz="2400" kern="1200" baseline="0" dirty="0">
                          <a:solidFill>
                            <a:schemeClr val="tx1"/>
                          </a:solidFill>
                          <a:effectLst/>
                          <a:latin typeface="+mj-lt"/>
                          <a:ea typeface="+mn-ea"/>
                          <a:cs typeface="+mn-cs"/>
                        </a:rPr>
                        <a:t> </a:t>
                      </a:r>
                      <a:r>
                        <a:rPr lang="en-US" sz="2400" kern="1200" baseline="0" dirty="0" err="1">
                          <a:solidFill>
                            <a:schemeClr val="tx1"/>
                          </a:solidFill>
                          <a:effectLst/>
                          <a:latin typeface="+mj-lt"/>
                          <a:ea typeface="+mn-ea"/>
                          <a:cs typeface="+mn-cs"/>
                        </a:rPr>
                        <a:t>các</a:t>
                      </a:r>
                      <a:r>
                        <a:rPr lang="en-US" sz="2400" kern="1200" baseline="0" dirty="0">
                          <a:solidFill>
                            <a:schemeClr val="tx1"/>
                          </a:solidFill>
                          <a:effectLst/>
                          <a:latin typeface="+mj-lt"/>
                          <a:ea typeface="+mn-ea"/>
                          <a:cs typeface="+mn-cs"/>
                        </a:rPr>
                        <a:t> </a:t>
                      </a:r>
                      <a:r>
                        <a:rPr lang="en-US" sz="2400" kern="1200" baseline="0" dirty="0" err="1">
                          <a:solidFill>
                            <a:schemeClr val="tx1"/>
                          </a:solidFill>
                          <a:effectLst/>
                          <a:latin typeface="+mj-lt"/>
                          <a:ea typeface="+mn-ea"/>
                          <a:cs typeface="+mn-cs"/>
                        </a:rPr>
                        <a:t>bạn</a:t>
                      </a:r>
                      <a:r>
                        <a:rPr lang="en-US" sz="2400" kern="1200" baseline="0" dirty="0">
                          <a:solidFill>
                            <a:schemeClr val="tx1"/>
                          </a:solidFill>
                          <a:effectLst/>
                          <a:latin typeface="+mj-lt"/>
                          <a:ea typeface="+mn-ea"/>
                          <a:cs typeface="+mn-cs"/>
                        </a:rPr>
                        <a:t> </a:t>
                      </a:r>
                      <a:r>
                        <a:rPr lang="en-US" sz="2400" kern="1200" baseline="0" dirty="0" err="1">
                          <a:solidFill>
                            <a:schemeClr val="tx1"/>
                          </a:solidFill>
                          <a:effectLst/>
                          <a:latin typeface="+mj-lt"/>
                          <a:ea typeface="+mn-ea"/>
                          <a:cs typeface="+mn-cs"/>
                        </a:rPr>
                        <a:t>yếu</a:t>
                      </a:r>
                      <a:r>
                        <a:rPr lang="en-US" sz="2400" kern="1200" baseline="0" dirty="0">
                          <a:solidFill>
                            <a:schemeClr val="tx1"/>
                          </a:solidFill>
                          <a:effectLst/>
                          <a:latin typeface="+mj-lt"/>
                          <a:ea typeface="+mn-ea"/>
                          <a:cs typeface="+mn-cs"/>
                        </a:rPr>
                        <a:t> </a:t>
                      </a:r>
                      <a:r>
                        <a:rPr lang="en-US" sz="2400" kern="1200" baseline="0" dirty="0" err="1">
                          <a:solidFill>
                            <a:schemeClr val="tx1"/>
                          </a:solidFill>
                          <a:effectLst/>
                          <a:latin typeface="+mj-lt"/>
                          <a:ea typeface="+mn-ea"/>
                          <a:cs typeface="+mn-cs"/>
                        </a:rPr>
                        <a:t>thế</a:t>
                      </a:r>
                      <a:r>
                        <a:rPr lang="en-US" sz="2400" kern="1200" baseline="0" dirty="0">
                          <a:solidFill>
                            <a:schemeClr val="tx1"/>
                          </a:solidFill>
                          <a:effectLst/>
                          <a:latin typeface="+mj-lt"/>
                          <a:ea typeface="+mn-ea"/>
                          <a:cs typeface="+mn-cs"/>
                        </a:rPr>
                        <a:t> </a:t>
                      </a:r>
                      <a:r>
                        <a:rPr lang="en-US" sz="2400" kern="1200" baseline="0" dirty="0" err="1">
                          <a:solidFill>
                            <a:schemeClr val="tx1"/>
                          </a:solidFill>
                          <a:effectLst/>
                          <a:latin typeface="+mj-lt"/>
                          <a:ea typeface="+mn-ea"/>
                          <a:cs typeface="+mn-cs"/>
                        </a:rPr>
                        <a:t>hơn</a:t>
                      </a:r>
                      <a:r>
                        <a:rPr lang="en-US" sz="2400" kern="1200" baseline="0" dirty="0">
                          <a:solidFill>
                            <a:schemeClr val="tx1"/>
                          </a:solidFill>
                          <a:effectLst/>
                          <a:latin typeface="+mj-lt"/>
                          <a:ea typeface="+mn-ea"/>
                          <a:cs typeface="+mn-cs"/>
                        </a:rPr>
                        <a:t> </a:t>
                      </a:r>
                      <a:r>
                        <a:rPr lang="en-US" sz="2400" kern="1200" baseline="0" dirty="0" err="1">
                          <a:solidFill>
                            <a:schemeClr val="tx1"/>
                          </a:solidFill>
                          <a:effectLst/>
                          <a:latin typeface="+mj-lt"/>
                          <a:ea typeface="+mn-ea"/>
                          <a:cs typeface="+mn-cs"/>
                        </a:rPr>
                        <a:t>mình</a:t>
                      </a:r>
                      <a:r>
                        <a:rPr lang="en-US" sz="2400" kern="1200" baseline="0" dirty="0">
                          <a:solidFill>
                            <a:schemeClr val="tx1"/>
                          </a:solidFill>
                          <a:effectLst/>
                          <a:latin typeface="+mj-lt"/>
                          <a:ea typeface="+mn-ea"/>
                          <a:cs typeface="+mn-cs"/>
                        </a:rPr>
                        <a:t>, </a:t>
                      </a:r>
                      <a:r>
                        <a:rPr lang="en-US" sz="2400" kern="1200" baseline="0" dirty="0" err="1">
                          <a:solidFill>
                            <a:schemeClr val="tx1"/>
                          </a:solidFill>
                          <a:effectLst/>
                          <a:latin typeface="+mj-lt"/>
                          <a:ea typeface="+mn-ea"/>
                          <a:cs typeface="+mn-cs"/>
                        </a:rPr>
                        <a:t>trong</a:t>
                      </a:r>
                      <a:r>
                        <a:rPr lang="en-US" sz="2400" kern="1200" baseline="0" dirty="0">
                          <a:solidFill>
                            <a:schemeClr val="tx1"/>
                          </a:solidFill>
                          <a:effectLst/>
                          <a:latin typeface="+mj-lt"/>
                          <a:ea typeface="+mn-ea"/>
                          <a:cs typeface="+mn-cs"/>
                        </a:rPr>
                        <a:t> </a:t>
                      </a:r>
                      <a:r>
                        <a:rPr lang="en-US" sz="2400" kern="1200" baseline="0" dirty="0" err="1">
                          <a:solidFill>
                            <a:schemeClr val="tx1"/>
                          </a:solidFill>
                          <a:effectLst/>
                          <a:latin typeface="+mj-lt"/>
                          <a:ea typeface="+mn-ea"/>
                          <a:cs typeface="+mn-cs"/>
                        </a:rPr>
                        <a:t>đó</a:t>
                      </a:r>
                      <a:r>
                        <a:rPr lang="en-US" sz="2400" kern="1200" baseline="0" dirty="0">
                          <a:solidFill>
                            <a:schemeClr val="tx1"/>
                          </a:solidFill>
                          <a:effectLst/>
                          <a:latin typeface="+mj-lt"/>
                          <a:ea typeface="+mn-ea"/>
                          <a:cs typeface="+mn-cs"/>
                        </a:rPr>
                        <a:t> </a:t>
                      </a:r>
                      <a:r>
                        <a:rPr lang="en-US" sz="2400" kern="1200" baseline="0" dirty="0" err="1">
                          <a:solidFill>
                            <a:schemeClr val="tx1"/>
                          </a:solidFill>
                          <a:effectLst/>
                          <a:latin typeface="+mj-lt"/>
                          <a:ea typeface="+mn-ea"/>
                          <a:cs typeface="+mn-cs"/>
                        </a:rPr>
                        <a:t>có</a:t>
                      </a:r>
                      <a:r>
                        <a:rPr lang="en-US" sz="2400" kern="1200" baseline="0" dirty="0">
                          <a:solidFill>
                            <a:schemeClr val="tx1"/>
                          </a:solidFill>
                          <a:effectLst/>
                          <a:latin typeface="+mj-lt"/>
                          <a:ea typeface="+mn-ea"/>
                          <a:cs typeface="+mn-cs"/>
                        </a:rPr>
                        <a:t> </a:t>
                      </a:r>
                      <a:r>
                        <a:rPr lang="en-US" sz="2400" kern="1200" baseline="0" dirty="0" err="1">
                          <a:solidFill>
                            <a:schemeClr val="tx1"/>
                          </a:solidFill>
                          <a:effectLst/>
                          <a:latin typeface="+mj-lt"/>
                          <a:ea typeface="+mn-ea"/>
                          <a:cs typeface="+mn-cs"/>
                        </a:rPr>
                        <a:t>Dương</a:t>
                      </a:r>
                      <a:r>
                        <a:rPr lang="en-US" sz="2400" kern="1200" baseline="0" dirty="0">
                          <a:solidFill>
                            <a:schemeClr val="tx1"/>
                          </a:solidFill>
                          <a:effectLst/>
                          <a:latin typeface="+mj-lt"/>
                          <a:ea typeface="+mn-ea"/>
                          <a:cs typeface="+mn-cs"/>
                        </a:rPr>
                        <a:t>. </a:t>
                      </a:r>
                      <a:r>
                        <a:rPr lang="en-US" sz="2400" kern="1200" baseline="0" dirty="0" err="1">
                          <a:solidFill>
                            <a:schemeClr val="tx1"/>
                          </a:solidFill>
                          <a:effectLst/>
                          <a:latin typeface="+mj-lt"/>
                          <a:ea typeface="+mn-ea"/>
                          <a:cs typeface="+mn-cs"/>
                        </a:rPr>
                        <a:t>Gần</a:t>
                      </a:r>
                      <a:r>
                        <a:rPr lang="en-US" sz="2400" kern="1200" baseline="0" dirty="0">
                          <a:solidFill>
                            <a:schemeClr val="tx1"/>
                          </a:solidFill>
                          <a:effectLst/>
                          <a:latin typeface="+mj-lt"/>
                          <a:ea typeface="+mn-ea"/>
                          <a:cs typeface="+mn-cs"/>
                        </a:rPr>
                        <a:t> </a:t>
                      </a:r>
                      <a:r>
                        <a:rPr lang="en-US" sz="2400" kern="1200" baseline="0" dirty="0" err="1">
                          <a:solidFill>
                            <a:schemeClr val="tx1"/>
                          </a:solidFill>
                          <a:effectLst/>
                          <a:latin typeface="+mj-lt"/>
                          <a:ea typeface="+mn-ea"/>
                          <a:cs typeface="+mn-cs"/>
                        </a:rPr>
                        <a:t>đây</a:t>
                      </a:r>
                      <a:r>
                        <a:rPr lang="en-US" sz="2400" kern="1200" baseline="0" dirty="0">
                          <a:solidFill>
                            <a:schemeClr val="tx1"/>
                          </a:solidFill>
                          <a:effectLst/>
                          <a:latin typeface="+mj-lt"/>
                          <a:ea typeface="+mn-ea"/>
                          <a:cs typeface="+mn-cs"/>
                        </a:rPr>
                        <a:t>, </a:t>
                      </a:r>
                      <a:r>
                        <a:rPr lang="en-US" sz="2400" kern="1200" baseline="0" dirty="0" err="1">
                          <a:solidFill>
                            <a:schemeClr val="tx1"/>
                          </a:solidFill>
                          <a:effectLst/>
                          <a:latin typeface="+mj-lt"/>
                          <a:ea typeface="+mn-ea"/>
                          <a:cs typeface="+mn-cs"/>
                        </a:rPr>
                        <a:t>Dương</a:t>
                      </a:r>
                      <a:r>
                        <a:rPr lang="en-US" sz="2400" kern="1200" baseline="0" dirty="0">
                          <a:solidFill>
                            <a:schemeClr val="tx1"/>
                          </a:solidFill>
                          <a:effectLst/>
                          <a:latin typeface="+mj-lt"/>
                          <a:ea typeface="+mn-ea"/>
                          <a:cs typeface="+mn-cs"/>
                        </a:rPr>
                        <a:t> </a:t>
                      </a:r>
                      <a:r>
                        <a:rPr lang="en-US" sz="2400" kern="1200" baseline="0" dirty="0" err="1">
                          <a:solidFill>
                            <a:schemeClr val="tx1"/>
                          </a:solidFill>
                          <a:effectLst/>
                          <a:latin typeface="+mj-lt"/>
                          <a:ea typeface="+mn-ea"/>
                          <a:cs typeface="+mn-cs"/>
                        </a:rPr>
                        <a:t>phải</a:t>
                      </a:r>
                      <a:r>
                        <a:rPr lang="en-US" sz="2400" kern="1200" baseline="0" dirty="0">
                          <a:solidFill>
                            <a:schemeClr val="tx1"/>
                          </a:solidFill>
                          <a:effectLst/>
                          <a:latin typeface="+mj-lt"/>
                          <a:ea typeface="+mn-ea"/>
                          <a:cs typeface="+mn-cs"/>
                        </a:rPr>
                        <a:t> </a:t>
                      </a:r>
                      <a:r>
                        <a:rPr lang="en-US" sz="2400" kern="1200" baseline="0" dirty="0" err="1">
                          <a:solidFill>
                            <a:schemeClr val="tx1"/>
                          </a:solidFill>
                          <a:effectLst/>
                          <a:latin typeface="+mj-lt"/>
                          <a:ea typeface="+mn-ea"/>
                          <a:cs typeface="+mn-cs"/>
                        </a:rPr>
                        <a:t>thức</a:t>
                      </a:r>
                      <a:r>
                        <a:rPr lang="en-US" sz="2400" kern="1200" baseline="0" dirty="0">
                          <a:solidFill>
                            <a:schemeClr val="tx1"/>
                          </a:solidFill>
                          <a:effectLst/>
                          <a:latin typeface="+mj-lt"/>
                          <a:ea typeface="+mn-ea"/>
                          <a:cs typeface="+mn-cs"/>
                        </a:rPr>
                        <a:t> </a:t>
                      </a:r>
                      <a:r>
                        <a:rPr lang="en-US" sz="2400" kern="1200" baseline="0" dirty="0" err="1">
                          <a:solidFill>
                            <a:schemeClr val="tx1"/>
                          </a:solidFill>
                          <a:effectLst/>
                          <a:latin typeface="+mj-lt"/>
                          <a:ea typeface="+mn-ea"/>
                          <a:cs typeface="+mn-cs"/>
                        </a:rPr>
                        <a:t>khuya</a:t>
                      </a:r>
                      <a:r>
                        <a:rPr lang="en-US" sz="2400" kern="1200" baseline="0" dirty="0">
                          <a:solidFill>
                            <a:schemeClr val="tx1"/>
                          </a:solidFill>
                          <a:effectLst/>
                          <a:latin typeface="+mj-lt"/>
                          <a:ea typeface="+mn-ea"/>
                          <a:cs typeface="+mn-cs"/>
                        </a:rPr>
                        <a:t> </a:t>
                      </a:r>
                      <a:r>
                        <a:rPr lang="en-US" sz="2400" kern="1200" baseline="0" dirty="0" err="1">
                          <a:solidFill>
                            <a:schemeClr val="tx1"/>
                          </a:solidFill>
                          <a:effectLst/>
                          <a:latin typeface="+mj-lt"/>
                          <a:ea typeface="+mn-ea"/>
                          <a:cs typeface="+mn-cs"/>
                        </a:rPr>
                        <a:t>hơn</a:t>
                      </a:r>
                      <a:r>
                        <a:rPr lang="en-US" sz="2400" kern="1200" baseline="0" dirty="0">
                          <a:solidFill>
                            <a:schemeClr val="tx1"/>
                          </a:solidFill>
                          <a:effectLst/>
                          <a:latin typeface="+mj-lt"/>
                          <a:ea typeface="+mn-ea"/>
                          <a:cs typeface="+mn-cs"/>
                        </a:rPr>
                        <a:t> </a:t>
                      </a:r>
                      <a:r>
                        <a:rPr lang="en-US" sz="2400" kern="1200" baseline="0" dirty="0" err="1">
                          <a:solidFill>
                            <a:schemeClr val="tx1"/>
                          </a:solidFill>
                          <a:effectLst/>
                          <a:latin typeface="+mj-lt"/>
                          <a:ea typeface="+mn-ea"/>
                          <a:cs typeface="+mn-cs"/>
                        </a:rPr>
                        <a:t>để</a:t>
                      </a:r>
                      <a:r>
                        <a:rPr lang="en-US" sz="2400" kern="1200" baseline="0" dirty="0">
                          <a:solidFill>
                            <a:schemeClr val="tx1"/>
                          </a:solidFill>
                          <a:effectLst/>
                          <a:latin typeface="+mj-lt"/>
                          <a:ea typeface="+mn-ea"/>
                          <a:cs typeface="+mn-cs"/>
                        </a:rPr>
                        <a:t> </a:t>
                      </a:r>
                      <a:r>
                        <a:rPr lang="en-US" sz="2400" kern="1200" baseline="0" dirty="0" err="1">
                          <a:solidFill>
                            <a:schemeClr val="tx1"/>
                          </a:solidFill>
                          <a:effectLst/>
                          <a:latin typeface="+mj-lt"/>
                          <a:ea typeface="+mn-ea"/>
                          <a:cs typeface="+mn-cs"/>
                        </a:rPr>
                        <a:t>vừa</a:t>
                      </a:r>
                      <a:r>
                        <a:rPr lang="en-US" sz="2400" kern="1200" baseline="0" dirty="0">
                          <a:solidFill>
                            <a:schemeClr val="tx1"/>
                          </a:solidFill>
                          <a:effectLst/>
                          <a:latin typeface="+mj-lt"/>
                          <a:ea typeface="+mn-ea"/>
                          <a:cs typeface="+mn-cs"/>
                        </a:rPr>
                        <a:t> </a:t>
                      </a:r>
                      <a:r>
                        <a:rPr lang="en-US" sz="2400" kern="1200" baseline="0" dirty="0" err="1">
                          <a:solidFill>
                            <a:schemeClr val="tx1"/>
                          </a:solidFill>
                          <a:effectLst/>
                          <a:latin typeface="+mj-lt"/>
                          <a:ea typeface="+mn-ea"/>
                          <a:cs typeface="+mn-cs"/>
                        </a:rPr>
                        <a:t>làm</a:t>
                      </a:r>
                      <a:r>
                        <a:rPr lang="en-US" sz="2400" kern="1200" baseline="0" dirty="0">
                          <a:solidFill>
                            <a:schemeClr val="tx1"/>
                          </a:solidFill>
                          <a:effectLst/>
                          <a:latin typeface="+mj-lt"/>
                          <a:ea typeface="+mn-ea"/>
                          <a:cs typeface="+mn-cs"/>
                        </a:rPr>
                        <a:t> </a:t>
                      </a:r>
                      <a:r>
                        <a:rPr lang="en-US" sz="2400" kern="1200" baseline="0" dirty="0" err="1">
                          <a:solidFill>
                            <a:schemeClr val="tx1"/>
                          </a:solidFill>
                          <a:effectLst/>
                          <a:latin typeface="+mj-lt"/>
                          <a:ea typeface="+mn-ea"/>
                          <a:cs typeface="+mn-cs"/>
                        </a:rPr>
                        <a:t>hết</a:t>
                      </a:r>
                      <a:r>
                        <a:rPr lang="en-US" sz="2400" kern="1200" baseline="0" dirty="0">
                          <a:solidFill>
                            <a:schemeClr val="tx1"/>
                          </a:solidFill>
                          <a:effectLst/>
                          <a:latin typeface="+mj-lt"/>
                          <a:ea typeface="+mn-ea"/>
                          <a:cs typeface="+mn-cs"/>
                        </a:rPr>
                        <a:t> </a:t>
                      </a:r>
                      <a:r>
                        <a:rPr lang="en-US" sz="2400" kern="1200" baseline="0" dirty="0" err="1">
                          <a:solidFill>
                            <a:schemeClr val="tx1"/>
                          </a:solidFill>
                          <a:effectLst/>
                          <a:latin typeface="+mj-lt"/>
                          <a:ea typeface="+mn-ea"/>
                          <a:cs typeface="+mn-cs"/>
                        </a:rPr>
                        <a:t>bài</a:t>
                      </a:r>
                      <a:r>
                        <a:rPr lang="en-US" sz="2400" kern="1200" baseline="0" dirty="0">
                          <a:solidFill>
                            <a:schemeClr val="tx1"/>
                          </a:solidFill>
                          <a:effectLst/>
                          <a:latin typeface="+mj-lt"/>
                          <a:ea typeface="+mn-ea"/>
                          <a:cs typeface="+mn-cs"/>
                        </a:rPr>
                        <a:t> </a:t>
                      </a:r>
                      <a:r>
                        <a:rPr lang="en-US" sz="2400" kern="1200" baseline="0" dirty="0" err="1">
                          <a:solidFill>
                            <a:schemeClr val="tx1"/>
                          </a:solidFill>
                          <a:effectLst/>
                          <a:latin typeface="+mj-lt"/>
                          <a:ea typeface="+mn-ea"/>
                          <a:cs typeface="+mn-cs"/>
                        </a:rPr>
                        <a:t>tập</a:t>
                      </a:r>
                      <a:r>
                        <a:rPr lang="en-US" sz="2400" kern="1200" baseline="0" dirty="0">
                          <a:solidFill>
                            <a:schemeClr val="tx1"/>
                          </a:solidFill>
                          <a:effectLst/>
                          <a:latin typeface="+mj-lt"/>
                          <a:ea typeface="+mn-ea"/>
                          <a:cs typeface="+mn-cs"/>
                        </a:rPr>
                        <a:t> </a:t>
                      </a:r>
                      <a:r>
                        <a:rPr lang="en-US" sz="2400" kern="1200" baseline="0" dirty="0" err="1">
                          <a:solidFill>
                            <a:schemeClr val="tx1"/>
                          </a:solidFill>
                          <a:effectLst/>
                          <a:latin typeface="+mj-lt"/>
                          <a:ea typeface="+mn-ea"/>
                          <a:cs typeface="+mn-cs"/>
                        </a:rPr>
                        <a:t>của</a:t>
                      </a:r>
                      <a:r>
                        <a:rPr lang="en-US" sz="2400" kern="1200" baseline="0" dirty="0">
                          <a:solidFill>
                            <a:schemeClr val="tx1"/>
                          </a:solidFill>
                          <a:effectLst/>
                          <a:latin typeface="+mj-lt"/>
                          <a:ea typeface="+mn-ea"/>
                          <a:cs typeface="+mn-cs"/>
                        </a:rPr>
                        <a:t> </a:t>
                      </a:r>
                      <a:r>
                        <a:rPr lang="en-US" sz="2400" kern="1200" baseline="0" dirty="0" err="1">
                          <a:solidFill>
                            <a:schemeClr val="tx1"/>
                          </a:solidFill>
                          <a:effectLst/>
                          <a:latin typeface="+mj-lt"/>
                          <a:ea typeface="+mn-ea"/>
                          <a:cs typeface="+mn-cs"/>
                        </a:rPr>
                        <a:t>mình</a:t>
                      </a:r>
                      <a:r>
                        <a:rPr lang="en-US" sz="2400" kern="1200" baseline="0" dirty="0">
                          <a:solidFill>
                            <a:schemeClr val="tx1"/>
                          </a:solidFill>
                          <a:effectLst/>
                          <a:latin typeface="+mj-lt"/>
                          <a:ea typeface="+mn-ea"/>
                          <a:cs typeface="+mn-cs"/>
                        </a:rPr>
                        <a:t>, </a:t>
                      </a:r>
                      <a:r>
                        <a:rPr lang="en-US" sz="2400" kern="1200" baseline="0" dirty="0" err="1">
                          <a:solidFill>
                            <a:schemeClr val="tx1"/>
                          </a:solidFill>
                          <a:effectLst/>
                          <a:latin typeface="+mj-lt"/>
                          <a:ea typeface="+mn-ea"/>
                          <a:cs typeface="+mn-cs"/>
                        </a:rPr>
                        <a:t>vừa</a:t>
                      </a:r>
                      <a:r>
                        <a:rPr lang="en-US" sz="2400" kern="1200" baseline="0" dirty="0">
                          <a:solidFill>
                            <a:schemeClr val="tx1"/>
                          </a:solidFill>
                          <a:effectLst/>
                          <a:latin typeface="+mj-lt"/>
                          <a:ea typeface="+mn-ea"/>
                          <a:cs typeface="+mn-cs"/>
                        </a:rPr>
                        <a:t> </a:t>
                      </a:r>
                      <a:r>
                        <a:rPr lang="en-US" sz="2400" kern="1200" baseline="0" dirty="0" err="1">
                          <a:solidFill>
                            <a:schemeClr val="tx1"/>
                          </a:solidFill>
                          <a:effectLst/>
                          <a:latin typeface="+mj-lt"/>
                          <a:ea typeface="+mn-ea"/>
                          <a:cs typeface="+mn-cs"/>
                        </a:rPr>
                        <a:t>chép</a:t>
                      </a:r>
                      <a:r>
                        <a:rPr lang="en-US" sz="2400" kern="1200" baseline="0" dirty="0">
                          <a:solidFill>
                            <a:schemeClr val="tx1"/>
                          </a:solidFill>
                          <a:effectLst/>
                          <a:latin typeface="+mj-lt"/>
                          <a:ea typeface="+mn-ea"/>
                          <a:cs typeface="+mn-cs"/>
                        </a:rPr>
                        <a:t> </a:t>
                      </a:r>
                      <a:r>
                        <a:rPr lang="en-US" sz="2400" kern="1200" baseline="0" dirty="0" err="1">
                          <a:solidFill>
                            <a:schemeClr val="tx1"/>
                          </a:solidFill>
                          <a:effectLst/>
                          <a:latin typeface="+mj-lt"/>
                          <a:ea typeface="+mn-ea"/>
                          <a:cs typeface="+mn-cs"/>
                        </a:rPr>
                        <a:t>bài</a:t>
                      </a:r>
                      <a:r>
                        <a:rPr lang="en-US" sz="2400" kern="1200" baseline="0" dirty="0">
                          <a:solidFill>
                            <a:schemeClr val="tx1"/>
                          </a:solidFill>
                          <a:effectLst/>
                          <a:latin typeface="+mj-lt"/>
                          <a:ea typeface="+mn-ea"/>
                          <a:cs typeface="+mn-cs"/>
                        </a:rPr>
                        <a:t> </a:t>
                      </a:r>
                      <a:r>
                        <a:rPr lang="en-US" sz="2400" kern="1200" baseline="0" dirty="0" err="1">
                          <a:solidFill>
                            <a:schemeClr val="tx1"/>
                          </a:solidFill>
                          <a:effectLst/>
                          <a:latin typeface="+mj-lt"/>
                          <a:ea typeface="+mn-ea"/>
                          <a:cs typeface="+mn-cs"/>
                        </a:rPr>
                        <a:t>tập</a:t>
                      </a:r>
                      <a:r>
                        <a:rPr lang="en-US" sz="2400" kern="1200" baseline="0" dirty="0">
                          <a:solidFill>
                            <a:schemeClr val="tx1"/>
                          </a:solidFill>
                          <a:effectLst/>
                          <a:latin typeface="+mj-lt"/>
                          <a:ea typeface="+mn-ea"/>
                          <a:cs typeface="+mn-cs"/>
                        </a:rPr>
                        <a:t> </a:t>
                      </a:r>
                      <a:r>
                        <a:rPr lang="en-US" sz="2400" kern="1200" baseline="0" dirty="0" err="1">
                          <a:solidFill>
                            <a:schemeClr val="tx1"/>
                          </a:solidFill>
                          <a:effectLst/>
                          <a:latin typeface="+mj-lt"/>
                          <a:ea typeface="+mn-ea"/>
                          <a:cs typeface="+mn-cs"/>
                        </a:rPr>
                        <a:t>về</a:t>
                      </a:r>
                      <a:r>
                        <a:rPr lang="en-US" sz="2400" kern="1200" baseline="0" dirty="0">
                          <a:solidFill>
                            <a:schemeClr val="tx1"/>
                          </a:solidFill>
                          <a:effectLst/>
                          <a:latin typeface="+mj-lt"/>
                          <a:ea typeface="+mn-ea"/>
                          <a:cs typeface="+mn-cs"/>
                        </a:rPr>
                        <a:t> </a:t>
                      </a:r>
                      <a:r>
                        <a:rPr lang="en-US" sz="2400" kern="1200" baseline="0" dirty="0" err="1">
                          <a:solidFill>
                            <a:schemeClr val="tx1"/>
                          </a:solidFill>
                          <a:effectLst/>
                          <a:latin typeface="+mj-lt"/>
                          <a:ea typeface="+mn-ea"/>
                          <a:cs typeface="+mn-cs"/>
                        </a:rPr>
                        <a:t>nhà</a:t>
                      </a:r>
                      <a:r>
                        <a:rPr lang="en-US" sz="2400" kern="1200" baseline="0" dirty="0">
                          <a:solidFill>
                            <a:schemeClr val="tx1"/>
                          </a:solidFill>
                          <a:effectLst/>
                          <a:latin typeface="+mj-lt"/>
                          <a:ea typeface="+mn-ea"/>
                          <a:cs typeface="+mn-cs"/>
                        </a:rPr>
                        <a:t> </a:t>
                      </a:r>
                      <a:r>
                        <a:rPr lang="en-US" sz="2400" kern="1200" baseline="0" dirty="0" err="1">
                          <a:solidFill>
                            <a:schemeClr val="tx1"/>
                          </a:solidFill>
                          <a:effectLst/>
                          <a:latin typeface="+mj-lt"/>
                          <a:ea typeface="+mn-ea"/>
                          <a:cs typeface="+mn-cs"/>
                        </a:rPr>
                        <a:t>vào</a:t>
                      </a:r>
                      <a:r>
                        <a:rPr lang="en-US" sz="2400" kern="1200" baseline="0" dirty="0">
                          <a:solidFill>
                            <a:schemeClr val="tx1"/>
                          </a:solidFill>
                          <a:effectLst/>
                          <a:latin typeface="+mj-lt"/>
                          <a:ea typeface="+mn-ea"/>
                          <a:cs typeface="+mn-cs"/>
                        </a:rPr>
                        <a:t> </a:t>
                      </a:r>
                      <a:r>
                        <a:rPr lang="en-US" sz="2400" kern="1200" baseline="0" dirty="0" err="1">
                          <a:solidFill>
                            <a:schemeClr val="tx1"/>
                          </a:solidFill>
                          <a:effectLst/>
                          <a:latin typeface="+mj-lt"/>
                          <a:ea typeface="+mn-ea"/>
                          <a:cs typeface="+mn-cs"/>
                        </a:rPr>
                        <a:t>vở</a:t>
                      </a:r>
                      <a:r>
                        <a:rPr lang="en-US" sz="2400" kern="1200" baseline="0" dirty="0">
                          <a:solidFill>
                            <a:schemeClr val="tx1"/>
                          </a:solidFill>
                          <a:effectLst/>
                          <a:latin typeface="+mj-lt"/>
                          <a:ea typeface="+mn-ea"/>
                          <a:cs typeface="+mn-cs"/>
                        </a:rPr>
                        <a:t> </a:t>
                      </a:r>
                      <a:r>
                        <a:rPr lang="en-US" sz="2400" kern="1200" baseline="0" dirty="0" err="1">
                          <a:solidFill>
                            <a:schemeClr val="tx1"/>
                          </a:solidFill>
                          <a:effectLst/>
                          <a:latin typeface="+mj-lt"/>
                          <a:ea typeface="+mn-ea"/>
                          <a:cs typeface="+mn-cs"/>
                        </a:rPr>
                        <a:t>cho</a:t>
                      </a:r>
                      <a:r>
                        <a:rPr lang="en-US" sz="2400" kern="1200" baseline="0" dirty="0">
                          <a:solidFill>
                            <a:schemeClr val="tx1"/>
                          </a:solidFill>
                          <a:effectLst/>
                          <a:latin typeface="+mj-lt"/>
                          <a:ea typeface="+mn-ea"/>
                          <a:cs typeface="+mn-cs"/>
                        </a:rPr>
                        <a:t> </a:t>
                      </a:r>
                      <a:r>
                        <a:rPr lang="en-US" sz="2400" kern="1200" baseline="0" dirty="0" err="1">
                          <a:solidFill>
                            <a:schemeClr val="tx1"/>
                          </a:solidFill>
                          <a:effectLst/>
                          <a:latin typeface="+mj-lt"/>
                          <a:ea typeface="+mn-ea"/>
                          <a:cs typeface="+mn-cs"/>
                        </a:rPr>
                        <a:t>Chiến</a:t>
                      </a:r>
                      <a:r>
                        <a:rPr lang="en-US" sz="2400" kern="1200" baseline="0" dirty="0">
                          <a:solidFill>
                            <a:schemeClr val="tx1"/>
                          </a:solidFill>
                          <a:effectLst/>
                          <a:latin typeface="+mj-lt"/>
                          <a:ea typeface="+mn-ea"/>
                          <a:cs typeface="+mn-cs"/>
                        </a:rPr>
                        <a:t>. </a:t>
                      </a:r>
                      <a:r>
                        <a:rPr lang="en-US" sz="2400" kern="1200" baseline="0" dirty="0" err="1">
                          <a:solidFill>
                            <a:schemeClr val="tx1"/>
                          </a:solidFill>
                          <a:effectLst/>
                          <a:latin typeface="+mj-lt"/>
                          <a:ea typeface="+mn-ea"/>
                          <a:cs typeface="+mn-cs"/>
                        </a:rPr>
                        <a:t>Trong</a:t>
                      </a:r>
                      <a:r>
                        <a:rPr lang="en-US" sz="2400" kern="1200" baseline="0" dirty="0">
                          <a:solidFill>
                            <a:schemeClr val="tx1"/>
                          </a:solidFill>
                          <a:effectLst/>
                          <a:latin typeface="+mj-lt"/>
                          <a:ea typeface="+mn-ea"/>
                          <a:cs typeface="+mn-cs"/>
                        </a:rPr>
                        <a:t> </a:t>
                      </a:r>
                      <a:r>
                        <a:rPr lang="en-US" sz="2400" kern="1200" baseline="0" dirty="0" err="1">
                          <a:solidFill>
                            <a:schemeClr val="tx1"/>
                          </a:solidFill>
                          <a:effectLst/>
                          <a:latin typeface="+mj-lt"/>
                          <a:ea typeface="+mn-ea"/>
                          <a:cs typeface="+mn-cs"/>
                        </a:rPr>
                        <a:t>các</a:t>
                      </a:r>
                      <a:r>
                        <a:rPr lang="en-US" sz="2400" kern="1200" baseline="0" dirty="0">
                          <a:solidFill>
                            <a:schemeClr val="tx1"/>
                          </a:solidFill>
                          <a:effectLst/>
                          <a:latin typeface="+mj-lt"/>
                          <a:ea typeface="+mn-ea"/>
                          <a:cs typeface="+mn-cs"/>
                        </a:rPr>
                        <a:t> </a:t>
                      </a:r>
                      <a:r>
                        <a:rPr lang="en-US" sz="2400" kern="1200" baseline="0" dirty="0" err="1">
                          <a:solidFill>
                            <a:schemeClr val="tx1"/>
                          </a:solidFill>
                          <a:effectLst/>
                          <a:latin typeface="+mj-lt"/>
                          <a:ea typeface="+mn-ea"/>
                          <a:cs typeface="+mn-cs"/>
                        </a:rPr>
                        <a:t>giờ</a:t>
                      </a:r>
                      <a:r>
                        <a:rPr lang="en-US" sz="2400" kern="1200" baseline="0" dirty="0">
                          <a:solidFill>
                            <a:schemeClr val="tx1"/>
                          </a:solidFill>
                          <a:effectLst/>
                          <a:latin typeface="+mj-lt"/>
                          <a:ea typeface="+mn-ea"/>
                          <a:cs typeface="+mn-cs"/>
                        </a:rPr>
                        <a:t> </a:t>
                      </a:r>
                      <a:r>
                        <a:rPr lang="en-US" sz="2400" kern="1200" baseline="0" dirty="0" err="1">
                          <a:solidFill>
                            <a:schemeClr val="tx1"/>
                          </a:solidFill>
                          <a:effectLst/>
                          <a:latin typeface="+mj-lt"/>
                          <a:ea typeface="+mn-ea"/>
                          <a:cs typeface="+mn-cs"/>
                        </a:rPr>
                        <a:t>kiểm</a:t>
                      </a:r>
                      <a:r>
                        <a:rPr lang="en-US" sz="2400" kern="1200" baseline="0" dirty="0">
                          <a:solidFill>
                            <a:schemeClr val="tx1"/>
                          </a:solidFill>
                          <a:effectLst/>
                          <a:latin typeface="+mj-lt"/>
                          <a:ea typeface="+mn-ea"/>
                          <a:cs typeface="+mn-cs"/>
                        </a:rPr>
                        <a:t> </a:t>
                      </a:r>
                      <a:r>
                        <a:rPr lang="en-US" sz="2400" kern="1200" baseline="0" dirty="0" err="1">
                          <a:solidFill>
                            <a:schemeClr val="tx1"/>
                          </a:solidFill>
                          <a:effectLst/>
                          <a:latin typeface="+mj-lt"/>
                          <a:ea typeface="+mn-ea"/>
                          <a:cs typeface="+mn-cs"/>
                        </a:rPr>
                        <a:t>tra</a:t>
                      </a:r>
                      <a:r>
                        <a:rPr lang="en-US" sz="2400" kern="1200" baseline="0" dirty="0">
                          <a:solidFill>
                            <a:schemeClr val="tx1"/>
                          </a:solidFill>
                          <a:effectLst/>
                          <a:latin typeface="+mj-lt"/>
                          <a:ea typeface="+mn-ea"/>
                          <a:cs typeface="+mn-cs"/>
                        </a:rPr>
                        <a:t>, </a:t>
                      </a:r>
                      <a:r>
                        <a:rPr lang="en-US" sz="2400" kern="1200" baseline="0" dirty="0" err="1">
                          <a:solidFill>
                            <a:schemeClr val="tx1"/>
                          </a:solidFill>
                          <a:effectLst/>
                          <a:latin typeface="+mj-lt"/>
                          <a:ea typeface="+mn-ea"/>
                          <a:cs typeface="+mn-cs"/>
                        </a:rPr>
                        <a:t>Dương</a:t>
                      </a:r>
                      <a:r>
                        <a:rPr lang="en-US" sz="2400" kern="1200" baseline="0" dirty="0">
                          <a:solidFill>
                            <a:schemeClr val="tx1"/>
                          </a:solidFill>
                          <a:effectLst/>
                          <a:latin typeface="+mj-lt"/>
                          <a:ea typeface="+mn-ea"/>
                          <a:cs typeface="+mn-cs"/>
                        </a:rPr>
                        <a:t> </a:t>
                      </a:r>
                      <a:r>
                        <a:rPr lang="en-US" sz="2400" kern="1200" baseline="0" dirty="0" err="1">
                          <a:solidFill>
                            <a:schemeClr val="tx1"/>
                          </a:solidFill>
                          <a:effectLst/>
                          <a:latin typeface="+mj-lt"/>
                          <a:ea typeface="+mn-ea"/>
                          <a:cs typeface="+mn-cs"/>
                        </a:rPr>
                        <a:t>phải</a:t>
                      </a:r>
                      <a:r>
                        <a:rPr lang="en-US" sz="2400" kern="1200" baseline="0" dirty="0">
                          <a:solidFill>
                            <a:schemeClr val="tx1"/>
                          </a:solidFill>
                          <a:effectLst/>
                          <a:latin typeface="+mj-lt"/>
                          <a:ea typeface="+mn-ea"/>
                          <a:cs typeface="+mn-cs"/>
                        </a:rPr>
                        <a:t> </a:t>
                      </a:r>
                      <a:r>
                        <a:rPr lang="en-US" sz="2400" kern="1200" baseline="0" dirty="0" err="1">
                          <a:solidFill>
                            <a:schemeClr val="tx1"/>
                          </a:solidFill>
                          <a:effectLst/>
                          <a:latin typeface="+mj-lt"/>
                          <a:ea typeface="+mn-ea"/>
                          <a:cs typeface="+mn-cs"/>
                        </a:rPr>
                        <a:t>tìm</a:t>
                      </a:r>
                      <a:r>
                        <a:rPr lang="en-US" sz="2400" kern="1200" baseline="0" dirty="0">
                          <a:solidFill>
                            <a:schemeClr val="tx1"/>
                          </a:solidFill>
                          <a:effectLst/>
                          <a:latin typeface="+mj-lt"/>
                          <a:ea typeface="+mn-ea"/>
                          <a:cs typeface="+mn-cs"/>
                        </a:rPr>
                        <a:t> </a:t>
                      </a:r>
                      <a:r>
                        <a:rPr lang="en-US" sz="2400" kern="1200" baseline="0" dirty="0" err="1">
                          <a:solidFill>
                            <a:schemeClr val="tx1"/>
                          </a:solidFill>
                          <a:effectLst/>
                          <a:latin typeface="+mj-lt"/>
                          <a:ea typeface="+mn-ea"/>
                          <a:cs typeface="+mn-cs"/>
                        </a:rPr>
                        <a:t>cách</a:t>
                      </a:r>
                      <a:r>
                        <a:rPr lang="en-US" sz="2400" kern="1200" baseline="0" dirty="0">
                          <a:solidFill>
                            <a:schemeClr val="tx1"/>
                          </a:solidFill>
                          <a:effectLst/>
                          <a:latin typeface="+mj-lt"/>
                          <a:ea typeface="+mn-ea"/>
                          <a:cs typeface="+mn-cs"/>
                        </a:rPr>
                        <a:t> </a:t>
                      </a:r>
                      <a:r>
                        <a:rPr lang="en-US" sz="2400" kern="1200" baseline="0" dirty="0" err="1">
                          <a:solidFill>
                            <a:schemeClr val="tx1"/>
                          </a:solidFill>
                          <a:effectLst/>
                          <a:latin typeface="+mj-lt"/>
                          <a:ea typeface="+mn-ea"/>
                          <a:cs typeface="+mn-cs"/>
                        </a:rPr>
                        <a:t>cho</a:t>
                      </a:r>
                      <a:r>
                        <a:rPr lang="en-US" sz="2400" kern="1200" baseline="0" dirty="0">
                          <a:solidFill>
                            <a:schemeClr val="tx1"/>
                          </a:solidFill>
                          <a:effectLst/>
                          <a:latin typeface="+mj-lt"/>
                          <a:ea typeface="+mn-ea"/>
                          <a:cs typeface="+mn-cs"/>
                        </a:rPr>
                        <a:t> </a:t>
                      </a:r>
                      <a:r>
                        <a:rPr lang="en-US" sz="2400" kern="1200" baseline="0" dirty="0" err="1">
                          <a:solidFill>
                            <a:schemeClr val="tx1"/>
                          </a:solidFill>
                          <a:effectLst/>
                          <a:latin typeface="+mj-lt"/>
                          <a:ea typeface="+mn-ea"/>
                          <a:cs typeface="+mn-cs"/>
                        </a:rPr>
                        <a:t>Chiến</a:t>
                      </a:r>
                      <a:r>
                        <a:rPr lang="en-US" sz="2400" kern="1200" baseline="0" dirty="0">
                          <a:solidFill>
                            <a:schemeClr val="tx1"/>
                          </a:solidFill>
                          <a:effectLst/>
                          <a:latin typeface="+mj-lt"/>
                          <a:ea typeface="+mn-ea"/>
                          <a:cs typeface="+mn-cs"/>
                        </a:rPr>
                        <a:t> </a:t>
                      </a:r>
                      <a:r>
                        <a:rPr lang="en-US" sz="2400" kern="1200" baseline="0" dirty="0" err="1">
                          <a:solidFill>
                            <a:schemeClr val="tx1"/>
                          </a:solidFill>
                          <a:effectLst/>
                          <a:latin typeface="+mj-lt"/>
                          <a:ea typeface="+mn-ea"/>
                          <a:cs typeface="+mn-cs"/>
                        </a:rPr>
                        <a:t>nhìn</a:t>
                      </a:r>
                      <a:r>
                        <a:rPr lang="en-US" sz="2400" kern="1200" baseline="0" dirty="0">
                          <a:solidFill>
                            <a:schemeClr val="tx1"/>
                          </a:solidFill>
                          <a:effectLst/>
                          <a:latin typeface="+mj-lt"/>
                          <a:ea typeface="+mn-ea"/>
                          <a:cs typeface="+mn-cs"/>
                        </a:rPr>
                        <a:t> </a:t>
                      </a:r>
                      <a:r>
                        <a:rPr lang="en-US" sz="2400" kern="1200" baseline="0" dirty="0" err="1">
                          <a:solidFill>
                            <a:schemeClr val="tx1"/>
                          </a:solidFill>
                          <a:effectLst/>
                          <a:latin typeface="+mj-lt"/>
                          <a:ea typeface="+mn-ea"/>
                          <a:cs typeface="+mn-cs"/>
                        </a:rPr>
                        <a:t>bài</a:t>
                      </a:r>
                      <a:r>
                        <a:rPr lang="en-US" sz="2400" kern="1200" baseline="0" dirty="0">
                          <a:solidFill>
                            <a:schemeClr val="tx1"/>
                          </a:solidFill>
                          <a:effectLst/>
                          <a:latin typeface="+mj-lt"/>
                          <a:ea typeface="+mn-ea"/>
                          <a:cs typeface="+mn-cs"/>
                        </a:rPr>
                        <a:t> </a:t>
                      </a:r>
                      <a:r>
                        <a:rPr lang="en-US" sz="2400" kern="1200" baseline="0" dirty="0" err="1">
                          <a:solidFill>
                            <a:schemeClr val="tx1"/>
                          </a:solidFill>
                          <a:effectLst/>
                          <a:latin typeface="+mj-lt"/>
                          <a:ea typeface="+mn-ea"/>
                          <a:cs typeface="+mn-cs"/>
                        </a:rPr>
                        <a:t>của</a:t>
                      </a:r>
                      <a:r>
                        <a:rPr lang="en-US" sz="2400" kern="1200" baseline="0" dirty="0">
                          <a:solidFill>
                            <a:schemeClr val="tx1"/>
                          </a:solidFill>
                          <a:effectLst/>
                          <a:latin typeface="+mj-lt"/>
                          <a:ea typeface="+mn-ea"/>
                          <a:cs typeface="+mn-cs"/>
                        </a:rPr>
                        <a:t> </a:t>
                      </a:r>
                      <a:r>
                        <a:rPr lang="en-US" sz="2400" kern="1200" baseline="0" dirty="0" err="1">
                          <a:solidFill>
                            <a:schemeClr val="tx1"/>
                          </a:solidFill>
                          <a:effectLst/>
                          <a:latin typeface="+mj-lt"/>
                          <a:ea typeface="+mn-ea"/>
                          <a:cs typeface="+mn-cs"/>
                        </a:rPr>
                        <a:t>mình</a:t>
                      </a:r>
                      <a:r>
                        <a:rPr lang="en-US" sz="2400" kern="1200" baseline="0" dirty="0">
                          <a:solidFill>
                            <a:schemeClr val="tx1"/>
                          </a:solidFill>
                          <a:effectLst/>
                          <a:latin typeface="+mj-lt"/>
                          <a:ea typeface="+mn-ea"/>
                          <a:cs typeface="+mn-cs"/>
                        </a:rPr>
                        <a:t>. </a:t>
                      </a:r>
                      <a:r>
                        <a:rPr lang="en-US" sz="2400" kern="1200" baseline="0" dirty="0" err="1">
                          <a:solidFill>
                            <a:schemeClr val="tx1"/>
                          </a:solidFill>
                          <a:effectLst/>
                          <a:latin typeface="+mj-lt"/>
                          <a:ea typeface="+mn-ea"/>
                          <a:cs typeface="+mn-cs"/>
                        </a:rPr>
                        <a:t>Cứ</a:t>
                      </a:r>
                      <a:r>
                        <a:rPr lang="en-US" sz="2400" kern="1200" baseline="0" dirty="0">
                          <a:solidFill>
                            <a:schemeClr val="tx1"/>
                          </a:solidFill>
                          <a:effectLst/>
                          <a:latin typeface="+mj-lt"/>
                          <a:ea typeface="+mn-ea"/>
                          <a:cs typeface="+mn-cs"/>
                        </a:rPr>
                        <a:t> </a:t>
                      </a:r>
                      <a:r>
                        <a:rPr lang="en-US" sz="2400" kern="1200" baseline="0" dirty="0" err="1">
                          <a:solidFill>
                            <a:schemeClr val="tx1"/>
                          </a:solidFill>
                          <a:effectLst/>
                          <a:latin typeface="+mj-lt"/>
                          <a:ea typeface="+mn-ea"/>
                          <a:cs typeface="+mn-cs"/>
                        </a:rPr>
                        <a:t>nghĩ</a:t>
                      </a:r>
                      <a:r>
                        <a:rPr lang="en-US" sz="2400" kern="1200" baseline="0" dirty="0">
                          <a:solidFill>
                            <a:schemeClr val="tx1"/>
                          </a:solidFill>
                          <a:effectLst/>
                          <a:latin typeface="+mj-lt"/>
                          <a:ea typeface="+mn-ea"/>
                          <a:cs typeface="+mn-cs"/>
                        </a:rPr>
                        <a:t> </a:t>
                      </a:r>
                      <a:r>
                        <a:rPr lang="en-US" sz="2400" kern="1200" baseline="0" dirty="0" err="1">
                          <a:solidFill>
                            <a:schemeClr val="tx1"/>
                          </a:solidFill>
                          <a:effectLst/>
                          <a:latin typeface="+mj-lt"/>
                          <a:ea typeface="+mn-ea"/>
                          <a:cs typeface="+mn-cs"/>
                        </a:rPr>
                        <a:t>đến</a:t>
                      </a:r>
                      <a:r>
                        <a:rPr lang="en-US" sz="2400" kern="1200" baseline="0" dirty="0">
                          <a:solidFill>
                            <a:schemeClr val="tx1"/>
                          </a:solidFill>
                          <a:effectLst/>
                          <a:latin typeface="+mj-lt"/>
                          <a:ea typeface="+mn-ea"/>
                          <a:cs typeface="+mn-cs"/>
                        </a:rPr>
                        <a:t> </a:t>
                      </a:r>
                      <a:r>
                        <a:rPr lang="en-US" sz="2400" kern="1200" baseline="0" dirty="0" err="1">
                          <a:solidFill>
                            <a:schemeClr val="tx1"/>
                          </a:solidFill>
                          <a:effectLst/>
                          <a:latin typeface="+mj-lt"/>
                          <a:ea typeface="+mn-ea"/>
                          <a:cs typeface="+mn-cs"/>
                        </a:rPr>
                        <a:t>sự</a:t>
                      </a:r>
                      <a:r>
                        <a:rPr lang="en-US" sz="2400" kern="1200" baseline="0" dirty="0">
                          <a:solidFill>
                            <a:schemeClr val="tx1"/>
                          </a:solidFill>
                          <a:effectLst/>
                          <a:latin typeface="+mj-lt"/>
                          <a:ea typeface="+mn-ea"/>
                          <a:cs typeface="+mn-cs"/>
                        </a:rPr>
                        <a:t> </a:t>
                      </a:r>
                      <a:r>
                        <a:rPr lang="en-US" sz="2400" kern="1200" baseline="0" dirty="0" err="1">
                          <a:solidFill>
                            <a:schemeClr val="tx1"/>
                          </a:solidFill>
                          <a:effectLst/>
                          <a:latin typeface="+mj-lt"/>
                          <a:ea typeface="+mn-ea"/>
                          <a:cs typeface="+mn-cs"/>
                        </a:rPr>
                        <a:t>đe</a:t>
                      </a:r>
                      <a:r>
                        <a:rPr lang="en-US" sz="2400" kern="1200" baseline="0" dirty="0">
                          <a:solidFill>
                            <a:schemeClr val="tx1"/>
                          </a:solidFill>
                          <a:effectLst/>
                          <a:latin typeface="+mj-lt"/>
                          <a:ea typeface="+mn-ea"/>
                          <a:cs typeface="+mn-cs"/>
                        </a:rPr>
                        <a:t> </a:t>
                      </a:r>
                      <a:r>
                        <a:rPr lang="en-US" sz="2400" kern="1200" baseline="0" dirty="0" err="1">
                          <a:solidFill>
                            <a:schemeClr val="tx1"/>
                          </a:solidFill>
                          <a:effectLst/>
                          <a:latin typeface="+mj-lt"/>
                          <a:ea typeface="+mn-ea"/>
                          <a:cs typeface="+mn-cs"/>
                        </a:rPr>
                        <a:t>dọa</a:t>
                      </a:r>
                      <a:r>
                        <a:rPr lang="en-US" sz="2400" kern="1200" baseline="0" dirty="0">
                          <a:solidFill>
                            <a:schemeClr val="tx1"/>
                          </a:solidFill>
                          <a:effectLst/>
                          <a:latin typeface="+mj-lt"/>
                          <a:ea typeface="+mn-ea"/>
                          <a:cs typeface="+mn-cs"/>
                        </a:rPr>
                        <a:t> </a:t>
                      </a:r>
                      <a:r>
                        <a:rPr lang="en-US" sz="2400" kern="1200" baseline="0" dirty="0" err="1">
                          <a:solidFill>
                            <a:schemeClr val="tx1"/>
                          </a:solidFill>
                          <a:effectLst/>
                          <a:latin typeface="+mj-lt"/>
                          <a:ea typeface="+mn-ea"/>
                          <a:cs typeface="+mn-cs"/>
                        </a:rPr>
                        <a:t>của</a:t>
                      </a:r>
                      <a:r>
                        <a:rPr lang="en-US" sz="2400" kern="1200" baseline="0" dirty="0">
                          <a:solidFill>
                            <a:schemeClr val="tx1"/>
                          </a:solidFill>
                          <a:effectLst/>
                          <a:latin typeface="+mj-lt"/>
                          <a:ea typeface="+mn-ea"/>
                          <a:cs typeface="+mn-cs"/>
                        </a:rPr>
                        <a:t> </a:t>
                      </a:r>
                      <a:r>
                        <a:rPr lang="en-US" sz="2400" kern="1200" baseline="0" dirty="0" err="1">
                          <a:solidFill>
                            <a:schemeClr val="tx1"/>
                          </a:solidFill>
                          <a:effectLst/>
                          <a:latin typeface="+mj-lt"/>
                          <a:ea typeface="+mn-ea"/>
                          <a:cs typeface="+mn-cs"/>
                        </a:rPr>
                        <a:t>Chiến</a:t>
                      </a:r>
                      <a:r>
                        <a:rPr lang="en-US" sz="2400" kern="1200" baseline="0" dirty="0">
                          <a:solidFill>
                            <a:schemeClr val="tx1"/>
                          </a:solidFill>
                          <a:effectLst/>
                          <a:latin typeface="+mj-lt"/>
                          <a:ea typeface="+mn-ea"/>
                          <a:cs typeface="+mn-cs"/>
                        </a:rPr>
                        <a:t>, </a:t>
                      </a:r>
                      <a:r>
                        <a:rPr lang="en-US" sz="2400" kern="1200" baseline="0" dirty="0" err="1">
                          <a:solidFill>
                            <a:schemeClr val="tx1"/>
                          </a:solidFill>
                          <a:effectLst/>
                          <a:latin typeface="+mj-lt"/>
                          <a:ea typeface="+mn-ea"/>
                          <a:cs typeface="+mn-cs"/>
                        </a:rPr>
                        <a:t>Dương</a:t>
                      </a:r>
                      <a:r>
                        <a:rPr lang="en-US" sz="2400" kern="1200" baseline="0" dirty="0">
                          <a:solidFill>
                            <a:schemeClr val="tx1"/>
                          </a:solidFill>
                          <a:effectLst/>
                          <a:latin typeface="+mj-lt"/>
                          <a:ea typeface="+mn-ea"/>
                          <a:cs typeface="+mn-cs"/>
                        </a:rPr>
                        <a:t> </a:t>
                      </a:r>
                      <a:r>
                        <a:rPr lang="en-US" sz="2400" kern="1200" baseline="0" dirty="0" err="1">
                          <a:solidFill>
                            <a:schemeClr val="tx1"/>
                          </a:solidFill>
                          <a:effectLst/>
                          <a:latin typeface="+mj-lt"/>
                          <a:ea typeface="+mn-ea"/>
                          <a:cs typeface="+mn-cs"/>
                        </a:rPr>
                        <a:t>cảm</a:t>
                      </a:r>
                      <a:r>
                        <a:rPr lang="en-US" sz="2400" kern="1200" baseline="0" dirty="0">
                          <a:solidFill>
                            <a:schemeClr val="tx1"/>
                          </a:solidFill>
                          <a:effectLst/>
                          <a:latin typeface="+mj-lt"/>
                          <a:ea typeface="+mn-ea"/>
                          <a:cs typeface="+mn-cs"/>
                        </a:rPr>
                        <a:t> </a:t>
                      </a:r>
                      <a:r>
                        <a:rPr lang="en-US" sz="2400" kern="1200" baseline="0" dirty="0" err="1">
                          <a:solidFill>
                            <a:schemeClr val="tx1"/>
                          </a:solidFill>
                          <a:effectLst/>
                          <a:latin typeface="+mj-lt"/>
                          <a:ea typeface="+mn-ea"/>
                          <a:cs typeface="+mn-cs"/>
                        </a:rPr>
                        <a:t>thấy</a:t>
                      </a:r>
                      <a:r>
                        <a:rPr lang="en-US" sz="2400" kern="1200" baseline="0" dirty="0">
                          <a:solidFill>
                            <a:schemeClr val="tx1"/>
                          </a:solidFill>
                          <a:effectLst/>
                          <a:latin typeface="+mj-lt"/>
                          <a:ea typeface="+mn-ea"/>
                          <a:cs typeface="+mn-cs"/>
                        </a:rPr>
                        <a:t> </a:t>
                      </a:r>
                      <a:r>
                        <a:rPr lang="en-US" sz="2400" kern="1200" baseline="0" dirty="0" err="1">
                          <a:solidFill>
                            <a:schemeClr val="tx1"/>
                          </a:solidFill>
                          <a:effectLst/>
                          <a:latin typeface="+mj-lt"/>
                          <a:ea typeface="+mn-ea"/>
                          <a:cs typeface="+mn-cs"/>
                        </a:rPr>
                        <a:t>sợ</a:t>
                      </a:r>
                      <a:r>
                        <a:rPr lang="en-US" sz="2400" kern="1200" baseline="0" dirty="0">
                          <a:solidFill>
                            <a:schemeClr val="tx1"/>
                          </a:solidFill>
                          <a:effectLst/>
                          <a:latin typeface="+mj-lt"/>
                          <a:ea typeface="+mn-ea"/>
                          <a:cs typeface="+mn-cs"/>
                        </a:rPr>
                        <a:t> </a:t>
                      </a:r>
                      <a:r>
                        <a:rPr lang="en-US" sz="2400" kern="1200" baseline="0" dirty="0" err="1">
                          <a:solidFill>
                            <a:schemeClr val="tx1"/>
                          </a:solidFill>
                          <a:effectLst/>
                          <a:latin typeface="+mj-lt"/>
                          <a:ea typeface="+mn-ea"/>
                          <a:cs typeface="+mn-cs"/>
                        </a:rPr>
                        <a:t>hãi</a:t>
                      </a:r>
                      <a:r>
                        <a:rPr lang="en-US" sz="2400" kern="1200" baseline="0" dirty="0">
                          <a:solidFill>
                            <a:schemeClr val="tx1"/>
                          </a:solidFill>
                          <a:effectLst/>
                          <a:latin typeface="+mj-lt"/>
                          <a:ea typeface="+mn-ea"/>
                          <a:cs typeface="+mn-cs"/>
                        </a:rPr>
                        <a:t> </a:t>
                      </a:r>
                      <a:r>
                        <a:rPr lang="en-US" sz="2400" kern="1200" baseline="0" dirty="0" err="1">
                          <a:solidFill>
                            <a:schemeClr val="tx1"/>
                          </a:solidFill>
                          <a:effectLst/>
                          <a:latin typeface="+mj-lt"/>
                          <a:ea typeface="+mn-ea"/>
                          <a:cs typeface="+mn-cs"/>
                        </a:rPr>
                        <a:t>và</a:t>
                      </a:r>
                      <a:r>
                        <a:rPr lang="en-US" sz="2400" kern="1200" baseline="0" dirty="0">
                          <a:solidFill>
                            <a:schemeClr val="tx1"/>
                          </a:solidFill>
                          <a:effectLst/>
                          <a:latin typeface="+mj-lt"/>
                          <a:ea typeface="+mn-ea"/>
                          <a:cs typeface="+mn-cs"/>
                        </a:rPr>
                        <a:t> lo </a:t>
                      </a:r>
                      <a:r>
                        <a:rPr lang="en-US" sz="2400" kern="1200" baseline="0" dirty="0" err="1">
                          <a:solidFill>
                            <a:schemeClr val="tx1"/>
                          </a:solidFill>
                          <a:effectLst/>
                          <a:latin typeface="+mj-lt"/>
                          <a:ea typeface="+mn-ea"/>
                          <a:cs typeface="+mn-cs"/>
                        </a:rPr>
                        <a:t>lắng</a:t>
                      </a:r>
                      <a:r>
                        <a:rPr lang="en-US" sz="2400" kern="1200" baseline="0" dirty="0">
                          <a:solidFill>
                            <a:schemeClr val="tx1"/>
                          </a:solidFill>
                          <a:effectLst/>
                          <a:latin typeface="+mj-lt"/>
                          <a:ea typeface="+mn-ea"/>
                          <a:cs typeface="+mn-cs"/>
                        </a:rPr>
                        <a:t>.</a:t>
                      </a:r>
                      <a:endParaRPr lang="en-US" sz="2400" kern="1200" dirty="0">
                        <a:solidFill>
                          <a:schemeClr val="tx1"/>
                        </a:solidFill>
                        <a:effectLst/>
                        <a:latin typeface="+mj-lt"/>
                        <a:ea typeface="+mn-ea"/>
                        <a:cs typeface="+mn-cs"/>
                      </a:endParaRPr>
                    </a:p>
                    <a:p>
                      <a:endParaRPr lang="en-US" sz="2400" kern="1200" dirty="0">
                        <a:solidFill>
                          <a:schemeClr val="tx1"/>
                        </a:solidFill>
                        <a:effectLst/>
                        <a:latin typeface="#9Slide05 Brannboll Ny" panose="02000000000000000000" pitchFamily="2" charset="0"/>
                        <a:ea typeface="+mn-ea"/>
                        <a:cs typeface="+mn-cs"/>
                      </a:endParaRPr>
                    </a:p>
                  </a:txBody>
                  <a:tcPr marL="0" marR="0" marT="0" marB="0">
                    <a:lnL>
                      <a:noFill/>
                    </a:lnL>
                    <a:lnR>
                      <a:noFill/>
                    </a:lnR>
                    <a:lnT>
                      <a:noFill/>
                    </a:lnT>
                    <a:lnB>
                      <a:noFill/>
                    </a:lnB>
                  </a:tcPr>
                </a:tc>
                <a:extLst>
                  <a:ext uri="{0D108BD9-81ED-4DB2-BD59-A6C34878D82A}">
                    <a16:rowId xmlns:a16="http://schemas.microsoft.com/office/drawing/2014/main" val="10000"/>
                  </a:ext>
                </a:extLst>
              </a:tr>
            </a:tbl>
          </a:graphicData>
        </a:graphic>
      </p:graphicFrame>
      <p:pic>
        <p:nvPicPr>
          <p:cNvPr id="12" name="Shape 1"/>
          <p:cNvPicPr/>
          <p:nvPr/>
        </p:nvPicPr>
        <p:blipFill>
          <a:blip r:embed="rId5"/>
          <a:stretch/>
        </p:blipFill>
        <p:spPr>
          <a:xfrm>
            <a:off x="10487608" y="4781"/>
            <a:ext cx="1704392" cy="979882"/>
          </a:xfrm>
          <a:prstGeom prst="rect">
            <a:avLst/>
          </a:prstGeom>
          <a:noFill/>
          <a:ln>
            <a:noFill/>
          </a:ln>
        </p:spPr>
      </p:pic>
    </p:spTree>
    <p:extLst>
      <p:ext uri="{BB962C8B-B14F-4D97-AF65-F5344CB8AC3E}">
        <p14:creationId xmlns:p14="http://schemas.microsoft.com/office/powerpoint/2010/main" val="3561811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ox(i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ox(in)">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diamond(in)">
                                      <p:cBhvr>
                                        <p:cTn id="22" dur="2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anim calcmode="lin" valueType="num">
                                      <p:cBhvr additive="base">
                                        <p:cTn id="2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grpSp>
        <p:nvGrpSpPr>
          <p:cNvPr id="2" name="Group 1"/>
          <p:cNvGrpSpPr/>
          <p:nvPr/>
        </p:nvGrpSpPr>
        <p:grpSpPr>
          <a:xfrm>
            <a:off x="1259802" y="248268"/>
            <a:ext cx="9945322" cy="5745745"/>
            <a:chOff x="1259802" y="248268"/>
            <a:chExt cx="9945322" cy="5745745"/>
          </a:xfrm>
        </p:grpSpPr>
        <p:grpSp>
          <p:nvGrpSpPr>
            <p:cNvPr id="18" name="Group 17"/>
            <p:cNvGrpSpPr/>
            <p:nvPr/>
          </p:nvGrpSpPr>
          <p:grpSpPr>
            <a:xfrm>
              <a:off x="1259802" y="248268"/>
              <a:ext cx="4192622" cy="5330758"/>
              <a:chOff x="90694" y="1817009"/>
              <a:chExt cx="5728098" cy="4502962"/>
            </a:xfrm>
          </p:grpSpPr>
          <p:pic>
            <p:nvPicPr>
              <p:cNvPr id="19" name="Google Shape;154;p8"/>
              <p:cNvPicPr preferRelativeResize="0"/>
              <p:nvPr/>
            </p:nvPicPr>
            <p:blipFill rotWithShape="1">
              <a:blip r:embed="rId4">
                <a:alphaModFix/>
              </a:blip>
              <a:srcRect l="16992" t="-937" r="50159" b="17086"/>
              <a:stretch/>
            </p:blipFill>
            <p:spPr>
              <a:xfrm>
                <a:off x="173772" y="1817009"/>
                <a:ext cx="5645020" cy="4502962"/>
              </a:xfrm>
              <a:prstGeom prst="rect">
                <a:avLst/>
              </a:prstGeom>
              <a:noFill/>
              <a:ln>
                <a:noFill/>
              </a:ln>
            </p:spPr>
          </p:pic>
          <p:pic>
            <p:nvPicPr>
              <p:cNvPr id="20" name="Google Shape;155;p8"/>
              <p:cNvPicPr preferRelativeResize="0"/>
              <p:nvPr/>
            </p:nvPicPr>
            <p:blipFill rotWithShape="1">
              <a:blip r:embed="rId5" cstate="print">
                <a:alphaModFix/>
              </a:blip>
              <a:srcRect/>
              <a:stretch/>
            </p:blipFill>
            <p:spPr>
              <a:xfrm>
                <a:off x="90694" y="4626242"/>
                <a:ext cx="1499176" cy="1499176"/>
              </a:xfrm>
              <a:prstGeom prst="rect">
                <a:avLst/>
              </a:prstGeom>
              <a:noFill/>
              <a:ln>
                <a:noFill/>
              </a:ln>
            </p:spPr>
          </p:pic>
        </p:grpSp>
        <p:sp>
          <p:nvSpPr>
            <p:cNvPr id="10" name="Rectangle 9"/>
            <p:cNvSpPr>
              <a:spLocks noChangeArrowheads="1"/>
            </p:cNvSpPr>
            <p:nvPr/>
          </p:nvSpPr>
          <p:spPr bwMode="auto">
            <a:xfrm>
              <a:off x="1489325" y="1760932"/>
              <a:ext cx="3315855"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sz="3200" b="1" dirty="0" err="1">
                  <a:solidFill>
                    <a:srgbClr val="0000FF"/>
                  </a:solidFill>
                  <a:latin typeface="Arial" pitchFamily="34" charset="0"/>
                  <a:cs typeface="Arial" pitchFamily="34" charset="0"/>
                </a:rPr>
                <a:t>Bài</a:t>
              </a:r>
              <a:r>
                <a:rPr lang="en-US" sz="3200" b="1" dirty="0">
                  <a:solidFill>
                    <a:srgbClr val="0000FF"/>
                  </a:solidFill>
                  <a:latin typeface="Arial" pitchFamily="34" charset="0"/>
                  <a:cs typeface="Arial" pitchFamily="34" charset="0"/>
                </a:rPr>
                <a:t> 7:</a:t>
              </a:r>
              <a:r>
                <a:rPr lang="en-US" sz="3200" b="1" dirty="0">
                  <a:solidFill>
                    <a:srgbClr val="FF0000"/>
                  </a:solidFill>
                  <a:latin typeface="Arial" pitchFamily="34" charset="0"/>
                  <a:cs typeface="Arial" pitchFamily="34" charset="0"/>
                </a:rPr>
                <a:t> </a:t>
              </a:r>
              <a:r>
                <a:rPr lang="nl-NL" sz="3200" b="1" dirty="0">
                  <a:solidFill>
                    <a:srgbClr val="FF0000"/>
                  </a:solidFill>
                  <a:latin typeface="Arial" pitchFamily="34" charset="0"/>
                  <a:cs typeface="Arial" pitchFamily="34" charset="0"/>
                </a:rPr>
                <a:t>ỨNG PHÓ VỚI CÁC TÌNH HUỐNG NGUY HIỂM TỪ CON NGƯỜI</a:t>
              </a:r>
              <a:endParaRPr lang="en-SG" altLang="en-US" sz="3200" b="1" dirty="0">
                <a:solidFill>
                  <a:srgbClr val="0000FF"/>
                </a:solidFill>
                <a:latin typeface="Arial" pitchFamily="34" charset="0"/>
                <a:cs typeface="Arial" pitchFamily="34" charset="0"/>
              </a:endParaRPr>
            </a:p>
          </p:txBody>
        </p:sp>
        <p:pic>
          <p:nvPicPr>
            <p:cNvPr id="13" name="Picture 2" descr="F:\360安全浏览器下载\六一\Nipic_2531170_60e991fb751d3f8f\Nipic_2531170_20140501162158900000 [转换].png"/>
            <p:cNvPicPr>
              <a:picLocks noChangeAspect="1" noChangeArrowheads="1"/>
            </p:cNvPicPr>
            <p:nvPr/>
          </p:nvPicPr>
          <p:blipFill>
            <a:blip r:embed="rId6"/>
            <a:srcRect/>
            <a:stretch>
              <a:fillRect/>
            </a:stretch>
          </p:blipFill>
          <p:spPr bwMode="auto">
            <a:xfrm>
              <a:off x="6350453" y="977388"/>
              <a:ext cx="4854671" cy="5016625"/>
            </a:xfrm>
            <a:prstGeom prst="rect">
              <a:avLst/>
            </a:prstGeom>
            <a:noFill/>
            <a:ln w="9525">
              <a:noFill/>
              <a:miter lim="800000"/>
              <a:headEnd/>
              <a:tailEnd/>
            </a:ln>
          </p:spPr>
        </p:pic>
        <p:sp>
          <p:nvSpPr>
            <p:cNvPr id="16" name="Rectangle 189"/>
            <p:cNvSpPr>
              <a:spLocks noChangeArrowheads="1"/>
            </p:cNvSpPr>
            <p:nvPr/>
          </p:nvSpPr>
          <p:spPr bwMode="auto">
            <a:xfrm>
              <a:off x="7238652" y="2622089"/>
              <a:ext cx="2667000" cy="1077218"/>
            </a:xfrm>
            <a:prstGeom prst="rect">
              <a:avLst/>
            </a:prstGeom>
            <a:noFill/>
            <a:ln>
              <a:noFill/>
            </a:ln>
            <a:effectLst/>
            <a:extLst/>
          </p:spPr>
          <p:txBody>
            <a:bodyPr anchor="ctr">
              <a:spAutoFit/>
            </a:bodyPr>
            <a:lstStyle/>
            <a:p>
              <a:pPr algn="ctr">
                <a:defRPr/>
              </a:pPr>
              <a:r>
                <a:rPr lang="en-US" altLang="zh-CN" sz="3200" b="1" kern="0" dirty="0">
                  <a:solidFill>
                    <a:srgbClr val="0000FF"/>
                  </a:solidFill>
                  <a:ea typeface="微软雅黑" pitchFamily="34" charset="-122"/>
                  <a:cs typeface="Times New Roman" pitchFamily="18" charset="0"/>
                </a:rPr>
                <a:t>IV.</a:t>
              </a:r>
            </a:p>
            <a:p>
              <a:pPr algn="ctr">
                <a:defRPr/>
              </a:pPr>
              <a:r>
                <a:rPr lang="en-US" altLang="zh-CN" sz="3200" b="1" kern="0" dirty="0">
                  <a:solidFill>
                    <a:srgbClr val="0000FF"/>
                  </a:solidFill>
                  <a:ea typeface="微软雅黑" pitchFamily="34" charset="-122"/>
                  <a:cs typeface="Times New Roman" pitchFamily="18" charset="0"/>
                </a:rPr>
                <a:t>VẬN DỤNG</a:t>
              </a:r>
            </a:p>
          </p:txBody>
        </p:sp>
      </p:grpSp>
      <p:pic>
        <p:nvPicPr>
          <p:cNvPr id="17" name="Shape 1"/>
          <p:cNvPicPr/>
          <p:nvPr/>
        </p:nvPicPr>
        <p:blipFill>
          <a:blip r:embed="rId7"/>
          <a:stretch/>
        </p:blipFill>
        <p:spPr>
          <a:xfrm>
            <a:off x="11033760" y="0"/>
            <a:ext cx="1158240" cy="1048385"/>
          </a:xfrm>
          <a:prstGeom prst="rect">
            <a:avLst/>
          </a:prstGeom>
          <a:noFill/>
          <a:ln>
            <a:noFill/>
          </a:ln>
        </p:spPr>
      </p:pic>
    </p:spTree>
    <p:extLst>
      <p:ext uri="{BB962C8B-B14F-4D97-AF65-F5344CB8AC3E}">
        <p14:creationId xmlns:p14="http://schemas.microsoft.com/office/powerpoint/2010/main" val="7696011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2858PICdbgea5Gz679dY_PIC2018.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83481" y="2730137"/>
            <a:ext cx="2506824" cy="4087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1"/>
          <p:cNvPicPr>
            <a:picLocks noChangeAspect="1"/>
          </p:cNvPicPr>
          <p:nvPr/>
        </p:nvPicPr>
        <p:blipFill rotWithShape="1">
          <a:blip r:embed="rId3" cstate="print">
            <a:extLst>
              <a:ext uri="{28A0092B-C50C-407E-A947-70E740481C1C}">
                <a14:useLocalDpi xmlns:a14="http://schemas.microsoft.com/office/drawing/2010/main" val="0"/>
              </a:ext>
            </a:extLst>
          </a:blip>
          <a:srcRect l="32760" r="8347"/>
          <a:stretch>
            <a:fillRect/>
          </a:stretch>
        </p:blipFill>
        <p:spPr>
          <a:xfrm flipH="1">
            <a:off x="222069" y="209006"/>
            <a:ext cx="2141308" cy="2032264"/>
          </a:xfrm>
          <a:prstGeom prst="rect">
            <a:avLst/>
          </a:prstGeom>
        </p:spPr>
      </p:pic>
      <p:sp>
        <p:nvSpPr>
          <p:cNvPr id="4" name="AutoShape 3"/>
          <p:cNvSpPr>
            <a:spLocks noChangeArrowheads="1"/>
          </p:cNvSpPr>
          <p:nvPr/>
        </p:nvSpPr>
        <p:spPr bwMode="gray">
          <a:xfrm>
            <a:off x="3900210" y="328545"/>
            <a:ext cx="5378450" cy="574675"/>
          </a:xfrm>
          <a:prstGeom prst="roundRect">
            <a:avLst>
              <a:gd name="adj" fmla="val 50000"/>
            </a:avLst>
          </a:prstGeom>
          <a:solidFill>
            <a:srgbClr val="FF0000"/>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sz="3200">
                <a:solidFill>
                  <a:schemeClr val="tx1"/>
                </a:solidFill>
                <a:latin typeface="Arial" panose="020B0604020202020204" pitchFamily="34" charset="0"/>
                <a:cs typeface="Arial" panose="020B0604020202020204" pitchFamily="34" charset="0"/>
              </a:defRPr>
            </a:lvl1pPr>
            <a:lvl2pPr marL="742950" indent="-285750">
              <a:defRPr sz="3200">
                <a:solidFill>
                  <a:schemeClr val="tx1"/>
                </a:solidFill>
                <a:latin typeface="Arial" panose="020B0604020202020204" pitchFamily="34" charset="0"/>
                <a:cs typeface="Arial" panose="020B0604020202020204" pitchFamily="34" charset="0"/>
              </a:defRPr>
            </a:lvl2pPr>
            <a:lvl3pPr marL="1143000" indent="-228600">
              <a:defRPr sz="3200">
                <a:solidFill>
                  <a:schemeClr val="tx1"/>
                </a:solidFill>
                <a:latin typeface="Arial" panose="020B0604020202020204" pitchFamily="34" charset="0"/>
                <a:cs typeface="Arial" panose="020B0604020202020204" pitchFamily="34" charset="0"/>
              </a:defRPr>
            </a:lvl3pPr>
            <a:lvl4pPr marL="1600200" indent="-228600">
              <a:defRPr sz="3200">
                <a:solidFill>
                  <a:schemeClr val="tx1"/>
                </a:solidFill>
                <a:latin typeface="Arial" panose="020B0604020202020204" pitchFamily="34" charset="0"/>
                <a:cs typeface="Arial" panose="020B0604020202020204" pitchFamily="34" charset="0"/>
              </a:defRPr>
            </a:lvl4pPr>
            <a:lvl5pPr marL="2057400" indent="-22860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algn="ctr" fontAlgn="base">
              <a:spcBef>
                <a:spcPct val="20000"/>
              </a:spcBef>
              <a:spcAft>
                <a:spcPct val="20000"/>
              </a:spcAft>
            </a:pPr>
            <a:r>
              <a:rPr lang="en-US" altLang="en-US" b="1" dirty="0">
                <a:solidFill>
                  <a:srgbClr val="FFFF00"/>
                </a:solidFill>
                <a:latin typeface="Times New Roman" panose="02020603050405020304" pitchFamily="18" charset="0"/>
                <a:cs typeface="Times New Roman" panose="02020603050405020304" pitchFamily="18" charset="0"/>
              </a:rPr>
              <a:t>HOẠT ĐỘNG DỰ ÁN</a:t>
            </a:r>
          </a:p>
        </p:txBody>
      </p:sp>
      <p:pic>
        <p:nvPicPr>
          <p:cNvPr id="6" name="Picture 5"/>
          <p:cNvPicPr>
            <a:picLocks noChangeAspect="1"/>
          </p:cNvPicPr>
          <p:nvPr/>
        </p:nvPicPr>
        <p:blipFill>
          <a:blip r:embed="rId4"/>
          <a:stretch>
            <a:fillRect/>
          </a:stretch>
        </p:blipFill>
        <p:spPr>
          <a:xfrm>
            <a:off x="185738" y="609056"/>
            <a:ext cx="11059543" cy="5865304"/>
          </a:xfrm>
          <a:prstGeom prst="rect">
            <a:avLst/>
          </a:prstGeom>
        </p:spPr>
      </p:pic>
      <p:graphicFrame>
        <p:nvGraphicFramePr>
          <p:cNvPr id="8" name="Table 7"/>
          <p:cNvGraphicFramePr>
            <a:graphicFrameLocks noGrp="1"/>
          </p:cNvGraphicFramePr>
          <p:nvPr>
            <p:extLst>
              <p:ext uri="{D42A27DB-BD31-4B8C-83A1-F6EECF244321}">
                <p14:modId xmlns:p14="http://schemas.microsoft.com/office/powerpoint/2010/main" val="1161808103"/>
              </p:ext>
            </p:extLst>
          </p:nvPr>
        </p:nvGraphicFramePr>
        <p:xfrm>
          <a:off x="857250" y="2730137"/>
          <a:ext cx="3848367" cy="1214845"/>
        </p:xfrm>
        <a:graphic>
          <a:graphicData uri="http://schemas.openxmlformats.org/drawingml/2006/table">
            <a:tbl>
              <a:tblPr/>
              <a:tblGrid>
                <a:gridCol w="3848367">
                  <a:extLst>
                    <a:ext uri="{9D8B030D-6E8A-4147-A177-3AD203B41FA5}">
                      <a16:colId xmlns:a16="http://schemas.microsoft.com/office/drawing/2014/main" val="20000"/>
                    </a:ext>
                  </a:extLst>
                </a:gridCol>
              </a:tblGrid>
              <a:tr h="1214845">
                <a:tc>
                  <a:txBody>
                    <a:bodyPr/>
                    <a:lstStyle/>
                    <a:p>
                      <a:pPr algn="just"/>
                      <a:endParaRPr lang="en-US" sz="3200" kern="1200" dirty="0">
                        <a:solidFill>
                          <a:srgbClr val="0000FF"/>
                        </a:solidFill>
                        <a:effectLst/>
                        <a:latin typeface="+mn-lt"/>
                        <a:ea typeface="+mn-ea"/>
                        <a:cs typeface="+mn-cs"/>
                      </a:endParaRPr>
                    </a:p>
                  </a:txBody>
                  <a:tcPr marL="0" marR="0" marT="0" marB="0">
                    <a:lnL>
                      <a:noFill/>
                    </a:lnL>
                    <a:lnR>
                      <a:noFill/>
                    </a:lnR>
                    <a:lnT>
                      <a:noFill/>
                    </a:lnT>
                    <a:lnB>
                      <a:noFill/>
                    </a:lnB>
                  </a:tcPr>
                </a:tc>
                <a:extLst>
                  <a:ext uri="{0D108BD9-81ED-4DB2-BD59-A6C34878D82A}">
                    <a16:rowId xmlns:a16="http://schemas.microsoft.com/office/drawing/2014/main" val="10000"/>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2107509562"/>
              </p:ext>
            </p:extLst>
          </p:nvPr>
        </p:nvGraphicFramePr>
        <p:xfrm>
          <a:off x="1285876" y="2506232"/>
          <a:ext cx="8629649" cy="3437368"/>
        </p:xfrm>
        <a:graphic>
          <a:graphicData uri="http://schemas.openxmlformats.org/drawingml/2006/table">
            <a:tbl>
              <a:tblPr/>
              <a:tblGrid>
                <a:gridCol w="8629649">
                  <a:extLst>
                    <a:ext uri="{9D8B030D-6E8A-4147-A177-3AD203B41FA5}">
                      <a16:colId xmlns:a16="http://schemas.microsoft.com/office/drawing/2014/main" val="20000"/>
                    </a:ext>
                  </a:extLst>
                </a:gridCol>
              </a:tblGrid>
              <a:tr h="3437368">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3200" b="0" kern="1200" dirty="0">
                          <a:solidFill>
                            <a:schemeClr val="tx1"/>
                          </a:solidFill>
                          <a:effectLst/>
                          <a:latin typeface="#9Slide05 Brannboll Ny" panose="02000000000000000000" pitchFamily="2" charset="0"/>
                          <a:ea typeface="+mn-ea"/>
                          <a:cs typeface="+mn-cs"/>
                        </a:rPr>
                        <a:t> </a:t>
                      </a:r>
                      <a:r>
                        <a:rPr lang="en-US" sz="3200" kern="1200" dirty="0" err="1">
                          <a:solidFill>
                            <a:srgbClr val="0000FF"/>
                          </a:solidFill>
                          <a:effectLst/>
                          <a:latin typeface="+mn-lt"/>
                          <a:ea typeface="+mn-ea"/>
                          <a:cs typeface="+mn-cs"/>
                        </a:rPr>
                        <a:t>Câu</a:t>
                      </a:r>
                      <a:r>
                        <a:rPr lang="en-US" sz="3200" kern="1200" dirty="0">
                          <a:solidFill>
                            <a:srgbClr val="0000FF"/>
                          </a:solidFill>
                          <a:effectLst/>
                          <a:latin typeface="+mn-lt"/>
                          <a:ea typeface="+mn-ea"/>
                          <a:cs typeface="+mn-cs"/>
                        </a:rPr>
                        <a:t> 1: </a:t>
                      </a:r>
                      <a:r>
                        <a:rPr lang="en-US" sz="3200" kern="1200" dirty="0" err="1">
                          <a:solidFill>
                            <a:schemeClr val="tx1"/>
                          </a:solidFill>
                          <a:latin typeface="+mn-lt"/>
                          <a:ea typeface="+mn-ea"/>
                          <a:cs typeface="+mn-cs"/>
                        </a:rPr>
                        <a:t>Em</a:t>
                      </a:r>
                      <a:r>
                        <a:rPr lang="en-US" sz="3200" kern="1200" dirty="0">
                          <a:solidFill>
                            <a:schemeClr val="tx1"/>
                          </a:solidFill>
                          <a:latin typeface="+mn-lt"/>
                          <a:ea typeface="+mn-ea"/>
                          <a:cs typeface="+mn-cs"/>
                        </a:rPr>
                        <a:t> </a:t>
                      </a:r>
                      <a:r>
                        <a:rPr lang="en-US" sz="3200" kern="1200" dirty="0" err="1">
                          <a:solidFill>
                            <a:schemeClr val="tx1"/>
                          </a:solidFill>
                          <a:latin typeface="+mn-lt"/>
                          <a:ea typeface="+mn-ea"/>
                          <a:cs typeface="+mn-cs"/>
                        </a:rPr>
                        <a:t>hãy</a:t>
                      </a:r>
                      <a:r>
                        <a:rPr lang="en-US" sz="3200" kern="1200" dirty="0">
                          <a:solidFill>
                            <a:schemeClr val="tx1"/>
                          </a:solidFill>
                          <a:latin typeface="+mn-lt"/>
                          <a:ea typeface="+mn-ea"/>
                          <a:cs typeface="+mn-cs"/>
                        </a:rPr>
                        <a:t> </a:t>
                      </a:r>
                      <a:r>
                        <a:rPr lang="en-US" sz="3200" kern="1200" dirty="0" err="1">
                          <a:solidFill>
                            <a:schemeClr val="tx1"/>
                          </a:solidFill>
                          <a:latin typeface="+mn-lt"/>
                          <a:ea typeface="+mn-ea"/>
                          <a:cs typeface="+mn-cs"/>
                        </a:rPr>
                        <a:t>sưu</a:t>
                      </a:r>
                      <a:r>
                        <a:rPr lang="en-US" sz="3200" kern="1200" dirty="0">
                          <a:solidFill>
                            <a:schemeClr val="tx1"/>
                          </a:solidFill>
                          <a:latin typeface="+mn-lt"/>
                          <a:ea typeface="+mn-ea"/>
                          <a:cs typeface="+mn-cs"/>
                        </a:rPr>
                        <a:t> </a:t>
                      </a:r>
                      <a:r>
                        <a:rPr lang="en-US" sz="3200" kern="1200" dirty="0" err="1">
                          <a:solidFill>
                            <a:schemeClr val="tx1"/>
                          </a:solidFill>
                          <a:latin typeface="+mn-lt"/>
                          <a:ea typeface="+mn-ea"/>
                          <a:cs typeface="+mn-cs"/>
                        </a:rPr>
                        <a:t>tầm</a:t>
                      </a:r>
                      <a:r>
                        <a:rPr lang="en-US" sz="3200" kern="1200" dirty="0">
                          <a:solidFill>
                            <a:schemeClr val="tx1"/>
                          </a:solidFill>
                          <a:latin typeface="+mn-lt"/>
                          <a:ea typeface="+mn-ea"/>
                          <a:cs typeface="+mn-cs"/>
                        </a:rPr>
                        <a:t> </a:t>
                      </a:r>
                      <a:r>
                        <a:rPr lang="en-US" sz="3200" kern="1200" dirty="0" err="1">
                          <a:solidFill>
                            <a:schemeClr val="tx1"/>
                          </a:solidFill>
                          <a:latin typeface="+mn-lt"/>
                          <a:ea typeface="+mn-ea"/>
                          <a:cs typeface="+mn-cs"/>
                        </a:rPr>
                        <a:t>các</a:t>
                      </a:r>
                      <a:r>
                        <a:rPr lang="en-US" sz="3200" kern="1200" dirty="0">
                          <a:solidFill>
                            <a:schemeClr val="tx1"/>
                          </a:solidFill>
                          <a:latin typeface="+mn-lt"/>
                          <a:ea typeface="+mn-ea"/>
                          <a:cs typeface="+mn-cs"/>
                        </a:rPr>
                        <a:t> </a:t>
                      </a:r>
                      <a:r>
                        <a:rPr lang="en-US" sz="3200" kern="1200" dirty="0" err="1">
                          <a:solidFill>
                            <a:schemeClr val="tx1"/>
                          </a:solidFill>
                          <a:latin typeface="+mn-lt"/>
                          <a:ea typeface="+mn-ea"/>
                          <a:cs typeface="+mn-cs"/>
                        </a:rPr>
                        <a:t>biện</a:t>
                      </a:r>
                      <a:r>
                        <a:rPr lang="en-US" sz="3200" kern="1200" dirty="0">
                          <a:solidFill>
                            <a:schemeClr val="tx1"/>
                          </a:solidFill>
                          <a:latin typeface="+mn-lt"/>
                          <a:ea typeface="+mn-ea"/>
                          <a:cs typeface="+mn-cs"/>
                        </a:rPr>
                        <a:t> </a:t>
                      </a:r>
                      <a:r>
                        <a:rPr lang="en-US" sz="3200" kern="1200" dirty="0" err="1">
                          <a:solidFill>
                            <a:schemeClr val="tx1"/>
                          </a:solidFill>
                          <a:latin typeface="+mn-lt"/>
                          <a:ea typeface="+mn-ea"/>
                          <a:cs typeface="+mn-cs"/>
                        </a:rPr>
                        <a:t>pháp</a:t>
                      </a:r>
                      <a:r>
                        <a:rPr lang="en-US" sz="3200" kern="1200" dirty="0">
                          <a:solidFill>
                            <a:schemeClr val="tx1"/>
                          </a:solidFill>
                          <a:latin typeface="+mn-lt"/>
                          <a:ea typeface="+mn-ea"/>
                          <a:cs typeface="+mn-cs"/>
                        </a:rPr>
                        <a:t> </a:t>
                      </a:r>
                      <a:r>
                        <a:rPr lang="en-US" sz="3200" kern="1200" dirty="0" err="1">
                          <a:solidFill>
                            <a:schemeClr val="tx1"/>
                          </a:solidFill>
                          <a:latin typeface="+mn-lt"/>
                          <a:ea typeface="+mn-ea"/>
                          <a:cs typeface="+mn-cs"/>
                        </a:rPr>
                        <a:t>ứng</a:t>
                      </a:r>
                      <a:r>
                        <a:rPr lang="en-US" sz="3200" kern="1200" dirty="0">
                          <a:solidFill>
                            <a:schemeClr val="tx1"/>
                          </a:solidFill>
                          <a:latin typeface="+mn-lt"/>
                          <a:ea typeface="+mn-ea"/>
                          <a:cs typeface="+mn-cs"/>
                        </a:rPr>
                        <a:t> </a:t>
                      </a:r>
                      <a:r>
                        <a:rPr lang="en-US" sz="3200" kern="1200" dirty="0" err="1">
                          <a:solidFill>
                            <a:schemeClr val="tx1"/>
                          </a:solidFill>
                          <a:latin typeface="+mn-lt"/>
                          <a:ea typeface="+mn-ea"/>
                          <a:cs typeface="+mn-cs"/>
                        </a:rPr>
                        <a:t>phó</a:t>
                      </a:r>
                      <a:r>
                        <a:rPr lang="en-US" sz="3200" kern="1200" dirty="0">
                          <a:solidFill>
                            <a:schemeClr val="tx1"/>
                          </a:solidFill>
                          <a:latin typeface="+mn-lt"/>
                          <a:ea typeface="+mn-ea"/>
                          <a:cs typeface="+mn-cs"/>
                        </a:rPr>
                        <a:t> </a:t>
                      </a:r>
                      <a:r>
                        <a:rPr lang="en-US" sz="3200" kern="1200" dirty="0" err="1">
                          <a:solidFill>
                            <a:schemeClr val="tx1"/>
                          </a:solidFill>
                          <a:latin typeface="+mn-lt"/>
                          <a:ea typeface="+mn-ea"/>
                          <a:cs typeface="+mn-cs"/>
                        </a:rPr>
                        <a:t>khi</a:t>
                      </a:r>
                      <a:r>
                        <a:rPr lang="en-US" sz="3200" kern="1200" dirty="0">
                          <a:solidFill>
                            <a:schemeClr val="tx1"/>
                          </a:solidFill>
                          <a:latin typeface="+mn-lt"/>
                          <a:ea typeface="+mn-ea"/>
                          <a:cs typeface="+mn-cs"/>
                        </a:rPr>
                        <a:t> </a:t>
                      </a:r>
                      <a:r>
                        <a:rPr lang="en-US" sz="3200" kern="1200" dirty="0" err="1">
                          <a:solidFill>
                            <a:schemeClr val="tx1"/>
                          </a:solidFill>
                          <a:latin typeface="+mn-lt"/>
                          <a:ea typeface="+mn-ea"/>
                          <a:cs typeface="+mn-cs"/>
                        </a:rPr>
                        <a:t>xảy</a:t>
                      </a:r>
                      <a:r>
                        <a:rPr lang="en-US" sz="3200" kern="1200" dirty="0">
                          <a:solidFill>
                            <a:schemeClr val="tx1"/>
                          </a:solidFill>
                          <a:latin typeface="+mn-lt"/>
                          <a:ea typeface="+mn-ea"/>
                          <a:cs typeface="+mn-cs"/>
                        </a:rPr>
                        <a:t> </a:t>
                      </a:r>
                      <a:r>
                        <a:rPr lang="en-US" sz="3200" kern="1200" dirty="0" err="1">
                          <a:solidFill>
                            <a:schemeClr val="tx1"/>
                          </a:solidFill>
                          <a:latin typeface="+mn-lt"/>
                          <a:ea typeface="+mn-ea"/>
                          <a:cs typeface="+mn-cs"/>
                        </a:rPr>
                        <a:t>ra</a:t>
                      </a:r>
                      <a:r>
                        <a:rPr lang="en-US" sz="3200" kern="1200" dirty="0">
                          <a:solidFill>
                            <a:schemeClr val="tx1"/>
                          </a:solidFill>
                          <a:latin typeface="+mn-lt"/>
                          <a:ea typeface="+mn-ea"/>
                          <a:cs typeface="+mn-cs"/>
                        </a:rPr>
                        <a:t> </a:t>
                      </a:r>
                      <a:r>
                        <a:rPr lang="en-US" sz="3200" kern="1200" dirty="0" err="1">
                          <a:solidFill>
                            <a:schemeClr val="tx1"/>
                          </a:solidFill>
                          <a:latin typeface="+mn-lt"/>
                          <a:ea typeface="+mn-ea"/>
                          <a:cs typeface="+mn-cs"/>
                        </a:rPr>
                        <a:t>các</a:t>
                      </a:r>
                      <a:r>
                        <a:rPr lang="en-US" sz="3200" kern="1200" dirty="0">
                          <a:solidFill>
                            <a:schemeClr val="tx1"/>
                          </a:solidFill>
                          <a:latin typeface="+mn-lt"/>
                          <a:ea typeface="+mn-ea"/>
                          <a:cs typeface="+mn-cs"/>
                        </a:rPr>
                        <a:t> </a:t>
                      </a:r>
                      <a:r>
                        <a:rPr lang="en-US" sz="3200" kern="1200" dirty="0" err="1">
                          <a:solidFill>
                            <a:schemeClr val="tx1"/>
                          </a:solidFill>
                          <a:latin typeface="+mn-lt"/>
                          <a:ea typeface="+mn-ea"/>
                          <a:cs typeface="+mn-cs"/>
                        </a:rPr>
                        <a:t>tình</a:t>
                      </a:r>
                      <a:r>
                        <a:rPr lang="en-US" sz="3200" kern="1200" dirty="0">
                          <a:solidFill>
                            <a:schemeClr val="tx1"/>
                          </a:solidFill>
                          <a:latin typeface="+mn-lt"/>
                          <a:ea typeface="+mn-ea"/>
                          <a:cs typeface="+mn-cs"/>
                        </a:rPr>
                        <a:t> </a:t>
                      </a:r>
                      <a:r>
                        <a:rPr lang="en-US" sz="3200" kern="1200" dirty="0" err="1">
                          <a:solidFill>
                            <a:schemeClr val="tx1"/>
                          </a:solidFill>
                          <a:latin typeface="+mn-lt"/>
                          <a:ea typeface="+mn-ea"/>
                          <a:cs typeface="+mn-cs"/>
                        </a:rPr>
                        <a:t>huống</a:t>
                      </a:r>
                      <a:r>
                        <a:rPr lang="en-US" sz="3200" kern="1200" dirty="0">
                          <a:solidFill>
                            <a:schemeClr val="tx1"/>
                          </a:solidFill>
                          <a:latin typeface="+mn-lt"/>
                          <a:ea typeface="+mn-ea"/>
                          <a:cs typeface="+mn-cs"/>
                        </a:rPr>
                        <a:t> </a:t>
                      </a:r>
                      <a:r>
                        <a:rPr lang="en-US" sz="3200" kern="1200" dirty="0" err="1">
                          <a:solidFill>
                            <a:schemeClr val="tx1"/>
                          </a:solidFill>
                          <a:latin typeface="+mn-lt"/>
                          <a:ea typeface="+mn-ea"/>
                          <a:cs typeface="+mn-cs"/>
                        </a:rPr>
                        <a:t>nguy</a:t>
                      </a:r>
                      <a:r>
                        <a:rPr lang="en-US" sz="3200" kern="1200" dirty="0">
                          <a:solidFill>
                            <a:schemeClr val="tx1"/>
                          </a:solidFill>
                          <a:latin typeface="+mn-lt"/>
                          <a:ea typeface="+mn-ea"/>
                          <a:cs typeface="+mn-cs"/>
                        </a:rPr>
                        <a:t> </a:t>
                      </a:r>
                      <a:r>
                        <a:rPr lang="en-US" sz="3200" kern="1200" dirty="0" err="1">
                          <a:solidFill>
                            <a:schemeClr val="tx1"/>
                          </a:solidFill>
                          <a:latin typeface="+mn-lt"/>
                          <a:ea typeface="+mn-ea"/>
                          <a:cs typeface="+mn-cs"/>
                        </a:rPr>
                        <a:t>hiểm</a:t>
                      </a:r>
                      <a:r>
                        <a:rPr lang="en-US" sz="3200" kern="1200" dirty="0">
                          <a:solidFill>
                            <a:schemeClr val="tx1"/>
                          </a:solidFill>
                          <a:latin typeface="+mn-lt"/>
                          <a:ea typeface="+mn-ea"/>
                          <a:cs typeface="+mn-cs"/>
                        </a:rPr>
                        <a:t> </a:t>
                      </a:r>
                      <a:r>
                        <a:rPr lang="en-US" sz="3200" kern="1200" dirty="0" err="1">
                          <a:solidFill>
                            <a:schemeClr val="tx1"/>
                          </a:solidFill>
                          <a:latin typeface="+mn-lt"/>
                          <a:ea typeface="+mn-ea"/>
                          <a:cs typeface="+mn-cs"/>
                        </a:rPr>
                        <a:t>từ</a:t>
                      </a:r>
                      <a:r>
                        <a:rPr lang="en-US" sz="3200" kern="1200" dirty="0">
                          <a:solidFill>
                            <a:schemeClr val="tx1"/>
                          </a:solidFill>
                          <a:latin typeface="+mn-lt"/>
                          <a:ea typeface="+mn-ea"/>
                          <a:cs typeface="+mn-cs"/>
                        </a:rPr>
                        <a:t> con </a:t>
                      </a:r>
                      <a:r>
                        <a:rPr lang="en-US" sz="3200" kern="1200" dirty="0" err="1">
                          <a:solidFill>
                            <a:schemeClr val="tx1"/>
                          </a:solidFill>
                          <a:latin typeface="+mn-lt"/>
                          <a:ea typeface="+mn-ea"/>
                          <a:cs typeface="+mn-cs"/>
                        </a:rPr>
                        <a:t>người</a:t>
                      </a:r>
                      <a:r>
                        <a:rPr lang="en-US" sz="3200" kern="1200" dirty="0">
                          <a:solidFill>
                            <a:schemeClr val="tx1"/>
                          </a:solidFill>
                          <a:latin typeface="+mn-lt"/>
                          <a:ea typeface="+mn-ea"/>
                          <a:cs typeface="+mn-cs"/>
                        </a:rPr>
                        <a:t>, </a:t>
                      </a:r>
                      <a:r>
                        <a:rPr lang="en-US" sz="3200" kern="1200" dirty="0" err="1">
                          <a:solidFill>
                            <a:schemeClr val="tx1"/>
                          </a:solidFill>
                          <a:latin typeface="+mn-lt"/>
                          <a:ea typeface="+mn-ea"/>
                          <a:cs typeface="+mn-cs"/>
                        </a:rPr>
                        <a:t>ngoài</a:t>
                      </a:r>
                      <a:r>
                        <a:rPr lang="en-US" sz="3200" kern="1200" dirty="0">
                          <a:solidFill>
                            <a:schemeClr val="tx1"/>
                          </a:solidFill>
                          <a:latin typeface="+mn-lt"/>
                          <a:ea typeface="+mn-ea"/>
                          <a:cs typeface="+mn-cs"/>
                        </a:rPr>
                        <a:t> </a:t>
                      </a:r>
                      <a:r>
                        <a:rPr lang="en-US" sz="3200" kern="1200" dirty="0" err="1">
                          <a:solidFill>
                            <a:schemeClr val="tx1"/>
                          </a:solidFill>
                          <a:latin typeface="+mn-lt"/>
                          <a:ea typeface="+mn-ea"/>
                          <a:cs typeface="+mn-cs"/>
                        </a:rPr>
                        <a:t>những</a:t>
                      </a:r>
                      <a:r>
                        <a:rPr lang="en-US" sz="3200" kern="1200" dirty="0">
                          <a:solidFill>
                            <a:schemeClr val="tx1"/>
                          </a:solidFill>
                          <a:latin typeface="+mn-lt"/>
                          <a:ea typeface="+mn-ea"/>
                          <a:cs typeface="+mn-cs"/>
                        </a:rPr>
                        <a:t> </a:t>
                      </a:r>
                      <a:r>
                        <a:rPr lang="en-US" sz="3200" kern="1200" dirty="0" err="1">
                          <a:solidFill>
                            <a:schemeClr val="tx1"/>
                          </a:solidFill>
                          <a:latin typeface="+mn-lt"/>
                          <a:ea typeface="+mn-ea"/>
                          <a:cs typeface="+mn-cs"/>
                        </a:rPr>
                        <a:t>biện</a:t>
                      </a:r>
                      <a:r>
                        <a:rPr lang="en-US" sz="3200" kern="1200" dirty="0">
                          <a:solidFill>
                            <a:schemeClr val="tx1"/>
                          </a:solidFill>
                          <a:latin typeface="+mn-lt"/>
                          <a:ea typeface="+mn-ea"/>
                          <a:cs typeface="+mn-cs"/>
                        </a:rPr>
                        <a:t> </a:t>
                      </a:r>
                      <a:r>
                        <a:rPr lang="en-US" sz="3200" kern="1200" dirty="0" err="1">
                          <a:solidFill>
                            <a:schemeClr val="tx1"/>
                          </a:solidFill>
                          <a:latin typeface="+mn-lt"/>
                          <a:ea typeface="+mn-ea"/>
                          <a:cs typeface="+mn-cs"/>
                        </a:rPr>
                        <a:t>pháp</a:t>
                      </a:r>
                      <a:r>
                        <a:rPr lang="en-US" sz="3200" kern="1200" dirty="0">
                          <a:solidFill>
                            <a:schemeClr val="tx1"/>
                          </a:solidFill>
                          <a:latin typeface="+mn-lt"/>
                          <a:ea typeface="+mn-ea"/>
                          <a:cs typeface="+mn-cs"/>
                        </a:rPr>
                        <a:t> </a:t>
                      </a:r>
                      <a:r>
                        <a:rPr lang="en-US" sz="3200" kern="1200" dirty="0" err="1">
                          <a:solidFill>
                            <a:schemeClr val="tx1"/>
                          </a:solidFill>
                          <a:latin typeface="+mn-lt"/>
                          <a:ea typeface="+mn-ea"/>
                          <a:cs typeface="+mn-cs"/>
                        </a:rPr>
                        <a:t>mà</a:t>
                      </a:r>
                      <a:r>
                        <a:rPr lang="en-US" sz="3200" kern="1200" dirty="0">
                          <a:solidFill>
                            <a:schemeClr val="tx1"/>
                          </a:solidFill>
                          <a:latin typeface="+mn-lt"/>
                          <a:ea typeface="+mn-ea"/>
                          <a:cs typeface="+mn-cs"/>
                        </a:rPr>
                        <a:t> </a:t>
                      </a:r>
                      <a:r>
                        <a:rPr lang="en-US" sz="3200" kern="1200" dirty="0" err="1">
                          <a:solidFill>
                            <a:schemeClr val="tx1"/>
                          </a:solidFill>
                          <a:latin typeface="+mn-lt"/>
                          <a:ea typeface="+mn-ea"/>
                          <a:cs typeface="+mn-cs"/>
                        </a:rPr>
                        <a:t>em</a:t>
                      </a:r>
                      <a:r>
                        <a:rPr lang="en-US" sz="3200" kern="1200" dirty="0">
                          <a:solidFill>
                            <a:schemeClr val="tx1"/>
                          </a:solidFill>
                          <a:latin typeface="+mn-lt"/>
                          <a:ea typeface="+mn-ea"/>
                          <a:cs typeface="+mn-cs"/>
                        </a:rPr>
                        <a:t> </a:t>
                      </a:r>
                      <a:r>
                        <a:rPr lang="en-US" sz="3200" kern="1200" dirty="0" err="1">
                          <a:solidFill>
                            <a:schemeClr val="tx1"/>
                          </a:solidFill>
                          <a:latin typeface="+mn-lt"/>
                          <a:ea typeface="+mn-ea"/>
                          <a:cs typeface="+mn-cs"/>
                        </a:rPr>
                        <a:t>đã</a:t>
                      </a:r>
                      <a:r>
                        <a:rPr lang="en-US" sz="3200" kern="1200" dirty="0">
                          <a:solidFill>
                            <a:schemeClr val="tx1"/>
                          </a:solidFill>
                          <a:latin typeface="+mn-lt"/>
                          <a:ea typeface="+mn-ea"/>
                          <a:cs typeface="+mn-cs"/>
                        </a:rPr>
                        <a:t> </a:t>
                      </a:r>
                      <a:r>
                        <a:rPr lang="en-US" sz="3200" kern="1200" dirty="0" err="1">
                          <a:solidFill>
                            <a:schemeClr val="tx1"/>
                          </a:solidFill>
                          <a:latin typeface="+mn-lt"/>
                          <a:ea typeface="+mn-ea"/>
                          <a:cs typeface="+mn-cs"/>
                        </a:rPr>
                        <a:t>được</a:t>
                      </a:r>
                      <a:r>
                        <a:rPr lang="en-US" sz="3200" kern="1200" dirty="0">
                          <a:solidFill>
                            <a:schemeClr val="tx1"/>
                          </a:solidFill>
                          <a:latin typeface="+mn-lt"/>
                          <a:ea typeface="+mn-ea"/>
                          <a:cs typeface="+mn-cs"/>
                        </a:rPr>
                        <a:t> </a:t>
                      </a:r>
                      <a:r>
                        <a:rPr lang="en-US" sz="3200" kern="1200" dirty="0" err="1">
                          <a:solidFill>
                            <a:schemeClr val="tx1"/>
                          </a:solidFill>
                          <a:latin typeface="+mn-lt"/>
                          <a:ea typeface="+mn-ea"/>
                          <a:cs typeface="+mn-cs"/>
                        </a:rPr>
                        <a:t>học</a:t>
                      </a:r>
                      <a:r>
                        <a:rPr lang="en-US" sz="3200" kern="1200" dirty="0">
                          <a:solidFill>
                            <a:schemeClr val="tx1"/>
                          </a:solidFill>
                          <a:latin typeface="+mn-lt"/>
                          <a:ea typeface="+mn-ea"/>
                          <a:cs typeface="+mn-cs"/>
                        </a:rPr>
                        <a:t> </a:t>
                      </a:r>
                      <a:r>
                        <a:rPr lang="en-US" sz="3200" kern="1200" dirty="0" err="1">
                          <a:solidFill>
                            <a:schemeClr val="tx1"/>
                          </a:solidFill>
                          <a:latin typeface="+mn-lt"/>
                          <a:ea typeface="+mn-ea"/>
                          <a:cs typeface="+mn-cs"/>
                        </a:rPr>
                        <a:t>và</a:t>
                      </a:r>
                      <a:r>
                        <a:rPr lang="en-US" sz="3200" kern="1200" dirty="0">
                          <a:solidFill>
                            <a:schemeClr val="tx1"/>
                          </a:solidFill>
                          <a:latin typeface="+mn-lt"/>
                          <a:ea typeface="+mn-ea"/>
                          <a:cs typeface="+mn-cs"/>
                        </a:rPr>
                        <a:t> </a:t>
                      </a:r>
                      <a:r>
                        <a:rPr lang="en-US" sz="3200" kern="1200" dirty="0" err="1">
                          <a:solidFill>
                            <a:schemeClr val="tx1"/>
                          </a:solidFill>
                          <a:latin typeface="+mn-lt"/>
                          <a:ea typeface="+mn-ea"/>
                          <a:cs typeface="+mn-cs"/>
                        </a:rPr>
                        <a:t>lập</a:t>
                      </a:r>
                      <a:r>
                        <a:rPr lang="en-US" sz="3200" kern="1200" dirty="0">
                          <a:solidFill>
                            <a:schemeClr val="tx1"/>
                          </a:solidFill>
                          <a:latin typeface="+mn-lt"/>
                          <a:ea typeface="+mn-ea"/>
                          <a:cs typeface="+mn-cs"/>
                        </a:rPr>
                        <a:t> </a:t>
                      </a:r>
                      <a:r>
                        <a:rPr lang="en-US" sz="3200" kern="1200" dirty="0" err="1">
                          <a:solidFill>
                            <a:schemeClr val="tx1"/>
                          </a:solidFill>
                          <a:latin typeface="+mn-lt"/>
                          <a:ea typeface="+mn-ea"/>
                          <a:cs typeface="+mn-cs"/>
                        </a:rPr>
                        <a:t>thành</a:t>
                      </a:r>
                      <a:r>
                        <a:rPr lang="en-US" sz="3200" kern="1200" dirty="0">
                          <a:solidFill>
                            <a:schemeClr val="tx1"/>
                          </a:solidFill>
                          <a:latin typeface="+mn-lt"/>
                          <a:ea typeface="+mn-ea"/>
                          <a:cs typeface="+mn-cs"/>
                        </a:rPr>
                        <a:t> </a:t>
                      </a:r>
                      <a:r>
                        <a:rPr lang="en-US" sz="3200" kern="1200" dirty="0" err="1">
                          <a:solidFill>
                            <a:schemeClr val="tx1"/>
                          </a:solidFill>
                          <a:latin typeface="+mn-lt"/>
                          <a:ea typeface="+mn-ea"/>
                          <a:cs typeface="+mn-cs"/>
                        </a:rPr>
                        <a:t>cuốn</a:t>
                      </a:r>
                      <a:r>
                        <a:rPr lang="en-US" sz="3200" kern="1200" dirty="0">
                          <a:solidFill>
                            <a:schemeClr val="tx1"/>
                          </a:solidFill>
                          <a:latin typeface="+mn-lt"/>
                          <a:ea typeface="+mn-ea"/>
                          <a:cs typeface="+mn-cs"/>
                        </a:rPr>
                        <a:t> </a:t>
                      </a:r>
                      <a:r>
                        <a:rPr lang="en-US" sz="3200" kern="1200" dirty="0" err="1">
                          <a:solidFill>
                            <a:schemeClr val="tx1"/>
                          </a:solidFill>
                          <a:latin typeface="+mn-lt"/>
                          <a:ea typeface="+mn-ea"/>
                          <a:cs typeface="+mn-cs"/>
                        </a:rPr>
                        <a:t>sổ</a:t>
                      </a:r>
                      <a:r>
                        <a:rPr lang="en-US" sz="3200" kern="1200" dirty="0">
                          <a:solidFill>
                            <a:schemeClr val="tx1"/>
                          </a:solidFill>
                          <a:latin typeface="+mn-lt"/>
                          <a:ea typeface="+mn-ea"/>
                          <a:cs typeface="+mn-cs"/>
                        </a:rPr>
                        <a:t> </a:t>
                      </a:r>
                      <a:r>
                        <a:rPr lang="en-US" sz="3200" kern="1200" dirty="0" err="1">
                          <a:solidFill>
                            <a:schemeClr val="tx1"/>
                          </a:solidFill>
                          <a:latin typeface="+mn-lt"/>
                          <a:ea typeface="+mn-ea"/>
                          <a:cs typeface="+mn-cs"/>
                        </a:rPr>
                        <a:t>tay</a:t>
                      </a:r>
                      <a:r>
                        <a:rPr lang="en-US" sz="3200" kern="1200" dirty="0">
                          <a:solidFill>
                            <a:schemeClr val="tx1"/>
                          </a:solidFill>
                          <a:latin typeface="+mn-lt"/>
                          <a:ea typeface="+mn-ea"/>
                          <a:cs typeface="+mn-cs"/>
                        </a:rPr>
                        <a:t> </a:t>
                      </a:r>
                      <a:r>
                        <a:rPr lang="en-US" sz="3200" kern="1200" dirty="0" err="1">
                          <a:solidFill>
                            <a:schemeClr val="tx1"/>
                          </a:solidFill>
                          <a:latin typeface="+mn-lt"/>
                          <a:ea typeface="+mn-ea"/>
                          <a:cs typeface="+mn-cs"/>
                        </a:rPr>
                        <a:t>cá</a:t>
                      </a:r>
                      <a:r>
                        <a:rPr lang="en-US" sz="3200" kern="1200" dirty="0">
                          <a:solidFill>
                            <a:schemeClr val="tx1"/>
                          </a:solidFill>
                          <a:latin typeface="+mn-lt"/>
                          <a:ea typeface="+mn-ea"/>
                          <a:cs typeface="+mn-cs"/>
                        </a:rPr>
                        <a:t> </a:t>
                      </a:r>
                      <a:r>
                        <a:rPr lang="en-US" sz="3200" kern="1200" dirty="0" err="1">
                          <a:solidFill>
                            <a:schemeClr val="tx1"/>
                          </a:solidFill>
                          <a:latin typeface="+mn-lt"/>
                          <a:ea typeface="+mn-ea"/>
                          <a:cs typeface="+mn-cs"/>
                        </a:rPr>
                        <a:t>nhân</a:t>
                      </a:r>
                      <a:r>
                        <a:rPr lang="en-US" sz="3200" kern="1200" dirty="0">
                          <a:solidFill>
                            <a:schemeClr val="tx1"/>
                          </a:solidFill>
                          <a:latin typeface="+mn-lt"/>
                          <a:ea typeface="+mn-ea"/>
                          <a:cs typeface="+mn-cs"/>
                        </a:rPr>
                        <a:t>.</a:t>
                      </a:r>
                      <a:endParaRPr lang="en-US" sz="3200" kern="1200" dirty="0">
                        <a:solidFill>
                          <a:srgbClr val="0000FF"/>
                        </a:solidFill>
                        <a:effectLst/>
                        <a:latin typeface="+mn-lt"/>
                        <a:ea typeface="+mn-ea"/>
                        <a:cs typeface="+mn-cs"/>
                      </a:endParaRPr>
                    </a:p>
                    <a:p>
                      <a:endParaRPr lang="en-US" sz="3200" b="0" kern="1200" dirty="0">
                        <a:solidFill>
                          <a:schemeClr val="tx1"/>
                        </a:solidFill>
                        <a:effectLst/>
                        <a:latin typeface="#9Slide05 Brannboll Ny" panose="02000000000000000000" pitchFamily="2" charset="0"/>
                        <a:ea typeface="+mn-ea"/>
                        <a:cs typeface="+mn-cs"/>
                      </a:endParaRPr>
                    </a:p>
                  </a:txBody>
                  <a:tcPr marL="0" marR="0" marT="0" marB="0">
                    <a:lnL>
                      <a:noFill/>
                    </a:lnL>
                    <a:lnR>
                      <a:noFill/>
                    </a:lnR>
                    <a:lnT>
                      <a:noFill/>
                    </a:lnT>
                    <a:lnB>
                      <a:noFill/>
                    </a:lnB>
                  </a:tcPr>
                </a:tc>
                <a:extLst>
                  <a:ext uri="{0D108BD9-81ED-4DB2-BD59-A6C34878D82A}">
                    <a16:rowId xmlns:a16="http://schemas.microsoft.com/office/drawing/2014/main" val="10000"/>
                  </a:ext>
                </a:extLst>
              </a:tr>
            </a:tbl>
          </a:graphicData>
        </a:graphic>
      </p:graphicFrame>
      <p:pic>
        <p:nvPicPr>
          <p:cNvPr id="10" name="Shape 1"/>
          <p:cNvPicPr/>
          <p:nvPr/>
        </p:nvPicPr>
        <p:blipFill>
          <a:blip r:embed="rId5"/>
          <a:stretch/>
        </p:blipFill>
        <p:spPr>
          <a:xfrm>
            <a:off x="11033760" y="0"/>
            <a:ext cx="1158240" cy="1048385"/>
          </a:xfrm>
          <a:prstGeom prst="rect">
            <a:avLst/>
          </a:prstGeom>
          <a:noFill/>
          <a:ln>
            <a:noFill/>
          </a:ln>
        </p:spPr>
      </p:pic>
    </p:spTree>
    <p:extLst>
      <p:ext uri="{BB962C8B-B14F-4D97-AF65-F5344CB8AC3E}">
        <p14:creationId xmlns:p14="http://schemas.microsoft.com/office/powerpoint/2010/main" val="1412466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2858PICdbgea5Gz679dY_PIC2018.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83481" y="2730137"/>
            <a:ext cx="2506824" cy="4087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1"/>
          <p:cNvPicPr>
            <a:picLocks noChangeAspect="1"/>
          </p:cNvPicPr>
          <p:nvPr/>
        </p:nvPicPr>
        <p:blipFill rotWithShape="1">
          <a:blip r:embed="rId3" cstate="print">
            <a:extLst>
              <a:ext uri="{28A0092B-C50C-407E-A947-70E740481C1C}">
                <a14:useLocalDpi xmlns:a14="http://schemas.microsoft.com/office/drawing/2010/main" val="0"/>
              </a:ext>
            </a:extLst>
          </a:blip>
          <a:srcRect l="32760" r="8347"/>
          <a:stretch>
            <a:fillRect/>
          </a:stretch>
        </p:blipFill>
        <p:spPr>
          <a:xfrm flipH="1">
            <a:off x="222069" y="209006"/>
            <a:ext cx="2141308" cy="2032264"/>
          </a:xfrm>
          <a:prstGeom prst="rect">
            <a:avLst/>
          </a:prstGeom>
        </p:spPr>
      </p:pic>
      <p:pic>
        <p:nvPicPr>
          <p:cNvPr id="6" name="Picture 5"/>
          <p:cNvPicPr>
            <a:picLocks noChangeAspect="1"/>
          </p:cNvPicPr>
          <p:nvPr/>
        </p:nvPicPr>
        <p:blipFill>
          <a:blip r:embed="rId4"/>
          <a:stretch>
            <a:fillRect/>
          </a:stretch>
        </p:blipFill>
        <p:spPr>
          <a:xfrm>
            <a:off x="-171450" y="-242888"/>
            <a:ext cx="12363450" cy="6317197"/>
          </a:xfrm>
          <a:prstGeom prst="rect">
            <a:avLst/>
          </a:prstGeom>
        </p:spPr>
      </p:pic>
      <p:graphicFrame>
        <p:nvGraphicFramePr>
          <p:cNvPr id="9" name="Table 8"/>
          <p:cNvGraphicFramePr>
            <a:graphicFrameLocks noGrp="1"/>
          </p:cNvGraphicFramePr>
          <p:nvPr>
            <p:extLst>
              <p:ext uri="{D42A27DB-BD31-4B8C-83A1-F6EECF244321}">
                <p14:modId xmlns:p14="http://schemas.microsoft.com/office/powerpoint/2010/main" val="2107509562"/>
              </p:ext>
            </p:extLst>
          </p:nvPr>
        </p:nvGraphicFramePr>
        <p:xfrm>
          <a:off x="1414463" y="1963307"/>
          <a:ext cx="9072562" cy="3413760"/>
        </p:xfrm>
        <a:graphic>
          <a:graphicData uri="http://schemas.openxmlformats.org/drawingml/2006/table">
            <a:tbl>
              <a:tblPr/>
              <a:tblGrid>
                <a:gridCol w="9072562">
                  <a:extLst>
                    <a:ext uri="{9D8B030D-6E8A-4147-A177-3AD203B41FA5}">
                      <a16:colId xmlns:a16="http://schemas.microsoft.com/office/drawing/2014/main" val="20000"/>
                    </a:ext>
                  </a:extLst>
                </a:gridCol>
              </a:tblGrid>
              <a:tr h="1279956">
                <a:tc>
                  <a:txBody>
                    <a:bodyPr/>
                    <a:lstStyle/>
                    <a:p>
                      <a:pPr algn="just"/>
                      <a:r>
                        <a:rPr lang="en-US" sz="3200" b="0" kern="1200" dirty="0" err="1">
                          <a:solidFill>
                            <a:srgbClr val="0000FF"/>
                          </a:solidFill>
                          <a:effectLst/>
                          <a:latin typeface="+mn-lt"/>
                          <a:ea typeface="+mn-ea"/>
                          <a:cs typeface="+mn-cs"/>
                        </a:rPr>
                        <a:t>Câu</a:t>
                      </a:r>
                      <a:r>
                        <a:rPr lang="en-US" sz="3200" b="0" kern="1200" dirty="0">
                          <a:solidFill>
                            <a:srgbClr val="0000FF"/>
                          </a:solidFill>
                          <a:effectLst/>
                          <a:latin typeface="+mn-lt"/>
                          <a:ea typeface="+mn-ea"/>
                          <a:cs typeface="+mn-cs"/>
                        </a:rPr>
                        <a:t> </a:t>
                      </a:r>
                      <a:r>
                        <a:rPr lang="en-US" sz="3200" b="0" kern="1200" dirty="0" err="1">
                          <a:solidFill>
                            <a:srgbClr val="0000FF"/>
                          </a:solidFill>
                          <a:effectLst/>
                          <a:latin typeface="+mn-lt"/>
                          <a:ea typeface="+mn-ea"/>
                          <a:cs typeface="+mn-cs"/>
                        </a:rPr>
                        <a:t>2</a:t>
                      </a:r>
                      <a:r>
                        <a:rPr lang="en-US" sz="3200" b="0" kern="1200" dirty="0" err="1">
                          <a:solidFill>
                            <a:schemeClr val="tx1"/>
                          </a:solidFill>
                          <a:effectLst/>
                          <a:latin typeface="+mn-lt"/>
                          <a:ea typeface="+mn-ea"/>
                          <a:cs typeface="+mn-cs"/>
                        </a:rPr>
                        <a:t>:</a:t>
                      </a:r>
                      <a:r>
                        <a:rPr lang="en-US" sz="3200" kern="1200" dirty="0" err="1">
                          <a:solidFill>
                            <a:schemeClr val="tx1"/>
                          </a:solidFill>
                          <a:latin typeface="+mn-lt"/>
                          <a:ea typeface="+mn-ea"/>
                          <a:cs typeface="+mn-cs"/>
                        </a:rPr>
                        <a:t>Vẽ</a:t>
                      </a:r>
                      <a:r>
                        <a:rPr lang="en-US" sz="3200" kern="1200" dirty="0">
                          <a:solidFill>
                            <a:schemeClr val="tx1"/>
                          </a:solidFill>
                          <a:latin typeface="+mn-lt"/>
                          <a:ea typeface="+mn-ea"/>
                          <a:cs typeface="+mn-cs"/>
                        </a:rPr>
                        <a:t> </a:t>
                      </a:r>
                      <a:r>
                        <a:rPr lang="en-US" sz="3200" kern="1200" dirty="0" err="1">
                          <a:solidFill>
                            <a:schemeClr val="tx1"/>
                          </a:solidFill>
                          <a:latin typeface="+mn-lt"/>
                          <a:ea typeface="+mn-ea"/>
                          <a:cs typeface="+mn-cs"/>
                        </a:rPr>
                        <a:t>bản</a:t>
                      </a:r>
                      <a:r>
                        <a:rPr lang="en-US" sz="3200" kern="1200" dirty="0">
                          <a:solidFill>
                            <a:schemeClr val="tx1"/>
                          </a:solidFill>
                          <a:latin typeface="+mn-lt"/>
                          <a:ea typeface="+mn-ea"/>
                          <a:cs typeface="+mn-cs"/>
                        </a:rPr>
                        <a:t> </a:t>
                      </a:r>
                      <a:r>
                        <a:rPr lang="en-US" sz="3200" kern="1200" dirty="0" err="1">
                          <a:solidFill>
                            <a:schemeClr val="tx1"/>
                          </a:solidFill>
                          <a:latin typeface="+mn-lt"/>
                          <a:ea typeface="+mn-ea"/>
                          <a:cs typeface="+mn-cs"/>
                        </a:rPr>
                        <a:t>đồ</a:t>
                      </a:r>
                      <a:r>
                        <a:rPr lang="en-US" sz="3200" kern="1200" dirty="0">
                          <a:solidFill>
                            <a:schemeClr val="tx1"/>
                          </a:solidFill>
                          <a:latin typeface="+mn-lt"/>
                          <a:ea typeface="+mn-ea"/>
                          <a:cs typeface="+mn-cs"/>
                        </a:rPr>
                        <a:t> </a:t>
                      </a:r>
                      <a:r>
                        <a:rPr lang="en-US" sz="3200" kern="1200" dirty="0" err="1">
                          <a:solidFill>
                            <a:schemeClr val="tx1"/>
                          </a:solidFill>
                          <a:latin typeface="+mn-lt"/>
                          <a:ea typeface="+mn-ea"/>
                          <a:cs typeface="+mn-cs"/>
                        </a:rPr>
                        <a:t>cảnh</a:t>
                      </a:r>
                      <a:r>
                        <a:rPr lang="en-US" sz="3200" kern="1200" dirty="0">
                          <a:solidFill>
                            <a:schemeClr val="tx1"/>
                          </a:solidFill>
                          <a:latin typeface="+mn-lt"/>
                          <a:ea typeface="+mn-ea"/>
                          <a:cs typeface="+mn-cs"/>
                        </a:rPr>
                        <a:t> </a:t>
                      </a:r>
                      <a:r>
                        <a:rPr lang="en-US" sz="3200" kern="1200" dirty="0" err="1">
                          <a:solidFill>
                            <a:schemeClr val="tx1"/>
                          </a:solidFill>
                          <a:latin typeface="+mn-lt"/>
                          <a:ea typeface="+mn-ea"/>
                          <a:cs typeface="+mn-cs"/>
                        </a:rPr>
                        <a:t>báo</a:t>
                      </a:r>
                      <a:r>
                        <a:rPr lang="en-US" sz="3200" kern="1200" dirty="0">
                          <a:solidFill>
                            <a:schemeClr val="tx1"/>
                          </a:solidFill>
                          <a:latin typeface="+mn-lt"/>
                          <a:ea typeface="+mn-ea"/>
                          <a:cs typeface="+mn-cs"/>
                        </a:rPr>
                        <a:t> </a:t>
                      </a:r>
                      <a:r>
                        <a:rPr lang="en-US" sz="3200" kern="1200" dirty="0" err="1">
                          <a:solidFill>
                            <a:schemeClr val="tx1"/>
                          </a:solidFill>
                          <a:latin typeface="+mn-lt"/>
                          <a:ea typeface="+mn-ea"/>
                          <a:cs typeface="+mn-cs"/>
                        </a:rPr>
                        <a:t>nguy</a:t>
                      </a:r>
                      <a:r>
                        <a:rPr lang="en-US" sz="3200" kern="1200" dirty="0">
                          <a:solidFill>
                            <a:schemeClr val="tx1"/>
                          </a:solidFill>
                          <a:latin typeface="+mn-lt"/>
                          <a:ea typeface="+mn-ea"/>
                          <a:cs typeface="+mn-cs"/>
                        </a:rPr>
                        <a:t> </a:t>
                      </a:r>
                      <a:r>
                        <a:rPr lang="en-US" sz="3200" kern="1200" dirty="0" err="1">
                          <a:solidFill>
                            <a:schemeClr val="tx1"/>
                          </a:solidFill>
                          <a:latin typeface="+mn-lt"/>
                          <a:ea typeface="+mn-ea"/>
                          <a:cs typeface="+mn-cs"/>
                        </a:rPr>
                        <a:t>hiểm</a:t>
                      </a:r>
                      <a:r>
                        <a:rPr lang="en-US" sz="3200" kern="1200" dirty="0">
                          <a:solidFill>
                            <a:schemeClr val="tx1"/>
                          </a:solidFill>
                          <a:latin typeface="+mn-lt"/>
                          <a:ea typeface="+mn-ea"/>
                          <a:cs typeface="+mn-cs"/>
                        </a:rPr>
                        <a:t> </a:t>
                      </a:r>
                      <a:r>
                        <a:rPr lang="en-US" sz="3200" kern="1200" dirty="0" err="1">
                          <a:solidFill>
                            <a:schemeClr val="tx1"/>
                          </a:solidFill>
                          <a:latin typeface="+mn-lt"/>
                          <a:ea typeface="+mn-ea"/>
                          <a:cs typeface="+mn-cs"/>
                        </a:rPr>
                        <a:t>trên</a:t>
                      </a:r>
                      <a:r>
                        <a:rPr lang="en-US" sz="3200" kern="1200" dirty="0">
                          <a:solidFill>
                            <a:schemeClr val="tx1"/>
                          </a:solidFill>
                          <a:latin typeface="+mn-lt"/>
                          <a:ea typeface="+mn-ea"/>
                          <a:cs typeface="+mn-cs"/>
                        </a:rPr>
                        <a:t> </a:t>
                      </a:r>
                      <a:r>
                        <a:rPr lang="en-US" sz="3200" kern="1200" dirty="0" err="1">
                          <a:solidFill>
                            <a:schemeClr val="tx1"/>
                          </a:solidFill>
                          <a:latin typeface="+mn-lt"/>
                          <a:ea typeface="+mn-ea"/>
                          <a:cs typeface="+mn-cs"/>
                        </a:rPr>
                        <a:t>đường</a:t>
                      </a:r>
                      <a:r>
                        <a:rPr lang="en-US" sz="3200" kern="1200" dirty="0">
                          <a:solidFill>
                            <a:schemeClr val="tx1"/>
                          </a:solidFill>
                          <a:latin typeface="+mn-lt"/>
                          <a:ea typeface="+mn-ea"/>
                          <a:cs typeface="+mn-cs"/>
                        </a:rPr>
                        <a:t> </a:t>
                      </a:r>
                      <a:r>
                        <a:rPr lang="en-US" sz="3200" kern="1200" dirty="0" err="1">
                          <a:solidFill>
                            <a:schemeClr val="tx1"/>
                          </a:solidFill>
                          <a:latin typeface="+mn-lt"/>
                          <a:ea typeface="+mn-ea"/>
                          <a:cs typeface="+mn-cs"/>
                        </a:rPr>
                        <a:t>từ</a:t>
                      </a:r>
                      <a:r>
                        <a:rPr lang="en-US" sz="3200" kern="1200" dirty="0">
                          <a:solidFill>
                            <a:schemeClr val="tx1"/>
                          </a:solidFill>
                          <a:latin typeface="+mn-lt"/>
                          <a:ea typeface="+mn-ea"/>
                          <a:cs typeface="+mn-cs"/>
                        </a:rPr>
                        <a:t> </a:t>
                      </a:r>
                      <a:r>
                        <a:rPr lang="en-US" sz="3200" kern="1200" dirty="0" err="1">
                          <a:solidFill>
                            <a:schemeClr val="tx1"/>
                          </a:solidFill>
                          <a:latin typeface="+mn-lt"/>
                          <a:ea typeface="+mn-ea"/>
                          <a:cs typeface="+mn-cs"/>
                        </a:rPr>
                        <a:t>nhà</a:t>
                      </a:r>
                      <a:r>
                        <a:rPr lang="en-US" sz="3200" kern="1200" dirty="0">
                          <a:solidFill>
                            <a:schemeClr val="tx1"/>
                          </a:solidFill>
                          <a:latin typeface="+mn-lt"/>
                          <a:ea typeface="+mn-ea"/>
                          <a:cs typeface="+mn-cs"/>
                        </a:rPr>
                        <a:t> </a:t>
                      </a:r>
                      <a:r>
                        <a:rPr lang="en-US" sz="3200" kern="1200" dirty="0" err="1">
                          <a:solidFill>
                            <a:schemeClr val="tx1"/>
                          </a:solidFill>
                          <a:latin typeface="+mn-lt"/>
                          <a:ea typeface="+mn-ea"/>
                          <a:cs typeface="+mn-cs"/>
                        </a:rPr>
                        <a:t>em</a:t>
                      </a:r>
                      <a:r>
                        <a:rPr lang="en-US" sz="3200" kern="1200" dirty="0">
                          <a:solidFill>
                            <a:schemeClr val="tx1"/>
                          </a:solidFill>
                          <a:latin typeface="+mn-lt"/>
                          <a:ea typeface="+mn-ea"/>
                          <a:cs typeface="+mn-cs"/>
                        </a:rPr>
                        <a:t> </a:t>
                      </a:r>
                      <a:r>
                        <a:rPr lang="en-US" sz="3200" kern="1200" dirty="0" err="1">
                          <a:solidFill>
                            <a:schemeClr val="tx1"/>
                          </a:solidFill>
                          <a:latin typeface="+mn-lt"/>
                          <a:ea typeface="+mn-ea"/>
                          <a:cs typeface="+mn-cs"/>
                        </a:rPr>
                        <a:t>đến</a:t>
                      </a:r>
                      <a:r>
                        <a:rPr lang="en-US" sz="3200" kern="1200" dirty="0">
                          <a:solidFill>
                            <a:schemeClr val="tx1"/>
                          </a:solidFill>
                          <a:latin typeface="+mn-lt"/>
                          <a:ea typeface="+mn-ea"/>
                          <a:cs typeface="+mn-cs"/>
                        </a:rPr>
                        <a:t> </a:t>
                      </a:r>
                      <a:r>
                        <a:rPr lang="en-US" sz="3200" kern="1200" dirty="0" err="1">
                          <a:solidFill>
                            <a:schemeClr val="tx1"/>
                          </a:solidFill>
                          <a:latin typeface="+mn-lt"/>
                          <a:ea typeface="+mn-ea"/>
                          <a:cs typeface="+mn-cs"/>
                        </a:rPr>
                        <a:t>trường</a:t>
                      </a:r>
                      <a:r>
                        <a:rPr lang="en-US" sz="3200" kern="1200" dirty="0">
                          <a:solidFill>
                            <a:schemeClr val="tx1"/>
                          </a:solidFill>
                          <a:latin typeface="+mn-lt"/>
                          <a:ea typeface="+mn-ea"/>
                          <a:cs typeface="+mn-cs"/>
                        </a:rPr>
                        <a:t> </a:t>
                      </a:r>
                      <a:r>
                        <a:rPr lang="en-US" sz="3200" kern="1200" dirty="0" err="1">
                          <a:solidFill>
                            <a:schemeClr val="tx1"/>
                          </a:solidFill>
                          <a:latin typeface="+mn-lt"/>
                          <a:ea typeface="+mn-ea"/>
                          <a:cs typeface="+mn-cs"/>
                        </a:rPr>
                        <a:t>học</a:t>
                      </a:r>
                      <a:r>
                        <a:rPr lang="en-US" sz="3200" kern="1200" dirty="0">
                          <a:solidFill>
                            <a:schemeClr val="tx1"/>
                          </a:solidFill>
                          <a:latin typeface="+mn-lt"/>
                          <a:ea typeface="+mn-ea"/>
                          <a:cs typeface="+mn-cs"/>
                        </a:rPr>
                        <a:t> </a:t>
                      </a:r>
                      <a:r>
                        <a:rPr lang="en-US" sz="3200" kern="1200" dirty="0" err="1">
                          <a:solidFill>
                            <a:schemeClr val="tx1"/>
                          </a:solidFill>
                          <a:latin typeface="+mn-lt"/>
                          <a:ea typeface="+mn-ea"/>
                          <a:cs typeface="+mn-cs"/>
                        </a:rPr>
                        <a:t>bằng</a:t>
                      </a:r>
                      <a:r>
                        <a:rPr lang="en-US" sz="3200" kern="1200" dirty="0">
                          <a:solidFill>
                            <a:schemeClr val="tx1"/>
                          </a:solidFill>
                          <a:latin typeface="+mn-lt"/>
                          <a:ea typeface="+mn-ea"/>
                          <a:cs typeface="+mn-cs"/>
                        </a:rPr>
                        <a:t> </a:t>
                      </a:r>
                      <a:r>
                        <a:rPr lang="en-US" sz="3200" kern="1200" dirty="0" err="1">
                          <a:solidFill>
                            <a:schemeClr val="tx1"/>
                          </a:solidFill>
                          <a:latin typeface="+mn-lt"/>
                          <a:ea typeface="+mn-ea"/>
                          <a:cs typeface="+mn-cs"/>
                        </a:rPr>
                        <a:t>cách</a:t>
                      </a:r>
                      <a:r>
                        <a:rPr lang="en-US" sz="3200" kern="1200" dirty="0">
                          <a:solidFill>
                            <a:schemeClr val="tx1"/>
                          </a:solidFill>
                          <a:latin typeface="+mn-lt"/>
                          <a:ea typeface="+mn-ea"/>
                          <a:cs typeface="+mn-cs"/>
                        </a:rPr>
                        <a:t>:</a:t>
                      </a:r>
                    </a:p>
                    <a:p>
                      <a:pPr algn="just"/>
                      <a:r>
                        <a:rPr lang="en-US" sz="3200" kern="1200" dirty="0">
                          <a:solidFill>
                            <a:schemeClr val="tx1"/>
                          </a:solidFill>
                          <a:latin typeface="+mn-lt"/>
                          <a:ea typeface="+mn-ea"/>
                          <a:cs typeface="+mn-cs"/>
                        </a:rPr>
                        <a:t> </a:t>
                      </a:r>
                      <a:r>
                        <a:rPr lang="en-US" sz="3200" kern="1200" dirty="0" err="1">
                          <a:solidFill>
                            <a:schemeClr val="tx1"/>
                          </a:solidFill>
                          <a:latin typeface="+mn-lt"/>
                          <a:ea typeface="+mn-ea"/>
                          <a:cs typeface="+mn-cs"/>
                        </a:rPr>
                        <a:t>Đánh</a:t>
                      </a:r>
                      <a:r>
                        <a:rPr lang="en-US" sz="3200" kern="1200" dirty="0">
                          <a:solidFill>
                            <a:schemeClr val="tx1"/>
                          </a:solidFill>
                          <a:latin typeface="+mn-lt"/>
                          <a:ea typeface="+mn-ea"/>
                          <a:cs typeface="+mn-cs"/>
                        </a:rPr>
                        <a:t> </a:t>
                      </a:r>
                      <a:r>
                        <a:rPr lang="en-US" sz="3200" kern="1200" dirty="0" err="1">
                          <a:solidFill>
                            <a:schemeClr val="tx1"/>
                          </a:solidFill>
                          <a:latin typeface="+mn-lt"/>
                          <a:ea typeface="+mn-ea"/>
                          <a:cs typeface="+mn-cs"/>
                        </a:rPr>
                        <a:t>dấu</a:t>
                      </a:r>
                      <a:r>
                        <a:rPr lang="en-US" sz="3200" kern="1200" dirty="0">
                          <a:solidFill>
                            <a:schemeClr val="tx1"/>
                          </a:solidFill>
                          <a:latin typeface="+mn-lt"/>
                          <a:ea typeface="+mn-ea"/>
                          <a:cs typeface="+mn-cs"/>
                        </a:rPr>
                        <a:t> </a:t>
                      </a:r>
                      <a:r>
                        <a:rPr lang="en-US" sz="3200" kern="1200" dirty="0" err="1">
                          <a:solidFill>
                            <a:schemeClr val="tx1"/>
                          </a:solidFill>
                          <a:latin typeface="+mn-lt"/>
                          <a:ea typeface="+mn-ea"/>
                          <a:cs typeface="+mn-cs"/>
                        </a:rPr>
                        <a:t>vào</a:t>
                      </a:r>
                      <a:r>
                        <a:rPr lang="en-US" sz="3200" kern="1200" dirty="0">
                          <a:solidFill>
                            <a:schemeClr val="tx1"/>
                          </a:solidFill>
                          <a:latin typeface="+mn-lt"/>
                          <a:ea typeface="+mn-ea"/>
                          <a:cs typeface="+mn-cs"/>
                        </a:rPr>
                        <a:t> </a:t>
                      </a:r>
                      <a:r>
                        <a:rPr lang="en-US" sz="3200" kern="1200" dirty="0" err="1">
                          <a:solidFill>
                            <a:schemeClr val="tx1"/>
                          </a:solidFill>
                          <a:latin typeface="+mn-lt"/>
                          <a:ea typeface="+mn-ea"/>
                          <a:cs typeface="+mn-cs"/>
                        </a:rPr>
                        <a:t>những</a:t>
                      </a:r>
                      <a:r>
                        <a:rPr lang="en-US" sz="3200" kern="1200" dirty="0">
                          <a:solidFill>
                            <a:schemeClr val="tx1"/>
                          </a:solidFill>
                          <a:latin typeface="+mn-lt"/>
                          <a:ea typeface="+mn-ea"/>
                          <a:cs typeface="+mn-cs"/>
                        </a:rPr>
                        <a:t> </a:t>
                      </a:r>
                      <a:r>
                        <a:rPr lang="en-US" sz="3200" kern="1200" dirty="0" err="1">
                          <a:solidFill>
                            <a:schemeClr val="tx1"/>
                          </a:solidFill>
                          <a:latin typeface="+mn-lt"/>
                          <a:ea typeface="+mn-ea"/>
                          <a:cs typeface="+mn-cs"/>
                        </a:rPr>
                        <a:t>địa</a:t>
                      </a:r>
                      <a:r>
                        <a:rPr lang="en-US" sz="3200" kern="1200" dirty="0">
                          <a:solidFill>
                            <a:schemeClr val="tx1"/>
                          </a:solidFill>
                          <a:latin typeface="+mn-lt"/>
                          <a:ea typeface="+mn-ea"/>
                          <a:cs typeface="+mn-cs"/>
                        </a:rPr>
                        <a:t> </a:t>
                      </a:r>
                      <a:r>
                        <a:rPr lang="en-US" sz="3200" kern="1200" dirty="0" err="1">
                          <a:solidFill>
                            <a:schemeClr val="tx1"/>
                          </a:solidFill>
                          <a:latin typeface="+mn-lt"/>
                          <a:ea typeface="+mn-ea"/>
                          <a:cs typeface="+mn-cs"/>
                        </a:rPr>
                        <a:t>điểm</a:t>
                      </a:r>
                      <a:r>
                        <a:rPr lang="en-US" sz="3200" kern="1200" dirty="0">
                          <a:solidFill>
                            <a:schemeClr val="tx1"/>
                          </a:solidFill>
                          <a:latin typeface="+mn-lt"/>
                          <a:ea typeface="+mn-ea"/>
                          <a:cs typeface="+mn-cs"/>
                        </a:rPr>
                        <a:t> </a:t>
                      </a:r>
                      <a:r>
                        <a:rPr lang="en-US" sz="3200" kern="1200" dirty="0" err="1">
                          <a:solidFill>
                            <a:schemeClr val="tx1"/>
                          </a:solidFill>
                          <a:latin typeface="+mn-lt"/>
                          <a:ea typeface="+mn-ea"/>
                          <a:cs typeface="+mn-cs"/>
                        </a:rPr>
                        <a:t>không</a:t>
                      </a:r>
                      <a:r>
                        <a:rPr lang="en-US" sz="3200" kern="1200" dirty="0">
                          <a:solidFill>
                            <a:schemeClr val="tx1"/>
                          </a:solidFill>
                          <a:latin typeface="+mn-lt"/>
                          <a:ea typeface="+mn-ea"/>
                          <a:cs typeface="+mn-cs"/>
                        </a:rPr>
                        <a:t> an </a:t>
                      </a:r>
                      <a:r>
                        <a:rPr lang="en-US" sz="3200" kern="1200" dirty="0" err="1">
                          <a:solidFill>
                            <a:schemeClr val="tx1"/>
                          </a:solidFill>
                          <a:latin typeface="+mn-lt"/>
                          <a:ea typeface="+mn-ea"/>
                          <a:cs typeface="+mn-cs"/>
                        </a:rPr>
                        <a:t>toàn</a:t>
                      </a:r>
                      <a:r>
                        <a:rPr lang="en-US" sz="3200" kern="1200" dirty="0">
                          <a:solidFill>
                            <a:schemeClr val="tx1"/>
                          </a:solidFill>
                          <a:latin typeface="+mn-lt"/>
                          <a:ea typeface="+mn-ea"/>
                          <a:cs typeface="+mn-cs"/>
                        </a:rPr>
                        <a:t> </a:t>
                      </a:r>
                      <a:r>
                        <a:rPr lang="en-US" sz="3200" kern="1200" dirty="0" err="1">
                          <a:solidFill>
                            <a:schemeClr val="tx1"/>
                          </a:solidFill>
                          <a:latin typeface="+mn-lt"/>
                          <a:ea typeface="+mn-ea"/>
                          <a:cs typeface="+mn-cs"/>
                        </a:rPr>
                        <a:t>và</a:t>
                      </a:r>
                      <a:r>
                        <a:rPr lang="en-US" sz="3200" kern="1200" dirty="0">
                          <a:solidFill>
                            <a:schemeClr val="tx1"/>
                          </a:solidFill>
                          <a:latin typeface="+mn-lt"/>
                          <a:ea typeface="+mn-ea"/>
                          <a:cs typeface="+mn-cs"/>
                        </a:rPr>
                        <a:t> </a:t>
                      </a:r>
                      <a:r>
                        <a:rPr lang="en-US" sz="3200" kern="1200" dirty="0" err="1">
                          <a:solidFill>
                            <a:schemeClr val="tx1"/>
                          </a:solidFill>
                          <a:latin typeface="+mn-lt"/>
                          <a:ea typeface="+mn-ea"/>
                          <a:cs typeface="+mn-cs"/>
                        </a:rPr>
                        <a:t>ghi</a:t>
                      </a:r>
                      <a:r>
                        <a:rPr lang="en-US" sz="3200" kern="1200" dirty="0">
                          <a:solidFill>
                            <a:schemeClr val="tx1"/>
                          </a:solidFill>
                          <a:latin typeface="+mn-lt"/>
                          <a:ea typeface="+mn-ea"/>
                          <a:cs typeface="+mn-cs"/>
                        </a:rPr>
                        <a:t> </a:t>
                      </a:r>
                      <a:r>
                        <a:rPr lang="en-US" sz="3200" kern="1200" dirty="0" err="1">
                          <a:solidFill>
                            <a:schemeClr val="tx1"/>
                          </a:solidFill>
                          <a:latin typeface="+mn-lt"/>
                          <a:ea typeface="+mn-ea"/>
                          <a:cs typeface="+mn-cs"/>
                        </a:rPr>
                        <a:t>chú</a:t>
                      </a:r>
                      <a:r>
                        <a:rPr lang="en-US" sz="3200" kern="1200" dirty="0">
                          <a:solidFill>
                            <a:schemeClr val="tx1"/>
                          </a:solidFill>
                          <a:latin typeface="+mn-lt"/>
                          <a:ea typeface="+mn-ea"/>
                          <a:cs typeface="+mn-cs"/>
                        </a:rPr>
                        <a:t> (</a:t>
                      </a:r>
                      <a:r>
                        <a:rPr lang="en-US" sz="3200" kern="1200" dirty="0" err="1">
                          <a:solidFill>
                            <a:schemeClr val="tx1"/>
                          </a:solidFill>
                          <a:latin typeface="+mn-lt"/>
                          <a:ea typeface="+mn-ea"/>
                          <a:cs typeface="+mn-cs"/>
                        </a:rPr>
                        <a:t>bắt</a:t>
                      </a:r>
                      <a:r>
                        <a:rPr lang="en-US" sz="3200" kern="1200" dirty="0">
                          <a:solidFill>
                            <a:schemeClr val="tx1"/>
                          </a:solidFill>
                          <a:latin typeface="+mn-lt"/>
                          <a:ea typeface="+mn-ea"/>
                          <a:cs typeface="+mn-cs"/>
                        </a:rPr>
                        <a:t> </a:t>
                      </a:r>
                      <a:r>
                        <a:rPr lang="en-US" sz="3200" kern="1200" dirty="0" err="1">
                          <a:solidFill>
                            <a:schemeClr val="tx1"/>
                          </a:solidFill>
                          <a:latin typeface="+mn-lt"/>
                          <a:ea typeface="+mn-ea"/>
                          <a:cs typeface="+mn-cs"/>
                        </a:rPr>
                        <a:t>nạt</a:t>
                      </a:r>
                      <a:r>
                        <a:rPr lang="en-US" sz="3200" kern="1200" dirty="0">
                          <a:solidFill>
                            <a:schemeClr val="tx1"/>
                          </a:solidFill>
                          <a:latin typeface="+mn-lt"/>
                          <a:ea typeface="+mn-ea"/>
                          <a:cs typeface="+mn-cs"/>
                        </a:rPr>
                        <a:t>, </a:t>
                      </a:r>
                      <a:r>
                        <a:rPr lang="en-US" sz="3200" kern="1200" dirty="0" err="1">
                          <a:solidFill>
                            <a:schemeClr val="tx1"/>
                          </a:solidFill>
                          <a:latin typeface="+mn-lt"/>
                          <a:ea typeface="+mn-ea"/>
                          <a:cs typeface="+mn-cs"/>
                        </a:rPr>
                        <a:t>trêu</a:t>
                      </a:r>
                      <a:r>
                        <a:rPr lang="en-US" sz="3200" kern="1200" dirty="0">
                          <a:solidFill>
                            <a:schemeClr val="tx1"/>
                          </a:solidFill>
                          <a:latin typeface="+mn-lt"/>
                          <a:ea typeface="+mn-ea"/>
                          <a:cs typeface="+mn-cs"/>
                        </a:rPr>
                        <a:t> </a:t>
                      </a:r>
                      <a:r>
                        <a:rPr lang="en-US" sz="3200" kern="1200" dirty="0" err="1">
                          <a:solidFill>
                            <a:schemeClr val="tx1"/>
                          </a:solidFill>
                          <a:latin typeface="+mn-lt"/>
                          <a:ea typeface="+mn-ea"/>
                          <a:cs typeface="+mn-cs"/>
                        </a:rPr>
                        <a:t>chọc</a:t>
                      </a:r>
                      <a:r>
                        <a:rPr lang="en-US" sz="3200" kern="1200" dirty="0">
                          <a:solidFill>
                            <a:schemeClr val="tx1"/>
                          </a:solidFill>
                          <a:latin typeface="+mn-lt"/>
                          <a:ea typeface="+mn-ea"/>
                          <a:cs typeface="+mn-cs"/>
                        </a:rPr>
                        <a:t>, </a:t>
                      </a:r>
                      <a:r>
                        <a:rPr lang="en-US" sz="3200" kern="1200" dirty="0" err="1">
                          <a:solidFill>
                            <a:schemeClr val="tx1"/>
                          </a:solidFill>
                          <a:latin typeface="+mn-lt"/>
                          <a:ea typeface="+mn-ea"/>
                          <a:cs typeface="+mn-cs"/>
                        </a:rPr>
                        <a:t>chặn</a:t>
                      </a:r>
                      <a:r>
                        <a:rPr lang="en-US" sz="3200" kern="1200" dirty="0">
                          <a:solidFill>
                            <a:schemeClr val="tx1"/>
                          </a:solidFill>
                          <a:latin typeface="+mn-lt"/>
                          <a:ea typeface="+mn-ea"/>
                          <a:cs typeface="+mn-cs"/>
                        </a:rPr>
                        <a:t> </a:t>
                      </a:r>
                      <a:r>
                        <a:rPr lang="en-US" sz="3200" kern="1200" dirty="0" err="1">
                          <a:solidFill>
                            <a:schemeClr val="tx1"/>
                          </a:solidFill>
                          <a:latin typeface="+mn-lt"/>
                          <a:ea typeface="+mn-ea"/>
                          <a:cs typeface="+mn-cs"/>
                        </a:rPr>
                        <a:t>đánh</a:t>
                      </a:r>
                      <a:r>
                        <a:rPr lang="en-US" sz="3200" kern="1200" dirty="0">
                          <a:solidFill>
                            <a:schemeClr val="tx1"/>
                          </a:solidFill>
                          <a:latin typeface="+mn-lt"/>
                          <a:ea typeface="+mn-ea"/>
                          <a:cs typeface="+mn-cs"/>
                        </a:rPr>
                        <a:t>....).</a:t>
                      </a:r>
                    </a:p>
                    <a:p>
                      <a:pPr algn="just"/>
                      <a:r>
                        <a:rPr lang="en-US" sz="3200" kern="1200" dirty="0" err="1">
                          <a:solidFill>
                            <a:schemeClr val="tx1"/>
                          </a:solidFill>
                          <a:latin typeface="+mn-lt"/>
                          <a:ea typeface="+mn-ea"/>
                          <a:cs typeface="+mn-cs"/>
                        </a:rPr>
                        <a:t>Lưu</a:t>
                      </a:r>
                      <a:r>
                        <a:rPr lang="en-US" sz="3200" kern="1200" dirty="0">
                          <a:solidFill>
                            <a:schemeClr val="tx1"/>
                          </a:solidFill>
                          <a:latin typeface="+mn-lt"/>
                          <a:ea typeface="+mn-ea"/>
                          <a:cs typeface="+mn-cs"/>
                        </a:rPr>
                        <a:t> ý </a:t>
                      </a:r>
                      <a:r>
                        <a:rPr lang="en-US" sz="3200" kern="1200" dirty="0" err="1">
                          <a:solidFill>
                            <a:schemeClr val="tx1"/>
                          </a:solidFill>
                          <a:latin typeface="+mn-lt"/>
                          <a:ea typeface="+mn-ea"/>
                          <a:cs typeface="+mn-cs"/>
                        </a:rPr>
                        <a:t>những</a:t>
                      </a:r>
                      <a:r>
                        <a:rPr lang="en-US" sz="3200" kern="1200" dirty="0">
                          <a:solidFill>
                            <a:schemeClr val="tx1"/>
                          </a:solidFill>
                          <a:latin typeface="+mn-lt"/>
                          <a:ea typeface="+mn-ea"/>
                          <a:cs typeface="+mn-cs"/>
                        </a:rPr>
                        <a:t> </a:t>
                      </a:r>
                      <a:r>
                        <a:rPr lang="en-US" sz="3200" kern="1200" dirty="0" err="1">
                          <a:solidFill>
                            <a:schemeClr val="tx1"/>
                          </a:solidFill>
                          <a:latin typeface="+mn-lt"/>
                          <a:ea typeface="+mn-ea"/>
                          <a:cs typeface="+mn-cs"/>
                        </a:rPr>
                        <a:t>thời</a:t>
                      </a:r>
                      <a:r>
                        <a:rPr lang="en-US" sz="3200" kern="1200" dirty="0">
                          <a:solidFill>
                            <a:schemeClr val="tx1"/>
                          </a:solidFill>
                          <a:latin typeface="+mn-lt"/>
                          <a:ea typeface="+mn-ea"/>
                          <a:cs typeface="+mn-cs"/>
                        </a:rPr>
                        <a:t> </a:t>
                      </a:r>
                      <a:r>
                        <a:rPr lang="en-US" sz="3200" kern="1200" dirty="0" err="1">
                          <a:solidFill>
                            <a:schemeClr val="tx1"/>
                          </a:solidFill>
                          <a:latin typeface="+mn-lt"/>
                          <a:ea typeface="+mn-ea"/>
                          <a:cs typeface="+mn-cs"/>
                        </a:rPr>
                        <a:t>điểm</a:t>
                      </a:r>
                      <a:r>
                        <a:rPr lang="en-US" sz="3200" kern="1200" dirty="0">
                          <a:solidFill>
                            <a:schemeClr val="tx1"/>
                          </a:solidFill>
                          <a:latin typeface="+mn-lt"/>
                          <a:ea typeface="+mn-ea"/>
                          <a:cs typeface="+mn-cs"/>
                        </a:rPr>
                        <a:t> </a:t>
                      </a:r>
                      <a:r>
                        <a:rPr lang="en-US" sz="3200" kern="1200" dirty="0" err="1">
                          <a:solidFill>
                            <a:schemeClr val="tx1"/>
                          </a:solidFill>
                          <a:latin typeface="+mn-lt"/>
                          <a:ea typeface="+mn-ea"/>
                          <a:cs typeface="+mn-cs"/>
                        </a:rPr>
                        <a:t>không</a:t>
                      </a:r>
                      <a:r>
                        <a:rPr lang="en-US" sz="3200" kern="1200" dirty="0">
                          <a:solidFill>
                            <a:schemeClr val="tx1"/>
                          </a:solidFill>
                          <a:latin typeface="+mn-lt"/>
                          <a:ea typeface="+mn-ea"/>
                          <a:cs typeface="+mn-cs"/>
                        </a:rPr>
                        <a:t> an </a:t>
                      </a:r>
                      <a:r>
                        <a:rPr lang="en-US" sz="3200" kern="1200" dirty="0" err="1">
                          <a:solidFill>
                            <a:schemeClr val="tx1"/>
                          </a:solidFill>
                          <a:latin typeface="+mn-lt"/>
                          <a:ea typeface="+mn-ea"/>
                          <a:cs typeface="+mn-cs"/>
                        </a:rPr>
                        <a:t>toàn</a:t>
                      </a:r>
                      <a:r>
                        <a:rPr lang="en-US" sz="3200" kern="1200" dirty="0">
                          <a:solidFill>
                            <a:schemeClr val="tx1"/>
                          </a:solidFill>
                          <a:latin typeface="+mn-lt"/>
                          <a:ea typeface="+mn-ea"/>
                          <a:cs typeface="+mn-cs"/>
                        </a:rPr>
                        <a:t> </a:t>
                      </a:r>
                      <a:r>
                        <a:rPr lang="en-US" sz="3200" kern="1200" dirty="0" err="1">
                          <a:solidFill>
                            <a:schemeClr val="tx1"/>
                          </a:solidFill>
                          <a:latin typeface="+mn-lt"/>
                          <a:ea typeface="+mn-ea"/>
                          <a:cs typeface="+mn-cs"/>
                        </a:rPr>
                        <a:t>khi</a:t>
                      </a:r>
                      <a:r>
                        <a:rPr lang="en-US" sz="3200" kern="1200" dirty="0">
                          <a:solidFill>
                            <a:schemeClr val="tx1"/>
                          </a:solidFill>
                          <a:latin typeface="+mn-lt"/>
                          <a:ea typeface="+mn-ea"/>
                          <a:cs typeface="+mn-cs"/>
                        </a:rPr>
                        <a:t> </a:t>
                      </a:r>
                      <a:r>
                        <a:rPr lang="en-US" sz="3200" kern="1200" dirty="0" err="1">
                          <a:solidFill>
                            <a:schemeClr val="tx1"/>
                          </a:solidFill>
                          <a:latin typeface="+mn-lt"/>
                          <a:ea typeface="+mn-ea"/>
                          <a:cs typeface="+mn-cs"/>
                        </a:rPr>
                        <a:t>đi</a:t>
                      </a:r>
                      <a:r>
                        <a:rPr lang="en-US" sz="3200" kern="1200" dirty="0">
                          <a:solidFill>
                            <a:schemeClr val="tx1"/>
                          </a:solidFill>
                          <a:latin typeface="+mn-lt"/>
                          <a:ea typeface="+mn-ea"/>
                          <a:cs typeface="+mn-cs"/>
                        </a:rPr>
                        <a:t> </a:t>
                      </a:r>
                      <a:r>
                        <a:rPr lang="en-US" sz="3200" kern="1200" dirty="0" err="1">
                          <a:solidFill>
                            <a:schemeClr val="tx1"/>
                          </a:solidFill>
                          <a:latin typeface="+mn-lt"/>
                          <a:ea typeface="+mn-ea"/>
                          <a:cs typeface="+mn-cs"/>
                        </a:rPr>
                        <a:t>một</a:t>
                      </a:r>
                      <a:r>
                        <a:rPr lang="en-US" sz="3200" kern="1200" dirty="0">
                          <a:solidFill>
                            <a:schemeClr val="tx1"/>
                          </a:solidFill>
                          <a:latin typeface="+mn-lt"/>
                          <a:ea typeface="+mn-ea"/>
                          <a:cs typeface="+mn-cs"/>
                        </a:rPr>
                        <a:t> </a:t>
                      </a:r>
                      <a:r>
                        <a:rPr lang="en-US" sz="3200" kern="1200" dirty="0" err="1">
                          <a:solidFill>
                            <a:schemeClr val="tx1"/>
                          </a:solidFill>
                          <a:latin typeface="+mn-lt"/>
                          <a:ea typeface="+mn-ea"/>
                          <a:cs typeface="+mn-cs"/>
                        </a:rPr>
                        <a:t>mình</a:t>
                      </a:r>
                      <a:r>
                        <a:rPr lang="en-US" sz="3200" kern="1200" dirty="0">
                          <a:solidFill>
                            <a:schemeClr val="tx1"/>
                          </a:solidFill>
                          <a:latin typeface="+mn-lt"/>
                          <a:ea typeface="+mn-ea"/>
                          <a:cs typeface="+mn-cs"/>
                        </a:rPr>
                        <a:t>.</a:t>
                      </a:r>
                    </a:p>
                    <a:p>
                      <a:pPr algn="just"/>
                      <a:r>
                        <a:rPr lang="en-US" sz="3200" kern="1200" dirty="0" err="1">
                          <a:solidFill>
                            <a:schemeClr val="tx1"/>
                          </a:solidFill>
                          <a:latin typeface="+mn-lt"/>
                          <a:ea typeface="+mn-ea"/>
                          <a:cs typeface="+mn-cs"/>
                        </a:rPr>
                        <a:t>Chú</a:t>
                      </a:r>
                      <a:r>
                        <a:rPr lang="en-US" sz="3200" kern="1200" dirty="0">
                          <a:solidFill>
                            <a:schemeClr val="tx1"/>
                          </a:solidFill>
                          <a:latin typeface="+mn-lt"/>
                          <a:ea typeface="+mn-ea"/>
                          <a:cs typeface="+mn-cs"/>
                        </a:rPr>
                        <a:t> ý </a:t>
                      </a:r>
                      <a:r>
                        <a:rPr lang="en-US" sz="3200" kern="1200" dirty="0" err="1">
                          <a:solidFill>
                            <a:schemeClr val="tx1"/>
                          </a:solidFill>
                          <a:latin typeface="+mn-lt"/>
                          <a:ea typeface="+mn-ea"/>
                          <a:cs typeface="+mn-cs"/>
                        </a:rPr>
                        <a:t>việc</a:t>
                      </a:r>
                      <a:r>
                        <a:rPr lang="en-US" sz="3200" kern="1200" dirty="0">
                          <a:solidFill>
                            <a:schemeClr val="tx1"/>
                          </a:solidFill>
                          <a:latin typeface="+mn-lt"/>
                          <a:ea typeface="+mn-ea"/>
                          <a:cs typeface="+mn-cs"/>
                        </a:rPr>
                        <a:t> </a:t>
                      </a:r>
                      <a:r>
                        <a:rPr lang="en-US" sz="3200" kern="1200" dirty="0" err="1">
                          <a:solidFill>
                            <a:schemeClr val="tx1"/>
                          </a:solidFill>
                          <a:latin typeface="+mn-lt"/>
                          <a:ea typeface="+mn-ea"/>
                          <a:cs typeface="+mn-cs"/>
                        </a:rPr>
                        <a:t>cần</a:t>
                      </a:r>
                      <a:r>
                        <a:rPr lang="en-US" sz="3200" kern="1200" dirty="0">
                          <a:solidFill>
                            <a:schemeClr val="tx1"/>
                          </a:solidFill>
                          <a:latin typeface="+mn-lt"/>
                          <a:ea typeface="+mn-ea"/>
                          <a:cs typeface="+mn-cs"/>
                        </a:rPr>
                        <a:t> </a:t>
                      </a:r>
                      <a:r>
                        <a:rPr lang="en-US" sz="3200" kern="1200" dirty="0" err="1">
                          <a:solidFill>
                            <a:schemeClr val="tx1"/>
                          </a:solidFill>
                          <a:latin typeface="+mn-lt"/>
                          <a:ea typeface="+mn-ea"/>
                          <a:cs typeface="+mn-cs"/>
                        </a:rPr>
                        <a:t>làm</a:t>
                      </a:r>
                      <a:r>
                        <a:rPr lang="en-US" sz="3200" kern="1200" dirty="0">
                          <a:solidFill>
                            <a:schemeClr val="tx1"/>
                          </a:solidFill>
                          <a:latin typeface="+mn-lt"/>
                          <a:ea typeface="+mn-ea"/>
                          <a:cs typeface="+mn-cs"/>
                        </a:rPr>
                        <a:t> </a:t>
                      </a:r>
                      <a:r>
                        <a:rPr lang="en-US" sz="3200" kern="1200" dirty="0" err="1">
                          <a:solidFill>
                            <a:schemeClr val="tx1"/>
                          </a:solidFill>
                          <a:latin typeface="+mn-lt"/>
                          <a:ea typeface="+mn-ea"/>
                          <a:cs typeface="+mn-cs"/>
                        </a:rPr>
                        <a:t>để</a:t>
                      </a:r>
                      <a:r>
                        <a:rPr lang="en-US" sz="3200" kern="1200" dirty="0">
                          <a:solidFill>
                            <a:schemeClr val="tx1"/>
                          </a:solidFill>
                          <a:latin typeface="+mn-lt"/>
                          <a:ea typeface="+mn-ea"/>
                          <a:cs typeface="+mn-cs"/>
                        </a:rPr>
                        <a:t> </a:t>
                      </a:r>
                      <a:r>
                        <a:rPr lang="en-US" sz="3200" kern="1200" dirty="0" err="1">
                          <a:solidFill>
                            <a:schemeClr val="tx1"/>
                          </a:solidFill>
                          <a:latin typeface="+mn-lt"/>
                          <a:ea typeface="+mn-ea"/>
                          <a:cs typeface="+mn-cs"/>
                        </a:rPr>
                        <a:t>đảm</a:t>
                      </a:r>
                      <a:r>
                        <a:rPr lang="en-US" sz="3200" kern="1200" dirty="0">
                          <a:solidFill>
                            <a:schemeClr val="tx1"/>
                          </a:solidFill>
                          <a:latin typeface="+mn-lt"/>
                          <a:ea typeface="+mn-ea"/>
                          <a:cs typeface="+mn-cs"/>
                        </a:rPr>
                        <a:t> </a:t>
                      </a:r>
                      <a:r>
                        <a:rPr lang="en-US" sz="3200" kern="1200" dirty="0" err="1">
                          <a:solidFill>
                            <a:schemeClr val="tx1"/>
                          </a:solidFill>
                          <a:latin typeface="+mn-lt"/>
                          <a:ea typeface="+mn-ea"/>
                          <a:cs typeface="+mn-cs"/>
                        </a:rPr>
                        <a:t>bảo</a:t>
                      </a:r>
                      <a:r>
                        <a:rPr lang="en-US" sz="3200" kern="1200" dirty="0">
                          <a:solidFill>
                            <a:schemeClr val="tx1"/>
                          </a:solidFill>
                          <a:latin typeface="+mn-lt"/>
                          <a:ea typeface="+mn-ea"/>
                          <a:cs typeface="+mn-cs"/>
                        </a:rPr>
                        <a:t> an </a:t>
                      </a:r>
                      <a:r>
                        <a:rPr lang="en-US" sz="3200" kern="1200" dirty="0" err="1">
                          <a:solidFill>
                            <a:schemeClr val="tx1"/>
                          </a:solidFill>
                          <a:latin typeface="+mn-lt"/>
                          <a:ea typeface="+mn-ea"/>
                          <a:cs typeface="+mn-cs"/>
                        </a:rPr>
                        <a:t>toàn</a:t>
                      </a:r>
                      <a:r>
                        <a:rPr lang="en-US" sz="3200" kern="1200" dirty="0">
                          <a:solidFill>
                            <a:schemeClr val="tx1"/>
                          </a:solidFill>
                          <a:latin typeface="+mn-lt"/>
                          <a:ea typeface="+mn-ea"/>
                          <a:cs typeface="+mn-cs"/>
                        </a:rPr>
                        <a:t>.</a:t>
                      </a:r>
                    </a:p>
                    <a:p>
                      <a:endParaRPr lang="en-US" sz="3200" b="0" kern="1200" dirty="0">
                        <a:solidFill>
                          <a:schemeClr val="tx1"/>
                        </a:solidFill>
                        <a:effectLst/>
                        <a:latin typeface="#9Slide05 Brannboll Ny" panose="02000000000000000000" pitchFamily="2" charset="0"/>
                        <a:ea typeface="+mn-ea"/>
                        <a:cs typeface="+mn-cs"/>
                      </a:endParaRPr>
                    </a:p>
                  </a:txBody>
                  <a:tcPr marL="0" marR="0" marT="0" marB="0">
                    <a:lnL>
                      <a:noFill/>
                    </a:lnL>
                    <a:lnR>
                      <a:noFill/>
                    </a:lnR>
                    <a:lnT>
                      <a:noFill/>
                    </a:lnT>
                    <a:lnB>
                      <a:noFill/>
                    </a:lnB>
                  </a:tcPr>
                </a:tc>
                <a:extLst>
                  <a:ext uri="{0D108BD9-81ED-4DB2-BD59-A6C34878D82A}">
                    <a16:rowId xmlns:a16="http://schemas.microsoft.com/office/drawing/2014/main" val="10000"/>
                  </a:ext>
                </a:extLst>
              </a:tr>
            </a:tbl>
          </a:graphicData>
        </a:graphic>
      </p:graphicFrame>
      <p:pic>
        <p:nvPicPr>
          <p:cNvPr id="10" name="Shape 1"/>
          <p:cNvPicPr/>
          <p:nvPr/>
        </p:nvPicPr>
        <p:blipFill>
          <a:blip r:embed="rId5"/>
          <a:stretch/>
        </p:blipFill>
        <p:spPr>
          <a:xfrm>
            <a:off x="11033760" y="0"/>
            <a:ext cx="1158240" cy="1048385"/>
          </a:xfrm>
          <a:prstGeom prst="rect">
            <a:avLst/>
          </a:prstGeom>
          <a:noFill/>
          <a:ln>
            <a:noFill/>
          </a:ln>
        </p:spPr>
      </p:pic>
    </p:spTree>
    <p:extLst>
      <p:ext uri="{BB962C8B-B14F-4D97-AF65-F5344CB8AC3E}">
        <p14:creationId xmlns:p14="http://schemas.microsoft.com/office/powerpoint/2010/main" val="1412466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2858PICdbgea5Gz679dY_PIC2018.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83481" y="2730137"/>
            <a:ext cx="2506824" cy="4087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1"/>
          <p:cNvPicPr>
            <a:picLocks noChangeAspect="1"/>
          </p:cNvPicPr>
          <p:nvPr/>
        </p:nvPicPr>
        <p:blipFill rotWithShape="1">
          <a:blip r:embed="rId3" cstate="print">
            <a:extLst>
              <a:ext uri="{28A0092B-C50C-407E-A947-70E740481C1C}">
                <a14:useLocalDpi xmlns:a14="http://schemas.microsoft.com/office/drawing/2010/main" val="0"/>
              </a:ext>
            </a:extLst>
          </a:blip>
          <a:srcRect l="32760" r="8347"/>
          <a:stretch>
            <a:fillRect/>
          </a:stretch>
        </p:blipFill>
        <p:spPr>
          <a:xfrm flipH="1">
            <a:off x="222069" y="209006"/>
            <a:ext cx="2141308" cy="2032264"/>
          </a:xfrm>
          <a:prstGeom prst="rect">
            <a:avLst/>
          </a:prstGeom>
        </p:spPr>
      </p:pic>
      <p:sp>
        <p:nvSpPr>
          <p:cNvPr id="4" name="AutoShape 3"/>
          <p:cNvSpPr>
            <a:spLocks noChangeArrowheads="1"/>
          </p:cNvSpPr>
          <p:nvPr/>
        </p:nvSpPr>
        <p:spPr bwMode="gray">
          <a:xfrm>
            <a:off x="2014538" y="1"/>
            <a:ext cx="9144000" cy="1500188"/>
          </a:xfrm>
          <a:prstGeom prst="roundRect">
            <a:avLst>
              <a:gd name="adj" fmla="val 50000"/>
            </a:avLst>
          </a:prstGeom>
          <a:solidFill>
            <a:srgbClr val="FF0000"/>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sz="3200">
                <a:solidFill>
                  <a:schemeClr val="tx1"/>
                </a:solidFill>
                <a:latin typeface="Arial" panose="020B0604020202020204" pitchFamily="34" charset="0"/>
                <a:cs typeface="Arial" panose="020B0604020202020204" pitchFamily="34" charset="0"/>
              </a:defRPr>
            </a:lvl1pPr>
            <a:lvl2pPr marL="742950" indent="-285750">
              <a:defRPr sz="3200">
                <a:solidFill>
                  <a:schemeClr val="tx1"/>
                </a:solidFill>
                <a:latin typeface="Arial" panose="020B0604020202020204" pitchFamily="34" charset="0"/>
                <a:cs typeface="Arial" panose="020B0604020202020204" pitchFamily="34" charset="0"/>
              </a:defRPr>
            </a:lvl2pPr>
            <a:lvl3pPr marL="1143000" indent="-228600">
              <a:defRPr sz="3200">
                <a:solidFill>
                  <a:schemeClr val="tx1"/>
                </a:solidFill>
                <a:latin typeface="Arial" panose="020B0604020202020204" pitchFamily="34" charset="0"/>
                <a:cs typeface="Arial" panose="020B0604020202020204" pitchFamily="34" charset="0"/>
              </a:defRPr>
            </a:lvl3pPr>
            <a:lvl4pPr marL="1600200" indent="-228600">
              <a:defRPr sz="3200">
                <a:solidFill>
                  <a:schemeClr val="tx1"/>
                </a:solidFill>
                <a:latin typeface="Arial" panose="020B0604020202020204" pitchFamily="34" charset="0"/>
                <a:cs typeface="Arial" panose="020B0604020202020204" pitchFamily="34" charset="0"/>
              </a:defRPr>
            </a:lvl4pPr>
            <a:lvl5pPr marL="2057400" indent="-22860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r>
              <a:rPr lang="en-US" dirty="0" err="1">
                <a:solidFill>
                  <a:srgbClr val="E9E955"/>
                </a:solidFill>
              </a:rPr>
              <a:t>Câu</a:t>
            </a:r>
            <a:r>
              <a:rPr lang="en-US" dirty="0">
                <a:solidFill>
                  <a:srgbClr val="E9E955"/>
                </a:solidFill>
              </a:rPr>
              <a:t> </a:t>
            </a:r>
            <a:r>
              <a:rPr lang="en-US" dirty="0" err="1">
                <a:solidFill>
                  <a:srgbClr val="E9E955"/>
                </a:solidFill>
              </a:rPr>
              <a:t>2:Vẽ</a:t>
            </a:r>
            <a:r>
              <a:rPr lang="en-US" dirty="0">
                <a:solidFill>
                  <a:srgbClr val="E9E955"/>
                </a:solidFill>
              </a:rPr>
              <a:t> </a:t>
            </a:r>
            <a:r>
              <a:rPr lang="en-US" dirty="0" err="1">
                <a:solidFill>
                  <a:srgbClr val="E9E955"/>
                </a:solidFill>
              </a:rPr>
              <a:t>bản</a:t>
            </a:r>
            <a:r>
              <a:rPr lang="en-US" dirty="0">
                <a:solidFill>
                  <a:srgbClr val="E9E955"/>
                </a:solidFill>
              </a:rPr>
              <a:t> </a:t>
            </a:r>
            <a:r>
              <a:rPr lang="en-US" dirty="0" err="1">
                <a:solidFill>
                  <a:srgbClr val="E9E955"/>
                </a:solidFill>
              </a:rPr>
              <a:t>đồ</a:t>
            </a:r>
            <a:r>
              <a:rPr lang="en-US" dirty="0">
                <a:solidFill>
                  <a:srgbClr val="E9E955"/>
                </a:solidFill>
              </a:rPr>
              <a:t> </a:t>
            </a:r>
            <a:r>
              <a:rPr lang="en-US" dirty="0" err="1">
                <a:solidFill>
                  <a:srgbClr val="E9E955"/>
                </a:solidFill>
              </a:rPr>
              <a:t>cảnh</a:t>
            </a:r>
            <a:r>
              <a:rPr lang="en-US" dirty="0">
                <a:solidFill>
                  <a:srgbClr val="E9E955"/>
                </a:solidFill>
              </a:rPr>
              <a:t> </a:t>
            </a:r>
            <a:r>
              <a:rPr lang="en-US" dirty="0" err="1">
                <a:solidFill>
                  <a:srgbClr val="E9E955"/>
                </a:solidFill>
              </a:rPr>
              <a:t>báo</a:t>
            </a:r>
            <a:r>
              <a:rPr lang="en-US" dirty="0">
                <a:solidFill>
                  <a:srgbClr val="E9E955"/>
                </a:solidFill>
              </a:rPr>
              <a:t> </a:t>
            </a:r>
            <a:r>
              <a:rPr lang="en-US" dirty="0" err="1">
                <a:solidFill>
                  <a:srgbClr val="E9E955"/>
                </a:solidFill>
              </a:rPr>
              <a:t>nguy</a:t>
            </a:r>
            <a:r>
              <a:rPr lang="en-US" dirty="0">
                <a:solidFill>
                  <a:srgbClr val="E9E955"/>
                </a:solidFill>
              </a:rPr>
              <a:t> </a:t>
            </a:r>
            <a:r>
              <a:rPr lang="en-US" dirty="0" err="1">
                <a:solidFill>
                  <a:srgbClr val="E9E955"/>
                </a:solidFill>
              </a:rPr>
              <a:t>hiểm</a:t>
            </a:r>
            <a:r>
              <a:rPr lang="en-US" dirty="0">
                <a:solidFill>
                  <a:srgbClr val="E9E955"/>
                </a:solidFill>
              </a:rPr>
              <a:t> </a:t>
            </a:r>
            <a:r>
              <a:rPr lang="en-US" dirty="0" err="1">
                <a:solidFill>
                  <a:srgbClr val="E9E955"/>
                </a:solidFill>
              </a:rPr>
              <a:t>trên</a:t>
            </a:r>
            <a:r>
              <a:rPr lang="en-US" dirty="0">
                <a:solidFill>
                  <a:srgbClr val="E9E955"/>
                </a:solidFill>
              </a:rPr>
              <a:t> </a:t>
            </a:r>
          </a:p>
          <a:p>
            <a:r>
              <a:rPr lang="en-US" dirty="0" err="1">
                <a:solidFill>
                  <a:srgbClr val="E9E955"/>
                </a:solidFill>
              </a:rPr>
              <a:t>đường</a:t>
            </a:r>
            <a:r>
              <a:rPr lang="en-US" dirty="0">
                <a:solidFill>
                  <a:srgbClr val="E9E955"/>
                </a:solidFill>
              </a:rPr>
              <a:t> </a:t>
            </a:r>
            <a:r>
              <a:rPr lang="en-US" dirty="0" err="1">
                <a:solidFill>
                  <a:srgbClr val="E9E955"/>
                </a:solidFill>
              </a:rPr>
              <a:t>từ</a:t>
            </a:r>
            <a:r>
              <a:rPr lang="en-US" dirty="0">
                <a:solidFill>
                  <a:srgbClr val="E9E955"/>
                </a:solidFill>
              </a:rPr>
              <a:t> </a:t>
            </a:r>
            <a:r>
              <a:rPr lang="en-US" dirty="0" err="1">
                <a:solidFill>
                  <a:srgbClr val="E9E955"/>
                </a:solidFill>
              </a:rPr>
              <a:t>nhà</a:t>
            </a:r>
            <a:r>
              <a:rPr lang="en-US" dirty="0">
                <a:solidFill>
                  <a:srgbClr val="E9E955"/>
                </a:solidFill>
              </a:rPr>
              <a:t> </a:t>
            </a:r>
            <a:r>
              <a:rPr lang="en-US" dirty="0" err="1">
                <a:solidFill>
                  <a:srgbClr val="E9E955"/>
                </a:solidFill>
              </a:rPr>
              <a:t>em</a:t>
            </a:r>
            <a:r>
              <a:rPr lang="en-US" dirty="0">
                <a:solidFill>
                  <a:srgbClr val="E9E955"/>
                </a:solidFill>
              </a:rPr>
              <a:t> </a:t>
            </a:r>
            <a:r>
              <a:rPr lang="en-US" dirty="0" err="1">
                <a:solidFill>
                  <a:srgbClr val="E9E955"/>
                </a:solidFill>
              </a:rPr>
              <a:t>đến</a:t>
            </a:r>
            <a:r>
              <a:rPr lang="en-US" dirty="0">
                <a:solidFill>
                  <a:srgbClr val="E9E955"/>
                </a:solidFill>
              </a:rPr>
              <a:t> </a:t>
            </a:r>
            <a:r>
              <a:rPr lang="en-US" dirty="0" err="1">
                <a:solidFill>
                  <a:srgbClr val="E9E955"/>
                </a:solidFill>
              </a:rPr>
              <a:t>trường</a:t>
            </a:r>
            <a:r>
              <a:rPr lang="en-US" dirty="0">
                <a:solidFill>
                  <a:srgbClr val="E9E955"/>
                </a:solidFill>
              </a:rPr>
              <a:t>:</a:t>
            </a:r>
          </a:p>
        </p:txBody>
      </p:sp>
      <p:pic>
        <p:nvPicPr>
          <p:cNvPr id="6" name="Picture 5"/>
          <p:cNvPicPr>
            <a:picLocks noChangeAspect="1"/>
          </p:cNvPicPr>
          <p:nvPr/>
        </p:nvPicPr>
        <p:blipFill>
          <a:blip r:embed="rId4"/>
          <a:stretch>
            <a:fillRect/>
          </a:stretch>
        </p:blipFill>
        <p:spPr>
          <a:xfrm>
            <a:off x="400050" y="1471612"/>
            <a:ext cx="11458575" cy="5043488"/>
          </a:xfrm>
          <a:prstGeom prst="rect">
            <a:avLst/>
          </a:prstGeom>
        </p:spPr>
      </p:pic>
      <p:graphicFrame>
        <p:nvGraphicFramePr>
          <p:cNvPr id="9" name="Table 8"/>
          <p:cNvGraphicFramePr>
            <a:graphicFrameLocks noGrp="1"/>
          </p:cNvGraphicFramePr>
          <p:nvPr>
            <p:extLst>
              <p:ext uri="{D42A27DB-BD31-4B8C-83A1-F6EECF244321}">
                <p14:modId xmlns:p14="http://schemas.microsoft.com/office/powerpoint/2010/main" val="2107509562"/>
              </p:ext>
            </p:extLst>
          </p:nvPr>
        </p:nvGraphicFramePr>
        <p:xfrm>
          <a:off x="1271588" y="1585914"/>
          <a:ext cx="9215437" cy="4143374"/>
        </p:xfrm>
        <a:graphic>
          <a:graphicData uri="http://schemas.openxmlformats.org/drawingml/2006/table">
            <a:tbl>
              <a:tblPr/>
              <a:tblGrid>
                <a:gridCol w="9215437">
                  <a:extLst>
                    <a:ext uri="{9D8B030D-6E8A-4147-A177-3AD203B41FA5}">
                      <a16:colId xmlns:a16="http://schemas.microsoft.com/office/drawing/2014/main" val="20000"/>
                    </a:ext>
                  </a:extLst>
                </a:gridCol>
              </a:tblGrid>
              <a:tr h="4143374">
                <a:tc>
                  <a:txBody>
                    <a:bodyPr/>
                    <a:lstStyle/>
                    <a:p>
                      <a:endParaRPr lang="en-US" sz="3200" b="0" kern="1200" dirty="0">
                        <a:solidFill>
                          <a:schemeClr val="tx1"/>
                        </a:solidFill>
                        <a:effectLst/>
                        <a:latin typeface="#9Slide05 Brannboll Ny" panose="02000000000000000000" pitchFamily="2" charset="0"/>
                        <a:ea typeface="+mn-ea"/>
                        <a:cs typeface="+mn-cs"/>
                      </a:endParaRPr>
                    </a:p>
                  </a:txBody>
                  <a:tcPr marL="0" marR="0" marT="0" marB="0">
                    <a:lnL>
                      <a:noFill/>
                    </a:lnL>
                    <a:lnR>
                      <a:noFill/>
                    </a:lnR>
                    <a:lnT>
                      <a:noFill/>
                    </a:lnT>
                    <a:lnB>
                      <a:noFill/>
                    </a:lnB>
                  </a:tcPr>
                </a:tc>
                <a:extLst>
                  <a:ext uri="{0D108BD9-81ED-4DB2-BD59-A6C34878D82A}">
                    <a16:rowId xmlns:a16="http://schemas.microsoft.com/office/drawing/2014/main" val="10000"/>
                  </a:ext>
                </a:extLst>
              </a:tr>
            </a:tbl>
          </a:graphicData>
        </a:graphic>
      </p:graphicFrame>
      <p:pic>
        <p:nvPicPr>
          <p:cNvPr id="10" name="Shape 1"/>
          <p:cNvPicPr/>
          <p:nvPr/>
        </p:nvPicPr>
        <p:blipFill>
          <a:blip r:embed="rId5"/>
          <a:stretch/>
        </p:blipFill>
        <p:spPr>
          <a:xfrm>
            <a:off x="11033760" y="0"/>
            <a:ext cx="1158240" cy="1048385"/>
          </a:xfrm>
          <a:prstGeom prst="rect">
            <a:avLst/>
          </a:prstGeom>
          <a:noFill/>
          <a:ln>
            <a:noFill/>
          </a:ln>
        </p:spPr>
      </p:pic>
      <p:pic>
        <p:nvPicPr>
          <p:cNvPr id="8" name="Picture 2"/>
          <p:cNvPicPr>
            <a:picLocks noGrp="1" noChangeAspect="1" noChangeArrowheads="1"/>
          </p:cNvPicPr>
          <p:nvPr>
            <p:ph idx="1"/>
          </p:nvPr>
        </p:nvPicPr>
        <p:blipFill>
          <a:blip r:embed="rId6"/>
          <a:srcRect/>
          <a:stretch>
            <a:fillRect/>
          </a:stretch>
        </p:blipFill>
        <p:spPr bwMode="auto">
          <a:xfrm>
            <a:off x="1316183" y="2808577"/>
            <a:ext cx="9185562" cy="3063153"/>
          </a:xfrm>
          <a:prstGeom prst="rect">
            <a:avLst/>
          </a:prstGeom>
          <a:noFill/>
          <a:ln w="9525">
            <a:noFill/>
            <a:miter lim="800000"/>
            <a:headEnd/>
            <a:tailEnd/>
          </a:ln>
          <a:effectLst/>
        </p:spPr>
      </p:pic>
    </p:spTree>
    <p:extLst>
      <p:ext uri="{BB962C8B-B14F-4D97-AF65-F5344CB8AC3E}">
        <p14:creationId xmlns:p14="http://schemas.microsoft.com/office/powerpoint/2010/main" val="1412466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2858PICdbgea5Gz679dY_PIC2018.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83481" y="2730137"/>
            <a:ext cx="2506824" cy="4087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1"/>
          <p:cNvPicPr>
            <a:picLocks noChangeAspect="1"/>
          </p:cNvPicPr>
          <p:nvPr/>
        </p:nvPicPr>
        <p:blipFill rotWithShape="1">
          <a:blip r:embed="rId3" cstate="print">
            <a:extLst>
              <a:ext uri="{28A0092B-C50C-407E-A947-70E740481C1C}">
                <a14:useLocalDpi xmlns:a14="http://schemas.microsoft.com/office/drawing/2010/main" val="0"/>
              </a:ext>
            </a:extLst>
          </a:blip>
          <a:srcRect l="32760" r="8347"/>
          <a:stretch>
            <a:fillRect/>
          </a:stretch>
        </p:blipFill>
        <p:spPr>
          <a:xfrm flipH="1">
            <a:off x="222069" y="209006"/>
            <a:ext cx="2141308" cy="2032264"/>
          </a:xfrm>
          <a:prstGeom prst="rect">
            <a:avLst/>
          </a:prstGeom>
        </p:spPr>
      </p:pic>
      <p:pic>
        <p:nvPicPr>
          <p:cNvPr id="6" name="Picture 5"/>
          <p:cNvPicPr>
            <a:picLocks noChangeAspect="1"/>
          </p:cNvPicPr>
          <p:nvPr/>
        </p:nvPicPr>
        <p:blipFill>
          <a:blip r:embed="rId4"/>
          <a:stretch>
            <a:fillRect/>
          </a:stretch>
        </p:blipFill>
        <p:spPr>
          <a:xfrm>
            <a:off x="-171450" y="-1114425"/>
            <a:ext cx="12363450" cy="7786689"/>
          </a:xfrm>
          <a:prstGeom prst="rect">
            <a:avLst/>
          </a:prstGeom>
        </p:spPr>
      </p:pic>
      <p:graphicFrame>
        <p:nvGraphicFramePr>
          <p:cNvPr id="9" name="Table 8"/>
          <p:cNvGraphicFramePr>
            <a:graphicFrameLocks noGrp="1"/>
          </p:cNvGraphicFramePr>
          <p:nvPr>
            <p:extLst>
              <p:ext uri="{D42A27DB-BD31-4B8C-83A1-F6EECF244321}">
                <p14:modId xmlns:p14="http://schemas.microsoft.com/office/powerpoint/2010/main" val="2107509562"/>
              </p:ext>
            </p:extLst>
          </p:nvPr>
        </p:nvGraphicFramePr>
        <p:xfrm>
          <a:off x="785813" y="1314451"/>
          <a:ext cx="9901238" cy="4754880"/>
        </p:xfrm>
        <a:graphic>
          <a:graphicData uri="http://schemas.openxmlformats.org/drawingml/2006/table">
            <a:tbl>
              <a:tblPr/>
              <a:tblGrid>
                <a:gridCol w="9901238">
                  <a:extLst>
                    <a:ext uri="{9D8B030D-6E8A-4147-A177-3AD203B41FA5}">
                      <a16:colId xmlns:a16="http://schemas.microsoft.com/office/drawing/2014/main" val="20000"/>
                    </a:ext>
                  </a:extLst>
                </a:gridCol>
              </a:tblGrid>
              <a:tr h="4256928">
                <a:tc>
                  <a:txBody>
                    <a:bodyPr/>
                    <a:lstStyle/>
                    <a:p>
                      <a:pPr marL="0" marR="0" lvl="0" indent="342900" algn="just" defTabSz="914400" rtl="0" eaLnBrk="1" fontAlgn="base" latinLnBrk="0" hangingPunct="1">
                        <a:lnSpc>
                          <a:spcPct val="100000"/>
                        </a:lnSpc>
                        <a:spcBef>
                          <a:spcPct val="0"/>
                        </a:spcBef>
                        <a:spcAft>
                          <a:spcPct val="0"/>
                        </a:spcAft>
                        <a:buClrTx/>
                        <a:buSzTx/>
                        <a:buFontTx/>
                        <a:buNone/>
                        <a:tabLst/>
                      </a:pPr>
                      <a:r>
                        <a:rPr lang="en-US" sz="2800" b="0" kern="1200" dirty="0" err="1">
                          <a:solidFill>
                            <a:srgbClr val="0000FF"/>
                          </a:solidFill>
                          <a:effectLst/>
                          <a:latin typeface="+mn-lt"/>
                          <a:ea typeface="+mn-ea"/>
                          <a:cs typeface="+mn-cs"/>
                        </a:rPr>
                        <a:t>Câu</a:t>
                      </a:r>
                      <a:r>
                        <a:rPr lang="en-US" sz="2800" b="0" kern="1200" dirty="0">
                          <a:solidFill>
                            <a:srgbClr val="0000FF"/>
                          </a:solidFill>
                          <a:effectLst/>
                          <a:latin typeface="+mn-lt"/>
                          <a:ea typeface="+mn-ea"/>
                          <a:cs typeface="+mn-cs"/>
                        </a:rPr>
                        <a:t> </a:t>
                      </a:r>
                      <a:r>
                        <a:rPr lang="en-US" sz="2800" b="0" kern="1200" dirty="0" err="1">
                          <a:solidFill>
                            <a:srgbClr val="0000FF"/>
                          </a:solidFill>
                          <a:effectLst/>
                          <a:latin typeface="+mn-lt"/>
                          <a:ea typeface="+mn-ea"/>
                          <a:cs typeface="+mn-cs"/>
                        </a:rPr>
                        <a:t>3</a:t>
                      </a:r>
                      <a:r>
                        <a:rPr lang="en-US" sz="2800" b="0" kern="1200" dirty="0" err="1">
                          <a:solidFill>
                            <a:schemeClr val="tx1"/>
                          </a:solidFill>
                          <a:effectLst/>
                          <a:latin typeface="+mn-lt"/>
                          <a:ea typeface="+mn-ea"/>
                          <a:cs typeface="+mn-cs"/>
                        </a:rPr>
                        <a:t>:</a:t>
                      </a:r>
                      <a:r>
                        <a:rPr kumimoji="0" lang="en-US" sz="28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Xây</a:t>
                      </a:r>
                      <a:r>
                        <a:rPr kumimoji="0" lang="en-US" sz="28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dựng</a:t>
                      </a:r>
                      <a:r>
                        <a:rPr kumimoji="0" lang="en-US" sz="28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thông</a:t>
                      </a:r>
                      <a:r>
                        <a:rPr kumimoji="0" lang="en-US" sz="28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điệp</a:t>
                      </a:r>
                      <a:r>
                        <a:rPr kumimoji="0" lang="en-US" sz="28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Vì</a:t>
                      </a:r>
                      <a:r>
                        <a:rPr kumimoji="0" lang="en-US" sz="28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một</a:t>
                      </a:r>
                      <a:r>
                        <a:rPr kumimoji="0" lang="en-US" sz="28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trường</a:t>
                      </a:r>
                      <a:r>
                        <a:rPr kumimoji="0" lang="en-US" sz="28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học</a:t>
                      </a:r>
                      <a:r>
                        <a:rPr kumimoji="0" lang="en-US" sz="28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an </a:t>
                      </a:r>
                      <a:r>
                        <a:rPr kumimoji="0" lang="en-US" sz="28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toàn</a:t>
                      </a:r>
                      <a:r>
                        <a:rPr kumimoji="0" lang="en-US" sz="28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Mỗi</a:t>
                      </a:r>
                      <a:r>
                        <a:rPr kumimoji="0" lang="en-US" sz="28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nhóm</a:t>
                      </a:r>
                      <a:r>
                        <a:rPr kumimoji="0" lang="en-US" sz="28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xây</a:t>
                      </a:r>
                      <a:r>
                        <a:rPr kumimoji="0" lang="en-US" sz="28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đựng</a:t>
                      </a:r>
                      <a:r>
                        <a:rPr kumimoji="0" lang="en-US" sz="28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một</a:t>
                      </a:r>
                      <a:r>
                        <a:rPr kumimoji="0" lang="en-US" sz="28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thông</a:t>
                      </a:r>
                      <a:r>
                        <a:rPr kumimoji="0" lang="en-US" sz="28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điệp</a:t>
                      </a:r>
                      <a:r>
                        <a:rPr kumimoji="0" lang="en-US" sz="28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theo</a:t>
                      </a:r>
                      <a:r>
                        <a:rPr kumimoji="0" lang="en-US" sz="28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các</a:t>
                      </a:r>
                      <a:r>
                        <a:rPr kumimoji="0" lang="en-US" sz="28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nội</a:t>
                      </a:r>
                      <a:r>
                        <a:rPr kumimoji="0" lang="en-US" sz="28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dung </a:t>
                      </a:r>
                      <a:r>
                        <a:rPr kumimoji="0" lang="en-US" sz="28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sau</a:t>
                      </a:r>
                      <a:r>
                        <a:rPr kumimoji="0" lang="en-US" sz="28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a:t>
                      </a:r>
                      <a:endParaRPr kumimoji="0" lang="en-US" sz="2800" b="0" i="0" u="none" strike="noStrike" cap="none" normalizeH="0" baseline="0" dirty="0">
                        <a:ln>
                          <a:noFill/>
                        </a:ln>
                        <a:solidFill>
                          <a:schemeClr val="tx1"/>
                        </a:solidFill>
                        <a:effectLst/>
                        <a:latin typeface="Arial" pitchFamily="34" charset="0"/>
                        <a:cs typeface="Arial" pitchFamily="34" charset="0"/>
                      </a:endParaRPr>
                    </a:p>
                    <a:p>
                      <a:pPr marL="0" marR="0" lvl="0" indent="342900" algn="just"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Các</a:t>
                      </a:r>
                      <a:r>
                        <a:rPr kumimoji="0" lang="en-US" sz="28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hành</a:t>
                      </a:r>
                      <a:r>
                        <a:rPr kumimoji="0" lang="en-US" sz="28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động</a:t>
                      </a:r>
                      <a:r>
                        <a:rPr kumimoji="0" lang="en-US" sz="28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gây</a:t>
                      </a:r>
                      <a:r>
                        <a:rPr kumimoji="0" lang="en-US" sz="28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nguy</a:t>
                      </a:r>
                      <a:r>
                        <a:rPr kumimoji="0" lang="en-US" sz="28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hiểm</a:t>
                      </a:r>
                      <a:r>
                        <a:rPr kumimoji="0" lang="en-US" sz="28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cho</a:t>
                      </a:r>
                      <a:r>
                        <a:rPr kumimoji="0" lang="en-US" sz="28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các</a:t>
                      </a:r>
                      <a:r>
                        <a:rPr kumimoji="0" lang="en-US" sz="28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bạn</a:t>
                      </a:r>
                      <a:r>
                        <a:rPr kumimoji="0" lang="en-US" sz="28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học</a:t>
                      </a:r>
                      <a:r>
                        <a:rPr kumimoji="0" lang="en-US" sz="28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sinh</a:t>
                      </a:r>
                      <a:r>
                        <a:rPr kumimoji="0" lang="en-US" sz="28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mà</a:t>
                      </a:r>
                      <a:r>
                        <a:rPr kumimoji="0" lang="en-US" sz="28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chúng</a:t>
                      </a:r>
                      <a:r>
                        <a:rPr kumimoji="0" lang="en-US" sz="28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tôi</a:t>
                      </a:r>
                      <a:r>
                        <a:rPr kumimoji="0" lang="en-US" sz="28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đã</a:t>
                      </a:r>
                      <a:r>
                        <a:rPr kumimoji="0" lang="en-US" sz="28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chứng</a:t>
                      </a:r>
                      <a:r>
                        <a:rPr kumimoji="0" lang="en-US" sz="28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kiến</a:t>
                      </a:r>
                      <a:r>
                        <a:rPr kumimoji="0" lang="en-US" sz="28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là</a:t>
                      </a:r>
                      <a:r>
                        <a:rPr kumimoji="0" lang="en-US" sz="28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a:t>
                      </a:r>
                      <a:endParaRPr kumimoji="0" lang="en-US" sz="2800" b="0" i="0" u="none" strike="noStrike" cap="none" normalizeH="0" baseline="0" dirty="0">
                        <a:ln>
                          <a:noFill/>
                        </a:ln>
                        <a:solidFill>
                          <a:schemeClr val="tx1"/>
                        </a:solidFill>
                        <a:effectLst/>
                        <a:latin typeface="Arial" pitchFamily="34" charset="0"/>
                        <a:cs typeface="Arial" pitchFamily="34" charset="0"/>
                      </a:endParaRPr>
                    </a:p>
                    <a:p>
                      <a:pPr marL="0" marR="0" lvl="0" indent="342900" algn="just"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Chúng</a:t>
                      </a:r>
                      <a:r>
                        <a:rPr kumimoji="0" lang="en-US" sz="28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tôi</a:t>
                      </a:r>
                      <a:r>
                        <a:rPr kumimoji="0" lang="en-US" sz="28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phản</a:t>
                      </a:r>
                      <a:r>
                        <a:rPr kumimoji="0" lang="en-US" sz="28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đối</a:t>
                      </a:r>
                      <a:r>
                        <a:rPr kumimoji="0" lang="en-US" sz="28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các</a:t>
                      </a:r>
                      <a:r>
                        <a:rPr kumimoji="0" lang="en-US" sz="28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hành</a:t>
                      </a:r>
                      <a:r>
                        <a:rPr kumimoji="0" lang="en-US" sz="28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động</a:t>
                      </a:r>
                      <a:r>
                        <a:rPr kumimoji="0" lang="en-US" sz="28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gây</a:t>
                      </a:r>
                      <a:r>
                        <a:rPr kumimoji="0" lang="en-US" sz="28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nguy</a:t>
                      </a:r>
                      <a:r>
                        <a:rPr kumimoji="0" lang="en-US" sz="28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hiểm</a:t>
                      </a:r>
                      <a:r>
                        <a:rPr kumimoji="0" lang="en-US" sz="28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đó</a:t>
                      </a:r>
                      <a:r>
                        <a:rPr kumimoji="0" lang="en-US" sz="28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vì</a:t>
                      </a:r>
                      <a:r>
                        <a:rPr kumimoji="0" lang="en-US" sz="28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những</a:t>
                      </a:r>
                      <a:r>
                        <a:rPr kumimoji="0" lang="en-US" sz="28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hậu</a:t>
                      </a:r>
                      <a:r>
                        <a:rPr kumimoji="0" lang="en-US" sz="28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quả</a:t>
                      </a:r>
                      <a:r>
                        <a:rPr kumimoji="0" lang="en-US" sz="28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mà</a:t>
                      </a:r>
                      <a:r>
                        <a:rPr kumimoji="0" lang="en-US" sz="28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chúng</a:t>
                      </a:r>
                      <a:r>
                        <a:rPr kumimoji="0" lang="en-US" sz="28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có</a:t>
                      </a:r>
                      <a:r>
                        <a:rPr kumimoji="0" lang="en-US" sz="28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thể</a:t>
                      </a:r>
                      <a:r>
                        <a:rPr kumimoji="0" lang="en-US" sz="28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gây</a:t>
                      </a:r>
                      <a:r>
                        <a:rPr kumimoji="0" lang="en-US" sz="28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ra</a:t>
                      </a:r>
                      <a:r>
                        <a:rPr kumimoji="0" lang="en-US" sz="28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là</a:t>
                      </a:r>
                      <a:r>
                        <a:rPr kumimoji="0" lang="en-US" sz="28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a:t>
                      </a:r>
                      <a:endParaRPr kumimoji="0" lang="en-US" sz="2800" b="0" i="0" u="none" strike="noStrike" cap="none" normalizeH="0" baseline="0" dirty="0">
                        <a:ln>
                          <a:noFill/>
                        </a:ln>
                        <a:solidFill>
                          <a:schemeClr val="tx1"/>
                        </a:solidFill>
                        <a:effectLst/>
                        <a:latin typeface="Arial" pitchFamily="34" charset="0"/>
                        <a:cs typeface="Arial" pitchFamily="34" charset="0"/>
                      </a:endParaRPr>
                    </a:p>
                    <a:p>
                      <a:pPr marL="0" marR="0" lvl="0" indent="342900" algn="just"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Chúng</a:t>
                      </a:r>
                      <a:r>
                        <a:rPr kumimoji="0" lang="en-US" sz="28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ta</a:t>
                      </a:r>
                      <a:r>
                        <a:rPr kumimoji="0" lang="en-US" sz="28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có</a:t>
                      </a:r>
                      <a:r>
                        <a:rPr kumimoji="0" lang="en-US" sz="28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thể</a:t>
                      </a:r>
                      <a:r>
                        <a:rPr kumimoji="0" lang="en-US" sz="28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cùng</a:t>
                      </a:r>
                      <a:r>
                        <a:rPr kumimoji="0" lang="en-US" sz="28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loại</a:t>
                      </a:r>
                      <a:r>
                        <a:rPr kumimoji="0" lang="en-US" sz="28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bỏ</a:t>
                      </a:r>
                      <a:r>
                        <a:rPr kumimoji="0" lang="en-US" sz="28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các</a:t>
                      </a:r>
                      <a:r>
                        <a:rPr kumimoji="0" lang="en-US" sz="28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hành</a:t>
                      </a:r>
                      <a:r>
                        <a:rPr kumimoji="0" lang="en-US" sz="28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động</a:t>
                      </a:r>
                      <a:r>
                        <a:rPr kumimoji="0" lang="en-US" sz="28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gây</a:t>
                      </a:r>
                      <a:r>
                        <a:rPr kumimoji="0" lang="en-US" sz="28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nguy</a:t>
                      </a:r>
                      <a:r>
                        <a:rPr kumimoji="0" lang="en-US" sz="28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hiểm</a:t>
                      </a:r>
                      <a:r>
                        <a:rPr kumimoji="0" lang="en-US" sz="28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đó</a:t>
                      </a:r>
                      <a:r>
                        <a:rPr kumimoji="0" lang="en-US" sz="28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bằng</a:t>
                      </a:r>
                      <a:r>
                        <a:rPr kumimoji="0" lang="en-US" sz="28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cách</a:t>
                      </a:r>
                      <a:r>
                        <a:rPr kumimoji="0" lang="en-US" sz="28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a:t>
                      </a:r>
                      <a:endParaRPr kumimoji="0" lang="en-US" sz="2800" b="0" i="0" u="none" strike="noStrike" cap="none" normalizeH="0" baseline="0" dirty="0">
                        <a:ln>
                          <a:noFill/>
                        </a:ln>
                        <a:solidFill>
                          <a:schemeClr val="tx1"/>
                        </a:solidFill>
                        <a:effectLst/>
                        <a:latin typeface="Arial" pitchFamily="34" charset="0"/>
                        <a:cs typeface="Arial" pitchFamily="34" charset="0"/>
                      </a:endParaRPr>
                    </a:p>
                    <a:p>
                      <a:pPr marL="0" marR="0" lvl="0" indent="342900" algn="just"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Trình</a:t>
                      </a:r>
                      <a:r>
                        <a:rPr kumimoji="0" lang="en-US" sz="28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bày</a:t>
                      </a:r>
                      <a:r>
                        <a:rPr kumimoji="0" lang="en-US" sz="28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giới</a:t>
                      </a:r>
                      <a:r>
                        <a:rPr kumimoji="0" lang="en-US" sz="28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thiệu</a:t>
                      </a:r>
                      <a:r>
                        <a:rPr kumimoji="0" lang="en-US" sz="28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thông</a:t>
                      </a:r>
                      <a:r>
                        <a:rPr kumimoji="0" lang="en-US" sz="28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điệp</a:t>
                      </a:r>
                      <a:r>
                        <a:rPr kumimoji="0" lang="en-US" sz="28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của</a:t>
                      </a:r>
                      <a:r>
                        <a:rPr kumimoji="0" lang="en-US" sz="28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các</a:t>
                      </a:r>
                      <a:r>
                        <a:rPr kumimoji="0" lang="en-US" sz="28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nhóm</a:t>
                      </a:r>
                      <a:r>
                        <a:rPr kumimoji="0" lang="en-US" sz="28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a:t>
                      </a:r>
                      <a:endParaRPr kumimoji="0" lang="en-US" sz="2800" b="0" i="0" u="none" strike="noStrike" cap="none" normalizeH="0" baseline="0" dirty="0">
                        <a:ln>
                          <a:noFill/>
                        </a:ln>
                        <a:solidFill>
                          <a:schemeClr val="tx1"/>
                        </a:solidFill>
                        <a:effectLst/>
                        <a:latin typeface="Arial" pitchFamily="34" charset="0"/>
                        <a:cs typeface="Arial" pitchFamily="34" charset="0"/>
                      </a:endParaRPr>
                    </a:p>
                    <a:p>
                      <a:pPr marL="0" marR="0" lvl="0" indent="342900" algn="just"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Các</a:t>
                      </a:r>
                      <a:r>
                        <a:rPr kumimoji="0" lang="en-US" sz="28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nhóm</a:t>
                      </a:r>
                      <a:r>
                        <a:rPr kumimoji="0" lang="en-US" sz="28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bình</a:t>
                      </a:r>
                      <a:r>
                        <a:rPr kumimoji="0" lang="en-US" sz="28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chọn</a:t>
                      </a:r>
                      <a:r>
                        <a:rPr kumimoji="0" lang="en-US" sz="28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thông</a:t>
                      </a:r>
                      <a:r>
                        <a:rPr kumimoji="0" lang="en-US" sz="28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điệp</a:t>
                      </a:r>
                      <a:r>
                        <a:rPr kumimoji="0" lang="en-US" sz="28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hay </a:t>
                      </a:r>
                      <a:r>
                        <a:rPr kumimoji="0" lang="en-US" sz="28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nhất</a:t>
                      </a:r>
                      <a:r>
                        <a:rPr kumimoji="0" lang="en-US" sz="28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a:t>
                      </a:r>
                      <a:endParaRPr kumimoji="0" lang="en-US" sz="2800" b="0" i="0" u="none" strike="noStrike" cap="none" normalizeH="0" baseline="0" dirty="0">
                        <a:ln>
                          <a:noFill/>
                        </a:ln>
                        <a:solidFill>
                          <a:schemeClr val="tx1"/>
                        </a:solidFill>
                        <a:effectLst/>
                        <a:latin typeface="Arial" pitchFamily="34" charset="0"/>
                        <a:cs typeface="Arial" pitchFamily="34" charset="0"/>
                      </a:endParaRPr>
                    </a:p>
                    <a:p>
                      <a:endParaRPr lang="en-US" sz="3200" b="0" kern="1200" dirty="0">
                        <a:solidFill>
                          <a:schemeClr val="tx1"/>
                        </a:solidFill>
                        <a:effectLst/>
                        <a:latin typeface="#9Slide05 Brannboll Ny" panose="02000000000000000000" pitchFamily="2" charset="0"/>
                        <a:ea typeface="+mn-ea"/>
                        <a:cs typeface="+mn-cs"/>
                      </a:endParaRPr>
                    </a:p>
                  </a:txBody>
                  <a:tcPr marL="0" marR="0" marT="0" marB="0">
                    <a:lnL>
                      <a:noFill/>
                    </a:lnL>
                    <a:lnR>
                      <a:noFill/>
                    </a:lnR>
                    <a:lnT>
                      <a:noFill/>
                    </a:lnT>
                    <a:lnB>
                      <a:noFill/>
                    </a:lnB>
                  </a:tcPr>
                </a:tc>
                <a:extLst>
                  <a:ext uri="{0D108BD9-81ED-4DB2-BD59-A6C34878D82A}">
                    <a16:rowId xmlns:a16="http://schemas.microsoft.com/office/drawing/2014/main" val="10000"/>
                  </a:ext>
                </a:extLst>
              </a:tr>
            </a:tbl>
          </a:graphicData>
        </a:graphic>
      </p:graphicFrame>
      <p:pic>
        <p:nvPicPr>
          <p:cNvPr id="10" name="Shape 1"/>
          <p:cNvPicPr/>
          <p:nvPr/>
        </p:nvPicPr>
        <p:blipFill>
          <a:blip r:embed="rId5"/>
          <a:stretch/>
        </p:blipFill>
        <p:spPr>
          <a:xfrm>
            <a:off x="11033760" y="0"/>
            <a:ext cx="1158240" cy="1048385"/>
          </a:xfrm>
          <a:prstGeom prst="rect">
            <a:avLst/>
          </a:prstGeom>
          <a:noFill/>
          <a:ln>
            <a:noFill/>
          </a:ln>
        </p:spPr>
      </p:pic>
    </p:spTree>
    <p:extLst>
      <p:ext uri="{BB962C8B-B14F-4D97-AF65-F5344CB8AC3E}">
        <p14:creationId xmlns:p14="http://schemas.microsoft.com/office/powerpoint/2010/main" val="1412466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20" name="Picture 16" descr="Cover"/>
          <p:cNvPicPr>
            <a:picLocks noChangeAspect="1" noChangeArrowheads="1"/>
          </p:cNvPicPr>
          <p:nvPr/>
        </p:nvPicPr>
        <p:blipFill>
          <a:blip r:embed="rId2"/>
          <a:srcRect/>
          <a:stretch>
            <a:fillRect/>
          </a:stretch>
        </p:blipFill>
        <p:spPr bwMode="auto">
          <a:xfrm>
            <a:off x="6993467" y="5084763"/>
            <a:ext cx="5181600" cy="919162"/>
          </a:xfrm>
          <a:prstGeom prst="rect">
            <a:avLst/>
          </a:prstGeom>
          <a:noFill/>
        </p:spPr>
      </p:pic>
      <p:pic>
        <p:nvPicPr>
          <p:cNvPr id="21519" name="Picture 15" descr="Cover"/>
          <p:cNvPicPr>
            <a:picLocks noChangeAspect="1" noChangeArrowheads="1"/>
          </p:cNvPicPr>
          <p:nvPr/>
        </p:nvPicPr>
        <p:blipFill>
          <a:blip r:embed="rId3"/>
          <a:srcRect/>
          <a:stretch>
            <a:fillRect/>
          </a:stretch>
        </p:blipFill>
        <p:spPr bwMode="auto">
          <a:xfrm>
            <a:off x="6961717" y="3929063"/>
            <a:ext cx="4419600" cy="1358900"/>
          </a:xfrm>
          <a:prstGeom prst="rect">
            <a:avLst/>
          </a:prstGeom>
          <a:noFill/>
        </p:spPr>
      </p:pic>
      <p:pic>
        <p:nvPicPr>
          <p:cNvPr id="21518" name="Picture 14" descr="Cover"/>
          <p:cNvPicPr>
            <a:picLocks noChangeAspect="1" noChangeArrowheads="1"/>
          </p:cNvPicPr>
          <p:nvPr/>
        </p:nvPicPr>
        <p:blipFill>
          <a:blip r:embed="rId4"/>
          <a:srcRect/>
          <a:stretch>
            <a:fillRect/>
          </a:stretch>
        </p:blipFill>
        <p:spPr bwMode="auto">
          <a:xfrm>
            <a:off x="884767" y="3308351"/>
            <a:ext cx="6438900" cy="2079625"/>
          </a:xfrm>
          <a:prstGeom prst="rect">
            <a:avLst/>
          </a:prstGeom>
          <a:noFill/>
        </p:spPr>
      </p:pic>
      <p:pic>
        <p:nvPicPr>
          <p:cNvPr id="21517" name="Picture 13" descr="Cover"/>
          <p:cNvPicPr>
            <a:picLocks noChangeAspect="1" noChangeArrowheads="1"/>
          </p:cNvPicPr>
          <p:nvPr/>
        </p:nvPicPr>
        <p:blipFill>
          <a:blip r:embed="rId5"/>
          <a:srcRect/>
          <a:stretch>
            <a:fillRect/>
          </a:stretch>
        </p:blipFill>
        <p:spPr bwMode="auto">
          <a:xfrm>
            <a:off x="5579534" y="3084514"/>
            <a:ext cx="2309284" cy="955675"/>
          </a:xfrm>
          <a:prstGeom prst="rect">
            <a:avLst/>
          </a:prstGeom>
          <a:noFill/>
        </p:spPr>
      </p:pic>
      <p:pic>
        <p:nvPicPr>
          <p:cNvPr id="21516" name="Picture 12" descr="Cover"/>
          <p:cNvPicPr>
            <a:picLocks noChangeAspect="1" noChangeArrowheads="1"/>
          </p:cNvPicPr>
          <p:nvPr/>
        </p:nvPicPr>
        <p:blipFill>
          <a:blip r:embed="rId6"/>
          <a:srcRect/>
          <a:stretch>
            <a:fillRect/>
          </a:stretch>
        </p:blipFill>
        <p:spPr bwMode="auto">
          <a:xfrm>
            <a:off x="5520267" y="1787526"/>
            <a:ext cx="2243667" cy="1477963"/>
          </a:xfrm>
          <a:prstGeom prst="rect">
            <a:avLst/>
          </a:prstGeom>
          <a:noFill/>
        </p:spPr>
      </p:pic>
      <p:pic>
        <p:nvPicPr>
          <p:cNvPr id="21515" name="Picture 11" descr="Cover"/>
          <p:cNvPicPr>
            <a:picLocks noChangeAspect="1" noChangeArrowheads="1"/>
          </p:cNvPicPr>
          <p:nvPr/>
        </p:nvPicPr>
        <p:blipFill>
          <a:blip r:embed="rId7"/>
          <a:srcRect/>
          <a:stretch>
            <a:fillRect/>
          </a:stretch>
        </p:blipFill>
        <p:spPr bwMode="auto">
          <a:xfrm>
            <a:off x="6199718" y="2930526"/>
            <a:ext cx="2019300" cy="379413"/>
          </a:xfrm>
          <a:prstGeom prst="rect">
            <a:avLst/>
          </a:prstGeom>
          <a:noFill/>
        </p:spPr>
      </p:pic>
      <p:pic>
        <p:nvPicPr>
          <p:cNvPr id="21514" name="Picture 10" descr="Cover"/>
          <p:cNvPicPr>
            <a:picLocks noChangeAspect="1" noChangeArrowheads="1"/>
          </p:cNvPicPr>
          <p:nvPr/>
        </p:nvPicPr>
        <p:blipFill>
          <a:blip r:embed="rId8"/>
          <a:srcRect/>
          <a:stretch>
            <a:fillRect/>
          </a:stretch>
        </p:blipFill>
        <p:spPr bwMode="auto">
          <a:xfrm>
            <a:off x="5554134" y="2947988"/>
            <a:ext cx="861484" cy="315912"/>
          </a:xfrm>
          <a:prstGeom prst="rect">
            <a:avLst/>
          </a:prstGeom>
          <a:noFill/>
        </p:spPr>
      </p:pic>
      <p:pic>
        <p:nvPicPr>
          <p:cNvPr id="21513" name="Picture 9" descr="Cover"/>
          <p:cNvPicPr>
            <a:picLocks noChangeAspect="1" noChangeArrowheads="1"/>
          </p:cNvPicPr>
          <p:nvPr/>
        </p:nvPicPr>
        <p:blipFill>
          <a:blip r:embed="rId9"/>
          <a:srcRect/>
          <a:stretch>
            <a:fillRect/>
          </a:stretch>
        </p:blipFill>
        <p:spPr bwMode="auto">
          <a:xfrm>
            <a:off x="884767" y="2898775"/>
            <a:ext cx="5024967" cy="863600"/>
          </a:xfrm>
          <a:prstGeom prst="rect">
            <a:avLst/>
          </a:prstGeom>
          <a:noFill/>
        </p:spPr>
      </p:pic>
      <p:pic>
        <p:nvPicPr>
          <p:cNvPr id="21512" name="Picture 8" descr="Cover"/>
          <p:cNvPicPr>
            <a:picLocks noChangeAspect="1" noChangeArrowheads="1"/>
          </p:cNvPicPr>
          <p:nvPr/>
        </p:nvPicPr>
        <p:blipFill>
          <a:blip r:embed="rId10"/>
          <a:srcRect/>
          <a:stretch>
            <a:fillRect/>
          </a:stretch>
        </p:blipFill>
        <p:spPr bwMode="auto">
          <a:xfrm>
            <a:off x="6802967" y="1241425"/>
            <a:ext cx="1530351" cy="471488"/>
          </a:xfrm>
          <a:prstGeom prst="rect">
            <a:avLst/>
          </a:prstGeom>
          <a:noFill/>
        </p:spPr>
      </p:pic>
      <p:pic>
        <p:nvPicPr>
          <p:cNvPr id="21511" name="Picture 7" descr="Cover"/>
          <p:cNvPicPr>
            <a:picLocks noChangeAspect="1" noChangeArrowheads="1"/>
          </p:cNvPicPr>
          <p:nvPr/>
        </p:nvPicPr>
        <p:blipFill>
          <a:blip r:embed="rId11"/>
          <a:srcRect/>
          <a:stretch>
            <a:fillRect/>
          </a:stretch>
        </p:blipFill>
        <p:spPr bwMode="auto">
          <a:xfrm>
            <a:off x="6802967" y="1073151"/>
            <a:ext cx="1689100" cy="373063"/>
          </a:xfrm>
          <a:prstGeom prst="rect">
            <a:avLst/>
          </a:prstGeom>
          <a:noFill/>
        </p:spPr>
      </p:pic>
      <p:pic>
        <p:nvPicPr>
          <p:cNvPr id="21510" name="Picture 6" descr="Cover"/>
          <p:cNvPicPr>
            <a:picLocks noChangeAspect="1" noChangeArrowheads="1"/>
          </p:cNvPicPr>
          <p:nvPr/>
        </p:nvPicPr>
        <p:blipFill>
          <a:blip r:embed="rId12"/>
          <a:srcRect/>
          <a:stretch>
            <a:fillRect/>
          </a:stretch>
        </p:blipFill>
        <p:spPr bwMode="auto">
          <a:xfrm>
            <a:off x="6771218" y="812801"/>
            <a:ext cx="1689100" cy="627063"/>
          </a:xfrm>
          <a:prstGeom prst="rect">
            <a:avLst/>
          </a:prstGeom>
          <a:noFill/>
        </p:spPr>
      </p:pic>
      <p:pic>
        <p:nvPicPr>
          <p:cNvPr id="21509" name="Picture 5" descr="Cover"/>
          <p:cNvPicPr>
            <a:picLocks noChangeAspect="1" noChangeArrowheads="1"/>
          </p:cNvPicPr>
          <p:nvPr/>
        </p:nvPicPr>
        <p:blipFill>
          <a:blip r:embed="rId13"/>
          <a:srcRect/>
          <a:stretch>
            <a:fillRect/>
          </a:stretch>
        </p:blipFill>
        <p:spPr bwMode="auto">
          <a:xfrm>
            <a:off x="884767" y="1073151"/>
            <a:ext cx="6248400" cy="2613025"/>
          </a:xfrm>
          <a:prstGeom prst="rect">
            <a:avLst/>
          </a:prstGeom>
          <a:noFill/>
        </p:spPr>
      </p:pic>
      <p:pic>
        <p:nvPicPr>
          <p:cNvPr id="21508" name="Picture 4" descr="Cover"/>
          <p:cNvPicPr>
            <a:picLocks noChangeAspect="1" noChangeArrowheads="1"/>
          </p:cNvPicPr>
          <p:nvPr/>
        </p:nvPicPr>
        <p:blipFill>
          <a:blip r:embed="rId14"/>
          <a:srcRect/>
          <a:stretch>
            <a:fillRect/>
          </a:stretch>
        </p:blipFill>
        <p:spPr bwMode="auto">
          <a:xfrm>
            <a:off x="0" y="2570163"/>
            <a:ext cx="2226733" cy="185578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21508"/>
                                        </p:tgtEl>
                                        <p:attrNameLst>
                                          <p:attrName>style.visibility</p:attrName>
                                        </p:attrNameLst>
                                      </p:cBhvr>
                                      <p:to>
                                        <p:strVal val="visible"/>
                                      </p:to>
                                    </p:set>
                                    <p:animEffect transition="in" filter="box(out)">
                                      <p:cBhvr>
                                        <p:cTn id="7" dur="500"/>
                                        <p:tgtEl>
                                          <p:spTgt spid="2150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1509"/>
                                        </p:tgtEl>
                                        <p:attrNameLst>
                                          <p:attrName>style.visibility</p:attrName>
                                        </p:attrNameLst>
                                      </p:cBhvr>
                                      <p:to>
                                        <p:strVal val="visible"/>
                                      </p:to>
                                    </p:set>
                                    <p:animEffect transition="in" filter="wipe(left)">
                                      <p:cBhvr>
                                        <p:cTn id="12" dur="500"/>
                                        <p:tgtEl>
                                          <p:spTgt spid="2150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1510"/>
                                        </p:tgtEl>
                                        <p:attrNameLst>
                                          <p:attrName>style.visibility</p:attrName>
                                        </p:attrNameLst>
                                      </p:cBhvr>
                                      <p:to>
                                        <p:strVal val="visible"/>
                                      </p:to>
                                    </p:set>
                                    <p:animEffect transition="in" filter="wipe(left)">
                                      <p:cBhvr>
                                        <p:cTn id="17" dur="500"/>
                                        <p:tgtEl>
                                          <p:spTgt spid="215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1511"/>
                                        </p:tgtEl>
                                        <p:attrNameLst>
                                          <p:attrName>style.visibility</p:attrName>
                                        </p:attrNameLst>
                                      </p:cBhvr>
                                      <p:to>
                                        <p:strVal val="visible"/>
                                      </p:to>
                                    </p:set>
                                    <p:animEffect transition="in" filter="wipe(left)">
                                      <p:cBhvr>
                                        <p:cTn id="22" dur="500"/>
                                        <p:tgtEl>
                                          <p:spTgt spid="215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1512"/>
                                        </p:tgtEl>
                                        <p:attrNameLst>
                                          <p:attrName>style.visibility</p:attrName>
                                        </p:attrNameLst>
                                      </p:cBhvr>
                                      <p:to>
                                        <p:strVal val="visible"/>
                                      </p:to>
                                    </p:set>
                                    <p:animEffect transition="in" filter="wipe(left)">
                                      <p:cBhvr>
                                        <p:cTn id="27" dur="500"/>
                                        <p:tgtEl>
                                          <p:spTgt spid="215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1513"/>
                                        </p:tgtEl>
                                        <p:attrNameLst>
                                          <p:attrName>style.visibility</p:attrName>
                                        </p:attrNameLst>
                                      </p:cBhvr>
                                      <p:to>
                                        <p:strVal val="visible"/>
                                      </p:to>
                                    </p:set>
                                    <p:animEffect transition="in" filter="wipe(left)">
                                      <p:cBhvr>
                                        <p:cTn id="32" dur="500"/>
                                        <p:tgtEl>
                                          <p:spTgt spid="2151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1514"/>
                                        </p:tgtEl>
                                        <p:attrNameLst>
                                          <p:attrName>style.visibility</p:attrName>
                                        </p:attrNameLst>
                                      </p:cBhvr>
                                      <p:to>
                                        <p:strVal val="visible"/>
                                      </p:to>
                                    </p:set>
                                    <p:animEffect transition="in" filter="wipe(left)">
                                      <p:cBhvr>
                                        <p:cTn id="37" dur="500"/>
                                        <p:tgtEl>
                                          <p:spTgt spid="2151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1515"/>
                                        </p:tgtEl>
                                        <p:attrNameLst>
                                          <p:attrName>style.visibility</p:attrName>
                                        </p:attrNameLst>
                                      </p:cBhvr>
                                      <p:to>
                                        <p:strVal val="visible"/>
                                      </p:to>
                                    </p:set>
                                    <p:animEffect transition="in" filter="wipe(left)">
                                      <p:cBhvr>
                                        <p:cTn id="42" dur="500"/>
                                        <p:tgtEl>
                                          <p:spTgt spid="21515"/>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21516"/>
                                        </p:tgtEl>
                                        <p:attrNameLst>
                                          <p:attrName>style.visibility</p:attrName>
                                        </p:attrNameLst>
                                      </p:cBhvr>
                                      <p:to>
                                        <p:strVal val="visible"/>
                                      </p:to>
                                    </p:set>
                                    <p:animEffect transition="in" filter="wipe(left)">
                                      <p:cBhvr>
                                        <p:cTn id="47" dur="500"/>
                                        <p:tgtEl>
                                          <p:spTgt spid="21516"/>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21517"/>
                                        </p:tgtEl>
                                        <p:attrNameLst>
                                          <p:attrName>style.visibility</p:attrName>
                                        </p:attrNameLst>
                                      </p:cBhvr>
                                      <p:to>
                                        <p:strVal val="visible"/>
                                      </p:to>
                                    </p:set>
                                    <p:animEffect transition="in" filter="wipe(left)">
                                      <p:cBhvr>
                                        <p:cTn id="52" dur="500"/>
                                        <p:tgtEl>
                                          <p:spTgt spid="21517"/>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21518"/>
                                        </p:tgtEl>
                                        <p:attrNameLst>
                                          <p:attrName>style.visibility</p:attrName>
                                        </p:attrNameLst>
                                      </p:cBhvr>
                                      <p:to>
                                        <p:strVal val="visible"/>
                                      </p:to>
                                    </p:set>
                                    <p:animEffect transition="in" filter="wipe(left)">
                                      <p:cBhvr>
                                        <p:cTn id="57" dur="500"/>
                                        <p:tgtEl>
                                          <p:spTgt spid="21518"/>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21519"/>
                                        </p:tgtEl>
                                        <p:attrNameLst>
                                          <p:attrName>style.visibility</p:attrName>
                                        </p:attrNameLst>
                                      </p:cBhvr>
                                      <p:to>
                                        <p:strVal val="visible"/>
                                      </p:to>
                                    </p:set>
                                    <p:animEffect transition="in" filter="wipe(left)">
                                      <p:cBhvr>
                                        <p:cTn id="62" dur="500"/>
                                        <p:tgtEl>
                                          <p:spTgt spid="21519"/>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21520"/>
                                        </p:tgtEl>
                                        <p:attrNameLst>
                                          <p:attrName>style.visibility</p:attrName>
                                        </p:attrNameLst>
                                      </p:cBhvr>
                                      <p:to>
                                        <p:strVal val="visible"/>
                                      </p:to>
                                    </p:set>
                                    <p:animEffect transition="in" filter="wipe(left)">
                                      <p:cBhvr>
                                        <p:cTn id="67" dur="500"/>
                                        <p:tgtEl>
                                          <p:spTgt spid="215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grpSp>
        <p:nvGrpSpPr>
          <p:cNvPr id="2" name="Group 1"/>
          <p:cNvGrpSpPr/>
          <p:nvPr/>
        </p:nvGrpSpPr>
        <p:grpSpPr>
          <a:xfrm>
            <a:off x="1259802" y="248268"/>
            <a:ext cx="9739685" cy="5674184"/>
            <a:chOff x="1259802" y="248268"/>
            <a:chExt cx="9739685" cy="5674184"/>
          </a:xfrm>
        </p:grpSpPr>
        <p:grpSp>
          <p:nvGrpSpPr>
            <p:cNvPr id="18" name="Group 17"/>
            <p:cNvGrpSpPr/>
            <p:nvPr/>
          </p:nvGrpSpPr>
          <p:grpSpPr>
            <a:xfrm>
              <a:off x="1259802" y="248268"/>
              <a:ext cx="4192622" cy="5330758"/>
              <a:chOff x="90694" y="1817009"/>
              <a:chExt cx="5728098" cy="4502962"/>
            </a:xfrm>
          </p:grpSpPr>
          <p:pic>
            <p:nvPicPr>
              <p:cNvPr id="19" name="Google Shape;154;p8"/>
              <p:cNvPicPr preferRelativeResize="0"/>
              <p:nvPr/>
            </p:nvPicPr>
            <p:blipFill rotWithShape="1">
              <a:blip r:embed="rId4">
                <a:alphaModFix/>
              </a:blip>
              <a:srcRect l="16992" t="-937" r="50159" b="17086"/>
              <a:stretch/>
            </p:blipFill>
            <p:spPr>
              <a:xfrm>
                <a:off x="173772" y="1817009"/>
                <a:ext cx="5645020" cy="4502962"/>
              </a:xfrm>
              <a:prstGeom prst="rect">
                <a:avLst/>
              </a:prstGeom>
              <a:noFill/>
              <a:ln>
                <a:noFill/>
              </a:ln>
            </p:spPr>
          </p:pic>
          <p:pic>
            <p:nvPicPr>
              <p:cNvPr id="20" name="Google Shape;155;p8"/>
              <p:cNvPicPr preferRelativeResize="0"/>
              <p:nvPr/>
            </p:nvPicPr>
            <p:blipFill rotWithShape="1">
              <a:blip r:embed="rId5" cstate="print">
                <a:alphaModFix/>
              </a:blip>
              <a:srcRect/>
              <a:stretch/>
            </p:blipFill>
            <p:spPr>
              <a:xfrm>
                <a:off x="90694" y="4626242"/>
                <a:ext cx="1499176" cy="1499176"/>
              </a:xfrm>
              <a:prstGeom prst="rect">
                <a:avLst/>
              </a:prstGeom>
              <a:noFill/>
              <a:ln>
                <a:noFill/>
              </a:ln>
            </p:spPr>
          </p:pic>
        </p:grpSp>
        <p:sp>
          <p:nvSpPr>
            <p:cNvPr id="10" name="Rectangle 9"/>
            <p:cNvSpPr>
              <a:spLocks noChangeArrowheads="1"/>
            </p:cNvSpPr>
            <p:nvPr/>
          </p:nvSpPr>
          <p:spPr bwMode="auto">
            <a:xfrm>
              <a:off x="1489325" y="1760932"/>
              <a:ext cx="3315855"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sz="3200" b="1" dirty="0" err="1">
                  <a:solidFill>
                    <a:srgbClr val="0000FF"/>
                  </a:solidFill>
                  <a:latin typeface="+mn-lt"/>
                  <a:cs typeface="Arial" pitchFamily="34" charset="0"/>
                </a:rPr>
                <a:t>Bài</a:t>
              </a:r>
              <a:r>
                <a:rPr lang="en-US" sz="3200" b="1" dirty="0">
                  <a:solidFill>
                    <a:srgbClr val="0000FF"/>
                  </a:solidFill>
                  <a:latin typeface="+mn-lt"/>
                  <a:cs typeface="Arial" pitchFamily="34" charset="0"/>
                </a:rPr>
                <a:t> 7:</a:t>
              </a:r>
              <a:r>
                <a:rPr lang="en-US" sz="3200" b="1" dirty="0">
                  <a:solidFill>
                    <a:srgbClr val="FF0000"/>
                  </a:solidFill>
                  <a:latin typeface="+mn-lt"/>
                  <a:cs typeface="Arial" pitchFamily="34" charset="0"/>
                </a:rPr>
                <a:t> </a:t>
              </a:r>
              <a:r>
                <a:rPr lang="nl-NL" sz="3200" b="1" dirty="0">
                  <a:solidFill>
                    <a:srgbClr val="FF0000"/>
                  </a:solidFill>
                  <a:latin typeface="+mn-lt"/>
                  <a:cs typeface="Arial" pitchFamily="34" charset="0"/>
                </a:rPr>
                <a:t>ỨNG PHÓ VỚI CÁC TÌNH HUỐNG NGUY HIỂM TỪ CON NGƯỜI</a:t>
              </a:r>
              <a:endParaRPr lang="en-SG" altLang="en-US" sz="3200" b="1" dirty="0">
                <a:solidFill>
                  <a:srgbClr val="0000FF"/>
                </a:solidFill>
                <a:latin typeface="+mn-lt"/>
                <a:cs typeface="Arial" pitchFamily="34" charset="0"/>
              </a:endParaRPr>
            </a:p>
          </p:txBody>
        </p:sp>
        <p:pic>
          <p:nvPicPr>
            <p:cNvPr id="13" name="Picture 2" descr="F:\360安全浏览器下载\六一\Nipic_2531170_60e991fb751d3f8f\Nipic_2531170_20140501162158900000 [转换].png"/>
            <p:cNvPicPr>
              <a:picLocks noChangeAspect="1" noChangeArrowheads="1"/>
            </p:cNvPicPr>
            <p:nvPr/>
          </p:nvPicPr>
          <p:blipFill>
            <a:blip r:embed="rId6"/>
            <a:srcRect/>
            <a:stretch>
              <a:fillRect/>
            </a:stretch>
          </p:blipFill>
          <p:spPr bwMode="auto">
            <a:xfrm>
              <a:off x="6144816" y="905827"/>
              <a:ext cx="4854671" cy="5016625"/>
            </a:xfrm>
            <a:prstGeom prst="rect">
              <a:avLst/>
            </a:prstGeom>
            <a:noFill/>
            <a:ln w="9525">
              <a:noFill/>
              <a:miter lim="800000"/>
              <a:headEnd/>
              <a:tailEnd/>
            </a:ln>
          </p:spPr>
        </p:pic>
        <p:sp>
          <p:nvSpPr>
            <p:cNvPr id="16" name="Rectangle 189"/>
            <p:cNvSpPr>
              <a:spLocks noChangeArrowheads="1"/>
            </p:cNvSpPr>
            <p:nvPr/>
          </p:nvSpPr>
          <p:spPr bwMode="auto">
            <a:xfrm>
              <a:off x="7248037" y="2875530"/>
              <a:ext cx="2667000" cy="1077218"/>
            </a:xfrm>
            <a:prstGeom prst="rect">
              <a:avLst/>
            </a:prstGeom>
            <a:noFill/>
            <a:ln>
              <a:noFill/>
            </a:ln>
            <a:effectLst/>
            <a:extLst/>
          </p:spPr>
          <p:txBody>
            <a:bodyPr anchor="ctr">
              <a:spAutoFit/>
            </a:bodyPr>
            <a:lstStyle/>
            <a:p>
              <a:pPr algn="ctr">
                <a:defRPr/>
              </a:pPr>
              <a:r>
                <a:rPr lang="en-US" altLang="zh-CN" sz="3200" b="1" kern="0" dirty="0">
                  <a:solidFill>
                    <a:srgbClr val="0000FF"/>
                  </a:solidFill>
                  <a:ea typeface="微软雅黑" pitchFamily="34" charset="-122"/>
                  <a:cs typeface="Times New Roman" pitchFamily="18" charset="0"/>
                </a:rPr>
                <a:t>XIN CHÀO VÀ HẸN GẶP LẠI</a:t>
              </a:r>
            </a:p>
          </p:txBody>
        </p:sp>
      </p:grpSp>
      <p:pic>
        <p:nvPicPr>
          <p:cNvPr id="17" name="Shape 1"/>
          <p:cNvPicPr/>
          <p:nvPr/>
        </p:nvPicPr>
        <p:blipFill>
          <a:blip r:embed="rId7"/>
          <a:stretch/>
        </p:blipFill>
        <p:spPr>
          <a:xfrm>
            <a:off x="11033760" y="0"/>
            <a:ext cx="1158240" cy="1048385"/>
          </a:xfrm>
          <a:prstGeom prst="rect">
            <a:avLst/>
          </a:prstGeom>
          <a:noFill/>
          <a:ln>
            <a:noFill/>
          </a:ln>
        </p:spPr>
      </p:pic>
    </p:spTree>
    <p:extLst>
      <p:ext uri="{BB962C8B-B14F-4D97-AF65-F5344CB8AC3E}">
        <p14:creationId xmlns:p14="http://schemas.microsoft.com/office/powerpoint/2010/main" val="19770783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grpSp>
        <p:nvGrpSpPr>
          <p:cNvPr id="2" name="Group 1"/>
          <p:cNvGrpSpPr/>
          <p:nvPr/>
        </p:nvGrpSpPr>
        <p:grpSpPr>
          <a:xfrm>
            <a:off x="828676" y="1"/>
            <a:ext cx="10474502" cy="6065009"/>
            <a:chOff x="828676" y="1"/>
            <a:chExt cx="10474502" cy="6065009"/>
          </a:xfrm>
        </p:grpSpPr>
        <p:grpSp>
          <p:nvGrpSpPr>
            <p:cNvPr id="18" name="Group 17"/>
            <p:cNvGrpSpPr/>
            <p:nvPr/>
          </p:nvGrpSpPr>
          <p:grpSpPr>
            <a:xfrm>
              <a:off x="828676" y="1"/>
              <a:ext cx="5257799" cy="5838207"/>
              <a:chOff x="-498324" y="1607294"/>
              <a:chExt cx="7183378" cy="4931611"/>
            </a:xfrm>
          </p:grpSpPr>
          <p:pic>
            <p:nvPicPr>
              <p:cNvPr id="19" name="Google Shape;154;p8"/>
              <p:cNvPicPr preferRelativeResize="0"/>
              <p:nvPr/>
            </p:nvPicPr>
            <p:blipFill rotWithShape="1">
              <a:blip r:embed="rId4">
                <a:alphaModFix/>
              </a:blip>
              <a:srcRect l="16992" t="-937" r="50159" b="17086"/>
              <a:stretch/>
            </p:blipFill>
            <p:spPr>
              <a:xfrm>
                <a:off x="-498324" y="1607294"/>
                <a:ext cx="7183378" cy="4931611"/>
              </a:xfrm>
              <a:prstGeom prst="rect">
                <a:avLst/>
              </a:prstGeom>
              <a:noFill/>
              <a:ln>
                <a:noFill/>
              </a:ln>
            </p:spPr>
          </p:pic>
          <p:pic>
            <p:nvPicPr>
              <p:cNvPr id="20" name="Google Shape;155;p8"/>
              <p:cNvPicPr preferRelativeResize="0"/>
              <p:nvPr/>
            </p:nvPicPr>
            <p:blipFill rotWithShape="1">
              <a:blip r:embed="rId5" cstate="print">
                <a:alphaModFix/>
              </a:blip>
              <a:srcRect/>
              <a:stretch/>
            </p:blipFill>
            <p:spPr>
              <a:xfrm>
                <a:off x="90694" y="4626242"/>
                <a:ext cx="1499176" cy="1499176"/>
              </a:xfrm>
              <a:prstGeom prst="rect">
                <a:avLst/>
              </a:prstGeom>
              <a:noFill/>
              <a:ln>
                <a:noFill/>
              </a:ln>
            </p:spPr>
          </p:pic>
        </p:grpSp>
        <p:sp>
          <p:nvSpPr>
            <p:cNvPr id="10" name="Rectangle 9"/>
            <p:cNvSpPr>
              <a:spLocks noChangeArrowheads="1"/>
            </p:cNvSpPr>
            <p:nvPr/>
          </p:nvSpPr>
          <p:spPr bwMode="auto">
            <a:xfrm>
              <a:off x="1085850" y="1760930"/>
              <a:ext cx="4300537"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sz="3200" b="1" dirty="0" err="1">
                  <a:solidFill>
                    <a:srgbClr val="0000FF"/>
                  </a:solidFill>
                  <a:latin typeface="+mn-lt"/>
                  <a:cs typeface="Arial" pitchFamily="34" charset="0"/>
                </a:rPr>
                <a:t>Bài</a:t>
              </a:r>
              <a:r>
                <a:rPr lang="en-US" sz="3200" b="1" dirty="0">
                  <a:solidFill>
                    <a:srgbClr val="0000FF"/>
                  </a:solidFill>
                  <a:latin typeface="+mn-lt"/>
                  <a:cs typeface="Arial" pitchFamily="34" charset="0"/>
                </a:rPr>
                <a:t> 7:</a:t>
              </a:r>
              <a:r>
                <a:rPr lang="en-US" sz="3200" b="1" dirty="0">
                  <a:solidFill>
                    <a:srgbClr val="FF0000"/>
                  </a:solidFill>
                  <a:latin typeface="+mn-lt"/>
                  <a:cs typeface="Arial" pitchFamily="34" charset="0"/>
                </a:rPr>
                <a:t> </a:t>
              </a:r>
              <a:r>
                <a:rPr lang="nl-NL" sz="3200" b="1" dirty="0">
                  <a:solidFill>
                    <a:srgbClr val="FF0000"/>
                  </a:solidFill>
                  <a:latin typeface="+mn-lt"/>
                  <a:cs typeface="Arial" pitchFamily="34" charset="0"/>
                </a:rPr>
                <a:t>ỨNG PHÓ VỚI CÁC TÌNH HUỐNG NGUY HIỂM TỪ CON NGƯỜI</a:t>
              </a:r>
              <a:endParaRPr lang="en-SG" altLang="en-US" sz="3200" b="1" dirty="0">
                <a:solidFill>
                  <a:srgbClr val="0000FF"/>
                </a:solidFill>
                <a:latin typeface="+mn-lt"/>
                <a:cs typeface="Arial" pitchFamily="34" charset="0"/>
              </a:endParaRPr>
            </a:p>
          </p:txBody>
        </p:sp>
        <p:pic>
          <p:nvPicPr>
            <p:cNvPr id="13" name="Picture 2" descr="F:\360安全浏览器下载\六一\Nipic_2531170_60e991fb751d3f8f\Nipic_2531170_20140501162158900000 [转换].png"/>
            <p:cNvPicPr>
              <a:picLocks noChangeAspect="1" noChangeArrowheads="1"/>
            </p:cNvPicPr>
            <p:nvPr/>
          </p:nvPicPr>
          <p:blipFill>
            <a:blip r:embed="rId6"/>
            <a:srcRect/>
            <a:stretch>
              <a:fillRect/>
            </a:stretch>
          </p:blipFill>
          <p:spPr bwMode="auto">
            <a:xfrm>
              <a:off x="6448507" y="1048385"/>
              <a:ext cx="4854671" cy="5016625"/>
            </a:xfrm>
            <a:prstGeom prst="rect">
              <a:avLst/>
            </a:prstGeom>
            <a:noFill/>
            <a:ln w="9525">
              <a:noFill/>
              <a:miter lim="800000"/>
              <a:headEnd/>
              <a:tailEnd/>
            </a:ln>
          </p:spPr>
        </p:pic>
        <p:sp>
          <p:nvSpPr>
            <p:cNvPr id="16" name="Rectangle 189"/>
            <p:cNvSpPr>
              <a:spLocks noChangeArrowheads="1"/>
            </p:cNvSpPr>
            <p:nvPr/>
          </p:nvSpPr>
          <p:spPr bwMode="auto">
            <a:xfrm>
              <a:off x="7542342" y="2701111"/>
              <a:ext cx="2667000" cy="1077218"/>
            </a:xfrm>
            <a:prstGeom prst="rect">
              <a:avLst/>
            </a:prstGeom>
            <a:noFill/>
            <a:ln>
              <a:noFill/>
            </a:ln>
            <a:effectLst/>
            <a:extLst/>
          </p:spPr>
          <p:txBody>
            <a:bodyPr anchor="ctr">
              <a:spAutoFit/>
            </a:bodyPr>
            <a:lstStyle/>
            <a:p>
              <a:pPr algn="ctr">
                <a:defRPr/>
              </a:pPr>
              <a:r>
                <a:rPr lang="en-US" altLang="zh-CN" sz="3200" b="1" kern="0" dirty="0">
                  <a:solidFill>
                    <a:srgbClr val="0000FF"/>
                  </a:solidFill>
                  <a:ea typeface="微软雅黑" pitchFamily="34" charset="-122"/>
                  <a:cs typeface="Times New Roman" pitchFamily="18" charset="0"/>
                </a:rPr>
                <a:t>I.</a:t>
              </a:r>
            </a:p>
            <a:p>
              <a:pPr algn="ctr">
                <a:defRPr/>
              </a:pPr>
              <a:r>
                <a:rPr lang="en-US" altLang="zh-CN" sz="3200" b="1" kern="0" dirty="0">
                  <a:solidFill>
                    <a:srgbClr val="0000FF"/>
                  </a:solidFill>
                  <a:ea typeface="微软雅黑" pitchFamily="34" charset="-122"/>
                  <a:cs typeface="Arial" pitchFamily="34" charset="0"/>
                </a:rPr>
                <a:t>KHỞI ĐỘNG</a:t>
              </a:r>
            </a:p>
          </p:txBody>
        </p:sp>
      </p:grpSp>
      <p:pic>
        <p:nvPicPr>
          <p:cNvPr id="17" name="Shape 1"/>
          <p:cNvPicPr/>
          <p:nvPr/>
        </p:nvPicPr>
        <p:blipFill>
          <a:blip r:embed="rId7"/>
          <a:stretch/>
        </p:blipFill>
        <p:spPr>
          <a:xfrm>
            <a:off x="10119360" y="0"/>
            <a:ext cx="2072640" cy="1048385"/>
          </a:xfrm>
          <a:prstGeom prst="rect">
            <a:avLst/>
          </a:prstGeom>
          <a:noFill/>
          <a:ln>
            <a:noFill/>
          </a:ln>
        </p:spPr>
      </p:pic>
    </p:spTree>
    <p:extLst>
      <p:ext uri="{BB962C8B-B14F-4D97-AF65-F5344CB8AC3E}">
        <p14:creationId xmlns:p14="http://schemas.microsoft.com/office/powerpoint/2010/main" val="14386412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oogle Shape;164;p9"/>
          <p:cNvPicPr preferRelativeResize="0"/>
          <p:nvPr/>
        </p:nvPicPr>
        <p:blipFill rotWithShape="1">
          <a:blip r:embed="rId4">
            <a:alphaModFix/>
          </a:blip>
          <a:srcRect l="15285" t="10430" r="46645" b="11190"/>
          <a:stretch/>
        </p:blipFill>
        <p:spPr>
          <a:xfrm>
            <a:off x="-548596" y="-742951"/>
            <a:ext cx="13897706" cy="8007479"/>
          </a:xfrm>
          <a:prstGeom prst="rect">
            <a:avLst/>
          </a:prstGeom>
          <a:noFill/>
          <a:ln>
            <a:noFill/>
          </a:ln>
        </p:spPr>
      </p:pic>
      <p:sp>
        <p:nvSpPr>
          <p:cNvPr id="6" name="Rectangle 5"/>
          <p:cNvSpPr/>
          <p:nvPr/>
        </p:nvSpPr>
        <p:spPr>
          <a:xfrm>
            <a:off x="1292175" y="4434472"/>
            <a:ext cx="9959201" cy="2097679"/>
          </a:xfrm>
          <a:prstGeom prst="rect">
            <a:avLst/>
          </a:prstGeom>
          <a:solidFill>
            <a:schemeClr val="accent4">
              <a:lumMod val="20000"/>
              <a:lumOff val="8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dirty="0">
              <a:ln>
                <a:noFill/>
              </a:ln>
              <a:solidFill>
                <a:prstClr val="black"/>
              </a:solidFill>
              <a:effectLst/>
              <a:uLnTx/>
              <a:uFillTx/>
              <a:latin typeface="Calibri"/>
              <a:ea typeface="+mn-ea"/>
              <a:cs typeface="+mn-cs"/>
            </a:endParaRPr>
          </a:p>
        </p:txBody>
      </p:sp>
      <p:sp>
        <p:nvSpPr>
          <p:cNvPr id="3" name="Rectangle 2"/>
          <p:cNvSpPr/>
          <p:nvPr/>
        </p:nvSpPr>
        <p:spPr>
          <a:xfrm>
            <a:off x="1492376" y="5143500"/>
            <a:ext cx="9558797" cy="1682897"/>
          </a:xfrm>
          <a:prstGeom prst="rect">
            <a:avLst/>
          </a:prstGeom>
        </p:spPr>
        <p:txBody>
          <a:bodyPr wrap="square">
            <a:spAutoFit/>
          </a:bodyPr>
          <a:lstStyle/>
          <a:p>
            <a:pPr lvl="0"/>
            <a:r>
              <a:rPr lang="en-US" sz="2400" i="1" dirty="0" err="1"/>
              <a:t>Em</a:t>
            </a:r>
            <a:r>
              <a:rPr lang="en-US" sz="2400" i="1" dirty="0"/>
              <a:t> </a:t>
            </a:r>
            <a:r>
              <a:rPr lang="en-US" sz="2400" i="1" dirty="0" err="1"/>
              <a:t>thấy</a:t>
            </a:r>
            <a:r>
              <a:rPr lang="en-US" sz="2400" i="1" dirty="0"/>
              <a:t> </a:t>
            </a:r>
            <a:r>
              <a:rPr lang="en-US" sz="2400" i="1" dirty="0" err="1"/>
              <a:t>điều</a:t>
            </a:r>
            <a:r>
              <a:rPr lang="en-US" sz="2400" i="1" dirty="0"/>
              <a:t> </a:t>
            </a:r>
            <a:r>
              <a:rPr lang="en-US" sz="2400" i="1" dirty="0" err="1"/>
              <a:t>gì</a:t>
            </a:r>
            <a:r>
              <a:rPr lang="en-US" sz="2400" i="1" dirty="0"/>
              <a:t> qua </a:t>
            </a:r>
            <a:r>
              <a:rPr lang="en-US" sz="2400" i="1" dirty="0" err="1"/>
              <a:t>các</a:t>
            </a:r>
            <a:r>
              <a:rPr lang="en-US" sz="2400" i="1" dirty="0"/>
              <a:t> </a:t>
            </a:r>
            <a:r>
              <a:rPr lang="en-US" sz="2400" i="1" dirty="0" err="1"/>
              <a:t>bức</a:t>
            </a:r>
            <a:r>
              <a:rPr lang="en-US" sz="2400" i="1" dirty="0"/>
              <a:t> </a:t>
            </a:r>
            <a:r>
              <a:rPr lang="en-US" sz="2400" i="1" dirty="0" err="1"/>
              <a:t>tranh</a:t>
            </a:r>
            <a:r>
              <a:rPr lang="en-US" sz="2400" i="1" dirty="0"/>
              <a:t> </a:t>
            </a:r>
            <a:r>
              <a:rPr lang="en-US" sz="2400" i="1" dirty="0" err="1"/>
              <a:t>trên</a:t>
            </a:r>
            <a:r>
              <a:rPr lang="en-US" sz="2400" i="1" dirty="0"/>
              <a:t>?</a:t>
            </a:r>
          </a:p>
          <a:p>
            <a:pPr lvl="0"/>
            <a:r>
              <a:rPr lang="en-US" sz="2400" i="1" dirty="0" err="1"/>
              <a:t>Các</a:t>
            </a:r>
            <a:r>
              <a:rPr lang="en-US" sz="2400" i="1" dirty="0"/>
              <a:t> </a:t>
            </a:r>
            <a:r>
              <a:rPr lang="en-US" sz="2400" i="1" dirty="0" err="1"/>
              <a:t>tình</a:t>
            </a:r>
            <a:r>
              <a:rPr lang="en-US" sz="2400" i="1" dirty="0"/>
              <a:t> </a:t>
            </a:r>
            <a:r>
              <a:rPr lang="en-US" sz="2400" i="1" dirty="0" err="1"/>
              <a:t>huống</a:t>
            </a:r>
            <a:r>
              <a:rPr lang="en-US" sz="2400" i="1" dirty="0"/>
              <a:t> </a:t>
            </a:r>
            <a:r>
              <a:rPr lang="en-US" sz="2400" i="1" dirty="0" err="1"/>
              <a:t>trên</a:t>
            </a:r>
            <a:r>
              <a:rPr lang="en-US" sz="2400" i="1" dirty="0"/>
              <a:t> </a:t>
            </a:r>
            <a:r>
              <a:rPr lang="en-US" sz="2400" i="1" dirty="0" err="1"/>
              <a:t>có</a:t>
            </a:r>
            <a:r>
              <a:rPr lang="en-US" sz="2400" i="1" dirty="0"/>
              <a:t> </a:t>
            </a:r>
            <a:r>
              <a:rPr lang="en-US" sz="2400" i="1" dirty="0" err="1"/>
              <a:t>nguy</a:t>
            </a:r>
            <a:r>
              <a:rPr lang="en-US" sz="2400" i="1" dirty="0"/>
              <a:t> </a:t>
            </a:r>
            <a:r>
              <a:rPr lang="en-US" sz="2400" i="1" dirty="0" err="1"/>
              <a:t>hiểm</a:t>
            </a:r>
            <a:r>
              <a:rPr lang="en-US" sz="2400" i="1" dirty="0"/>
              <a:t> </a:t>
            </a:r>
            <a:r>
              <a:rPr lang="en-US" sz="2400" i="1" dirty="0" err="1"/>
              <a:t>đối</a:t>
            </a:r>
            <a:r>
              <a:rPr lang="en-US" sz="2400" i="1" dirty="0"/>
              <a:t> </a:t>
            </a:r>
            <a:r>
              <a:rPr lang="en-US" sz="2400" i="1" dirty="0" err="1"/>
              <a:t>với</a:t>
            </a:r>
            <a:r>
              <a:rPr lang="en-US" sz="2400" i="1" dirty="0"/>
              <a:t> </a:t>
            </a:r>
            <a:r>
              <a:rPr lang="en-US" sz="2400" i="1" dirty="0" err="1"/>
              <a:t>chúng</a:t>
            </a:r>
            <a:r>
              <a:rPr lang="en-US" sz="2400" i="1" dirty="0"/>
              <a:t> </a:t>
            </a:r>
            <a:r>
              <a:rPr lang="en-US" sz="2400" i="1" dirty="0" err="1"/>
              <a:t>ta</a:t>
            </a:r>
            <a:r>
              <a:rPr lang="en-US" sz="2400" i="1" dirty="0"/>
              <a:t> hay </a:t>
            </a:r>
            <a:r>
              <a:rPr lang="en-US" sz="2400" i="1" dirty="0" err="1"/>
              <a:t>không</a:t>
            </a:r>
            <a:r>
              <a:rPr lang="en-US" sz="2400" i="1" dirty="0"/>
              <a:t>? </a:t>
            </a:r>
            <a:r>
              <a:rPr lang="en-US" sz="2400" i="1" dirty="0" err="1"/>
              <a:t>Các</a:t>
            </a:r>
            <a:r>
              <a:rPr lang="en-US" sz="2400" i="1" dirty="0"/>
              <a:t> </a:t>
            </a:r>
            <a:r>
              <a:rPr lang="en-US" sz="2400" i="1" dirty="0" err="1"/>
              <a:t>tình</a:t>
            </a:r>
            <a:r>
              <a:rPr lang="en-US" sz="2400" i="1" dirty="0"/>
              <a:t> </a:t>
            </a:r>
            <a:r>
              <a:rPr lang="en-US" sz="2400" i="1" dirty="0" err="1"/>
              <a:t>huống</a:t>
            </a:r>
            <a:r>
              <a:rPr lang="en-US" sz="2400" i="1" dirty="0"/>
              <a:t> </a:t>
            </a:r>
            <a:r>
              <a:rPr lang="en-US" sz="2400" i="1" dirty="0" err="1"/>
              <a:t>đó</a:t>
            </a:r>
            <a:r>
              <a:rPr lang="en-US" sz="2400" i="1" dirty="0"/>
              <a:t> </a:t>
            </a:r>
            <a:r>
              <a:rPr lang="en-US" sz="2400" i="1" dirty="0" err="1"/>
              <a:t>đến</a:t>
            </a:r>
            <a:r>
              <a:rPr lang="en-US" sz="2400" i="1" dirty="0"/>
              <a:t> </a:t>
            </a:r>
            <a:r>
              <a:rPr lang="en-US" sz="2400" i="1" dirty="0" err="1"/>
              <a:t>thiên</a:t>
            </a:r>
            <a:r>
              <a:rPr lang="en-US" sz="2400" i="1" dirty="0"/>
              <a:t> </a:t>
            </a:r>
            <a:r>
              <a:rPr lang="en-US" sz="2400" i="1" dirty="0" err="1"/>
              <a:t>nhiên</a:t>
            </a:r>
            <a:r>
              <a:rPr lang="en-US" sz="2400" i="1" dirty="0"/>
              <a:t> hay con </a:t>
            </a:r>
            <a:r>
              <a:rPr lang="en-US" sz="2400" i="1" dirty="0" err="1"/>
              <a:t>người</a:t>
            </a:r>
            <a:r>
              <a:rPr lang="en-US" sz="2400" i="1" dirty="0"/>
              <a:t>?</a:t>
            </a:r>
          </a:p>
          <a:p>
            <a:pPr marR="0" lvl="0" algn="just">
              <a:lnSpc>
                <a:spcPct val="112000"/>
              </a:lnSpc>
              <a:spcBef>
                <a:spcPts val="0"/>
              </a:spcBef>
              <a:spcAft>
                <a:spcPts val="200"/>
              </a:spcAft>
              <a:buClr>
                <a:srgbClr val="1D02DA"/>
              </a:buClr>
              <a:buSzPts val="1000"/>
              <a:tabLst>
                <a:tab pos="334645" algn="l"/>
              </a:tabLst>
            </a:pPr>
            <a:endParaRPr lang="en-US" sz="2800" dirty="0">
              <a:latin typeface="#9Slide05 IcielSanelma" pitchFamily="2" charset="0"/>
              <a:ea typeface="Arial" panose="020B0604020202020204" pitchFamily="34" charset="0"/>
              <a:cs typeface="Times" panose="02020603050405020304" pitchFamily="18" charset="0"/>
            </a:endParaRPr>
          </a:p>
        </p:txBody>
      </p:sp>
      <p:pic>
        <p:nvPicPr>
          <p:cNvPr id="10" name="Shape 1"/>
          <p:cNvPicPr/>
          <p:nvPr/>
        </p:nvPicPr>
        <p:blipFill>
          <a:blip r:embed="rId5"/>
          <a:stretch/>
        </p:blipFill>
        <p:spPr>
          <a:xfrm>
            <a:off x="10767058" y="0"/>
            <a:ext cx="1224917" cy="1271587"/>
          </a:xfrm>
          <a:prstGeom prst="rect">
            <a:avLst/>
          </a:prstGeom>
          <a:noFill/>
          <a:ln>
            <a:noFill/>
          </a:ln>
        </p:spPr>
      </p:pic>
      <p:pic>
        <p:nvPicPr>
          <p:cNvPr id="5" name="Thương Người Như Thể Thương Thân">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566648" y="2133935"/>
            <a:ext cx="763084" cy="819666"/>
          </a:xfrm>
          <a:prstGeom prst="rect">
            <a:avLst/>
          </a:prstGeom>
        </p:spPr>
      </p:pic>
      <p:pic>
        <p:nvPicPr>
          <p:cNvPr id="1026" name="Picture 2"/>
          <p:cNvPicPr>
            <a:picLocks noChangeAspect="1" noChangeArrowheads="1"/>
          </p:cNvPicPr>
          <p:nvPr/>
        </p:nvPicPr>
        <p:blipFill>
          <a:blip r:embed="rId7"/>
          <a:srcRect/>
          <a:stretch>
            <a:fillRect/>
          </a:stretch>
        </p:blipFill>
        <p:spPr bwMode="auto">
          <a:xfrm>
            <a:off x="6086475" y="3409950"/>
            <a:ext cx="19050" cy="38100"/>
          </a:xfrm>
          <a:prstGeom prst="rect">
            <a:avLst/>
          </a:prstGeom>
          <a:noFill/>
          <a:ln w="9525">
            <a:noFill/>
            <a:miter lim="800000"/>
            <a:headEnd/>
            <a:tailEnd/>
          </a:ln>
          <a:effectLst/>
        </p:spPr>
      </p:pic>
      <p:pic>
        <p:nvPicPr>
          <p:cNvPr id="1027" name="Picture 3"/>
          <p:cNvPicPr>
            <a:picLocks noChangeAspect="1" noChangeArrowheads="1"/>
          </p:cNvPicPr>
          <p:nvPr/>
        </p:nvPicPr>
        <p:blipFill>
          <a:blip r:embed="rId7"/>
          <a:srcRect/>
          <a:stretch>
            <a:fillRect/>
          </a:stretch>
        </p:blipFill>
        <p:spPr bwMode="auto">
          <a:xfrm>
            <a:off x="6086475" y="3409950"/>
            <a:ext cx="19050" cy="38100"/>
          </a:xfrm>
          <a:prstGeom prst="rect">
            <a:avLst/>
          </a:prstGeom>
          <a:noFill/>
          <a:ln w="9525">
            <a:noFill/>
            <a:miter lim="800000"/>
            <a:headEnd/>
            <a:tailEnd/>
          </a:ln>
          <a:effectLst/>
        </p:spPr>
      </p:pic>
      <p:pic>
        <p:nvPicPr>
          <p:cNvPr id="1028" name="Picture 4"/>
          <p:cNvPicPr>
            <a:picLocks noChangeAspect="1" noChangeArrowheads="1"/>
          </p:cNvPicPr>
          <p:nvPr/>
        </p:nvPicPr>
        <p:blipFill>
          <a:blip r:embed="rId7"/>
          <a:srcRect/>
          <a:stretch>
            <a:fillRect/>
          </a:stretch>
        </p:blipFill>
        <p:spPr bwMode="auto">
          <a:xfrm flipH="1" flipV="1">
            <a:off x="6040755" y="2414588"/>
            <a:ext cx="45719" cy="995362"/>
          </a:xfrm>
          <a:prstGeom prst="rect">
            <a:avLst/>
          </a:prstGeom>
          <a:noFill/>
          <a:ln w="9525">
            <a:noFill/>
            <a:miter lim="800000"/>
            <a:headEnd/>
            <a:tailEnd/>
          </a:ln>
          <a:effectLst/>
        </p:spPr>
      </p:pic>
      <p:pic>
        <p:nvPicPr>
          <p:cNvPr id="1030" name="Picture 6"/>
          <p:cNvPicPr>
            <a:picLocks noChangeAspect="1" noChangeArrowheads="1"/>
          </p:cNvPicPr>
          <p:nvPr/>
        </p:nvPicPr>
        <p:blipFill>
          <a:blip r:embed="rId8"/>
          <a:srcRect/>
          <a:stretch>
            <a:fillRect/>
          </a:stretch>
        </p:blipFill>
        <p:spPr bwMode="auto">
          <a:xfrm>
            <a:off x="1514475" y="371475"/>
            <a:ext cx="9501188" cy="4757738"/>
          </a:xfrm>
          <a:prstGeom prst="rect">
            <a:avLst/>
          </a:prstGeom>
          <a:noFill/>
          <a:ln w="9525">
            <a:noFill/>
            <a:miter lim="800000"/>
            <a:headEnd/>
            <a:tailEnd/>
          </a:ln>
          <a:effectLst/>
        </p:spPr>
      </p:pic>
    </p:spTree>
    <p:extLst>
      <p:ext uri="{BB962C8B-B14F-4D97-AF65-F5344CB8AC3E}">
        <p14:creationId xmlns:p14="http://schemas.microsoft.com/office/powerpoint/2010/main" val="250924625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5"/>
                    </p:tgtEl>
                  </p:cond>
                </p:stCondLst>
                <p:endSync evt="end" delay="0">
                  <p:rtn val="all"/>
                </p:endSync>
                <p:childTnLst>
                  <p:par>
                    <p:cTn id="14" fill="hold">
                      <p:stCondLst>
                        <p:cond delay="0"/>
                      </p:stCondLst>
                      <p:childTnLst>
                        <p:par>
                          <p:cTn id="15" fill="hold">
                            <p:stCondLst>
                              <p:cond delay="0"/>
                            </p:stCondLst>
                            <p:childTnLst>
                              <p:par>
                                <p:cTn id="16" presetID="1" presetClass="mediacall" presetSubtype="0" fill="hold" nodeType="clickEffect">
                                  <p:stCondLst>
                                    <p:cond delay="0"/>
                                  </p:stCondLst>
                                  <p:childTnLst>
                                    <p:cmd type="call" cmd="playFrom(0.0)">
                                      <p:cBhvr>
                                        <p:cTn id="17" dur="215027" fill="hold"/>
                                        <p:tgtEl>
                                          <p:spTgt spid="5"/>
                                        </p:tgtEl>
                                      </p:cBhvr>
                                    </p:cmd>
                                  </p:childTnLst>
                                </p:cTn>
                              </p:par>
                            </p:childTnLst>
                          </p:cTn>
                        </p:par>
                      </p:childTnLst>
                    </p:cTn>
                  </p:par>
                </p:childTnLst>
              </p:cTn>
              <p:nextCondLst>
                <p:cond evt="onClick" delay="0">
                  <p:tgtEl>
                    <p:spTgt spid="5"/>
                  </p:tgtEl>
                </p:cond>
              </p:nextCondLst>
            </p:seq>
            <p:audio>
              <p:cMediaNode vol="80000">
                <p:cTn id="18" fill="hold" display="0">
                  <p:stCondLst>
                    <p:cond delay="indefinite"/>
                  </p:stCondLst>
                  <p:endCondLst>
                    <p:cond evt="onStopAudio" delay="0">
                      <p:tgtEl>
                        <p:sldTgt/>
                      </p:tgtEl>
                    </p:cond>
                  </p:endCondLst>
                </p:cTn>
                <p:tgtEl>
                  <p:spTgt spid="5"/>
                </p:tgtEl>
              </p:cMediaNode>
            </p:audio>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grpSp>
        <p:nvGrpSpPr>
          <p:cNvPr id="2" name="Group 1"/>
          <p:cNvGrpSpPr/>
          <p:nvPr/>
        </p:nvGrpSpPr>
        <p:grpSpPr>
          <a:xfrm>
            <a:off x="1259802" y="248268"/>
            <a:ext cx="9902459" cy="5745745"/>
            <a:chOff x="1259802" y="248268"/>
            <a:chExt cx="9902459" cy="5745745"/>
          </a:xfrm>
        </p:grpSpPr>
        <p:grpSp>
          <p:nvGrpSpPr>
            <p:cNvPr id="18" name="Group 17"/>
            <p:cNvGrpSpPr/>
            <p:nvPr/>
          </p:nvGrpSpPr>
          <p:grpSpPr>
            <a:xfrm>
              <a:off x="1259802" y="248268"/>
              <a:ext cx="4192622" cy="5330758"/>
              <a:chOff x="90694" y="1817009"/>
              <a:chExt cx="5728098" cy="4502962"/>
            </a:xfrm>
          </p:grpSpPr>
          <p:pic>
            <p:nvPicPr>
              <p:cNvPr id="19" name="Google Shape;154;p8"/>
              <p:cNvPicPr preferRelativeResize="0"/>
              <p:nvPr/>
            </p:nvPicPr>
            <p:blipFill rotWithShape="1">
              <a:blip r:embed="rId4">
                <a:alphaModFix/>
              </a:blip>
              <a:srcRect l="16992" t="-937" r="50159" b="17086"/>
              <a:stretch/>
            </p:blipFill>
            <p:spPr>
              <a:xfrm>
                <a:off x="173772" y="1817009"/>
                <a:ext cx="5645020" cy="4502962"/>
              </a:xfrm>
              <a:prstGeom prst="rect">
                <a:avLst/>
              </a:prstGeom>
              <a:noFill/>
              <a:ln>
                <a:noFill/>
              </a:ln>
            </p:spPr>
          </p:pic>
          <p:pic>
            <p:nvPicPr>
              <p:cNvPr id="20" name="Google Shape;155;p8"/>
              <p:cNvPicPr preferRelativeResize="0"/>
              <p:nvPr/>
            </p:nvPicPr>
            <p:blipFill rotWithShape="1">
              <a:blip r:embed="rId5" cstate="print">
                <a:alphaModFix/>
              </a:blip>
              <a:srcRect/>
              <a:stretch/>
            </p:blipFill>
            <p:spPr>
              <a:xfrm>
                <a:off x="90694" y="4626242"/>
                <a:ext cx="1499176" cy="1499176"/>
              </a:xfrm>
              <a:prstGeom prst="rect">
                <a:avLst/>
              </a:prstGeom>
              <a:noFill/>
              <a:ln>
                <a:noFill/>
              </a:ln>
            </p:spPr>
          </p:pic>
        </p:grpSp>
        <p:sp>
          <p:nvSpPr>
            <p:cNvPr id="10" name="Rectangle 9"/>
            <p:cNvSpPr>
              <a:spLocks noChangeArrowheads="1"/>
            </p:cNvSpPr>
            <p:nvPr/>
          </p:nvSpPr>
          <p:spPr bwMode="auto">
            <a:xfrm>
              <a:off x="1489325" y="1760931"/>
              <a:ext cx="3315855"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sz="3200" b="1" dirty="0" err="1">
                  <a:solidFill>
                    <a:srgbClr val="FF0000"/>
                  </a:solidFill>
                  <a:latin typeface="+mn-lt"/>
                  <a:cs typeface="Arial" pitchFamily="34" charset="0"/>
                </a:rPr>
                <a:t>Bài</a:t>
              </a:r>
              <a:r>
                <a:rPr lang="en-US" sz="3200" b="1" dirty="0">
                  <a:solidFill>
                    <a:srgbClr val="FF0000"/>
                  </a:solidFill>
                  <a:latin typeface="+mn-lt"/>
                  <a:cs typeface="Arial" pitchFamily="34" charset="0"/>
                </a:rPr>
                <a:t> 7: </a:t>
              </a:r>
              <a:r>
                <a:rPr lang="nl-NL" sz="3200" b="1" dirty="0">
                  <a:solidFill>
                    <a:srgbClr val="FF0000"/>
                  </a:solidFill>
                  <a:latin typeface="+mn-lt"/>
                  <a:cs typeface="Arial" pitchFamily="34" charset="0"/>
                </a:rPr>
                <a:t>ỨNG PHÓ VỚI CÁC TÌNH HUỐNG NGUY HIỂM TỪ CON NGƯỜI</a:t>
              </a:r>
              <a:endParaRPr lang="en-SG" altLang="en-US" sz="3200" b="1" dirty="0">
                <a:solidFill>
                  <a:srgbClr val="0000FF"/>
                </a:solidFill>
                <a:latin typeface="+mn-lt"/>
                <a:cs typeface="Arial" pitchFamily="34" charset="0"/>
              </a:endParaRPr>
            </a:p>
          </p:txBody>
        </p:sp>
        <p:pic>
          <p:nvPicPr>
            <p:cNvPr id="13" name="Picture 2" descr="F:\360安全浏览器下载\六一\Nipic_2531170_60e991fb751d3f8f\Nipic_2531170_20140501162158900000 [转换].png"/>
            <p:cNvPicPr>
              <a:picLocks noChangeAspect="1" noChangeArrowheads="1"/>
            </p:cNvPicPr>
            <p:nvPr/>
          </p:nvPicPr>
          <p:blipFill>
            <a:blip r:embed="rId6"/>
            <a:srcRect/>
            <a:stretch>
              <a:fillRect/>
            </a:stretch>
          </p:blipFill>
          <p:spPr bwMode="auto">
            <a:xfrm>
              <a:off x="6307590" y="977388"/>
              <a:ext cx="4854671" cy="5016625"/>
            </a:xfrm>
            <a:prstGeom prst="rect">
              <a:avLst/>
            </a:prstGeom>
            <a:noFill/>
            <a:ln w="9525">
              <a:noFill/>
              <a:miter lim="800000"/>
              <a:headEnd/>
              <a:tailEnd/>
            </a:ln>
          </p:spPr>
        </p:pic>
        <p:sp>
          <p:nvSpPr>
            <p:cNvPr id="16" name="Rectangle 189"/>
            <p:cNvSpPr>
              <a:spLocks noChangeArrowheads="1"/>
            </p:cNvSpPr>
            <p:nvPr/>
          </p:nvSpPr>
          <p:spPr bwMode="auto">
            <a:xfrm>
              <a:off x="7238652" y="2622089"/>
              <a:ext cx="2667000" cy="1077218"/>
            </a:xfrm>
            <a:prstGeom prst="rect">
              <a:avLst/>
            </a:prstGeom>
            <a:noFill/>
            <a:ln>
              <a:noFill/>
            </a:ln>
            <a:effectLst/>
            <a:extLst/>
          </p:spPr>
          <p:txBody>
            <a:bodyPr anchor="ctr">
              <a:spAutoFit/>
            </a:bodyPr>
            <a:lstStyle/>
            <a:p>
              <a:pPr algn="ctr">
                <a:defRPr/>
              </a:pPr>
              <a:r>
                <a:rPr lang="en-US" altLang="zh-CN" sz="3200" b="1" kern="0" dirty="0">
                  <a:solidFill>
                    <a:srgbClr val="0000FF"/>
                  </a:solidFill>
                  <a:latin typeface="SVN-Vanilla Daisy Pro" panose="00000500000000000000" pitchFamily="2" charset="0"/>
                  <a:ea typeface="微软雅黑" pitchFamily="34" charset="-122"/>
                  <a:cs typeface="Times New Roman" pitchFamily="18" charset="0"/>
                </a:rPr>
                <a:t>II.</a:t>
              </a:r>
            </a:p>
            <a:p>
              <a:pPr algn="ctr">
                <a:defRPr/>
              </a:pPr>
              <a:r>
                <a:rPr lang="en-US" altLang="zh-CN" sz="3200" b="1" kern="0" dirty="0">
                  <a:solidFill>
                    <a:srgbClr val="0000FF"/>
                  </a:solidFill>
                  <a:latin typeface="SVN-Vanilla Daisy Pro" panose="00000500000000000000" pitchFamily="2" charset="0"/>
                  <a:ea typeface="微软雅黑" pitchFamily="34" charset="-122"/>
                  <a:cs typeface="Times New Roman" pitchFamily="18" charset="0"/>
                </a:rPr>
                <a:t>KHÁM PHÁ</a:t>
              </a:r>
            </a:p>
          </p:txBody>
        </p:sp>
      </p:grpSp>
      <p:pic>
        <p:nvPicPr>
          <p:cNvPr id="17" name="Shape 1"/>
          <p:cNvPicPr/>
          <p:nvPr/>
        </p:nvPicPr>
        <p:blipFill>
          <a:blip r:embed="rId7"/>
          <a:stretch/>
        </p:blipFill>
        <p:spPr>
          <a:xfrm>
            <a:off x="10105072" y="0"/>
            <a:ext cx="2086928" cy="1485900"/>
          </a:xfrm>
          <a:prstGeom prst="rect">
            <a:avLst/>
          </a:prstGeom>
          <a:noFill/>
          <a:ln>
            <a:noFill/>
          </a:ln>
        </p:spPr>
      </p:pic>
    </p:spTree>
    <p:extLst>
      <p:ext uri="{BB962C8B-B14F-4D97-AF65-F5344CB8AC3E}">
        <p14:creationId xmlns:p14="http://schemas.microsoft.com/office/powerpoint/2010/main" val="1715239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0BB1765-7606-44FC-8D0A-725A206946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916" y="624234"/>
            <a:ext cx="5423847" cy="5604731"/>
          </a:xfrm>
          <a:prstGeom prst="rect">
            <a:avLst/>
          </a:prstGeom>
        </p:spPr>
      </p:pic>
      <p:sp>
        <p:nvSpPr>
          <p:cNvPr id="11" name="Rectangle 10"/>
          <p:cNvSpPr/>
          <p:nvPr/>
        </p:nvSpPr>
        <p:spPr>
          <a:xfrm>
            <a:off x="996568" y="2704489"/>
            <a:ext cx="5558449" cy="1366528"/>
          </a:xfrm>
          <a:prstGeom prst="rect">
            <a:avLst/>
          </a:prstGeom>
        </p:spPr>
        <p:txBody>
          <a:bodyPr wrap="square">
            <a:spAutoFit/>
          </a:bodyPr>
          <a:lstStyle/>
          <a:p>
            <a:pPr marR="0" lvl="0">
              <a:lnSpc>
                <a:spcPct val="115000"/>
              </a:lnSpc>
              <a:spcBef>
                <a:spcPts val="0"/>
              </a:spcBef>
              <a:spcAft>
                <a:spcPts val="500"/>
              </a:spcAft>
              <a:buClr>
                <a:srgbClr val="000000"/>
              </a:buClr>
              <a:buSzPts val="1200"/>
              <a:tabLst>
                <a:tab pos="252730" algn="l"/>
              </a:tabLst>
            </a:pPr>
            <a:r>
              <a:rPr lang="en-US" sz="3600" b="1" dirty="0">
                <a:solidFill>
                  <a:srgbClr val="FF0000"/>
                </a:solidFill>
                <a:ea typeface="Arial" panose="020B0604020202020204" pitchFamily="34" charset="0"/>
                <a:cs typeface="Arial" panose="020B0604020202020204" pitchFamily="34" charset="0"/>
              </a:rPr>
              <a:t>1. </a:t>
            </a:r>
            <a:r>
              <a:rPr lang="es-ES" sz="3600" b="1" dirty="0" err="1">
                <a:solidFill>
                  <a:srgbClr val="FF0000"/>
                </a:solidFill>
              </a:rPr>
              <a:t>Tình</a:t>
            </a:r>
            <a:r>
              <a:rPr lang="es-ES" sz="3600" b="1" dirty="0">
                <a:solidFill>
                  <a:srgbClr val="FF0000"/>
                </a:solidFill>
              </a:rPr>
              <a:t> </a:t>
            </a:r>
            <a:r>
              <a:rPr lang="es-ES" sz="3600" b="1" dirty="0" err="1">
                <a:solidFill>
                  <a:srgbClr val="FF0000"/>
                </a:solidFill>
              </a:rPr>
              <a:t>huống</a:t>
            </a:r>
            <a:r>
              <a:rPr lang="es-ES" sz="3600" b="1" dirty="0">
                <a:solidFill>
                  <a:srgbClr val="FF0000"/>
                </a:solidFill>
              </a:rPr>
              <a:t> </a:t>
            </a:r>
            <a:r>
              <a:rPr lang="es-ES" sz="3600" b="1" dirty="0" err="1">
                <a:solidFill>
                  <a:srgbClr val="FF0000"/>
                </a:solidFill>
              </a:rPr>
              <a:t>nguy</a:t>
            </a:r>
            <a:r>
              <a:rPr lang="es-ES" sz="3600" b="1" dirty="0">
                <a:solidFill>
                  <a:srgbClr val="FF0000"/>
                </a:solidFill>
              </a:rPr>
              <a:t> </a:t>
            </a:r>
            <a:r>
              <a:rPr lang="es-ES" sz="3600" b="1" dirty="0" err="1">
                <a:solidFill>
                  <a:srgbClr val="FF0000"/>
                </a:solidFill>
              </a:rPr>
              <a:t>hiểm</a:t>
            </a:r>
            <a:r>
              <a:rPr lang="es-ES" sz="3600" b="1" dirty="0">
                <a:solidFill>
                  <a:srgbClr val="FF0000"/>
                </a:solidFill>
              </a:rPr>
              <a:t> </a:t>
            </a:r>
            <a:r>
              <a:rPr lang="es-ES" sz="3600" b="1" dirty="0" err="1">
                <a:solidFill>
                  <a:srgbClr val="FF0000"/>
                </a:solidFill>
              </a:rPr>
              <a:t>đến</a:t>
            </a:r>
            <a:r>
              <a:rPr lang="es-ES" sz="3600" b="1" dirty="0">
                <a:solidFill>
                  <a:srgbClr val="FF0000"/>
                </a:solidFill>
              </a:rPr>
              <a:t> </a:t>
            </a:r>
            <a:r>
              <a:rPr lang="es-ES" sz="3600" b="1" dirty="0" err="1">
                <a:solidFill>
                  <a:srgbClr val="FF0000"/>
                </a:solidFill>
              </a:rPr>
              <a:t>từ</a:t>
            </a:r>
            <a:r>
              <a:rPr lang="es-ES" sz="3600" b="1" dirty="0">
                <a:solidFill>
                  <a:srgbClr val="FF0000"/>
                </a:solidFill>
              </a:rPr>
              <a:t> con </a:t>
            </a:r>
            <a:r>
              <a:rPr lang="es-ES" sz="3600" b="1" dirty="0" err="1">
                <a:solidFill>
                  <a:srgbClr val="FF0000"/>
                </a:solidFill>
              </a:rPr>
              <a:t>người</a:t>
            </a:r>
            <a:endParaRPr lang="en-US" sz="3600" b="1" dirty="0">
              <a:solidFill>
                <a:srgbClr val="FF0000"/>
              </a:solidFill>
              <a:ea typeface="Arial" panose="020B0604020202020204" pitchFamily="34" charset="0"/>
              <a:cs typeface="Arial" panose="020B0604020202020204" pitchFamily="34" charset="0"/>
            </a:endParaRPr>
          </a:p>
        </p:txBody>
      </p:sp>
      <p:pic>
        <p:nvPicPr>
          <p:cNvPr id="14" name="Shape 1"/>
          <p:cNvPicPr/>
          <p:nvPr/>
        </p:nvPicPr>
        <p:blipFill>
          <a:blip r:embed="rId3"/>
          <a:stretch/>
        </p:blipFill>
        <p:spPr>
          <a:xfrm>
            <a:off x="11033760" y="0"/>
            <a:ext cx="1158240" cy="1048385"/>
          </a:xfrm>
          <a:prstGeom prst="rect">
            <a:avLst/>
          </a:prstGeom>
          <a:noFill/>
          <a:ln>
            <a:noFill/>
          </a:ln>
        </p:spPr>
      </p:pic>
    </p:spTree>
    <p:extLst>
      <p:ext uri="{BB962C8B-B14F-4D97-AF65-F5344CB8AC3E}">
        <p14:creationId xmlns:p14="http://schemas.microsoft.com/office/powerpoint/2010/main" val="19339861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164;p9"/>
          <p:cNvPicPr preferRelativeResize="0"/>
          <p:nvPr/>
        </p:nvPicPr>
        <p:blipFill rotWithShape="1">
          <a:blip r:embed="rId2">
            <a:alphaModFix/>
          </a:blip>
          <a:srcRect l="15285" t="10430" r="46645" b="11190"/>
          <a:stretch/>
        </p:blipFill>
        <p:spPr>
          <a:xfrm>
            <a:off x="-1564462" y="-71562"/>
            <a:ext cx="14499771" cy="7441175"/>
          </a:xfrm>
          <a:prstGeom prst="rect">
            <a:avLst/>
          </a:prstGeom>
          <a:noFill/>
          <a:ln>
            <a:noFill/>
          </a:ln>
        </p:spPr>
      </p:pic>
      <p:sp>
        <p:nvSpPr>
          <p:cNvPr id="3" name="Snip Diagonal Corner Rectangle 2"/>
          <p:cNvSpPr/>
          <p:nvPr/>
        </p:nvSpPr>
        <p:spPr>
          <a:xfrm>
            <a:off x="0" y="0"/>
            <a:ext cx="4492482" cy="429370"/>
          </a:xfrm>
          <a:prstGeom prst="snip2DiagRect">
            <a:avLst>
              <a:gd name="adj1" fmla="val 26917"/>
              <a:gd name="adj2" fmla="val 16667"/>
            </a:avLst>
          </a:prstGeom>
          <a:solidFill>
            <a:srgbClr val="ED7D31">
              <a:lumMod val="40000"/>
              <a:lumOff val="60000"/>
            </a:srgbClr>
          </a:solidFill>
          <a:ln w="12700" cap="flat" cmpd="sng" algn="ctr">
            <a:solidFill>
              <a:srgbClr val="5B9BD5">
                <a:shade val="50000"/>
              </a:srgbClr>
            </a:solidFill>
            <a:prstDash val="solid"/>
            <a:miter lim="800000"/>
          </a:ln>
          <a:effectLst/>
        </p:spPr>
        <p:txBody>
          <a:bodyPr rtlCol="0" anchor="ctr"/>
          <a:lstStyle/>
          <a:p>
            <a:pPr algn="ctr">
              <a:defRPr/>
            </a:pPr>
            <a:r>
              <a:rPr lang="en-US" sz="2400" b="1" kern="0" dirty="0" err="1">
                <a:solidFill>
                  <a:prstClr val="black"/>
                </a:solidFill>
                <a:latin typeface="Times New Roman" panose="02020603050405020304" pitchFamily="18" charset="0"/>
                <a:cs typeface="Times New Roman" panose="02020603050405020304" pitchFamily="18" charset="0"/>
              </a:rPr>
              <a:t>Đọc</a:t>
            </a:r>
            <a:r>
              <a:rPr lang="en-US" sz="2400" b="1" kern="0" dirty="0">
                <a:solidFill>
                  <a:prstClr val="black"/>
                </a:solidFill>
                <a:latin typeface="Times New Roman" panose="02020603050405020304" pitchFamily="18" charset="0"/>
                <a:cs typeface="Times New Roman" panose="02020603050405020304" pitchFamily="18" charset="0"/>
              </a:rPr>
              <a:t> </a:t>
            </a:r>
            <a:r>
              <a:rPr lang="en-US" sz="2400" b="1" kern="0" dirty="0" err="1">
                <a:solidFill>
                  <a:prstClr val="black"/>
                </a:solidFill>
                <a:latin typeface="Times New Roman" panose="02020603050405020304" pitchFamily="18" charset="0"/>
                <a:cs typeface="Times New Roman" panose="02020603050405020304" pitchFamily="18" charset="0"/>
              </a:rPr>
              <a:t>thông</a:t>
            </a:r>
            <a:r>
              <a:rPr lang="en-US" sz="2400" b="1" kern="0" dirty="0">
                <a:solidFill>
                  <a:prstClr val="black"/>
                </a:solidFill>
                <a:latin typeface="Times New Roman" panose="02020603050405020304" pitchFamily="18" charset="0"/>
                <a:cs typeface="Times New Roman" panose="02020603050405020304" pitchFamily="18" charset="0"/>
              </a:rPr>
              <a:t> tin </a:t>
            </a:r>
            <a:r>
              <a:rPr lang="en-US" sz="2400" b="1" kern="0" dirty="0" err="1">
                <a:solidFill>
                  <a:prstClr val="black"/>
                </a:solidFill>
                <a:latin typeface="Times New Roman" panose="02020603050405020304" pitchFamily="18" charset="0"/>
                <a:cs typeface="Times New Roman" panose="02020603050405020304" pitchFamily="18" charset="0"/>
              </a:rPr>
              <a:t>và</a:t>
            </a:r>
            <a:r>
              <a:rPr lang="en-US" sz="2400" b="1" kern="0" dirty="0">
                <a:solidFill>
                  <a:prstClr val="black"/>
                </a:solidFill>
                <a:latin typeface="Times New Roman" panose="02020603050405020304" pitchFamily="18" charset="0"/>
                <a:cs typeface="Times New Roman" panose="02020603050405020304" pitchFamily="18" charset="0"/>
              </a:rPr>
              <a:t> </a:t>
            </a:r>
            <a:r>
              <a:rPr lang="en-US" sz="2400" b="1" kern="0" dirty="0" err="1">
                <a:solidFill>
                  <a:prstClr val="black"/>
                </a:solidFill>
                <a:latin typeface="Times New Roman" panose="02020603050405020304" pitchFamily="18" charset="0"/>
                <a:cs typeface="Times New Roman" panose="02020603050405020304" pitchFamily="18" charset="0"/>
              </a:rPr>
              <a:t>trả</a:t>
            </a:r>
            <a:r>
              <a:rPr lang="en-US" sz="2400" b="1" kern="0" dirty="0">
                <a:solidFill>
                  <a:prstClr val="black"/>
                </a:solidFill>
                <a:latin typeface="Times New Roman" panose="02020603050405020304" pitchFamily="18" charset="0"/>
                <a:cs typeface="Times New Roman" panose="02020603050405020304" pitchFamily="18" charset="0"/>
              </a:rPr>
              <a:t> </a:t>
            </a:r>
            <a:r>
              <a:rPr lang="en-US" sz="2400" b="1" kern="0" dirty="0" err="1">
                <a:solidFill>
                  <a:prstClr val="black"/>
                </a:solidFill>
                <a:latin typeface="Times New Roman" panose="02020603050405020304" pitchFamily="18" charset="0"/>
                <a:cs typeface="Times New Roman" panose="02020603050405020304" pitchFamily="18" charset="0"/>
              </a:rPr>
              <a:t>lời</a:t>
            </a:r>
            <a:r>
              <a:rPr lang="en-US" sz="2400" b="1" kern="0" dirty="0">
                <a:solidFill>
                  <a:prstClr val="black"/>
                </a:solidFill>
                <a:latin typeface="Times New Roman" panose="02020603050405020304" pitchFamily="18" charset="0"/>
                <a:cs typeface="Times New Roman" panose="02020603050405020304" pitchFamily="18" charset="0"/>
              </a:rPr>
              <a:t> </a:t>
            </a:r>
            <a:r>
              <a:rPr lang="en-US" sz="2400" b="1" kern="0" dirty="0" err="1">
                <a:solidFill>
                  <a:prstClr val="black"/>
                </a:solidFill>
                <a:latin typeface="Times New Roman" panose="02020603050405020304" pitchFamily="18" charset="0"/>
                <a:cs typeface="Times New Roman" panose="02020603050405020304" pitchFamily="18" charset="0"/>
              </a:rPr>
              <a:t>câu</a:t>
            </a:r>
            <a:r>
              <a:rPr lang="en-US" sz="2400" b="1" kern="0" dirty="0">
                <a:solidFill>
                  <a:prstClr val="black"/>
                </a:solidFill>
                <a:latin typeface="Times New Roman" panose="02020603050405020304" pitchFamily="18" charset="0"/>
                <a:cs typeface="Times New Roman" panose="02020603050405020304" pitchFamily="18" charset="0"/>
              </a:rPr>
              <a:t> </a:t>
            </a:r>
            <a:r>
              <a:rPr lang="en-US" sz="2400" b="1" kern="0" dirty="0" err="1">
                <a:solidFill>
                  <a:prstClr val="black"/>
                </a:solidFill>
                <a:latin typeface="Times New Roman" panose="02020603050405020304" pitchFamily="18" charset="0"/>
                <a:cs typeface="Times New Roman" panose="02020603050405020304" pitchFamily="18" charset="0"/>
              </a:rPr>
              <a:t>hỏi</a:t>
            </a:r>
            <a:endParaRPr lang="en-US" sz="2400" b="1" kern="0" dirty="0">
              <a:solidFill>
                <a:prstClr val="black"/>
              </a:solidFill>
              <a:latin typeface="Times New Roman" panose="02020603050405020304" pitchFamily="18" charset="0"/>
              <a:cs typeface="Times New Roman" panose="02020603050405020304" pitchFamily="18" charset="0"/>
            </a:endParaRPr>
          </a:p>
        </p:txBody>
      </p:sp>
      <p:sp>
        <p:nvSpPr>
          <p:cNvPr id="5" name="TextBox 4"/>
          <p:cNvSpPr txBox="1"/>
          <p:nvPr/>
        </p:nvSpPr>
        <p:spPr>
          <a:xfrm flipV="1">
            <a:off x="457200" y="1158420"/>
            <a:ext cx="11127849" cy="523220"/>
          </a:xfrm>
          <a:prstGeom prst="rect">
            <a:avLst/>
          </a:prstGeom>
          <a:noFill/>
        </p:spPr>
        <p:txBody>
          <a:bodyPr wrap="square" rtlCol="0">
            <a:spAutoFit/>
          </a:bodyPr>
          <a:lstStyle/>
          <a:p>
            <a:pPr algn="just"/>
            <a:r>
              <a:rPr lang="en-US" sz="2800" i="1" dirty="0">
                <a:latin typeface="#9Slide05 IcielSanelma" pitchFamily="2" charset="0"/>
              </a:rPr>
              <a:t>   </a:t>
            </a:r>
            <a:endParaRPr lang="en-US" sz="2800" dirty="0">
              <a:latin typeface="#9Slide05 IcielSanelma" pitchFamily="2" charset="0"/>
            </a:endParaRPr>
          </a:p>
        </p:txBody>
      </p:sp>
      <p:pic>
        <p:nvPicPr>
          <p:cNvPr id="6" name="Picture 5"/>
          <p:cNvPicPr>
            <a:picLocks noChangeAspect="1"/>
          </p:cNvPicPr>
          <p:nvPr/>
        </p:nvPicPr>
        <p:blipFill>
          <a:blip r:embed="rId3"/>
          <a:stretch>
            <a:fillRect/>
          </a:stretch>
        </p:blipFill>
        <p:spPr>
          <a:xfrm>
            <a:off x="10507102" y="6152606"/>
            <a:ext cx="1684898" cy="705394"/>
          </a:xfrm>
          <a:prstGeom prst="ellipse">
            <a:avLst/>
          </a:prstGeom>
          <a:ln>
            <a:noFill/>
          </a:ln>
          <a:effectLst>
            <a:softEdge rad="112500"/>
          </a:effectLst>
        </p:spPr>
      </p:pic>
      <p:pic>
        <p:nvPicPr>
          <p:cNvPr id="9" name="Shape 1"/>
          <p:cNvPicPr/>
          <p:nvPr/>
        </p:nvPicPr>
        <p:blipFill>
          <a:blip r:embed="rId4"/>
          <a:stretch/>
        </p:blipFill>
        <p:spPr>
          <a:xfrm>
            <a:off x="11349550" y="0"/>
            <a:ext cx="842449" cy="834887"/>
          </a:xfrm>
          <a:prstGeom prst="rect">
            <a:avLst/>
          </a:prstGeom>
          <a:noFill/>
          <a:ln>
            <a:noFill/>
          </a:ln>
        </p:spPr>
      </p:pic>
      <p:sp>
        <p:nvSpPr>
          <p:cNvPr id="10" name="TextBox 9"/>
          <p:cNvSpPr txBox="1"/>
          <p:nvPr/>
        </p:nvSpPr>
        <p:spPr>
          <a:xfrm>
            <a:off x="565509" y="3136718"/>
            <a:ext cx="8435368" cy="421654"/>
          </a:xfrm>
          <a:prstGeom prst="rect">
            <a:avLst/>
          </a:prstGeom>
          <a:noFill/>
        </p:spPr>
        <p:txBody>
          <a:bodyPr wrap="square" rtlCol="0">
            <a:spAutoFit/>
          </a:bodyPr>
          <a:lstStyle/>
          <a:p>
            <a:pPr algn="just">
              <a:lnSpc>
                <a:spcPct val="107000"/>
              </a:lnSpc>
            </a:pPr>
            <a:r>
              <a:rPr lang="en-US" sz="2000" dirty="0">
                <a:latin typeface="SVN-Vanilla Daisy Pro" panose="00000500000000000000" pitchFamily="2" charset="0"/>
                <a:ea typeface="Calibri" panose="020F0502020204030204" pitchFamily="34" charset="0"/>
                <a:cs typeface="Times New Roman" panose="02020603050405020304" pitchFamily="18" charset="0"/>
              </a:rPr>
              <a:t>     </a:t>
            </a:r>
            <a:endParaRPr lang="en-US" sz="2000" dirty="0">
              <a:effectLst/>
              <a:latin typeface="SVN-Vanilla Daisy Pro" panose="00000500000000000000" pitchFamily="2" charset="0"/>
              <a:ea typeface="Calibri" panose="020F0502020204030204" pitchFamily="34" charset="0"/>
              <a:cs typeface="Times New Roman" panose="02020603050405020304" pitchFamily="18" charset="0"/>
            </a:endParaRPr>
          </a:p>
        </p:txBody>
      </p:sp>
      <p:sp>
        <p:nvSpPr>
          <p:cNvPr id="14" name="Rectangle 13"/>
          <p:cNvSpPr/>
          <p:nvPr/>
        </p:nvSpPr>
        <p:spPr>
          <a:xfrm>
            <a:off x="742950" y="871538"/>
            <a:ext cx="10729913" cy="5632311"/>
          </a:xfrm>
          <a:prstGeom prst="rect">
            <a:avLst/>
          </a:prstGeom>
        </p:spPr>
        <p:txBody>
          <a:bodyPr wrap="square">
            <a:spAutoFit/>
          </a:bodyPr>
          <a:lstStyle/>
          <a:p>
            <a:pPr algn="ctr">
              <a:tabLst>
                <a:tab pos="457200" algn="l"/>
              </a:tabLst>
            </a:pPr>
            <a:r>
              <a:rPr lang="es-ES" sz="2400" dirty="0" err="1">
                <a:solidFill>
                  <a:srgbClr val="0000FF"/>
                </a:solidFill>
                <a:cs typeface="Times New Roman" pitchFamily="18" charset="0"/>
              </a:rPr>
              <a:t>MỘT</a:t>
            </a:r>
            <a:r>
              <a:rPr lang="es-ES" sz="2400" dirty="0">
                <a:solidFill>
                  <a:srgbClr val="0000FF"/>
                </a:solidFill>
                <a:cs typeface="Times New Roman" pitchFamily="18" charset="0"/>
              </a:rPr>
              <a:t> </a:t>
            </a:r>
            <a:r>
              <a:rPr lang="es-ES" sz="2400" dirty="0" err="1">
                <a:solidFill>
                  <a:srgbClr val="0000FF"/>
                </a:solidFill>
                <a:cs typeface="Times New Roman" pitchFamily="18" charset="0"/>
              </a:rPr>
              <a:t>NẠN</a:t>
            </a:r>
            <a:r>
              <a:rPr lang="es-ES" sz="2400" dirty="0">
                <a:solidFill>
                  <a:srgbClr val="0000FF"/>
                </a:solidFill>
                <a:cs typeface="Times New Roman" pitchFamily="18" charset="0"/>
              </a:rPr>
              <a:t> </a:t>
            </a:r>
            <a:r>
              <a:rPr lang="es-ES" sz="2400" dirty="0" err="1">
                <a:solidFill>
                  <a:srgbClr val="0000FF"/>
                </a:solidFill>
                <a:cs typeface="Times New Roman" pitchFamily="18" charset="0"/>
              </a:rPr>
              <a:t>NHÂN</a:t>
            </a:r>
            <a:r>
              <a:rPr lang="es-ES" sz="2400" dirty="0">
                <a:solidFill>
                  <a:srgbClr val="0000FF"/>
                </a:solidFill>
                <a:cs typeface="Times New Roman" pitchFamily="18" charset="0"/>
              </a:rPr>
              <a:t> </a:t>
            </a:r>
          </a:p>
          <a:p>
            <a:pPr algn="just">
              <a:tabLst>
                <a:tab pos="411163" algn="l"/>
                <a:tab pos="457200" algn="l"/>
              </a:tabLst>
            </a:pPr>
            <a:r>
              <a:rPr lang="es-ES" sz="2400" dirty="0">
                <a:cs typeface="Times New Roman" pitchFamily="18" charset="0"/>
              </a:rPr>
              <a:t>      </a:t>
            </a:r>
            <a:r>
              <a:rPr lang="es-ES" sz="2400" dirty="0" err="1">
                <a:cs typeface="Times New Roman" pitchFamily="18" charset="0"/>
              </a:rPr>
              <a:t>Hành</a:t>
            </a:r>
            <a:r>
              <a:rPr lang="es-ES" sz="2400" dirty="0">
                <a:cs typeface="Times New Roman" pitchFamily="18" charset="0"/>
              </a:rPr>
              <a:t> vi </a:t>
            </a:r>
            <a:r>
              <a:rPr lang="es-ES" sz="2400" dirty="0" err="1">
                <a:cs typeface="Times New Roman" pitchFamily="18" charset="0"/>
              </a:rPr>
              <a:t>bắt</a:t>
            </a:r>
            <a:r>
              <a:rPr lang="es-ES" sz="2400" dirty="0">
                <a:cs typeface="Times New Roman" pitchFamily="18" charset="0"/>
              </a:rPr>
              <a:t> </a:t>
            </a:r>
            <a:r>
              <a:rPr lang="es-ES" sz="2400" dirty="0" err="1">
                <a:cs typeface="Times New Roman" pitchFamily="18" charset="0"/>
              </a:rPr>
              <a:t>nạt</a:t>
            </a:r>
            <a:r>
              <a:rPr lang="es-ES" sz="2400" dirty="0">
                <a:cs typeface="Times New Roman" pitchFamily="18" charset="0"/>
              </a:rPr>
              <a:t> </a:t>
            </a:r>
            <a:r>
              <a:rPr lang="es-ES" sz="2400" dirty="0" err="1">
                <a:cs typeface="Times New Roman" pitchFamily="18" charset="0"/>
              </a:rPr>
              <a:t>thường</a:t>
            </a:r>
            <a:r>
              <a:rPr lang="es-ES" sz="2400" dirty="0">
                <a:cs typeface="Times New Roman" pitchFamily="18" charset="0"/>
              </a:rPr>
              <a:t> </a:t>
            </a:r>
            <a:r>
              <a:rPr lang="es-ES" sz="2400" dirty="0" err="1">
                <a:cs typeface="Times New Roman" pitchFamily="18" charset="0"/>
              </a:rPr>
              <a:t>xảy</a:t>
            </a:r>
            <a:r>
              <a:rPr lang="es-ES" sz="2400" dirty="0">
                <a:cs typeface="Times New Roman" pitchFamily="18" charset="0"/>
              </a:rPr>
              <a:t> </a:t>
            </a:r>
            <a:r>
              <a:rPr lang="es-ES" sz="2400" dirty="0" err="1">
                <a:cs typeface="Times New Roman" pitchFamily="18" charset="0"/>
              </a:rPr>
              <a:t>ra</a:t>
            </a:r>
            <a:r>
              <a:rPr lang="es-ES" sz="2400" dirty="0">
                <a:cs typeface="Times New Roman" pitchFamily="18" charset="0"/>
              </a:rPr>
              <a:t> ở </a:t>
            </a:r>
            <a:r>
              <a:rPr lang="es-ES" sz="2400" dirty="0" err="1">
                <a:cs typeface="Times New Roman" pitchFamily="18" charset="0"/>
              </a:rPr>
              <a:t>tuổi</a:t>
            </a:r>
            <a:r>
              <a:rPr lang="es-ES" sz="2400" dirty="0">
                <a:cs typeface="Times New Roman" pitchFamily="18" charset="0"/>
              </a:rPr>
              <a:t> </a:t>
            </a:r>
            <a:r>
              <a:rPr lang="es-ES" sz="2400" dirty="0" err="1">
                <a:cs typeface="Times New Roman" pitchFamily="18" charset="0"/>
              </a:rPr>
              <a:t>thơ</a:t>
            </a:r>
            <a:r>
              <a:rPr lang="es-ES" sz="2400" dirty="0">
                <a:cs typeface="Times New Roman" pitchFamily="18" charset="0"/>
              </a:rPr>
              <a:t> </a:t>
            </a:r>
            <a:r>
              <a:rPr lang="es-ES" sz="2400" dirty="0" err="1">
                <a:cs typeface="Times New Roman" pitchFamily="18" charset="0"/>
              </a:rPr>
              <a:t>và</a:t>
            </a:r>
            <a:r>
              <a:rPr lang="es-ES" sz="2400" dirty="0">
                <a:cs typeface="Times New Roman" pitchFamily="18" charset="0"/>
              </a:rPr>
              <a:t> </a:t>
            </a:r>
            <a:r>
              <a:rPr lang="es-ES" sz="2400" dirty="0" err="1">
                <a:cs typeface="Times New Roman" pitchFamily="18" charset="0"/>
              </a:rPr>
              <a:t>để</a:t>
            </a:r>
            <a:r>
              <a:rPr lang="es-ES" sz="2400" dirty="0">
                <a:cs typeface="Times New Roman" pitchFamily="18" charset="0"/>
              </a:rPr>
              <a:t> </a:t>
            </a:r>
            <a:r>
              <a:rPr lang="es-ES" sz="2400" dirty="0" err="1">
                <a:cs typeface="Times New Roman" pitchFamily="18" charset="0"/>
              </a:rPr>
              <a:t>lại</a:t>
            </a:r>
            <a:r>
              <a:rPr lang="es-ES" sz="2400" dirty="0">
                <a:cs typeface="Times New Roman" pitchFamily="18" charset="0"/>
              </a:rPr>
              <a:t> </a:t>
            </a:r>
            <a:r>
              <a:rPr lang="es-ES" sz="2400" dirty="0" err="1">
                <a:cs typeface="Times New Roman" pitchFamily="18" charset="0"/>
              </a:rPr>
              <a:t>hệ</a:t>
            </a:r>
            <a:r>
              <a:rPr lang="es-ES" sz="2400" dirty="0">
                <a:cs typeface="Times New Roman" pitchFamily="18" charset="0"/>
              </a:rPr>
              <a:t> </a:t>
            </a:r>
            <a:r>
              <a:rPr lang="es-ES" sz="2400" dirty="0" err="1">
                <a:cs typeface="Times New Roman" pitchFamily="18" charset="0"/>
              </a:rPr>
              <a:t>quả</a:t>
            </a:r>
            <a:r>
              <a:rPr lang="es-ES" sz="2400" dirty="0">
                <a:cs typeface="Times New Roman" pitchFamily="18" charset="0"/>
              </a:rPr>
              <a:t> </a:t>
            </a:r>
            <a:r>
              <a:rPr lang="es-ES" sz="2400" dirty="0" err="1">
                <a:cs typeface="Times New Roman" pitchFamily="18" charset="0"/>
              </a:rPr>
              <a:t>xấu</a:t>
            </a:r>
            <a:r>
              <a:rPr lang="es-ES" sz="2400" dirty="0">
                <a:cs typeface="Times New Roman" pitchFamily="18" charset="0"/>
              </a:rPr>
              <a:t> </a:t>
            </a:r>
            <a:r>
              <a:rPr lang="es-ES" sz="2400" dirty="0" err="1">
                <a:cs typeface="Times New Roman" pitchFamily="18" charset="0"/>
              </a:rPr>
              <a:t>cho</a:t>
            </a:r>
            <a:r>
              <a:rPr lang="es-ES" sz="2400" dirty="0">
                <a:cs typeface="Times New Roman" pitchFamily="18" charset="0"/>
              </a:rPr>
              <a:t> </a:t>
            </a:r>
            <a:r>
              <a:rPr lang="es-ES" sz="2400" dirty="0" err="1">
                <a:cs typeface="Times New Roman" pitchFamily="18" charset="0"/>
              </a:rPr>
              <a:t>người</a:t>
            </a:r>
            <a:r>
              <a:rPr lang="es-ES" sz="2400" dirty="0">
                <a:cs typeface="Times New Roman" pitchFamily="18" charset="0"/>
              </a:rPr>
              <a:t> </a:t>
            </a:r>
            <a:r>
              <a:rPr lang="es-ES" sz="2400" dirty="0" err="1">
                <a:cs typeface="Times New Roman" pitchFamily="18" charset="0"/>
              </a:rPr>
              <a:t>bị</a:t>
            </a:r>
            <a:r>
              <a:rPr lang="es-ES" sz="2400" dirty="0">
                <a:cs typeface="Times New Roman" pitchFamily="18" charset="0"/>
              </a:rPr>
              <a:t> </a:t>
            </a:r>
            <a:r>
              <a:rPr lang="es-ES" sz="2400" dirty="0" err="1">
                <a:cs typeface="Times New Roman" pitchFamily="18" charset="0"/>
              </a:rPr>
              <a:t>bắt</a:t>
            </a:r>
            <a:r>
              <a:rPr lang="es-ES" sz="2400" dirty="0">
                <a:cs typeface="Times New Roman" pitchFamily="18" charset="0"/>
              </a:rPr>
              <a:t> </a:t>
            </a:r>
            <a:r>
              <a:rPr lang="es-ES" sz="2400" dirty="0" err="1">
                <a:cs typeface="Times New Roman" pitchFamily="18" charset="0"/>
              </a:rPr>
              <a:t>nạt</a:t>
            </a:r>
            <a:r>
              <a:rPr lang="es-ES" sz="2400" dirty="0">
                <a:cs typeface="Times New Roman" pitchFamily="18" charset="0"/>
              </a:rPr>
              <a:t>. </a:t>
            </a:r>
            <a:r>
              <a:rPr lang="es-ES" sz="2400" dirty="0" err="1">
                <a:cs typeface="Times New Roman" pitchFamily="18" charset="0"/>
              </a:rPr>
              <a:t>Chỉ</a:t>
            </a:r>
            <a:r>
              <a:rPr lang="es-ES" sz="2400" dirty="0">
                <a:cs typeface="Times New Roman" pitchFamily="18" charset="0"/>
              </a:rPr>
              <a:t> </a:t>
            </a:r>
            <a:r>
              <a:rPr lang="es-ES" sz="2400" dirty="0" err="1">
                <a:cs typeface="Times New Roman" pitchFamily="18" charset="0"/>
              </a:rPr>
              <a:t>mấy</a:t>
            </a:r>
            <a:r>
              <a:rPr lang="es-ES" sz="2400" dirty="0">
                <a:cs typeface="Times New Roman" pitchFamily="18" charset="0"/>
              </a:rPr>
              <a:t> </a:t>
            </a:r>
            <a:r>
              <a:rPr lang="es-ES" sz="2400" dirty="0" err="1">
                <a:cs typeface="Times New Roman" pitchFamily="18" charset="0"/>
              </a:rPr>
              <a:t>tuần</a:t>
            </a:r>
            <a:r>
              <a:rPr lang="es-ES" sz="2400" dirty="0">
                <a:cs typeface="Times New Roman" pitchFamily="18" charset="0"/>
              </a:rPr>
              <a:t> </a:t>
            </a:r>
            <a:r>
              <a:rPr lang="es-ES" sz="2400" dirty="0" err="1">
                <a:cs typeface="Times New Roman" pitchFamily="18" charset="0"/>
              </a:rPr>
              <a:t>sau</a:t>
            </a:r>
            <a:r>
              <a:rPr lang="es-ES" sz="2400" dirty="0">
                <a:cs typeface="Times New Roman" pitchFamily="18" charset="0"/>
              </a:rPr>
              <a:t> </a:t>
            </a:r>
            <a:r>
              <a:rPr lang="es-ES" sz="2400" dirty="0" err="1">
                <a:cs typeface="Times New Roman" pitchFamily="18" charset="0"/>
              </a:rPr>
              <a:t>khi</a:t>
            </a:r>
            <a:r>
              <a:rPr lang="es-ES" sz="2400" dirty="0">
                <a:cs typeface="Times New Roman" pitchFamily="18" charset="0"/>
              </a:rPr>
              <a:t> H </a:t>
            </a:r>
            <a:r>
              <a:rPr lang="es-ES" sz="2400" dirty="0" err="1">
                <a:cs typeface="Times New Roman" pitchFamily="18" charset="0"/>
              </a:rPr>
              <a:t>cùng</a:t>
            </a:r>
            <a:r>
              <a:rPr lang="es-ES" sz="2400" dirty="0">
                <a:cs typeface="Times New Roman" pitchFamily="18" charset="0"/>
              </a:rPr>
              <a:t> </a:t>
            </a:r>
            <a:r>
              <a:rPr lang="es-ES" sz="2400" dirty="0" err="1">
                <a:cs typeface="Times New Roman" pitchFamily="18" charset="0"/>
              </a:rPr>
              <a:t>gia</a:t>
            </a:r>
            <a:r>
              <a:rPr lang="es-ES" sz="2400" dirty="0">
                <a:cs typeface="Times New Roman" pitchFamily="18" charset="0"/>
              </a:rPr>
              <a:t> </a:t>
            </a:r>
            <a:r>
              <a:rPr lang="es-ES" sz="2400" dirty="0" err="1">
                <a:cs typeface="Times New Roman" pitchFamily="18" charset="0"/>
              </a:rPr>
              <a:t>đình</a:t>
            </a:r>
            <a:r>
              <a:rPr lang="es-ES" sz="2400" dirty="0">
                <a:cs typeface="Times New Roman" pitchFamily="18" charset="0"/>
              </a:rPr>
              <a:t> </a:t>
            </a:r>
            <a:r>
              <a:rPr lang="es-ES" sz="2400" dirty="0" err="1">
                <a:cs typeface="Times New Roman" pitchFamily="18" charset="0"/>
              </a:rPr>
              <a:t>chuyển</a:t>
            </a:r>
            <a:r>
              <a:rPr lang="es-ES" sz="2400" dirty="0">
                <a:cs typeface="Times New Roman" pitchFamily="18" charset="0"/>
              </a:rPr>
              <a:t> </a:t>
            </a:r>
            <a:r>
              <a:rPr lang="es-ES" sz="2400" dirty="0" err="1">
                <a:cs typeface="Times New Roman" pitchFamily="18" charset="0"/>
              </a:rPr>
              <a:t>đến</a:t>
            </a:r>
            <a:r>
              <a:rPr lang="es-ES" sz="2400" dirty="0">
                <a:cs typeface="Times New Roman" pitchFamily="18" charset="0"/>
              </a:rPr>
              <a:t> </a:t>
            </a:r>
            <a:r>
              <a:rPr lang="es-ES" sz="2400" dirty="0" err="1">
                <a:cs typeface="Times New Roman" pitchFamily="18" charset="0"/>
              </a:rPr>
              <a:t>sống</a:t>
            </a:r>
            <a:r>
              <a:rPr lang="es-ES" sz="2400" dirty="0">
                <a:cs typeface="Times New Roman" pitchFamily="18" charset="0"/>
              </a:rPr>
              <a:t> ở </a:t>
            </a:r>
            <a:r>
              <a:rPr lang="es-ES" sz="2400" dirty="0" err="1">
                <a:cs typeface="Times New Roman" pitchFamily="18" charset="0"/>
              </a:rPr>
              <a:t>tỉnh</a:t>
            </a:r>
            <a:r>
              <a:rPr lang="es-ES" sz="2400" dirty="0">
                <a:cs typeface="Times New Roman" pitchFamily="18" charset="0"/>
              </a:rPr>
              <a:t> </a:t>
            </a:r>
            <a:r>
              <a:rPr lang="es-ES" sz="2400" dirty="0" err="1">
                <a:cs typeface="Times New Roman" pitchFamily="18" charset="0"/>
              </a:rPr>
              <a:t>mới</a:t>
            </a:r>
            <a:r>
              <a:rPr lang="es-ES" sz="2400" dirty="0">
                <a:cs typeface="Times New Roman" pitchFamily="18" charset="0"/>
              </a:rPr>
              <a:t> </a:t>
            </a:r>
            <a:r>
              <a:rPr lang="es-ES" sz="2400" dirty="0" err="1">
                <a:cs typeface="Times New Roman" pitchFamily="18" charset="0"/>
              </a:rPr>
              <a:t>thì</a:t>
            </a:r>
            <a:r>
              <a:rPr lang="es-ES" sz="2400" dirty="0">
                <a:cs typeface="Times New Roman" pitchFamily="18" charset="0"/>
              </a:rPr>
              <a:t> H </a:t>
            </a:r>
            <a:r>
              <a:rPr lang="es-ES" sz="2400" dirty="0" err="1">
                <a:cs typeface="Times New Roman" pitchFamily="18" charset="0"/>
              </a:rPr>
              <a:t>bắt</a:t>
            </a:r>
            <a:r>
              <a:rPr lang="es-ES" sz="2400" dirty="0">
                <a:cs typeface="Times New Roman" pitchFamily="18" charset="0"/>
              </a:rPr>
              <a:t> </a:t>
            </a:r>
            <a:r>
              <a:rPr lang="es-ES" sz="2400" dirty="0" err="1">
                <a:cs typeface="Times New Roman" pitchFamily="18" charset="0"/>
              </a:rPr>
              <a:t>đầu</a:t>
            </a:r>
            <a:r>
              <a:rPr lang="es-ES" sz="2400" dirty="0">
                <a:cs typeface="Times New Roman" pitchFamily="18" charset="0"/>
              </a:rPr>
              <a:t> </a:t>
            </a:r>
            <a:r>
              <a:rPr lang="es-ES" sz="2400" dirty="0" err="1">
                <a:cs typeface="Times New Roman" pitchFamily="18" charset="0"/>
              </a:rPr>
              <a:t>bị</a:t>
            </a:r>
            <a:r>
              <a:rPr lang="es-ES" sz="2400" dirty="0">
                <a:cs typeface="Times New Roman" pitchFamily="18" charset="0"/>
              </a:rPr>
              <a:t> </a:t>
            </a:r>
            <a:r>
              <a:rPr lang="es-ES" sz="2400" dirty="0" err="1">
                <a:cs typeface="Times New Roman" pitchFamily="18" charset="0"/>
              </a:rPr>
              <a:t>bắt</a:t>
            </a:r>
            <a:r>
              <a:rPr lang="es-ES" sz="2400" dirty="0">
                <a:cs typeface="Times New Roman" pitchFamily="18" charset="0"/>
              </a:rPr>
              <a:t> </a:t>
            </a:r>
            <a:r>
              <a:rPr lang="es-ES" sz="2400" dirty="0" err="1">
                <a:cs typeface="Times New Roman" pitchFamily="18" charset="0"/>
              </a:rPr>
              <a:t>nạt</a:t>
            </a:r>
            <a:r>
              <a:rPr lang="es-ES" sz="2400" dirty="0">
                <a:cs typeface="Times New Roman" pitchFamily="18" charset="0"/>
              </a:rPr>
              <a:t>. </a:t>
            </a:r>
            <a:r>
              <a:rPr lang="es-ES" sz="2400" dirty="0" err="1">
                <a:cs typeface="Times New Roman" pitchFamily="18" charset="0"/>
              </a:rPr>
              <a:t>Khi</a:t>
            </a:r>
            <a:r>
              <a:rPr lang="es-ES" sz="2400" dirty="0">
                <a:cs typeface="Times New Roman" pitchFamily="18" charset="0"/>
              </a:rPr>
              <a:t> </a:t>
            </a:r>
            <a:r>
              <a:rPr lang="es-ES" sz="2400" dirty="0" err="1">
                <a:cs typeface="Times New Roman" pitchFamily="18" charset="0"/>
              </a:rPr>
              <a:t>ấy</a:t>
            </a:r>
            <a:r>
              <a:rPr lang="es-ES" sz="2400" dirty="0">
                <a:cs typeface="Times New Roman" pitchFamily="18" charset="0"/>
              </a:rPr>
              <a:t>, H </a:t>
            </a:r>
            <a:r>
              <a:rPr lang="es-ES" sz="2400" dirty="0" err="1">
                <a:cs typeface="Times New Roman" pitchFamily="18" charset="0"/>
              </a:rPr>
              <a:t>bắt</a:t>
            </a:r>
            <a:r>
              <a:rPr lang="es-ES" sz="2400" dirty="0">
                <a:cs typeface="Times New Roman" pitchFamily="18" charset="0"/>
              </a:rPr>
              <a:t> </a:t>
            </a:r>
            <a:r>
              <a:rPr lang="es-ES" sz="2400" dirty="0" err="1">
                <a:cs typeface="Times New Roman" pitchFamily="18" charset="0"/>
              </a:rPr>
              <a:t>đầu</a:t>
            </a:r>
            <a:r>
              <a:rPr lang="es-ES" sz="2400" dirty="0">
                <a:cs typeface="Times New Roman" pitchFamily="18" charset="0"/>
              </a:rPr>
              <a:t> </a:t>
            </a:r>
            <a:r>
              <a:rPr lang="es-ES" sz="2400" dirty="0" err="1">
                <a:cs typeface="Times New Roman" pitchFamily="18" charset="0"/>
              </a:rPr>
              <a:t>vào</a:t>
            </a:r>
            <a:r>
              <a:rPr lang="es-ES" sz="2400" dirty="0">
                <a:cs typeface="Times New Roman" pitchFamily="18" charset="0"/>
              </a:rPr>
              <a:t> </a:t>
            </a:r>
            <a:r>
              <a:rPr lang="es-ES" sz="2400" dirty="0" err="1">
                <a:cs typeface="Times New Roman" pitchFamily="18" charset="0"/>
              </a:rPr>
              <a:t>học</a:t>
            </a:r>
            <a:r>
              <a:rPr lang="es-ES" sz="2400" dirty="0">
                <a:cs typeface="Times New Roman" pitchFamily="18" charset="0"/>
              </a:rPr>
              <a:t> </a:t>
            </a:r>
            <a:r>
              <a:rPr lang="es-ES" sz="2400" dirty="0" err="1">
                <a:cs typeface="Times New Roman" pitchFamily="18" charset="0"/>
              </a:rPr>
              <a:t>lớp</a:t>
            </a:r>
            <a:r>
              <a:rPr lang="es-ES" sz="2400" dirty="0">
                <a:cs typeface="Times New Roman" pitchFamily="18" charset="0"/>
              </a:rPr>
              <a:t> 5 </a:t>
            </a:r>
            <a:r>
              <a:rPr lang="es-ES" sz="2400" dirty="0" err="1">
                <a:cs typeface="Times New Roman" pitchFamily="18" charset="0"/>
              </a:rPr>
              <a:t>bị</a:t>
            </a:r>
            <a:r>
              <a:rPr lang="es-ES" sz="2400" dirty="0">
                <a:cs typeface="Times New Roman" pitchFamily="18" charset="0"/>
              </a:rPr>
              <a:t> </a:t>
            </a:r>
            <a:r>
              <a:rPr lang="es-ES" sz="2400" dirty="0" err="1">
                <a:cs typeface="Times New Roman" pitchFamily="18" charset="0"/>
              </a:rPr>
              <a:t>bắt</a:t>
            </a:r>
            <a:r>
              <a:rPr lang="es-ES" sz="2400" dirty="0">
                <a:cs typeface="Times New Roman" pitchFamily="18" charset="0"/>
              </a:rPr>
              <a:t> </a:t>
            </a:r>
            <a:r>
              <a:rPr lang="es-ES" sz="2400" dirty="0" err="1">
                <a:cs typeface="Times New Roman" pitchFamily="18" charset="0"/>
              </a:rPr>
              <a:t>nạt</a:t>
            </a:r>
            <a:r>
              <a:rPr lang="es-ES" sz="2400" dirty="0">
                <a:cs typeface="Times New Roman" pitchFamily="18" charset="0"/>
              </a:rPr>
              <a:t> </a:t>
            </a:r>
            <a:r>
              <a:rPr lang="es-ES" sz="2400" dirty="0" err="1">
                <a:cs typeface="Times New Roman" pitchFamily="18" charset="0"/>
              </a:rPr>
              <a:t>về</a:t>
            </a:r>
            <a:r>
              <a:rPr lang="es-ES" sz="2400" dirty="0">
                <a:cs typeface="Times New Roman" pitchFamily="18" charset="0"/>
              </a:rPr>
              <a:t> </a:t>
            </a:r>
            <a:r>
              <a:rPr lang="es-ES" sz="2400" dirty="0" err="1">
                <a:cs typeface="Times New Roman" pitchFamily="18" charset="0"/>
              </a:rPr>
              <a:t>giọng</a:t>
            </a:r>
            <a:r>
              <a:rPr lang="es-ES" sz="2400" dirty="0">
                <a:cs typeface="Times New Roman" pitchFamily="18" charset="0"/>
              </a:rPr>
              <a:t> </a:t>
            </a:r>
            <a:r>
              <a:rPr lang="es-ES" sz="2400" dirty="0" err="1">
                <a:cs typeface="Times New Roman" pitchFamily="18" charset="0"/>
              </a:rPr>
              <a:t>nói</a:t>
            </a:r>
            <a:r>
              <a:rPr lang="es-ES" sz="2400" dirty="0">
                <a:cs typeface="Times New Roman" pitchFamily="18" charset="0"/>
              </a:rPr>
              <a:t> </a:t>
            </a:r>
            <a:r>
              <a:rPr lang="es-ES" sz="2400" dirty="0" err="1">
                <a:cs typeface="Times New Roman" pitchFamily="18" charset="0"/>
              </a:rPr>
              <a:t>vùng</a:t>
            </a:r>
            <a:r>
              <a:rPr lang="es-ES" sz="2400" dirty="0">
                <a:cs typeface="Times New Roman" pitchFamily="18" charset="0"/>
              </a:rPr>
              <a:t> </a:t>
            </a:r>
            <a:r>
              <a:rPr lang="es-ES" sz="2400" dirty="0" err="1">
                <a:cs typeface="Times New Roman" pitchFamily="18" charset="0"/>
              </a:rPr>
              <a:t>miền</a:t>
            </a:r>
            <a:r>
              <a:rPr lang="es-ES" sz="2400" dirty="0">
                <a:cs typeface="Times New Roman" pitchFamily="18" charset="0"/>
              </a:rPr>
              <a:t>, </a:t>
            </a:r>
            <a:r>
              <a:rPr lang="es-ES" sz="2400" dirty="0" err="1">
                <a:cs typeface="Times New Roman" pitchFamily="18" charset="0"/>
              </a:rPr>
              <a:t>cũng</a:t>
            </a:r>
            <a:r>
              <a:rPr lang="es-ES" sz="2400" dirty="0">
                <a:cs typeface="Times New Roman" pitchFamily="18" charset="0"/>
              </a:rPr>
              <a:t> </a:t>
            </a:r>
            <a:r>
              <a:rPr lang="es-ES" sz="2400" dirty="0" err="1">
                <a:cs typeface="Times New Roman" pitchFamily="18" charset="0"/>
              </a:rPr>
              <a:t>như</a:t>
            </a:r>
            <a:r>
              <a:rPr lang="es-ES" sz="2400" dirty="0">
                <a:cs typeface="Times New Roman" pitchFamily="18" charset="0"/>
              </a:rPr>
              <a:t> </a:t>
            </a:r>
            <a:r>
              <a:rPr lang="es-ES" sz="2400" dirty="0" err="1">
                <a:cs typeface="Times New Roman" pitchFamily="18" charset="0"/>
              </a:rPr>
              <a:t>bị</a:t>
            </a:r>
            <a:r>
              <a:rPr lang="es-ES" sz="2400" dirty="0">
                <a:cs typeface="Times New Roman" pitchFamily="18" charset="0"/>
              </a:rPr>
              <a:t> </a:t>
            </a:r>
            <a:r>
              <a:rPr lang="es-ES" sz="2400" dirty="0" err="1">
                <a:cs typeface="Times New Roman" pitchFamily="18" charset="0"/>
              </a:rPr>
              <a:t>trêu</a:t>
            </a:r>
            <a:r>
              <a:rPr lang="es-ES" sz="2400" dirty="0">
                <a:cs typeface="Times New Roman" pitchFamily="18" charset="0"/>
              </a:rPr>
              <a:t> </a:t>
            </a:r>
            <a:r>
              <a:rPr lang="es-ES" sz="2400" dirty="0" err="1">
                <a:cs typeface="Times New Roman" pitchFamily="18" charset="0"/>
              </a:rPr>
              <a:t>chọc</a:t>
            </a:r>
            <a:r>
              <a:rPr lang="es-ES" sz="2400" dirty="0">
                <a:cs typeface="Times New Roman" pitchFamily="18" charset="0"/>
              </a:rPr>
              <a:t> </a:t>
            </a:r>
            <a:r>
              <a:rPr lang="es-ES" sz="2400" dirty="0" err="1">
                <a:cs typeface="Times New Roman" pitchFamily="18" charset="0"/>
              </a:rPr>
              <a:t>cả</a:t>
            </a:r>
            <a:r>
              <a:rPr lang="es-ES" sz="2400" dirty="0">
                <a:cs typeface="Times New Roman" pitchFamily="18" charset="0"/>
              </a:rPr>
              <a:t> </a:t>
            </a:r>
            <a:r>
              <a:rPr lang="es-ES" sz="2400" dirty="0" err="1">
                <a:cs typeface="Times New Roman" pitchFamily="18" charset="0"/>
              </a:rPr>
              <a:t>về</a:t>
            </a:r>
            <a:r>
              <a:rPr lang="es-ES" sz="2400" dirty="0">
                <a:cs typeface="Times New Roman" pitchFamily="18" charset="0"/>
              </a:rPr>
              <a:t> </a:t>
            </a:r>
            <a:r>
              <a:rPr lang="es-ES" sz="2400" dirty="0" err="1">
                <a:cs typeface="Times New Roman" pitchFamily="18" charset="0"/>
              </a:rPr>
              <a:t>bề</a:t>
            </a:r>
            <a:r>
              <a:rPr lang="es-ES" sz="2400" dirty="0">
                <a:cs typeface="Times New Roman" pitchFamily="18" charset="0"/>
              </a:rPr>
              <a:t> </a:t>
            </a:r>
            <a:r>
              <a:rPr lang="es-ES" sz="2400" dirty="0" err="1">
                <a:cs typeface="Times New Roman" pitchFamily="18" charset="0"/>
              </a:rPr>
              <a:t>ngoài</a:t>
            </a:r>
            <a:r>
              <a:rPr lang="es-ES" sz="2400" dirty="0">
                <a:cs typeface="Times New Roman" pitchFamily="18" charset="0"/>
              </a:rPr>
              <a:t> </a:t>
            </a:r>
            <a:r>
              <a:rPr lang="es-ES" sz="2400" dirty="0" err="1">
                <a:cs typeface="Times New Roman" pitchFamily="18" charset="0"/>
              </a:rPr>
              <a:t>của</a:t>
            </a:r>
            <a:r>
              <a:rPr lang="es-ES" sz="2400" dirty="0">
                <a:cs typeface="Times New Roman" pitchFamily="18" charset="0"/>
              </a:rPr>
              <a:t> </a:t>
            </a:r>
            <a:r>
              <a:rPr lang="es-ES" sz="2400" dirty="0" err="1">
                <a:cs typeface="Times New Roman" pitchFamily="18" charset="0"/>
              </a:rPr>
              <a:t>cậu</a:t>
            </a:r>
            <a:r>
              <a:rPr lang="es-ES" sz="2400" dirty="0">
                <a:cs typeface="Times New Roman" pitchFamily="18" charset="0"/>
              </a:rPr>
              <a:t>. </a:t>
            </a:r>
            <a:r>
              <a:rPr lang="es-ES" sz="2400" dirty="0" err="1">
                <a:cs typeface="Times New Roman" pitchFamily="18" charset="0"/>
              </a:rPr>
              <a:t>Nếu</a:t>
            </a:r>
            <a:r>
              <a:rPr lang="es-ES" sz="2400" dirty="0">
                <a:cs typeface="Times New Roman" pitchFamily="18" charset="0"/>
              </a:rPr>
              <a:t> H </a:t>
            </a:r>
            <a:r>
              <a:rPr lang="es-ES" sz="2400" dirty="0" err="1">
                <a:cs typeface="Times New Roman" pitchFamily="18" charset="0"/>
              </a:rPr>
              <a:t>phản</a:t>
            </a:r>
            <a:r>
              <a:rPr lang="es-ES" sz="2400" dirty="0">
                <a:cs typeface="Times New Roman" pitchFamily="18" charset="0"/>
              </a:rPr>
              <a:t> </a:t>
            </a:r>
            <a:r>
              <a:rPr lang="es-ES" sz="2400" dirty="0" err="1">
                <a:cs typeface="Times New Roman" pitchFamily="18" charset="0"/>
              </a:rPr>
              <a:t>đối</a:t>
            </a:r>
            <a:r>
              <a:rPr lang="es-ES" sz="2400" dirty="0">
                <a:cs typeface="Times New Roman" pitchFamily="18" charset="0"/>
              </a:rPr>
              <a:t> </a:t>
            </a:r>
            <a:r>
              <a:rPr lang="es-ES" sz="2400" dirty="0" err="1">
                <a:cs typeface="Times New Roman" pitchFamily="18" charset="0"/>
              </a:rPr>
              <a:t>thì</a:t>
            </a:r>
            <a:r>
              <a:rPr lang="es-ES" sz="2400" dirty="0">
                <a:cs typeface="Times New Roman" pitchFamily="18" charset="0"/>
              </a:rPr>
              <a:t> </a:t>
            </a:r>
            <a:r>
              <a:rPr lang="es-ES" sz="2400" dirty="0" err="1">
                <a:cs typeface="Times New Roman" pitchFamily="18" charset="0"/>
              </a:rPr>
              <a:t>ngay</a:t>
            </a:r>
            <a:r>
              <a:rPr lang="es-ES" sz="2400" dirty="0">
                <a:cs typeface="Times New Roman" pitchFamily="18" charset="0"/>
              </a:rPr>
              <a:t> </a:t>
            </a:r>
            <a:r>
              <a:rPr lang="es-ES" sz="2400" dirty="0" err="1">
                <a:cs typeface="Times New Roman" pitchFamily="18" charset="0"/>
              </a:rPr>
              <a:t>lập</a:t>
            </a:r>
            <a:r>
              <a:rPr lang="es-ES" sz="2400" dirty="0">
                <a:cs typeface="Times New Roman" pitchFamily="18" charset="0"/>
              </a:rPr>
              <a:t> </a:t>
            </a:r>
            <a:r>
              <a:rPr lang="es-ES" sz="2400" dirty="0" err="1">
                <a:cs typeface="Times New Roman" pitchFamily="18" charset="0"/>
              </a:rPr>
              <a:t>tức</a:t>
            </a:r>
            <a:r>
              <a:rPr lang="es-ES" sz="2400" dirty="0">
                <a:cs typeface="Times New Roman" pitchFamily="18" charset="0"/>
              </a:rPr>
              <a:t> H </a:t>
            </a:r>
            <a:r>
              <a:rPr lang="es-ES" sz="2400" dirty="0" err="1">
                <a:cs typeface="Times New Roman" pitchFamily="18" charset="0"/>
              </a:rPr>
              <a:t>bị</a:t>
            </a:r>
            <a:r>
              <a:rPr lang="es-ES" sz="2400" dirty="0">
                <a:cs typeface="Times New Roman" pitchFamily="18" charset="0"/>
              </a:rPr>
              <a:t> </a:t>
            </a:r>
            <a:r>
              <a:rPr lang="es-ES" sz="2400" dirty="0" err="1">
                <a:cs typeface="Times New Roman" pitchFamily="18" charset="0"/>
              </a:rPr>
              <a:t>dọạ</a:t>
            </a:r>
            <a:r>
              <a:rPr lang="es-ES" sz="2400" dirty="0">
                <a:cs typeface="Times New Roman" pitchFamily="18" charset="0"/>
              </a:rPr>
              <a:t> </a:t>
            </a:r>
            <a:r>
              <a:rPr lang="es-ES" sz="2400" dirty="0" err="1">
                <a:cs typeface="Times New Roman" pitchFamily="18" charset="0"/>
              </a:rPr>
              <a:t>đánh</a:t>
            </a:r>
            <a:r>
              <a:rPr lang="es-ES" sz="2400" dirty="0">
                <a:cs typeface="Times New Roman" pitchFamily="18" charset="0"/>
              </a:rPr>
              <a:t>. H </a:t>
            </a:r>
            <a:r>
              <a:rPr lang="es-ES" sz="2400" dirty="0" err="1">
                <a:cs typeface="Times New Roman" pitchFamily="18" charset="0"/>
              </a:rPr>
              <a:t>đã</a:t>
            </a:r>
            <a:r>
              <a:rPr lang="es-ES" sz="2400" dirty="0">
                <a:cs typeface="Times New Roman" pitchFamily="18" charset="0"/>
              </a:rPr>
              <a:t> </a:t>
            </a:r>
            <a:r>
              <a:rPr lang="es-ES" sz="2400" dirty="0" err="1">
                <a:cs typeface="Times New Roman" pitchFamily="18" charset="0"/>
              </a:rPr>
              <a:t>bị</a:t>
            </a:r>
            <a:r>
              <a:rPr lang="es-ES" sz="2400" dirty="0">
                <a:cs typeface="Times New Roman" pitchFamily="18" charset="0"/>
              </a:rPr>
              <a:t> </a:t>
            </a:r>
            <a:r>
              <a:rPr lang="es-ES" sz="2400" dirty="0" err="1">
                <a:cs typeface="Times New Roman" pitchFamily="18" charset="0"/>
              </a:rPr>
              <a:t>đánh</a:t>
            </a:r>
            <a:r>
              <a:rPr lang="es-ES" sz="2400" dirty="0">
                <a:cs typeface="Times New Roman" pitchFamily="18" charset="0"/>
              </a:rPr>
              <a:t> </a:t>
            </a:r>
            <a:r>
              <a:rPr lang="es-ES" sz="2400" dirty="0" err="1">
                <a:cs typeface="Times New Roman" pitchFamily="18" charset="0"/>
              </a:rPr>
              <a:t>máy</a:t>
            </a:r>
            <a:r>
              <a:rPr lang="es-ES" sz="2400" dirty="0">
                <a:cs typeface="Times New Roman" pitchFamily="18" charset="0"/>
              </a:rPr>
              <a:t> </a:t>
            </a:r>
            <a:r>
              <a:rPr lang="es-ES" sz="2400" dirty="0" err="1">
                <a:cs typeface="Times New Roman" pitchFamily="18" charset="0"/>
              </a:rPr>
              <a:t>lần</a:t>
            </a:r>
            <a:r>
              <a:rPr lang="es-ES" sz="2400" dirty="0">
                <a:cs typeface="Times New Roman" pitchFamily="18" charset="0"/>
              </a:rPr>
              <a:t> </a:t>
            </a:r>
            <a:r>
              <a:rPr lang="es-ES" sz="2400" dirty="0" err="1">
                <a:cs typeface="Times New Roman" pitchFamily="18" charset="0"/>
              </a:rPr>
              <a:t>nên</a:t>
            </a:r>
            <a:r>
              <a:rPr lang="es-ES" sz="2400" dirty="0">
                <a:cs typeface="Times New Roman" pitchFamily="18" charset="0"/>
              </a:rPr>
              <a:t> </a:t>
            </a:r>
            <a:r>
              <a:rPr lang="es-ES" sz="2400" dirty="0" err="1">
                <a:cs typeface="Times New Roman" pitchFamily="18" charset="0"/>
              </a:rPr>
              <a:t>cậu</a:t>
            </a:r>
            <a:r>
              <a:rPr lang="es-ES" sz="2400" dirty="0">
                <a:cs typeface="Times New Roman" pitchFamily="18" charset="0"/>
              </a:rPr>
              <a:t> </a:t>
            </a:r>
            <a:r>
              <a:rPr lang="es-ES" sz="2400" dirty="0" err="1">
                <a:cs typeface="Times New Roman" pitchFamily="18" charset="0"/>
              </a:rPr>
              <a:t>cảm</a:t>
            </a:r>
            <a:r>
              <a:rPr lang="es-ES" sz="2400" dirty="0">
                <a:cs typeface="Times New Roman" pitchFamily="18" charset="0"/>
              </a:rPr>
              <a:t> </a:t>
            </a:r>
            <a:r>
              <a:rPr lang="es-ES" sz="2400" dirty="0" err="1">
                <a:cs typeface="Times New Roman" pitchFamily="18" charset="0"/>
              </a:rPr>
              <a:t>thầy</a:t>
            </a:r>
            <a:r>
              <a:rPr lang="es-ES" sz="2400" dirty="0">
                <a:cs typeface="Times New Roman" pitchFamily="18" charset="0"/>
              </a:rPr>
              <a:t> </a:t>
            </a:r>
            <a:r>
              <a:rPr lang="es-ES" sz="2400" dirty="0" err="1">
                <a:cs typeface="Times New Roman" pitchFamily="18" charset="0"/>
              </a:rPr>
              <a:t>sợ</a:t>
            </a:r>
            <a:r>
              <a:rPr lang="es-ES" sz="2400" dirty="0">
                <a:cs typeface="Times New Roman" pitchFamily="18" charset="0"/>
              </a:rPr>
              <a:t> </a:t>
            </a:r>
            <a:r>
              <a:rPr lang="es-ES" sz="2400" dirty="0" err="1">
                <a:cs typeface="Times New Roman" pitchFamily="18" charset="0"/>
              </a:rPr>
              <a:t>hãi</a:t>
            </a:r>
            <a:r>
              <a:rPr lang="es-ES" sz="2400" dirty="0">
                <a:cs typeface="Times New Roman" pitchFamily="18" charset="0"/>
              </a:rPr>
              <a:t>, </a:t>
            </a:r>
            <a:r>
              <a:rPr lang="es-ES" sz="2400" dirty="0" err="1">
                <a:cs typeface="Times New Roman" pitchFamily="18" charset="0"/>
              </a:rPr>
              <a:t>cô</a:t>
            </a:r>
            <a:r>
              <a:rPr lang="es-ES" sz="2400" dirty="0">
                <a:cs typeface="Times New Roman" pitchFamily="18" charset="0"/>
              </a:rPr>
              <a:t> </a:t>
            </a:r>
            <a:r>
              <a:rPr lang="es-ES" sz="2400" dirty="0" err="1">
                <a:cs typeface="Times New Roman" pitchFamily="18" charset="0"/>
              </a:rPr>
              <a:t>độc</a:t>
            </a:r>
            <a:r>
              <a:rPr lang="es-ES" sz="2400" dirty="0">
                <a:cs typeface="Times New Roman" pitchFamily="18" charset="0"/>
              </a:rPr>
              <a:t>, </a:t>
            </a:r>
            <a:r>
              <a:rPr lang="es-ES" sz="2400" dirty="0" err="1">
                <a:cs typeface="Times New Roman" pitchFamily="18" charset="0"/>
              </a:rPr>
              <a:t>chán</a:t>
            </a:r>
            <a:r>
              <a:rPr lang="es-ES" sz="2400" dirty="0">
                <a:cs typeface="Times New Roman" pitchFamily="18" charset="0"/>
              </a:rPr>
              <a:t> </a:t>
            </a:r>
            <a:r>
              <a:rPr lang="es-ES" sz="2400" dirty="0" err="1">
                <a:cs typeface="Times New Roman" pitchFamily="18" charset="0"/>
              </a:rPr>
              <a:t>nản</a:t>
            </a:r>
            <a:r>
              <a:rPr lang="es-ES" sz="2400" dirty="0">
                <a:cs typeface="Times New Roman" pitchFamily="18" charset="0"/>
              </a:rPr>
              <a:t> </a:t>
            </a:r>
            <a:r>
              <a:rPr lang="es-ES" sz="2400" dirty="0" err="1">
                <a:cs typeface="Times New Roman" pitchFamily="18" charset="0"/>
              </a:rPr>
              <a:t>và</a:t>
            </a:r>
            <a:r>
              <a:rPr lang="es-ES" sz="2400" dirty="0">
                <a:cs typeface="Times New Roman" pitchFamily="18" charset="0"/>
              </a:rPr>
              <a:t> </a:t>
            </a:r>
            <a:r>
              <a:rPr lang="es-ES" sz="2400" dirty="0" err="1">
                <a:cs typeface="Times New Roman" pitchFamily="18" charset="0"/>
              </a:rPr>
              <a:t>chểnh</a:t>
            </a:r>
            <a:r>
              <a:rPr lang="es-ES" sz="2400" dirty="0">
                <a:cs typeface="Times New Roman" pitchFamily="18" charset="0"/>
              </a:rPr>
              <a:t> </a:t>
            </a:r>
            <a:r>
              <a:rPr lang="es-ES" sz="2400" dirty="0" err="1">
                <a:cs typeface="Times New Roman" pitchFamily="18" charset="0"/>
              </a:rPr>
              <a:t>mảng</a:t>
            </a:r>
            <a:r>
              <a:rPr lang="es-ES" sz="2400" dirty="0">
                <a:cs typeface="Times New Roman" pitchFamily="18" charset="0"/>
              </a:rPr>
              <a:t> </a:t>
            </a:r>
            <a:r>
              <a:rPr lang="es-ES" sz="2400" dirty="0" err="1">
                <a:cs typeface="Times New Roman" pitchFamily="18" charset="0"/>
              </a:rPr>
              <a:t>học</a:t>
            </a:r>
            <a:r>
              <a:rPr lang="es-ES" sz="2400" dirty="0">
                <a:cs typeface="Times New Roman" pitchFamily="18" charset="0"/>
              </a:rPr>
              <a:t> </a:t>
            </a:r>
            <a:r>
              <a:rPr lang="es-ES" sz="2400" dirty="0" err="1">
                <a:cs typeface="Times New Roman" pitchFamily="18" charset="0"/>
              </a:rPr>
              <a:t>hành</a:t>
            </a:r>
            <a:r>
              <a:rPr lang="es-ES" sz="2400" dirty="0">
                <a:cs typeface="Times New Roman" pitchFamily="18" charset="0"/>
              </a:rPr>
              <a:t>.</a:t>
            </a:r>
            <a:endParaRPr lang="en-US" sz="2400" dirty="0">
              <a:cs typeface="Times New Roman" pitchFamily="18" charset="0"/>
            </a:endParaRPr>
          </a:p>
          <a:p>
            <a:pPr algn="just"/>
            <a:r>
              <a:rPr lang="es-ES" sz="2400" dirty="0">
                <a:cs typeface="Times New Roman" pitchFamily="18" charset="0"/>
              </a:rPr>
              <a:t>       “</a:t>
            </a:r>
            <a:r>
              <a:rPr lang="es-ES" sz="2400" dirty="0" err="1">
                <a:cs typeface="Times New Roman" pitchFamily="18" charset="0"/>
              </a:rPr>
              <a:t>Tôi</a:t>
            </a:r>
            <a:r>
              <a:rPr lang="es-ES" sz="2400" dirty="0">
                <a:cs typeface="Times New Roman" pitchFamily="18" charset="0"/>
              </a:rPr>
              <a:t> </a:t>
            </a:r>
            <a:r>
              <a:rPr lang="es-ES" sz="2400" dirty="0" err="1">
                <a:cs typeface="Times New Roman" pitchFamily="18" charset="0"/>
              </a:rPr>
              <a:t>cảm</a:t>
            </a:r>
            <a:r>
              <a:rPr lang="es-ES" sz="2400" dirty="0">
                <a:cs typeface="Times New Roman" pitchFamily="18" charset="0"/>
              </a:rPr>
              <a:t> </a:t>
            </a:r>
            <a:r>
              <a:rPr lang="es-ES" sz="2400" dirty="0" err="1">
                <a:cs typeface="Times New Roman" pitchFamily="18" charset="0"/>
              </a:rPr>
              <a:t>thấy</a:t>
            </a:r>
            <a:r>
              <a:rPr lang="es-ES" sz="2400" dirty="0">
                <a:cs typeface="Times New Roman" pitchFamily="18" charset="0"/>
              </a:rPr>
              <a:t> </a:t>
            </a:r>
            <a:r>
              <a:rPr lang="es-ES" sz="2400" dirty="0" err="1">
                <a:cs typeface="Times New Roman" pitchFamily="18" charset="0"/>
              </a:rPr>
              <a:t>chẳng</a:t>
            </a:r>
            <a:r>
              <a:rPr lang="es-ES" sz="2400" dirty="0">
                <a:cs typeface="Times New Roman" pitchFamily="18" charset="0"/>
              </a:rPr>
              <a:t> </a:t>
            </a:r>
            <a:r>
              <a:rPr lang="es-ES" sz="2400" dirty="0" err="1">
                <a:cs typeface="Times New Roman" pitchFamily="18" charset="0"/>
              </a:rPr>
              <a:t>ai</a:t>
            </a:r>
            <a:r>
              <a:rPr lang="es-ES" sz="2400" dirty="0">
                <a:cs typeface="Times New Roman" pitchFamily="18" charset="0"/>
              </a:rPr>
              <a:t> </a:t>
            </a:r>
            <a:r>
              <a:rPr lang="es-ES" sz="2400" dirty="0" err="1">
                <a:cs typeface="Times New Roman" pitchFamily="18" charset="0"/>
              </a:rPr>
              <a:t>ưa</a:t>
            </a:r>
            <a:r>
              <a:rPr lang="es-ES" sz="2400" dirty="0">
                <a:cs typeface="Times New Roman" pitchFamily="18" charset="0"/>
              </a:rPr>
              <a:t> </a:t>
            </a:r>
            <a:r>
              <a:rPr lang="es-ES" sz="2400" dirty="0" err="1">
                <a:cs typeface="Times New Roman" pitchFamily="18" charset="0"/>
              </a:rPr>
              <a:t>tôi</a:t>
            </a:r>
            <a:r>
              <a:rPr lang="es-ES" sz="2400" dirty="0">
                <a:cs typeface="Times New Roman" pitchFamily="18" charset="0"/>
              </a:rPr>
              <a:t> </a:t>
            </a:r>
            <a:r>
              <a:rPr lang="es-ES" sz="2400" dirty="0" err="1">
                <a:cs typeface="Times New Roman" pitchFamily="18" charset="0"/>
              </a:rPr>
              <a:t>cả</a:t>
            </a:r>
            <a:r>
              <a:rPr lang="es-ES" sz="2400" dirty="0">
                <a:cs typeface="Times New Roman" pitchFamily="18" charset="0"/>
              </a:rPr>
              <a:t>. </a:t>
            </a:r>
            <a:r>
              <a:rPr lang="es-ES" sz="2400" dirty="0" err="1">
                <a:cs typeface="Times New Roman" pitchFamily="18" charset="0"/>
              </a:rPr>
              <a:t>Vì</a:t>
            </a:r>
            <a:r>
              <a:rPr lang="es-ES" sz="2400" dirty="0">
                <a:cs typeface="Times New Roman" pitchFamily="18" charset="0"/>
              </a:rPr>
              <a:t> </a:t>
            </a:r>
            <a:r>
              <a:rPr lang="es-ES" sz="2400" dirty="0" err="1">
                <a:cs typeface="Times New Roman" pitchFamily="18" charset="0"/>
              </a:rPr>
              <a:t>vậy</a:t>
            </a:r>
            <a:r>
              <a:rPr lang="es-ES" sz="2400" dirty="0">
                <a:cs typeface="Times New Roman" pitchFamily="18" charset="0"/>
              </a:rPr>
              <a:t> </a:t>
            </a:r>
            <a:r>
              <a:rPr lang="es-ES" sz="2400" dirty="0" err="1">
                <a:cs typeface="Times New Roman" pitchFamily="18" charset="0"/>
              </a:rPr>
              <a:t>tôi</a:t>
            </a:r>
            <a:r>
              <a:rPr lang="es-ES" sz="2400" dirty="0">
                <a:cs typeface="Times New Roman" pitchFamily="18" charset="0"/>
              </a:rPr>
              <a:t> </a:t>
            </a:r>
            <a:r>
              <a:rPr lang="es-ES" sz="2400" dirty="0" err="1">
                <a:cs typeface="Times New Roman" pitchFamily="18" charset="0"/>
              </a:rPr>
              <a:t>cũng</a:t>
            </a:r>
            <a:r>
              <a:rPr lang="es-ES" sz="2400" dirty="0">
                <a:cs typeface="Times New Roman" pitchFamily="18" charset="0"/>
              </a:rPr>
              <a:t> </a:t>
            </a:r>
            <a:r>
              <a:rPr lang="es-ES" sz="2400" dirty="0" err="1">
                <a:cs typeface="Times New Roman" pitchFamily="18" charset="0"/>
              </a:rPr>
              <a:t>không</a:t>
            </a:r>
            <a:r>
              <a:rPr lang="es-ES" sz="2400" dirty="0">
                <a:cs typeface="Times New Roman" pitchFamily="18" charset="0"/>
              </a:rPr>
              <a:t> </a:t>
            </a:r>
            <a:r>
              <a:rPr lang="es-ES" sz="2400" dirty="0" err="1">
                <a:cs typeface="Times New Roman" pitchFamily="18" charset="0"/>
              </a:rPr>
              <a:t>ưa</a:t>
            </a:r>
            <a:r>
              <a:rPr lang="es-ES" sz="2400" dirty="0">
                <a:cs typeface="Times New Roman" pitchFamily="18" charset="0"/>
              </a:rPr>
              <a:t> </a:t>
            </a:r>
            <a:r>
              <a:rPr lang="es-ES" sz="2400" dirty="0" err="1">
                <a:cs typeface="Times New Roman" pitchFamily="18" charset="0"/>
              </a:rPr>
              <a:t>tôi</a:t>
            </a:r>
            <a:r>
              <a:rPr lang="es-ES" sz="2400" dirty="0">
                <a:cs typeface="Times New Roman" pitchFamily="18" charset="0"/>
              </a:rPr>
              <a:t>” - H </a:t>
            </a:r>
            <a:r>
              <a:rPr lang="es-ES" sz="2400" dirty="0" err="1">
                <a:cs typeface="Times New Roman" pitchFamily="18" charset="0"/>
              </a:rPr>
              <a:t>kể</a:t>
            </a:r>
            <a:r>
              <a:rPr lang="es-ES" sz="2400" dirty="0">
                <a:cs typeface="Times New Roman" pitchFamily="18" charset="0"/>
              </a:rPr>
              <a:t> </a:t>
            </a:r>
            <a:r>
              <a:rPr lang="es-ES" sz="2400" dirty="0" err="1">
                <a:cs typeface="Times New Roman" pitchFamily="18" charset="0"/>
              </a:rPr>
              <a:t>lại</a:t>
            </a:r>
            <a:r>
              <a:rPr lang="es-ES" sz="2400" dirty="0">
                <a:cs typeface="Times New Roman" pitchFamily="18" charset="0"/>
              </a:rPr>
              <a:t>. </a:t>
            </a:r>
            <a:r>
              <a:rPr lang="es-ES" sz="2400" dirty="0" err="1">
                <a:cs typeface="Times New Roman" pitchFamily="18" charset="0"/>
              </a:rPr>
              <a:t>Trải</a:t>
            </a:r>
            <a:r>
              <a:rPr lang="es-ES" sz="2400" dirty="0">
                <a:cs typeface="Times New Roman" pitchFamily="18" charset="0"/>
              </a:rPr>
              <a:t> </a:t>
            </a:r>
            <a:r>
              <a:rPr lang="es-ES" sz="2400" dirty="0" err="1">
                <a:cs typeface="Times New Roman" pitchFamily="18" charset="0"/>
              </a:rPr>
              <a:t>nghiệm</a:t>
            </a:r>
            <a:r>
              <a:rPr lang="es-ES" sz="2400" dirty="0">
                <a:cs typeface="Times New Roman" pitchFamily="18" charset="0"/>
              </a:rPr>
              <a:t> </a:t>
            </a:r>
            <a:r>
              <a:rPr lang="es-ES" sz="2400" dirty="0" err="1">
                <a:cs typeface="Times New Roman" pitchFamily="18" charset="0"/>
              </a:rPr>
              <a:t>của</a:t>
            </a:r>
            <a:r>
              <a:rPr lang="es-ES" sz="2400" dirty="0">
                <a:cs typeface="Times New Roman" pitchFamily="18" charset="0"/>
              </a:rPr>
              <a:t> H </a:t>
            </a:r>
            <a:r>
              <a:rPr lang="es-ES" sz="2400" dirty="0" err="1">
                <a:cs typeface="Times New Roman" pitchFamily="18" charset="0"/>
              </a:rPr>
              <a:t>nhấn</a:t>
            </a:r>
            <a:r>
              <a:rPr lang="es-ES" sz="2400" dirty="0">
                <a:cs typeface="Times New Roman" pitchFamily="18" charset="0"/>
              </a:rPr>
              <a:t> </a:t>
            </a:r>
            <a:r>
              <a:rPr lang="es-ES" sz="2400" dirty="0" err="1">
                <a:cs typeface="Times New Roman" pitchFamily="18" charset="0"/>
              </a:rPr>
              <a:t>mạnh</a:t>
            </a:r>
            <a:r>
              <a:rPr lang="es-ES" sz="2400" dirty="0">
                <a:cs typeface="Times New Roman" pitchFamily="18" charset="0"/>
              </a:rPr>
              <a:t> </a:t>
            </a:r>
            <a:r>
              <a:rPr lang="es-ES" sz="2400" dirty="0" err="1">
                <a:cs typeface="Times New Roman" pitchFamily="18" charset="0"/>
              </a:rPr>
              <a:t>một</a:t>
            </a:r>
            <a:r>
              <a:rPr lang="es-ES" sz="2400" dirty="0">
                <a:cs typeface="Times New Roman" pitchFamily="18" charset="0"/>
              </a:rPr>
              <a:t> </a:t>
            </a:r>
            <a:r>
              <a:rPr lang="es-ES" sz="2400" dirty="0" err="1">
                <a:cs typeface="Times New Roman" pitchFamily="18" charset="0"/>
              </a:rPr>
              <a:t>sự</a:t>
            </a:r>
            <a:r>
              <a:rPr lang="es-ES" sz="2400" dirty="0">
                <a:cs typeface="Times New Roman" pitchFamily="18" charset="0"/>
              </a:rPr>
              <a:t> </a:t>
            </a:r>
            <a:r>
              <a:rPr lang="es-ES" sz="2400" dirty="0" err="1">
                <a:cs typeface="Times New Roman" pitchFamily="18" charset="0"/>
              </a:rPr>
              <a:t>thật</a:t>
            </a:r>
            <a:r>
              <a:rPr lang="es-ES" sz="2400" dirty="0">
                <a:cs typeface="Times New Roman" pitchFamily="18" charset="0"/>
              </a:rPr>
              <a:t> </a:t>
            </a:r>
            <a:r>
              <a:rPr lang="es-ES" sz="2400" dirty="0" err="1">
                <a:cs typeface="Times New Roman" pitchFamily="18" charset="0"/>
              </a:rPr>
              <a:t>đau</a:t>
            </a:r>
            <a:r>
              <a:rPr lang="es-ES" sz="2400" dirty="0">
                <a:cs typeface="Times New Roman" pitchFamily="18" charset="0"/>
              </a:rPr>
              <a:t> </a:t>
            </a:r>
            <a:r>
              <a:rPr lang="es-ES" sz="2400" dirty="0" err="1">
                <a:cs typeface="Times New Roman" pitchFamily="18" charset="0"/>
              </a:rPr>
              <a:t>lòng</a:t>
            </a:r>
            <a:r>
              <a:rPr lang="es-ES" sz="2400" dirty="0">
                <a:cs typeface="Times New Roman" pitchFamily="18" charset="0"/>
              </a:rPr>
              <a:t>. </a:t>
            </a:r>
            <a:r>
              <a:rPr lang="es-ES" sz="2400" dirty="0" err="1">
                <a:cs typeface="Times New Roman" pitchFamily="18" charset="0"/>
              </a:rPr>
              <a:t>Trẻ</a:t>
            </a:r>
            <a:r>
              <a:rPr lang="es-ES" sz="2400" dirty="0">
                <a:cs typeface="Times New Roman" pitchFamily="18" charset="0"/>
              </a:rPr>
              <a:t> </a:t>
            </a:r>
            <a:r>
              <a:rPr lang="es-ES" sz="2400" dirty="0" err="1">
                <a:cs typeface="Times New Roman" pitchFamily="18" charset="0"/>
              </a:rPr>
              <a:t>em</a:t>
            </a:r>
            <a:r>
              <a:rPr lang="es-ES" sz="2400" dirty="0">
                <a:cs typeface="Times New Roman" pitchFamily="18" charset="0"/>
              </a:rPr>
              <a:t>, </a:t>
            </a:r>
            <a:r>
              <a:rPr lang="es-ES" sz="2400" dirty="0" err="1">
                <a:cs typeface="Times New Roman" pitchFamily="18" charset="0"/>
              </a:rPr>
              <a:t>cùng</a:t>
            </a:r>
            <a:r>
              <a:rPr lang="es-ES" sz="2400" dirty="0">
                <a:cs typeface="Times New Roman" pitchFamily="18" charset="0"/>
              </a:rPr>
              <a:t> </a:t>
            </a:r>
            <a:r>
              <a:rPr lang="es-ES" sz="2400" dirty="0" err="1">
                <a:cs typeface="Times New Roman" pitchFamily="18" charset="0"/>
              </a:rPr>
              <a:t>với</a:t>
            </a:r>
            <a:r>
              <a:rPr lang="es-ES" sz="2400" dirty="0">
                <a:cs typeface="Times New Roman" pitchFamily="18" charset="0"/>
              </a:rPr>
              <a:t> </a:t>
            </a:r>
            <a:r>
              <a:rPr lang="es-ES" sz="2400" dirty="0" err="1">
                <a:cs typeface="Times New Roman" pitchFamily="18" charset="0"/>
              </a:rPr>
              <a:t>tất</a:t>
            </a:r>
            <a:r>
              <a:rPr lang="es-ES" sz="2400" dirty="0">
                <a:cs typeface="Times New Roman" pitchFamily="18" charset="0"/>
              </a:rPr>
              <a:t> </a:t>
            </a:r>
            <a:r>
              <a:rPr lang="es-ES" sz="2400" dirty="0" err="1">
                <a:cs typeface="Times New Roman" pitchFamily="18" charset="0"/>
              </a:rPr>
              <a:t>cả</a:t>
            </a:r>
            <a:r>
              <a:rPr lang="es-ES" sz="2400" dirty="0">
                <a:cs typeface="Times New Roman" pitchFamily="18" charset="0"/>
              </a:rPr>
              <a:t> </a:t>
            </a:r>
            <a:r>
              <a:rPr lang="es-ES" sz="2400" dirty="0" err="1">
                <a:cs typeface="Times New Roman" pitchFamily="18" charset="0"/>
              </a:rPr>
              <a:t>sự</a:t>
            </a:r>
            <a:r>
              <a:rPr lang="es-ES" sz="2400" dirty="0">
                <a:cs typeface="Times New Roman" pitchFamily="18" charset="0"/>
              </a:rPr>
              <a:t> </a:t>
            </a:r>
            <a:r>
              <a:rPr lang="es-ES" sz="2400" dirty="0" err="1">
                <a:cs typeface="Times New Roman" pitchFamily="18" charset="0"/>
              </a:rPr>
              <a:t>thơ</a:t>
            </a:r>
            <a:r>
              <a:rPr lang="es-ES" sz="2400" dirty="0">
                <a:cs typeface="Times New Roman" pitchFamily="18" charset="0"/>
              </a:rPr>
              <a:t> </a:t>
            </a:r>
            <a:r>
              <a:rPr lang="es-ES" sz="2400" dirty="0" err="1">
                <a:cs typeface="Times New Roman" pitchFamily="18" charset="0"/>
              </a:rPr>
              <a:t>ngây</a:t>
            </a:r>
            <a:r>
              <a:rPr lang="es-ES" sz="2400" dirty="0">
                <a:cs typeface="Times New Roman" pitchFamily="18" charset="0"/>
              </a:rPr>
              <a:t> </a:t>
            </a:r>
            <a:r>
              <a:rPr lang="es-ES" sz="2400" dirty="0" err="1">
                <a:cs typeface="Times New Roman" pitchFamily="18" charset="0"/>
              </a:rPr>
              <a:t>và</a:t>
            </a:r>
            <a:r>
              <a:rPr lang="es-ES" sz="2400" dirty="0">
                <a:cs typeface="Times New Roman" pitchFamily="18" charset="0"/>
              </a:rPr>
              <a:t> non </a:t>
            </a:r>
            <a:r>
              <a:rPr lang="es-ES" sz="2400" dirty="0" err="1">
                <a:cs typeface="Times New Roman" pitchFamily="18" charset="0"/>
              </a:rPr>
              <a:t>nớt</a:t>
            </a:r>
            <a:r>
              <a:rPr lang="es-ES" sz="2400" dirty="0">
                <a:cs typeface="Times New Roman" pitchFamily="18" charset="0"/>
              </a:rPr>
              <a:t> </a:t>
            </a:r>
            <a:r>
              <a:rPr lang="es-ES" sz="2400" dirty="0" err="1">
                <a:cs typeface="Times New Roman" pitchFamily="18" charset="0"/>
              </a:rPr>
              <a:t>trong</a:t>
            </a:r>
            <a:r>
              <a:rPr lang="es-ES" sz="2400" dirty="0">
                <a:cs typeface="Times New Roman" pitchFamily="18" charset="0"/>
              </a:rPr>
              <a:t> </a:t>
            </a:r>
            <a:r>
              <a:rPr lang="es-ES" sz="2400" dirty="0" err="1">
                <a:cs typeface="Times New Roman" pitchFamily="18" charset="0"/>
              </a:rPr>
              <a:t>đời</a:t>
            </a:r>
            <a:r>
              <a:rPr lang="es-ES" sz="2400" dirty="0">
                <a:cs typeface="Times New Roman" pitchFamily="18" charset="0"/>
              </a:rPr>
              <a:t>, </a:t>
            </a:r>
            <a:r>
              <a:rPr lang="es-ES" sz="2400" dirty="0" err="1">
                <a:cs typeface="Times New Roman" pitchFamily="18" charset="0"/>
              </a:rPr>
              <a:t>có</a:t>
            </a:r>
            <a:r>
              <a:rPr lang="es-ES" sz="2400" dirty="0">
                <a:cs typeface="Times New Roman" pitchFamily="18" charset="0"/>
              </a:rPr>
              <a:t> </a:t>
            </a:r>
            <a:r>
              <a:rPr lang="es-ES" sz="2400" dirty="0" err="1">
                <a:cs typeface="Times New Roman" pitchFamily="18" charset="0"/>
              </a:rPr>
              <a:t>thể</a:t>
            </a:r>
            <a:r>
              <a:rPr lang="es-ES" sz="2400" dirty="0">
                <a:cs typeface="Times New Roman" pitchFamily="18" charset="0"/>
              </a:rPr>
              <a:t> </a:t>
            </a:r>
            <a:r>
              <a:rPr lang="es-ES" sz="2400" dirty="0" err="1">
                <a:cs typeface="Times New Roman" pitchFamily="18" charset="0"/>
              </a:rPr>
              <a:t>trở</a:t>
            </a:r>
            <a:r>
              <a:rPr lang="es-ES" sz="2400" dirty="0">
                <a:cs typeface="Times New Roman" pitchFamily="18" charset="0"/>
              </a:rPr>
              <a:t> </a:t>
            </a:r>
            <a:r>
              <a:rPr lang="es-ES" sz="2400" dirty="0" err="1">
                <a:cs typeface="Times New Roman" pitchFamily="18" charset="0"/>
              </a:rPr>
              <a:t>thành</a:t>
            </a:r>
            <a:r>
              <a:rPr lang="es-ES" sz="2400" dirty="0">
                <a:cs typeface="Times New Roman" pitchFamily="18" charset="0"/>
              </a:rPr>
              <a:t> </a:t>
            </a:r>
            <a:r>
              <a:rPr lang="es-ES" sz="2400" dirty="0" err="1">
                <a:cs typeface="Times New Roman" pitchFamily="18" charset="0"/>
              </a:rPr>
              <a:t>nạn</a:t>
            </a:r>
            <a:r>
              <a:rPr lang="es-ES" sz="2400" dirty="0">
                <a:cs typeface="Times New Roman" pitchFamily="18" charset="0"/>
              </a:rPr>
              <a:t> </a:t>
            </a:r>
            <a:r>
              <a:rPr lang="es-ES" sz="2400" dirty="0" err="1">
                <a:cs typeface="Times New Roman" pitchFamily="18" charset="0"/>
              </a:rPr>
              <a:t>nhân</a:t>
            </a:r>
            <a:r>
              <a:rPr lang="es-ES" sz="2400" dirty="0">
                <a:cs typeface="Times New Roman" pitchFamily="18" charset="0"/>
              </a:rPr>
              <a:t> </a:t>
            </a:r>
            <a:r>
              <a:rPr lang="es-ES" sz="2400" dirty="0" err="1">
                <a:cs typeface="Times New Roman" pitchFamily="18" charset="0"/>
              </a:rPr>
              <a:t>của</a:t>
            </a:r>
            <a:r>
              <a:rPr lang="es-ES" sz="2400" dirty="0">
                <a:cs typeface="Times New Roman" pitchFamily="18" charset="0"/>
              </a:rPr>
              <a:t> </a:t>
            </a:r>
            <a:r>
              <a:rPr lang="es-ES" sz="2400" dirty="0" err="1">
                <a:cs typeface="Times New Roman" pitchFamily="18" charset="0"/>
              </a:rPr>
              <a:t>sự</a:t>
            </a:r>
            <a:r>
              <a:rPr lang="es-ES" sz="2400" dirty="0">
                <a:cs typeface="Times New Roman" pitchFamily="18" charset="0"/>
              </a:rPr>
              <a:t> </a:t>
            </a:r>
            <a:r>
              <a:rPr lang="es-ES" sz="2400" dirty="0" err="1">
                <a:cs typeface="Times New Roman" pitchFamily="18" charset="0"/>
              </a:rPr>
              <a:t>bị</a:t>
            </a:r>
            <a:r>
              <a:rPr lang="es-ES" sz="2400" dirty="0">
                <a:cs typeface="Times New Roman" pitchFamily="18" charset="0"/>
              </a:rPr>
              <a:t> </a:t>
            </a:r>
            <a:r>
              <a:rPr lang="es-ES" sz="2400" dirty="0" err="1">
                <a:cs typeface="Times New Roman" pitchFamily="18" charset="0"/>
              </a:rPr>
              <a:t>bắt</a:t>
            </a:r>
            <a:r>
              <a:rPr lang="es-ES" sz="2400" dirty="0">
                <a:cs typeface="Times New Roman" pitchFamily="18" charset="0"/>
              </a:rPr>
              <a:t> </a:t>
            </a:r>
            <a:r>
              <a:rPr lang="es-ES" sz="2400" dirty="0" err="1">
                <a:cs typeface="Times New Roman" pitchFamily="18" charset="0"/>
              </a:rPr>
              <a:t>nạt</a:t>
            </a:r>
            <a:r>
              <a:rPr lang="es-ES" sz="2400" dirty="0">
                <a:cs typeface="Times New Roman" pitchFamily="18" charset="0"/>
              </a:rPr>
              <a:t>. </a:t>
            </a:r>
            <a:r>
              <a:rPr lang="es-ES" sz="2400" dirty="0" err="1">
                <a:cs typeface="Times New Roman" pitchFamily="18" charset="0"/>
              </a:rPr>
              <a:t>Hành</a:t>
            </a:r>
            <a:r>
              <a:rPr lang="es-ES" sz="2400" dirty="0">
                <a:cs typeface="Times New Roman" pitchFamily="18" charset="0"/>
              </a:rPr>
              <a:t> vi </a:t>
            </a:r>
            <a:r>
              <a:rPr lang="es-ES" sz="2400" dirty="0" err="1">
                <a:cs typeface="Times New Roman" pitchFamily="18" charset="0"/>
              </a:rPr>
              <a:t>của</a:t>
            </a:r>
            <a:r>
              <a:rPr lang="es-ES" sz="2400" dirty="0">
                <a:cs typeface="Times New Roman" pitchFamily="18" charset="0"/>
              </a:rPr>
              <a:t> </a:t>
            </a:r>
            <a:r>
              <a:rPr lang="es-ES" sz="2400" dirty="0" err="1">
                <a:cs typeface="Times New Roman" pitchFamily="18" charset="0"/>
              </a:rPr>
              <a:t>những</a:t>
            </a:r>
            <a:r>
              <a:rPr lang="es-ES" sz="2400" dirty="0">
                <a:cs typeface="Times New Roman" pitchFamily="18" charset="0"/>
              </a:rPr>
              <a:t> </a:t>
            </a:r>
            <a:r>
              <a:rPr lang="es-ES" sz="2400" dirty="0" err="1">
                <a:cs typeface="Times New Roman" pitchFamily="18" charset="0"/>
              </a:rPr>
              <a:t>người</a:t>
            </a:r>
            <a:r>
              <a:rPr lang="es-ES" sz="2400" dirty="0">
                <a:cs typeface="Times New Roman" pitchFamily="18" charset="0"/>
              </a:rPr>
              <a:t> </a:t>
            </a:r>
            <a:r>
              <a:rPr lang="es-ES" sz="2400" dirty="0" err="1">
                <a:cs typeface="Times New Roman" pitchFamily="18" charset="0"/>
              </a:rPr>
              <a:t>bắt</a:t>
            </a:r>
            <a:r>
              <a:rPr lang="es-ES" sz="2400" dirty="0">
                <a:cs typeface="Times New Roman" pitchFamily="18" charset="0"/>
              </a:rPr>
              <a:t> </a:t>
            </a:r>
            <a:r>
              <a:rPr lang="es-ES" sz="2400" dirty="0" err="1">
                <a:cs typeface="Times New Roman" pitchFamily="18" charset="0"/>
              </a:rPr>
              <a:t>nạt</a:t>
            </a:r>
            <a:r>
              <a:rPr lang="es-ES" sz="2400" dirty="0">
                <a:cs typeface="Times New Roman" pitchFamily="18" charset="0"/>
              </a:rPr>
              <a:t> </a:t>
            </a:r>
            <a:r>
              <a:rPr lang="es-ES" sz="2400" dirty="0" err="1">
                <a:cs typeface="Times New Roman" pitchFamily="18" charset="0"/>
              </a:rPr>
              <a:t>có</a:t>
            </a:r>
            <a:r>
              <a:rPr lang="es-ES" sz="2400" dirty="0">
                <a:cs typeface="Times New Roman" pitchFamily="18" charset="0"/>
              </a:rPr>
              <a:t> </a:t>
            </a:r>
            <a:r>
              <a:rPr lang="es-ES" sz="2400" dirty="0" err="1">
                <a:cs typeface="Times New Roman" pitchFamily="18" charset="0"/>
              </a:rPr>
              <a:t>thể</a:t>
            </a:r>
            <a:r>
              <a:rPr lang="es-ES" sz="2400" dirty="0">
                <a:cs typeface="Times New Roman" pitchFamily="18" charset="0"/>
              </a:rPr>
              <a:t> </a:t>
            </a:r>
            <a:r>
              <a:rPr lang="es-ES" sz="2400" dirty="0" err="1">
                <a:cs typeface="Times New Roman" pitchFamily="18" charset="0"/>
              </a:rPr>
              <a:t>rất</a:t>
            </a:r>
            <a:r>
              <a:rPr lang="es-ES" sz="2400" dirty="0">
                <a:cs typeface="Times New Roman" pitchFamily="18" charset="0"/>
              </a:rPr>
              <a:t> </a:t>
            </a:r>
            <a:r>
              <a:rPr lang="es-ES" sz="2400" dirty="0" err="1">
                <a:cs typeface="Times New Roman" pitchFamily="18" charset="0"/>
              </a:rPr>
              <a:t>nhẫn</a:t>
            </a:r>
            <a:r>
              <a:rPr lang="es-ES" sz="2400" dirty="0">
                <a:cs typeface="Times New Roman" pitchFamily="18" charset="0"/>
              </a:rPr>
              <a:t> </a:t>
            </a:r>
            <a:r>
              <a:rPr lang="es-ES" sz="2400" dirty="0" err="1">
                <a:cs typeface="Times New Roman" pitchFamily="18" charset="0"/>
              </a:rPr>
              <a:t>tâm</a:t>
            </a:r>
            <a:r>
              <a:rPr lang="es-ES" sz="2400" dirty="0">
                <a:cs typeface="Times New Roman" pitchFamily="18" charset="0"/>
              </a:rPr>
              <a:t>, </a:t>
            </a:r>
            <a:r>
              <a:rPr lang="es-ES" sz="2400" dirty="0" err="1">
                <a:cs typeface="Times New Roman" pitchFamily="18" charset="0"/>
              </a:rPr>
              <a:t>đề</a:t>
            </a:r>
            <a:r>
              <a:rPr lang="es-ES" sz="2400" dirty="0">
                <a:cs typeface="Times New Roman" pitchFamily="18" charset="0"/>
              </a:rPr>
              <a:t> </a:t>
            </a:r>
            <a:r>
              <a:rPr lang="es-ES" sz="2400" dirty="0" err="1">
                <a:cs typeface="Times New Roman" pitchFamily="18" charset="0"/>
              </a:rPr>
              <a:t>lại</a:t>
            </a:r>
            <a:r>
              <a:rPr lang="es-ES" sz="2400" dirty="0">
                <a:cs typeface="Times New Roman" pitchFamily="18" charset="0"/>
              </a:rPr>
              <a:t> </a:t>
            </a:r>
            <a:r>
              <a:rPr lang="es-ES" sz="2400" dirty="0" err="1">
                <a:cs typeface="Times New Roman" pitchFamily="18" charset="0"/>
              </a:rPr>
              <a:t>nỗi</a:t>
            </a:r>
            <a:r>
              <a:rPr lang="es-ES" sz="2400" dirty="0">
                <a:cs typeface="Times New Roman" pitchFamily="18" charset="0"/>
              </a:rPr>
              <a:t> </a:t>
            </a:r>
            <a:r>
              <a:rPr lang="es-ES" sz="2400" dirty="0" err="1">
                <a:cs typeface="Times New Roman" pitchFamily="18" charset="0"/>
              </a:rPr>
              <a:t>ám</a:t>
            </a:r>
            <a:r>
              <a:rPr lang="es-ES" sz="2400" dirty="0">
                <a:cs typeface="Times New Roman" pitchFamily="18" charset="0"/>
              </a:rPr>
              <a:t> </a:t>
            </a:r>
            <a:r>
              <a:rPr lang="es-ES" sz="2400" dirty="0" err="1">
                <a:cs typeface="Times New Roman" pitchFamily="18" charset="0"/>
              </a:rPr>
              <a:t>ảnh</a:t>
            </a:r>
            <a:r>
              <a:rPr lang="es-ES" sz="2400" dirty="0">
                <a:cs typeface="Times New Roman" pitchFamily="18" charset="0"/>
              </a:rPr>
              <a:t> </a:t>
            </a:r>
            <a:r>
              <a:rPr lang="es-ES" sz="2400" dirty="0" err="1">
                <a:cs typeface="Times New Roman" pitchFamily="18" charset="0"/>
              </a:rPr>
              <a:t>cho</a:t>
            </a:r>
            <a:r>
              <a:rPr lang="es-ES" sz="2400" dirty="0">
                <a:cs typeface="Times New Roman" pitchFamily="18" charset="0"/>
              </a:rPr>
              <a:t> </a:t>
            </a:r>
            <a:r>
              <a:rPr lang="es-ES" sz="2400" dirty="0" err="1">
                <a:cs typeface="Times New Roman" pitchFamily="18" charset="0"/>
              </a:rPr>
              <a:t>nạn</a:t>
            </a:r>
            <a:r>
              <a:rPr lang="es-ES" sz="2400" dirty="0">
                <a:cs typeface="Times New Roman" pitchFamily="18" charset="0"/>
              </a:rPr>
              <a:t> </a:t>
            </a:r>
            <a:r>
              <a:rPr lang="es-ES" sz="2400" dirty="0" err="1">
                <a:cs typeface="Times New Roman" pitchFamily="18" charset="0"/>
              </a:rPr>
              <a:t>nhân</a:t>
            </a:r>
            <a:r>
              <a:rPr lang="es-ES" sz="2400" dirty="0">
                <a:cs typeface="Times New Roman" pitchFamily="18" charset="0"/>
              </a:rPr>
              <a:t> </a:t>
            </a:r>
            <a:r>
              <a:rPr lang="es-ES" sz="2400" dirty="0" err="1">
                <a:cs typeface="Times New Roman" pitchFamily="18" charset="0"/>
              </a:rPr>
              <a:t>trong</a:t>
            </a:r>
            <a:r>
              <a:rPr lang="es-ES" sz="2400" dirty="0">
                <a:cs typeface="Times New Roman" pitchFamily="18" charset="0"/>
              </a:rPr>
              <a:t> </a:t>
            </a:r>
            <a:r>
              <a:rPr lang="es-ES" sz="2400" dirty="0" err="1">
                <a:cs typeface="Times New Roman" pitchFamily="18" charset="0"/>
              </a:rPr>
              <a:t>cuộc</a:t>
            </a:r>
            <a:r>
              <a:rPr lang="es-ES" sz="2400" dirty="0">
                <a:cs typeface="Times New Roman" pitchFamily="18" charset="0"/>
              </a:rPr>
              <a:t> </a:t>
            </a:r>
            <a:r>
              <a:rPr lang="es-ES" sz="2400" dirty="0" err="1">
                <a:cs typeface="Times New Roman" pitchFamily="18" charset="0"/>
              </a:rPr>
              <a:t>sống</a:t>
            </a:r>
            <a:r>
              <a:rPr lang="es-ES" sz="2400" dirty="0">
                <a:cs typeface="Times New Roman" pitchFamily="18" charset="0"/>
              </a:rPr>
              <a:t>.</a:t>
            </a:r>
          </a:p>
          <a:p>
            <a:pPr algn="just"/>
            <a:r>
              <a:rPr lang="es-ES" sz="2400" i="1" spc="40" dirty="0"/>
              <a:t>a) </a:t>
            </a:r>
            <a:r>
              <a:rPr lang="es-ES" sz="2400" i="1" spc="40" dirty="0" err="1"/>
              <a:t>Những</a:t>
            </a:r>
            <a:r>
              <a:rPr lang="es-ES" sz="2400" i="1" spc="40" dirty="0"/>
              <a:t> </a:t>
            </a:r>
            <a:r>
              <a:rPr lang="es-ES" sz="2400" i="1" spc="40" dirty="0" err="1"/>
              <a:t>chi</a:t>
            </a:r>
            <a:r>
              <a:rPr lang="es-ES" sz="2400" i="1" spc="40" dirty="0"/>
              <a:t> </a:t>
            </a:r>
            <a:r>
              <a:rPr lang="es-ES" sz="2400" i="1" spc="40" dirty="0" err="1"/>
              <a:t>tiết</a:t>
            </a:r>
            <a:r>
              <a:rPr lang="es-ES" sz="2400" i="1" spc="40" dirty="0"/>
              <a:t> </a:t>
            </a:r>
            <a:r>
              <a:rPr lang="es-ES" sz="2400" i="1" spc="40" dirty="0" err="1"/>
              <a:t>nào</a:t>
            </a:r>
            <a:r>
              <a:rPr lang="es-ES" sz="2400" i="1" spc="40" dirty="0"/>
              <a:t> </a:t>
            </a:r>
            <a:r>
              <a:rPr lang="es-ES" sz="2400" i="1" spc="40" dirty="0" err="1"/>
              <a:t>trong</a:t>
            </a:r>
            <a:r>
              <a:rPr lang="es-ES" sz="2400" i="1" spc="40" dirty="0"/>
              <a:t> </a:t>
            </a:r>
            <a:r>
              <a:rPr lang="es-ES" sz="2400" i="1" spc="40" dirty="0" err="1"/>
              <a:t>thông</a:t>
            </a:r>
            <a:r>
              <a:rPr lang="es-ES" sz="2400" i="1" spc="40" dirty="0"/>
              <a:t> </a:t>
            </a:r>
            <a:r>
              <a:rPr lang="es-ES" sz="2400" i="1" spc="40" dirty="0" err="1"/>
              <a:t>tin</a:t>
            </a:r>
            <a:r>
              <a:rPr lang="es-ES" sz="2400" i="1" spc="40" dirty="0"/>
              <a:t> </a:t>
            </a:r>
            <a:r>
              <a:rPr lang="es-ES" sz="2400" i="1" spc="40" dirty="0" err="1"/>
              <a:t>trên</a:t>
            </a:r>
            <a:r>
              <a:rPr lang="es-ES" sz="2400" i="1" spc="40" dirty="0"/>
              <a:t> </a:t>
            </a:r>
            <a:r>
              <a:rPr lang="es-ES" sz="2400" i="1" spc="40" dirty="0" err="1"/>
              <a:t>cho</a:t>
            </a:r>
            <a:r>
              <a:rPr lang="es-ES" sz="2400" i="1" spc="40" dirty="0"/>
              <a:t> </a:t>
            </a:r>
            <a:r>
              <a:rPr lang="es-ES" sz="2400" i="1" spc="40" dirty="0" err="1"/>
              <a:t>thấy</a:t>
            </a:r>
            <a:r>
              <a:rPr lang="es-ES" sz="2400" i="1" spc="40" dirty="0"/>
              <a:t> H </a:t>
            </a:r>
            <a:r>
              <a:rPr lang="es-ES" sz="2400" i="1" spc="40" dirty="0" err="1"/>
              <a:t>là</a:t>
            </a:r>
            <a:r>
              <a:rPr lang="es-ES" sz="2400" i="1" spc="40" dirty="0"/>
              <a:t> </a:t>
            </a:r>
            <a:r>
              <a:rPr lang="es-ES" sz="2400" i="1" spc="40" dirty="0" err="1"/>
              <a:t>nạn</a:t>
            </a:r>
            <a:r>
              <a:rPr lang="es-ES" sz="2400" i="1" spc="40" dirty="0"/>
              <a:t> </a:t>
            </a:r>
            <a:r>
              <a:rPr lang="es-ES" sz="2400" i="1" spc="40" dirty="0" err="1"/>
              <a:t>nhân</a:t>
            </a:r>
            <a:r>
              <a:rPr lang="es-ES" sz="2400" i="1" spc="40" dirty="0"/>
              <a:t> </a:t>
            </a:r>
            <a:r>
              <a:rPr lang="es-ES" sz="2400" i="1" spc="40" dirty="0" err="1"/>
              <a:t>của</a:t>
            </a:r>
            <a:r>
              <a:rPr lang="es-ES" sz="2400" i="1" spc="40" dirty="0"/>
              <a:t> </a:t>
            </a:r>
            <a:r>
              <a:rPr lang="es-ES" sz="2400" i="1" spc="40" dirty="0" err="1"/>
              <a:t>những</a:t>
            </a:r>
            <a:r>
              <a:rPr lang="es-ES" sz="2400" i="1" spc="40" dirty="0"/>
              <a:t> </a:t>
            </a:r>
            <a:r>
              <a:rPr lang="es-ES" sz="2400" i="1" spc="40" dirty="0" err="1"/>
              <a:t>kẻ</a:t>
            </a:r>
            <a:r>
              <a:rPr lang="es-ES" sz="2400" i="1" spc="40" dirty="0"/>
              <a:t> </a:t>
            </a:r>
            <a:r>
              <a:rPr lang="es-ES" sz="2400" i="1" spc="40" dirty="0" err="1"/>
              <a:t>bắt</a:t>
            </a:r>
            <a:r>
              <a:rPr lang="es-ES" sz="2400" i="1" spc="40" dirty="0"/>
              <a:t> </a:t>
            </a:r>
            <a:r>
              <a:rPr lang="es-ES" sz="2400" i="1" spc="40" dirty="0" err="1"/>
              <a:t>nạt</a:t>
            </a:r>
            <a:r>
              <a:rPr lang="es-ES" sz="2400" i="1" spc="40" dirty="0"/>
              <a:t>?</a:t>
            </a:r>
            <a:endParaRPr lang="en-US" sz="2400" spc="40" dirty="0"/>
          </a:p>
          <a:p>
            <a:pPr algn="just"/>
            <a:r>
              <a:rPr lang="es-ES" sz="2400" i="1" dirty="0"/>
              <a:t>b) </a:t>
            </a:r>
            <a:r>
              <a:rPr lang="es-ES" sz="2400" i="1" dirty="0" err="1"/>
              <a:t>Khi</a:t>
            </a:r>
            <a:r>
              <a:rPr lang="es-ES" sz="2400" i="1" dirty="0"/>
              <a:t> </a:t>
            </a:r>
            <a:r>
              <a:rPr lang="es-ES" sz="2400" i="1" dirty="0" err="1"/>
              <a:t>bị</a:t>
            </a:r>
            <a:r>
              <a:rPr lang="es-ES" sz="2400" i="1" dirty="0"/>
              <a:t> </a:t>
            </a:r>
            <a:r>
              <a:rPr lang="es-ES" sz="2400" i="1" dirty="0" err="1"/>
              <a:t>bắt</a:t>
            </a:r>
            <a:r>
              <a:rPr lang="es-ES" sz="2400" i="1" dirty="0"/>
              <a:t> </a:t>
            </a:r>
            <a:r>
              <a:rPr lang="es-ES" sz="2400" i="1" dirty="0" err="1"/>
              <a:t>nạt</a:t>
            </a:r>
            <a:r>
              <a:rPr lang="es-ES" sz="2400" i="1" dirty="0"/>
              <a:t>, H </a:t>
            </a:r>
            <a:r>
              <a:rPr lang="es-ES" sz="2400" i="1" dirty="0" err="1"/>
              <a:t>đã</a:t>
            </a:r>
            <a:r>
              <a:rPr lang="es-ES" sz="2400" i="1" dirty="0"/>
              <a:t> </a:t>
            </a:r>
            <a:r>
              <a:rPr lang="es-ES" sz="2400" i="1" dirty="0" err="1"/>
              <a:t>cảm</a:t>
            </a:r>
            <a:r>
              <a:rPr lang="es-ES" sz="2400" i="1" dirty="0"/>
              <a:t> </a:t>
            </a:r>
            <a:r>
              <a:rPr lang="es-ES" sz="2400" i="1" dirty="0" err="1"/>
              <a:t>thấy</a:t>
            </a:r>
            <a:r>
              <a:rPr lang="es-ES" sz="2400" i="1" dirty="0"/>
              <a:t> </a:t>
            </a:r>
            <a:r>
              <a:rPr lang="es-ES" sz="2400" i="1" dirty="0" err="1"/>
              <a:t>như</a:t>
            </a:r>
            <a:r>
              <a:rPr lang="es-ES" sz="2400" i="1" dirty="0"/>
              <a:t> </a:t>
            </a:r>
            <a:r>
              <a:rPr lang="es-ES" sz="2400" i="1" dirty="0" err="1"/>
              <a:t>thế</a:t>
            </a:r>
            <a:r>
              <a:rPr lang="es-ES" sz="2400" i="1" dirty="0"/>
              <a:t> </a:t>
            </a:r>
            <a:r>
              <a:rPr lang="es-ES" sz="2400" i="1" dirty="0" err="1"/>
              <a:t>nào</a:t>
            </a:r>
            <a:r>
              <a:rPr lang="es-ES" sz="2400" i="1" dirty="0"/>
              <a:t>?</a:t>
            </a:r>
            <a:endParaRPr lang="en-US" sz="2400" dirty="0"/>
          </a:p>
          <a:p>
            <a:pPr algn="just"/>
            <a:r>
              <a:rPr lang="es-ES" sz="2400" i="1" dirty="0"/>
              <a:t>c)</a:t>
            </a:r>
            <a:r>
              <a:rPr lang="es-ES" sz="2400" i="1" dirty="0" err="1"/>
              <a:t>Theo</a:t>
            </a:r>
            <a:r>
              <a:rPr lang="es-ES" sz="2400" i="1" dirty="0"/>
              <a:t> </a:t>
            </a:r>
            <a:r>
              <a:rPr lang="es-ES" sz="2400" i="1" dirty="0" err="1"/>
              <a:t>em</a:t>
            </a:r>
            <a:r>
              <a:rPr lang="es-ES" sz="2400" i="1" dirty="0"/>
              <a:t> </a:t>
            </a:r>
            <a:r>
              <a:rPr lang="es-ES" sz="2400" i="1" dirty="0" err="1"/>
              <a:t>các</a:t>
            </a:r>
            <a:r>
              <a:rPr lang="es-ES" sz="2400" i="1" dirty="0"/>
              <a:t> </a:t>
            </a:r>
            <a:r>
              <a:rPr lang="es-ES" sz="2400" i="1" dirty="0" err="1"/>
              <a:t>tình</a:t>
            </a:r>
            <a:r>
              <a:rPr lang="es-ES" sz="2400" i="1" dirty="0"/>
              <a:t> </a:t>
            </a:r>
            <a:r>
              <a:rPr lang="es-ES" sz="2400" i="1" dirty="0" err="1"/>
              <a:t>huống</a:t>
            </a:r>
            <a:r>
              <a:rPr lang="es-ES" sz="2400" i="1" dirty="0"/>
              <a:t> </a:t>
            </a:r>
            <a:r>
              <a:rPr lang="es-ES" sz="2400" i="1" dirty="0" err="1"/>
              <a:t>nguy</a:t>
            </a:r>
            <a:r>
              <a:rPr lang="es-ES" sz="2400" i="1" dirty="0"/>
              <a:t> </a:t>
            </a:r>
            <a:r>
              <a:rPr lang="es-ES" sz="2400" i="1" dirty="0" err="1"/>
              <a:t>hiểm</a:t>
            </a:r>
            <a:r>
              <a:rPr lang="es-ES" sz="2400" i="1" dirty="0"/>
              <a:t> </a:t>
            </a:r>
            <a:r>
              <a:rPr lang="es-ES" sz="2400" i="1" dirty="0" err="1"/>
              <a:t>đến</a:t>
            </a:r>
            <a:r>
              <a:rPr lang="es-ES" sz="2400" i="1" dirty="0"/>
              <a:t> </a:t>
            </a:r>
            <a:r>
              <a:rPr lang="es-ES" sz="2400" i="1" dirty="0" err="1"/>
              <a:t>từ</a:t>
            </a:r>
            <a:r>
              <a:rPr lang="es-ES" sz="2400" i="1" dirty="0"/>
              <a:t> con </a:t>
            </a:r>
            <a:r>
              <a:rPr lang="es-ES" sz="2400" i="1" dirty="0" err="1"/>
              <a:t>người</a:t>
            </a:r>
            <a:r>
              <a:rPr lang="es-ES" sz="2400" i="1" dirty="0"/>
              <a:t> </a:t>
            </a:r>
            <a:r>
              <a:rPr lang="es-ES" sz="2400" i="1" dirty="0" err="1"/>
              <a:t>là</a:t>
            </a:r>
            <a:r>
              <a:rPr lang="es-ES" sz="2400" i="1" dirty="0"/>
              <a:t> </a:t>
            </a:r>
            <a:r>
              <a:rPr lang="es-ES" sz="2400" i="1" dirty="0" err="1"/>
              <a:t>gì</a:t>
            </a:r>
            <a:r>
              <a:rPr lang="es-ES" sz="2400" i="1" dirty="0"/>
              <a:t>?</a:t>
            </a:r>
            <a:endParaRPr lang="vi-VN" sz="2400" i="1" dirty="0"/>
          </a:p>
        </p:txBody>
      </p:sp>
    </p:spTree>
    <p:extLst>
      <p:ext uri="{BB962C8B-B14F-4D97-AF65-F5344CB8AC3E}">
        <p14:creationId xmlns:p14="http://schemas.microsoft.com/office/powerpoint/2010/main" val="6464414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1">
            <a:extLst>
              <a:ext uri="{FF2B5EF4-FFF2-40B4-BE49-F238E27FC236}">
                <a16:creationId xmlns:a16="http://schemas.microsoft.com/office/drawing/2014/main" id="{49368C2B-08BB-4567-BA27-2402FAA3C31F}"/>
              </a:ext>
            </a:extLst>
          </p:cNvPr>
          <p:cNvSpPr/>
          <p:nvPr/>
        </p:nvSpPr>
        <p:spPr>
          <a:xfrm>
            <a:off x="2784763" y="194888"/>
            <a:ext cx="6888480" cy="1300480"/>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ea typeface="Times New Roman" panose="02020603050405020304" pitchFamily="18" charset="0"/>
              </a:rPr>
              <a:t>PHIẾU BÀI TẬP</a:t>
            </a:r>
          </a:p>
          <a:p>
            <a:pPr algn="ctr"/>
            <a:r>
              <a:rPr lang="en-US" sz="3200" b="1" dirty="0">
                <a:solidFill>
                  <a:srgbClr val="FF0000"/>
                </a:solidFill>
                <a:ea typeface="Times New Roman" panose="02020603050405020304" pitchFamily="18" charset="0"/>
              </a:rPr>
              <a:t>(THẢO LUẬN NHÓM)</a:t>
            </a:r>
          </a:p>
          <a:p>
            <a:r>
              <a:rPr lang="en-US" dirty="0">
                <a:solidFill>
                  <a:prstClr val="white"/>
                </a:solidFill>
                <a:latin typeface="Times New Roman" panose="02020603050405020304" pitchFamily="18" charset="0"/>
                <a:ea typeface="Times New Roman" panose="02020603050405020304" pitchFamily="18" charset="0"/>
              </a:rPr>
              <a:t> </a:t>
            </a:r>
          </a:p>
        </p:txBody>
      </p:sp>
      <p:cxnSp>
        <p:nvCxnSpPr>
          <p:cNvPr id="7" name="Straight Arrow Connector 6">
            <a:extLst>
              <a:ext uri="{FF2B5EF4-FFF2-40B4-BE49-F238E27FC236}">
                <a16:creationId xmlns:a16="http://schemas.microsoft.com/office/drawing/2014/main" id="{9661016A-ACC6-42C5-A502-28ED3A37D021}"/>
              </a:ext>
            </a:extLst>
          </p:cNvPr>
          <p:cNvCxnSpPr>
            <a:cxnSpLocks/>
          </p:cNvCxnSpPr>
          <p:nvPr/>
        </p:nvCxnSpPr>
        <p:spPr>
          <a:xfrm>
            <a:off x="6259483" y="1485208"/>
            <a:ext cx="3728720" cy="73152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Rounded Corners 13">
            <a:extLst>
              <a:ext uri="{FF2B5EF4-FFF2-40B4-BE49-F238E27FC236}">
                <a16:creationId xmlns:a16="http://schemas.microsoft.com/office/drawing/2014/main" id="{D57A15F4-FE97-4AD2-BA74-AA0DC8068413}"/>
              </a:ext>
            </a:extLst>
          </p:cNvPr>
          <p:cNvSpPr/>
          <p:nvPr/>
        </p:nvSpPr>
        <p:spPr>
          <a:xfrm>
            <a:off x="701732" y="2130829"/>
            <a:ext cx="3822412" cy="1772921"/>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b="1" dirty="0">
              <a:solidFill>
                <a:prstClr val="black"/>
              </a:solidFill>
              <a:latin typeface="SVN-Vanilla Daisy Pro" panose="00000500000000000000" pitchFamily="2" charset="0"/>
              <a:cs typeface="Times" panose="02020603050405020304" pitchFamily="18" charset="0"/>
            </a:endParaRPr>
          </a:p>
          <a:p>
            <a:r>
              <a:rPr lang="en-US" sz="2800" b="1" dirty="0">
                <a:solidFill>
                  <a:prstClr val="black"/>
                </a:solidFill>
                <a:latin typeface="SVN-Vanilla Daisy Pro" panose="00000500000000000000" pitchFamily="2" charset="0"/>
                <a:cs typeface="Times" panose="02020603050405020304" pitchFamily="18" charset="0"/>
              </a:rPr>
              <a:t> </a:t>
            </a:r>
            <a:r>
              <a:rPr lang="es-ES" sz="2400" b="1" i="1" spc="40" dirty="0">
                <a:solidFill>
                  <a:schemeClr val="tx1"/>
                </a:solidFill>
              </a:rPr>
              <a:t>a) </a:t>
            </a:r>
            <a:r>
              <a:rPr lang="es-ES" sz="2400" b="1" i="1" spc="40" dirty="0" err="1">
                <a:solidFill>
                  <a:schemeClr val="tx1"/>
                </a:solidFill>
              </a:rPr>
              <a:t>Những</a:t>
            </a:r>
            <a:r>
              <a:rPr lang="es-ES" sz="2400" b="1" i="1" spc="40" dirty="0">
                <a:solidFill>
                  <a:schemeClr val="tx1"/>
                </a:solidFill>
              </a:rPr>
              <a:t> </a:t>
            </a:r>
            <a:r>
              <a:rPr lang="es-ES" sz="2400" b="1" i="1" spc="40" dirty="0" err="1">
                <a:solidFill>
                  <a:schemeClr val="tx1"/>
                </a:solidFill>
              </a:rPr>
              <a:t>chi</a:t>
            </a:r>
            <a:r>
              <a:rPr lang="es-ES" sz="2400" b="1" i="1" spc="40" dirty="0">
                <a:solidFill>
                  <a:schemeClr val="tx1"/>
                </a:solidFill>
              </a:rPr>
              <a:t> </a:t>
            </a:r>
            <a:r>
              <a:rPr lang="es-ES" sz="2400" b="1" i="1" spc="40" dirty="0" err="1">
                <a:solidFill>
                  <a:schemeClr val="tx1"/>
                </a:solidFill>
              </a:rPr>
              <a:t>tiết</a:t>
            </a:r>
            <a:r>
              <a:rPr lang="es-ES" sz="2400" b="1" i="1" spc="40" dirty="0">
                <a:solidFill>
                  <a:schemeClr val="tx1"/>
                </a:solidFill>
              </a:rPr>
              <a:t> </a:t>
            </a:r>
            <a:r>
              <a:rPr lang="es-ES" sz="2400" b="1" i="1" spc="40" dirty="0" err="1">
                <a:solidFill>
                  <a:schemeClr val="tx1"/>
                </a:solidFill>
              </a:rPr>
              <a:t>nào</a:t>
            </a:r>
            <a:r>
              <a:rPr lang="es-ES" sz="2400" b="1" i="1" spc="40" dirty="0">
                <a:solidFill>
                  <a:schemeClr val="tx1"/>
                </a:solidFill>
              </a:rPr>
              <a:t> </a:t>
            </a:r>
            <a:r>
              <a:rPr lang="es-ES" sz="2400" b="1" i="1" spc="40" dirty="0" err="1">
                <a:solidFill>
                  <a:schemeClr val="tx1"/>
                </a:solidFill>
              </a:rPr>
              <a:t>trong</a:t>
            </a:r>
            <a:r>
              <a:rPr lang="es-ES" sz="2400" b="1" i="1" spc="40" dirty="0">
                <a:solidFill>
                  <a:schemeClr val="tx1"/>
                </a:solidFill>
              </a:rPr>
              <a:t> </a:t>
            </a:r>
            <a:r>
              <a:rPr lang="es-ES" sz="2400" b="1" i="1" spc="40" dirty="0" err="1">
                <a:solidFill>
                  <a:schemeClr val="tx1"/>
                </a:solidFill>
              </a:rPr>
              <a:t>thông</a:t>
            </a:r>
            <a:r>
              <a:rPr lang="es-ES" sz="2400" b="1" i="1" spc="40" dirty="0">
                <a:solidFill>
                  <a:schemeClr val="tx1"/>
                </a:solidFill>
              </a:rPr>
              <a:t> </a:t>
            </a:r>
            <a:r>
              <a:rPr lang="es-ES" sz="2400" b="1" i="1" spc="40" dirty="0" err="1">
                <a:solidFill>
                  <a:schemeClr val="tx1"/>
                </a:solidFill>
              </a:rPr>
              <a:t>tin</a:t>
            </a:r>
            <a:r>
              <a:rPr lang="es-ES" sz="2400" b="1" i="1" spc="40" dirty="0">
                <a:solidFill>
                  <a:schemeClr val="tx1"/>
                </a:solidFill>
              </a:rPr>
              <a:t> </a:t>
            </a:r>
            <a:r>
              <a:rPr lang="es-ES" sz="2400" b="1" i="1" spc="40" dirty="0" err="1">
                <a:solidFill>
                  <a:schemeClr val="tx1"/>
                </a:solidFill>
              </a:rPr>
              <a:t>trên</a:t>
            </a:r>
            <a:r>
              <a:rPr lang="es-ES" sz="2400" b="1" i="1" spc="40" dirty="0">
                <a:solidFill>
                  <a:schemeClr val="tx1"/>
                </a:solidFill>
              </a:rPr>
              <a:t> </a:t>
            </a:r>
            <a:r>
              <a:rPr lang="es-ES" sz="2400" b="1" i="1" spc="40" dirty="0" err="1">
                <a:solidFill>
                  <a:schemeClr val="tx1"/>
                </a:solidFill>
              </a:rPr>
              <a:t>cho</a:t>
            </a:r>
            <a:r>
              <a:rPr lang="es-ES" sz="2400" b="1" i="1" spc="40" dirty="0">
                <a:solidFill>
                  <a:schemeClr val="tx1"/>
                </a:solidFill>
              </a:rPr>
              <a:t> </a:t>
            </a:r>
            <a:r>
              <a:rPr lang="es-ES" sz="2400" b="1" i="1" spc="40" dirty="0" err="1">
                <a:solidFill>
                  <a:schemeClr val="tx1"/>
                </a:solidFill>
              </a:rPr>
              <a:t>thấy</a:t>
            </a:r>
            <a:r>
              <a:rPr lang="es-ES" sz="2400" b="1" i="1" spc="40" dirty="0">
                <a:solidFill>
                  <a:schemeClr val="tx1"/>
                </a:solidFill>
              </a:rPr>
              <a:t> H </a:t>
            </a:r>
            <a:r>
              <a:rPr lang="es-ES" sz="2400" b="1" i="1" spc="40" dirty="0" err="1">
                <a:solidFill>
                  <a:schemeClr val="tx1"/>
                </a:solidFill>
              </a:rPr>
              <a:t>là</a:t>
            </a:r>
            <a:r>
              <a:rPr lang="es-ES" sz="2400" b="1" i="1" spc="40" dirty="0">
                <a:solidFill>
                  <a:schemeClr val="tx1"/>
                </a:solidFill>
              </a:rPr>
              <a:t> </a:t>
            </a:r>
            <a:r>
              <a:rPr lang="es-ES" sz="2400" b="1" i="1" spc="40" dirty="0" err="1">
                <a:solidFill>
                  <a:schemeClr val="tx1"/>
                </a:solidFill>
              </a:rPr>
              <a:t>nạn</a:t>
            </a:r>
            <a:r>
              <a:rPr lang="es-ES" sz="2400" b="1" i="1" spc="40" dirty="0">
                <a:solidFill>
                  <a:schemeClr val="tx1"/>
                </a:solidFill>
              </a:rPr>
              <a:t> </a:t>
            </a:r>
            <a:r>
              <a:rPr lang="es-ES" sz="2400" b="1" i="1" spc="40" dirty="0" err="1">
                <a:solidFill>
                  <a:schemeClr val="tx1"/>
                </a:solidFill>
              </a:rPr>
              <a:t>nhân</a:t>
            </a:r>
            <a:r>
              <a:rPr lang="es-ES" sz="2400" b="1" i="1" spc="40" dirty="0">
                <a:solidFill>
                  <a:schemeClr val="tx1"/>
                </a:solidFill>
              </a:rPr>
              <a:t> </a:t>
            </a:r>
            <a:r>
              <a:rPr lang="es-ES" sz="2400" b="1" i="1" spc="40" dirty="0" err="1">
                <a:solidFill>
                  <a:schemeClr val="tx1"/>
                </a:solidFill>
              </a:rPr>
              <a:t>của</a:t>
            </a:r>
            <a:r>
              <a:rPr lang="es-ES" sz="2400" b="1" i="1" spc="40" dirty="0">
                <a:solidFill>
                  <a:schemeClr val="tx1"/>
                </a:solidFill>
              </a:rPr>
              <a:t> </a:t>
            </a:r>
            <a:r>
              <a:rPr lang="es-ES" sz="2400" b="1" i="1" spc="40" dirty="0" err="1">
                <a:solidFill>
                  <a:schemeClr val="tx1"/>
                </a:solidFill>
              </a:rPr>
              <a:t>những</a:t>
            </a:r>
            <a:r>
              <a:rPr lang="es-ES" sz="2400" b="1" i="1" spc="40" dirty="0">
                <a:solidFill>
                  <a:schemeClr val="tx1"/>
                </a:solidFill>
              </a:rPr>
              <a:t> </a:t>
            </a:r>
            <a:r>
              <a:rPr lang="es-ES" sz="2400" b="1" i="1" spc="40" dirty="0" err="1">
                <a:solidFill>
                  <a:schemeClr val="tx1"/>
                </a:solidFill>
              </a:rPr>
              <a:t>kẻ</a:t>
            </a:r>
            <a:r>
              <a:rPr lang="es-ES" sz="2400" b="1" i="1" spc="40" dirty="0">
                <a:solidFill>
                  <a:schemeClr val="tx1"/>
                </a:solidFill>
              </a:rPr>
              <a:t> </a:t>
            </a:r>
            <a:r>
              <a:rPr lang="es-ES" sz="2400" b="1" i="1" spc="40" dirty="0" err="1">
                <a:solidFill>
                  <a:schemeClr val="tx1"/>
                </a:solidFill>
              </a:rPr>
              <a:t>bắt</a:t>
            </a:r>
            <a:r>
              <a:rPr lang="es-ES" sz="2400" b="1" i="1" spc="40" dirty="0">
                <a:solidFill>
                  <a:schemeClr val="tx1"/>
                </a:solidFill>
              </a:rPr>
              <a:t> </a:t>
            </a:r>
            <a:r>
              <a:rPr lang="es-ES" sz="2400" b="1" i="1" spc="40" dirty="0" err="1">
                <a:solidFill>
                  <a:schemeClr val="tx1"/>
                </a:solidFill>
              </a:rPr>
              <a:t>nạt</a:t>
            </a:r>
            <a:r>
              <a:rPr lang="es-ES" sz="2400" b="1" i="1" spc="40" dirty="0">
                <a:solidFill>
                  <a:schemeClr val="tx1"/>
                </a:solidFill>
              </a:rPr>
              <a:t>?</a:t>
            </a:r>
            <a:endParaRPr lang="en-US" sz="2400" b="1" spc="40" dirty="0">
              <a:solidFill>
                <a:schemeClr val="tx1"/>
              </a:solidFill>
            </a:endParaRPr>
          </a:p>
          <a:p>
            <a:endParaRPr lang="en-US" sz="2400" dirty="0">
              <a:solidFill>
                <a:prstClr val="black"/>
              </a:solidFill>
              <a:latin typeface="SVN-Vanilla Daisy Pro" panose="00000500000000000000" pitchFamily="2" charset="0"/>
              <a:cs typeface="Times" panose="02020603050405020304" pitchFamily="18" charset="0"/>
            </a:endParaRPr>
          </a:p>
        </p:txBody>
      </p:sp>
      <p:sp>
        <p:nvSpPr>
          <p:cNvPr id="9" name="Rectangle: Rounded Corners 15">
            <a:extLst>
              <a:ext uri="{FF2B5EF4-FFF2-40B4-BE49-F238E27FC236}">
                <a16:creationId xmlns:a16="http://schemas.microsoft.com/office/drawing/2014/main" id="{F00E3249-ACD5-4D11-8D94-2D016D6532E8}"/>
              </a:ext>
            </a:extLst>
          </p:cNvPr>
          <p:cNvSpPr/>
          <p:nvPr/>
        </p:nvSpPr>
        <p:spPr>
          <a:xfrm>
            <a:off x="4751993" y="2226889"/>
            <a:ext cx="3183889" cy="1778000"/>
          </a:xfrm>
          <a:prstGeom prst="roundRect">
            <a:avLst/>
          </a:prstGeom>
          <a:solidFill>
            <a:srgbClr val="CC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000000"/>
              </a:solidFill>
              <a:latin typeface="Times New Roman" panose="02020603050405020304" pitchFamily="18" charset="0"/>
              <a:ea typeface="Times New Roman" panose="02020603050405020304" pitchFamily="18" charset="0"/>
            </a:endParaRPr>
          </a:p>
          <a:p>
            <a:pPr algn="just"/>
            <a:r>
              <a:rPr lang="es-ES" sz="2400" b="1" i="1" dirty="0">
                <a:solidFill>
                  <a:schemeClr val="tx1"/>
                </a:solidFill>
              </a:rPr>
              <a:t>b) </a:t>
            </a:r>
            <a:r>
              <a:rPr lang="es-ES" sz="2400" b="1" i="1" dirty="0" err="1">
                <a:solidFill>
                  <a:schemeClr val="tx1"/>
                </a:solidFill>
              </a:rPr>
              <a:t>Khi</a:t>
            </a:r>
            <a:r>
              <a:rPr lang="es-ES" sz="2400" b="1" i="1" dirty="0">
                <a:solidFill>
                  <a:schemeClr val="tx1"/>
                </a:solidFill>
              </a:rPr>
              <a:t> </a:t>
            </a:r>
            <a:r>
              <a:rPr lang="es-ES" sz="2400" b="1" i="1" dirty="0" err="1">
                <a:solidFill>
                  <a:schemeClr val="tx1"/>
                </a:solidFill>
              </a:rPr>
              <a:t>bị</a:t>
            </a:r>
            <a:r>
              <a:rPr lang="es-ES" sz="2400" b="1" i="1" dirty="0">
                <a:solidFill>
                  <a:schemeClr val="tx1"/>
                </a:solidFill>
              </a:rPr>
              <a:t> </a:t>
            </a:r>
            <a:r>
              <a:rPr lang="es-ES" sz="2400" b="1" i="1" dirty="0" err="1">
                <a:solidFill>
                  <a:schemeClr val="tx1"/>
                </a:solidFill>
              </a:rPr>
              <a:t>bắt</a:t>
            </a:r>
            <a:r>
              <a:rPr lang="es-ES" sz="2400" b="1" i="1" dirty="0">
                <a:solidFill>
                  <a:schemeClr val="tx1"/>
                </a:solidFill>
              </a:rPr>
              <a:t> </a:t>
            </a:r>
            <a:r>
              <a:rPr lang="es-ES" sz="2400" b="1" i="1" dirty="0" err="1">
                <a:solidFill>
                  <a:schemeClr val="tx1"/>
                </a:solidFill>
              </a:rPr>
              <a:t>nạt</a:t>
            </a:r>
            <a:r>
              <a:rPr lang="es-ES" sz="2400" b="1" i="1" dirty="0">
                <a:solidFill>
                  <a:schemeClr val="tx1"/>
                </a:solidFill>
              </a:rPr>
              <a:t>, H </a:t>
            </a:r>
            <a:r>
              <a:rPr lang="es-ES" sz="2400" b="1" i="1" dirty="0" err="1">
                <a:solidFill>
                  <a:schemeClr val="tx1"/>
                </a:solidFill>
              </a:rPr>
              <a:t>đã</a:t>
            </a:r>
            <a:r>
              <a:rPr lang="es-ES" sz="2400" b="1" i="1" dirty="0">
                <a:solidFill>
                  <a:schemeClr val="tx1"/>
                </a:solidFill>
              </a:rPr>
              <a:t> </a:t>
            </a:r>
            <a:r>
              <a:rPr lang="es-ES" sz="2400" b="1" i="1" dirty="0" err="1">
                <a:solidFill>
                  <a:schemeClr val="tx1"/>
                </a:solidFill>
              </a:rPr>
              <a:t>cảm</a:t>
            </a:r>
            <a:r>
              <a:rPr lang="es-ES" sz="2400" b="1" i="1" dirty="0">
                <a:solidFill>
                  <a:schemeClr val="tx1"/>
                </a:solidFill>
              </a:rPr>
              <a:t> </a:t>
            </a:r>
            <a:r>
              <a:rPr lang="es-ES" sz="2400" b="1" i="1" dirty="0" err="1">
                <a:solidFill>
                  <a:schemeClr val="tx1"/>
                </a:solidFill>
              </a:rPr>
              <a:t>thấy</a:t>
            </a:r>
            <a:r>
              <a:rPr lang="es-ES" sz="2400" b="1" i="1" dirty="0">
                <a:solidFill>
                  <a:schemeClr val="tx1"/>
                </a:solidFill>
              </a:rPr>
              <a:t> </a:t>
            </a:r>
            <a:r>
              <a:rPr lang="es-ES" sz="2400" b="1" i="1" dirty="0" err="1">
                <a:solidFill>
                  <a:schemeClr val="tx1"/>
                </a:solidFill>
              </a:rPr>
              <a:t>như</a:t>
            </a:r>
            <a:r>
              <a:rPr lang="es-ES" sz="2400" b="1" i="1" dirty="0">
                <a:solidFill>
                  <a:schemeClr val="tx1"/>
                </a:solidFill>
              </a:rPr>
              <a:t> </a:t>
            </a:r>
            <a:r>
              <a:rPr lang="es-ES" sz="2400" b="1" i="1" dirty="0" err="1">
                <a:solidFill>
                  <a:schemeClr val="tx1"/>
                </a:solidFill>
              </a:rPr>
              <a:t>thế</a:t>
            </a:r>
            <a:r>
              <a:rPr lang="es-ES" sz="2400" b="1" i="1" dirty="0">
                <a:solidFill>
                  <a:schemeClr val="tx1"/>
                </a:solidFill>
              </a:rPr>
              <a:t> </a:t>
            </a:r>
            <a:r>
              <a:rPr lang="es-ES" sz="2400" b="1" i="1" dirty="0" err="1">
                <a:solidFill>
                  <a:schemeClr val="tx1"/>
                </a:solidFill>
              </a:rPr>
              <a:t>nào</a:t>
            </a:r>
            <a:r>
              <a:rPr lang="es-ES" sz="2400" b="1" i="1" dirty="0">
                <a:solidFill>
                  <a:schemeClr val="tx1"/>
                </a:solidFill>
              </a:rPr>
              <a:t>?</a:t>
            </a:r>
            <a:endParaRPr lang="en-US" sz="2400" b="1" dirty="0">
              <a:solidFill>
                <a:schemeClr val="tx1"/>
              </a:solidFill>
            </a:endParaRPr>
          </a:p>
          <a:p>
            <a:pPr algn="ctr"/>
            <a:endParaRPr lang="en-US" dirty="0">
              <a:solidFill>
                <a:schemeClr val="tx1"/>
              </a:solidFill>
              <a:latin typeface="Times New Roman" panose="02020603050405020304" pitchFamily="18" charset="0"/>
              <a:ea typeface="Times New Roman" panose="02020603050405020304" pitchFamily="18" charset="0"/>
            </a:endParaRPr>
          </a:p>
        </p:txBody>
      </p:sp>
      <p:sp>
        <p:nvSpPr>
          <p:cNvPr id="11" name="Rectangle: Rounded Corners 23">
            <a:extLst>
              <a:ext uri="{FF2B5EF4-FFF2-40B4-BE49-F238E27FC236}">
                <a16:creationId xmlns:a16="http://schemas.microsoft.com/office/drawing/2014/main" id="{7FC44327-CEE4-4E8B-92C5-96305680DC6A}"/>
              </a:ext>
            </a:extLst>
          </p:cNvPr>
          <p:cNvSpPr/>
          <p:nvPr/>
        </p:nvSpPr>
        <p:spPr>
          <a:xfrm>
            <a:off x="715586" y="4629728"/>
            <a:ext cx="3680806" cy="2122054"/>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sz="2000" dirty="0">
                <a:solidFill>
                  <a:schemeClr val="tx1"/>
                </a:solidFill>
              </a:rPr>
              <a:t>H </a:t>
            </a:r>
            <a:r>
              <a:rPr lang="es-ES" sz="2000" dirty="0" err="1">
                <a:solidFill>
                  <a:schemeClr val="tx1"/>
                </a:solidFill>
              </a:rPr>
              <a:t>bắt</a:t>
            </a:r>
            <a:r>
              <a:rPr lang="es-ES" sz="2000" dirty="0">
                <a:solidFill>
                  <a:schemeClr val="tx1"/>
                </a:solidFill>
              </a:rPr>
              <a:t> </a:t>
            </a:r>
            <a:r>
              <a:rPr lang="es-ES" sz="2000" dirty="0" err="1">
                <a:solidFill>
                  <a:schemeClr val="tx1"/>
                </a:solidFill>
              </a:rPr>
              <a:t>đầu</a:t>
            </a:r>
            <a:r>
              <a:rPr lang="es-ES" sz="2000" dirty="0">
                <a:solidFill>
                  <a:schemeClr val="tx1"/>
                </a:solidFill>
              </a:rPr>
              <a:t> </a:t>
            </a:r>
            <a:r>
              <a:rPr lang="es-ES" sz="2000" dirty="0" err="1">
                <a:solidFill>
                  <a:schemeClr val="tx1"/>
                </a:solidFill>
              </a:rPr>
              <a:t>vào</a:t>
            </a:r>
            <a:r>
              <a:rPr lang="es-ES" sz="2000" dirty="0">
                <a:solidFill>
                  <a:schemeClr val="tx1"/>
                </a:solidFill>
              </a:rPr>
              <a:t> </a:t>
            </a:r>
            <a:r>
              <a:rPr lang="es-ES" sz="2000" dirty="0" err="1">
                <a:solidFill>
                  <a:schemeClr val="tx1"/>
                </a:solidFill>
              </a:rPr>
              <a:t>học</a:t>
            </a:r>
            <a:r>
              <a:rPr lang="es-ES" sz="2000" dirty="0">
                <a:solidFill>
                  <a:schemeClr val="tx1"/>
                </a:solidFill>
              </a:rPr>
              <a:t> </a:t>
            </a:r>
            <a:r>
              <a:rPr lang="es-ES" sz="2000" dirty="0" err="1">
                <a:solidFill>
                  <a:schemeClr val="tx1"/>
                </a:solidFill>
              </a:rPr>
              <a:t>lớp</a:t>
            </a:r>
            <a:r>
              <a:rPr lang="es-ES" sz="2000" dirty="0">
                <a:solidFill>
                  <a:schemeClr val="tx1"/>
                </a:solidFill>
              </a:rPr>
              <a:t> 5 </a:t>
            </a:r>
            <a:r>
              <a:rPr lang="es-ES" sz="2000" dirty="0" err="1">
                <a:solidFill>
                  <a:schemeClr val="tx1"/>
                </a:solidFill>
              </a:rPr>
              <a:t>bị</a:t>
            </a:r>
            <a:r>
              <a:rPr lang="es-ES" sz="2000" dirty="0">
                <a:solidFill>
                  <a:schemeClr val="tx1"/>
                </a:solidFill>
              </a:rPr>
              <a:t> </a:t>
            </a:r>
            <a:r>
              <a:rPr lang="es-ES" sz="2000" dirty="0" err="1">
                <a:solidFill>
                  <a:schemeClr val="tx1"/>
                </a:solidFill>
              </a:rPr>
              <a:t>bắt</a:t>
            </a:r>
            <a:r>
              <a:rPr lang="es-ES" sz="2000" dirty="0">
                <a:solidFill>
                  <a:schemeClr val="tx1"/>
                </a:solidFill>
              </a:rPr>
              <a:t> </a:t>
            </a:r>
            <a:r>
              <a:rPr lang="es-ES" sz="2000" dirty="0" err="1">
                <a:solidFill>
                  <a:schemeClr val="tx1"/>
                </a:solidFill>
              </a:rPr>
              <a:t>nạt</a:t>
            </a:r>
            <a:r>
              <a:rPr lang="es-ES" sz="2000" dirty="0">
                <a:solidFill>
                  <a:schemeClr val="tx1"/>
                </a:solidFill>
              </a:rPr>
              <a:t> </a:t>
            </a:r>
            <a:r>
              <a:rPr lang="es-ES" sz="2000" dirty="0" err="1">
                <a:solidFill>
                  <a:schemeClr val="tx1"/>
                </a:solidFill>
              </a:rPr>
              <a:t>về</a:t>
            </a:r>
            <a:r>
              <a:rPr lang="es-ES" sz="2000" dirty="0">
                <a:solidFill>
                  <a:schemeClr val="tx1"/>
                </a:solidFill>
              </a:rPr>
              <a:t> </a:t>
            </a:r>
            <a:r>
              <a:rPr lang="es-ES" sz="2000" dirty="0" err="1">
                <a:solidFill>
                  <a:schemeClr val="tx1"/>
                </a:solidFill>
              </a:rPr>
              <a:t>giọng</a:t>
            </a:r>
            <a:r>
              <a:rPr lang="es-ES" sz="2000" dirty="0">
                <a:solidFill>
                  <a:schemeClr val="tx1"/>
                </a:solidFill>
              </a:rPr>
              <a:t> </a:t>
            </a:r>
            <a:r>
              <a:rPr lang="es-ES" sz="2000" dirty="0" err="1">
                <a:solidFill>
                  <a:schemeClr val="tx1"/>
                </a:solidFill>
              </a:rPr>
              <a:t>nói</a:t>
            </a:r>
            <a:r>
              <a:rPr lang="es-ES" sz="2000" dirty="0">
                <a:solidFill>
                  <a:schemeClr val="tx1"/>
                </a:solidFill>
              </a:rPr>
              <a:t> </a:t>
            </a:r>
            <a:r>
              <a:rPr lang="es-ES" sz="2000" dirty="0" err="1">
                <a:solidFill>
                  <a:schemeClr val="tx1"/>
                </a:solidFill>
              </a:rPr>
              <a:t>vùng</a:t>
            </a:r>
            <a:r>
              <a:rPr lang="es-ES" sz="2000" dirty="0">
                <a:solidFill>
                  <a:schemeClr val="tx1"/>
                </a:solidFill>
              </a:rPr>
              <a:t> </a:t>
            </a:r>
            <a:r>
              <a:rPr lang="es-ES" sz="2000" dirty="0" err="1">
                <a:solidFill>
                  <a:schemeClr val="tx1"/>
                </a:solidFill>
              </a:rPr>
              <a:t>miền</a:t>
            </a:r>
            <a:r>
              <a:rPr lang="es-ES" sz="2000" dirty="0">
                <a:solidFill>
                  <a:schemeClr val="tx1"/>
                </a:solidFill>
              </a:rPr>
              <a:t>, </a:t>
            </a:r>
            <a:r>
              <a:rPr lang="es-ES" sz="2000" dirty="0" err="1">
                <a:solidFill>
                  <a:schemeClr val="tx1"/>
                </a:solidFill>
              </a:rPr>
              <a:t>cũng</a:t>
            </a:r>
            <a:r>
              <a:rPr lang="es-ES" sz="2000" dirty="0">
                <a:solidFill>
                  <a:schemeClr val="tx1"/>
                </a:solidFill>
              </a:rPr>
              <a:t> </a:t>
            </a:r>
            <a:r>
              <a:rPr lang="es-ES" sz="2000" dirty="0" err="1">
                <a:solidFill>
                  <a:schemeClr val="tx1"/>
                </a:solidFill>
              </a:rPr>
              <a:t>như</a:t>
            </a:r>
            <a:r>
              <a:rPr lang="es-ES" sz="2000" dirty="0">
                <a:solidFill>
                  <a:schemeClr val="tx1"/>
                </a:solidFill>
              </a:rPr>
              <a:t> </a:t>
            </a:r>
            <a:r>
              <a:rPr lang="es-ES" sz="2000" dirty="0" err="1">
                <a:solidFill>
                  <a:schemeClr val="tx1"/>
                </a:solidFill>
              </a:rPr>
              <a:t>bị</a:t>
            </a:r>
            <a:r>
              <a:rPr lang="es-ES" sz="2000" dirty="0">
                <a:solidFill>
                  <a:schemeClr val="tx1"/>
                </a:solidFill>
              </a:rPr>
              <a:t> </a:t>
            </a:r>
            <a:r>
              <a:rPr lang="es-ES" sz="2000" dirty="0" err="1">
                <a:solidFill>
                  <a:schemeClr val="tx1"/>
                </a:solidFill>
              </a:rPr>
              <a:t>trêu</a:t>
            </a:r>
            <a:r>
              <a:rPr lang="es-ES" sz="2000" dirty="0">
                <a:solidFill>
                  <a:schemeClr val="tx1"/>
                </a:solidFill>
              </a:rPr>
              <a:t> </a:t>
            </a:r>
            <a:r>
              <a:rPr lang="es-ES" sz="2000" dirty="0" err="1">
                <a:solidFill>
                  <a:schemeClr val="tx1"/>
                </a:solidFill>
              </a:rPr>
              <a:t>chọc</a:t>
            </a:r>
            <a:r>
              <a:rPr lang="es-ES" sz="2000" dirty="0">
                <a:solidFill>
                  <a:schemeClr val="tx1"/>
                </a:solidFill>
              </a:rPr>
              <a:t> </a:t>
            </a:r>
            <a:r>
              <a:rPr lang="es-ES" sz="2000" dirty="0" err="1">
                <a:solidFill>
                  <a:schemeClr val="tx1"/>
                </a:solidFill>
              </a:rPr>
              <a:t>cả</a:t>
            </a:r>
            <a:r>
              <a:rPr lang="es-ES" sz="2000" dirty="0">
                <a:solidFill>
                  <a:schemeClr val="tx1"/>
                </a:solidFill>
              </a:rPr>
              <a:t> </a:t>
            </a:r>
            <a:r>
              <a:rPr lang="es-ES" sz="2000" dirty="0" err="1">
                <a:solidFill>
                  <a:schemeClr val="tx1"/>
                </a:solidFill>
              </a:rPr>
              <a:t>về</a:t>
            </a:r>
            <a:r>
              <a:rPr lang="es-ES" sz="2000" dirty="0">
                <a:solidFill>
                  <a:schemeClr val="tx1"/>
                </a:solidFill>
              </a:rPr>
              <a:t> </a:t>
            </a:r>
            <a:r>
              <a:rPr lang="es-ES" sz="2000" dirty="0" err="1">
                <a:solidFill>
                  <a:schemeClr val="tx1"/>
                </a:solidFill>
              </a:rPr>
              <a:t>bề</a:t>
            </a:r>
            <a:r>
              <a:rPr lang="es-ES" sz="2000" dirty="0">
                <a:solidFill>
                  <a:schemeClr val="tx1"/>
                </a:solidFill>
              </a:rPr>
              <a:t> </a:t>
            </a:r>
            <a:r>
              <a:rPr lang="es-ES" sz="2000" dirty="0" err="1">
                <a:solidFill>
                  <a:schemeClr val="tx1"/>
                </a:solidFill>
              </a:rPr>
              <a:t>ngoài</a:t>
            </a:r>
            <a:r>
              <a:rPr lang="es-ES" sz="2000" dirty="0">
                <a:solidFill>
                  <a:schemeClr val="tx1"/>
                </a:solidFill>
              </a:rPr>
              <a:t> </a:t>
            </a:r>
            <a:r>
              <a:rPr lang="es-ES" sz="2000" dirty="0" err="1">
                <a:solidFill>
                  <a:schemeClr val="tx1"/>
                </a:solidFill>
              </a:rPr>
              <a:t>của</a:t>
            </a:r>
            <a:r>
              <a:rPr lang="es-ES" sz="2000" dirty="0">
                <a:solidFill>
                  <a:schemeClr val="tx1"/>
                </a:solidFill>
              </a:rPr>
              <a:t> </a:t>
            </a:r>
            <a:r>
              <a:rPr lang="es-ES" sz="2000" dirty="0" err="1">
                <a:solidFill>
                  <a:schemeClr val="tx1"/>
                </a:solidFill>
              </a:rPr>
              <a:t>cậu</a:t>
            </a:r>
            <a:r>
              <a:rPr lang="es-ES" sz="2000" dirty="0">
                <a:solidFill>
                  <a:schemeClr val="tx1"/>
                </a:solidFill>
              </a:rPr>
              <a:t>. </a:t>
            </a:r>
            <a:r>
              <a:rPr lang="es-ES" sz="2000" dirty="0" err="1">
                <a:solidFill>
                  <a:schemeClr val="tx1"/>
                </a:solidFill>
              </a:rPr>
              <a:t>Nếu</a:t>
            </a:r>
            <a:r>
              <a:rPr lang="es-ES" sz="2000" dirty="0">
                <a:solidFill>
                  <a:schemeClr val="tx1"/>
                </a:solidFill>
              </a:rPr>
              <a:t> H </a:t>
            </a:r>
            <a:r>
              <a:rPr lang="es-ES" sz="2000" dirty="0" err="1">
                <a:solidFill>
                  <a:schemeClr val="tx1"/>
                </a:solidFill>
              </a:rPr>
              <a:t>phản</a:t>
            </a:r>
            <a:r>
              <a:rPr lang="es-ES" sz="2000" dirty="0">
                <a:solidFill>
                  <a:schemeClr val="tx1"/>
                </a:solidFill>
              </a:rPr>
              <a:t> </a:t>
            </a:r>
            <a:r>
              <a:rPr lang="es-ES" sz="2000" dirty="0" err="1">
                <a:solidFill>
                  <a:schemeClr val="tx1"/>
                </a:solidFill>
              </a:rPr>
              <a:t>đối</a:t>
            </a:r>
            <a:r>
              <a:rPr lang="es-ES" sz="2000" dirty="0">
                <a:solidFill>
                  <a:schemeClr val="tx1"/>
                </a:solidFill>
              </a:rPr>
              <a:t> </a:t>
            </a:r>
            <a:r>
              <a:rPr lang="es-ES" sz="2000" dirty="0" err="1">
                <a:solidFill>
                  <a:schemeClr val="tx1"/>
                </a:solidFill>
              </a:rPr>
              <a:t>thì</a:t>
            </a:r>
            <a:r>
              <a:rPr lang="es-ES" sz="2000" dirty="0">
                <a:solidFill>
                  <a:schemeClr val="tx1"/>
                </a:solidFill>
              </a:rPr>
              <a:t> </a:t>
            </a:r>
            <a:r>
              <a:rPr lang="es-ES" sz="2000" dirty="0" err="1">
                <a:solidFill>
                  <a:schemeClr val="tx1"/>
                </a:solidFill>
              </a:rPr>
              <a:t>ngay</a:t>
            </a:r>
            <a:r>
              <a:rPr lang="es-ES" sz="2000" dirty="0">
                <a:solidFill>
                  <a:schemeClr val="tx1"/>
                </a:solidFill>
              </a:rPr>
              <a:t> </a:t>
            </a:r>
            <a:r>
              <a:rPr lang="es-ES" sz="2000" dirty="0" err="1">
                <a:solidFill>
                  <a:schemeClr val="tx1"/>
                </a:solidFill>
              </a:rPr>
              <a:t>lập</a:t>
            </a:r>
            <a:r>
              <a:rPr lang="es-ES" sz="2000" dirty="0">
                <a:solidFill>
                  <a:schemeClr val="tx1"/>
                </a:solidFill>
              </a:rPr>
              <a:t> </a:t>
            </a:r>
            <a:r>
              <a:rPr lang="es-ES" sz="2000" dirty="0" err="1">
                <a:solidFill>
                  <a:schemeClr val="tx1"/>
                </a:solidFill>
              </a:rPr>
              <a:t>tức</a:t>
            </a:r>
            <a:r>
              <a:rPr lang="es-ES" sz="2000" dirty="0">
                <a:solidFill>
                  <a:schemeClr val="tx1"/>
                </a:solidFill>
              </a:rPr>
              <a:t> H </a:t>
            </a:r>
            <a:r>
              <a:rPr lang="es-ES" sz="2000" dirty="0" err="1">
                <a:solidFill>
                  <a:schemeClr val="tx1"/>
                </a:solidFill>
              </a:rPr>
              <a:t>bị</a:t>
            </a:r>
            <a:r>
              <a:rPr lang="es-ES" sz="2000" dirty="0">
                <a:solidFill>
                  <a:schemeClr val="tx1"/>
                </a:solidFill>
              </a:rPr>
              <a:t> </a:t>
            </a:r>
            <a:r>
              <a:rPr lang="es-ES" sz="2000" dirty="0" err="1">
                <a:solidFill>
                  <a:schemeClr val="tx1"/>
                </a:solidFill>
              </a:rPr>
              <a:t>doạ</a:t>
            </a:r>
            <a:r>
              <a:rPr lang="es-ES" sz="2000" dirty="0">
                <a:solidFill>
                  <a:schemeClr val="tx1"/>
                </a:solidFill>
              </a:rPr>
              <a:t> </a:t>
            </a:r>
            <a:r>
              <a:rPr lang="es-ES" sz="2000" dirty="0" err="1">
                <a:solidFill>
                  <a:schemeClr val="tx1"/>
                </a:solidFill>
              </a:rPr>
              <a:t>đánh</a:t>
            </a:r>
            <a:r>
              <a:rPr lang="es-ES" sz="2000" dirty="0">
                <a:solidFill>
                  <a:schemeClr val="tx1"/>
                </a:solidFill>
              </a:rPr>
              <a:t>. H </a:t>
            </a:r>
            <a:r>
              <a:rPr lang="es-ES" sz="2000" dirty="0" err="1">
                <a:solidFill>
                  <a:schemeClr val="tx1"/>
                </a:solidFill>
              </a:rPr>
              <a:t>đã</a:t>
            </a:r>
            <a:r>
              <a:rPr lang="es-ES" sz="2000" dirty="0">
                <a:solidFill>
                  <a:schemeClr val="tx1"/>
                </a:solidFill>
              </a:rPr>
              <a:t> </a:t>
            </a:r>
            <a:r>
              <a:rPr lang="es-ES" sz="2000" dirty="0" err="1">
                <a:solidFill>
                  <a:schemeClr val="tx1"/>
                </a:solidFill>
              </a:rPr>
              <a:t>bị</a:t>
            </a:r>
            <a:r>
              <a:rPr lang="es-ES" sz="2000" dirty="0">
                <a:solidFill>
                  <a:schemeClr val="tx1"/>
                </a:solidFill>
              </a:rPr>
              <a:t> </a:t>
            </a:r>
            <a:r>
              <a:rPr lang="es-ES" sz="2000" dirty="0" err="1">
                <a:solidFill>
                  <a:schemeClr val="tx1"/>
                </a:solidFill>
              </a:rPr>
              <a:t>đánh</a:t>
            </a:r>
            <a:r>
              <a:rPr lang="es-ES" sz="2000" dirty="0">
                <a:solidFill>
                  <a:schemeClr val="tx1"/>
                </a:solidFill>
              </a:rPr>
              <a:t> </a:t>
            </a:r>
            <a:r>
              <a:rPr lang="es-ES" sz="2000" dirty="0" err="1">
                <a:solidFill>
                  <a:schemeClr val="tx1"/>
                </a:solidFill>
              </a:rPr>
              <a:t>mấy</a:t>
            </a:r>
            <a:r>
              <a:rPr lang="es-ES" sz="2000" dirty="0">
                <a:solidFill>
                  <a:schemeClr val="tx1"/>
                </a:solidFill>
              </a:rPr>
              <a:t> </a:t>
            </a:r>
            <a:r>
              <a:rPr lang="es-ES" sz="2000" dirty="0" err="1">
                <a:solidFill>
                  <a:schemeClr val="tx1"/>
                </a:solidFill>
              </a:rPr>
              <a:t>lần</a:t>
            </a:r>
            <a:r>
              <a:rPr lang="es-ES" sz="2000" dirty="0">
                <a:solidFill>
                  <a:schemeClr val="tx1"/>
                </a:solidFill>
              </a:rPr>
              <a:t>.</a:t>
            </a:r>
            <a:endParaRPr lang="en-US" sz="2000" dirty="0">
              <a:solidFill>
                <a:schemeClr val="tx1"/>
              </a:solidFill>
            </a:endParaRPr>
          </a:p>
        </p:txBody>
      </p:sp>
      <p:sp>
        <p:nvSpPr>
          <p:cNvPr id="12" name="Rectangle: Rounded Corners 24">
            <a:extLst>
              <a:ext uri="{FF2B5EF4-FFF2-40B4-BE49-F238E27FC236}">
                <a16:creationId xmlns:a16="http://schemas.microsoft.com/office/drawing/2014/main" id="{ED9BAAF3-BB42-469D-9A1D-E12DA3DD343C}"/>
              </a:ext>
            </a:extLst>
          </p:cNvPr>
          <p:cNvSpPr/>
          <p:nvPr/>
        </p:nvSpPr>
        <p:spPr>
          <a:xfrm>
            <a:off x="4605021" y="4629727"/>
            <a:ext cx="3479452" cy="1899919"/>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sz="2000" dirty="0" err="1">
                <a:solidFill>
                  <a:schemeClr val="tx1"/>
                </a:solidFill>
              </a:rPr>
              <a:t>Khi</a:t>
            </a:r>
            <a:r>
              <a:rPr lang="es-ES" sz="2000" dirty="0">
                <a:solidFill>
                  <a:schemeClr val="tx1"/>
                </a:solidFill>
              </a:rPr>
              <a:t> </a:t>
            </a:r>
            <a:r>
              <a:rPr lang="es-ES" sz="2000" dirty="0" err="1">
                <a:solidFill>
                  <a:schemeClr val="tx1"/>
                </a:solidFill>
              </a:rPr>
              <a:t>bị</a:t>
            </a:r>
            <a:r>
              <a:rPr lang="es-ES" sz="2000" dirty="0">
                <a:solidFill>
                  <a:schemeClr val="tx1"/>
                </a:solidFill>
              </a:rPr>
              <a:t> </a:t>
            </a:r>
            <a:r>
              <a:rPr lang="es-ES" sz="2000" dirty="0" err="1">
                <a:solidFill>
                  <a:schemeClr val="tx1"/>
                </a:solidFill>
              </a:rPr>
              <a:t>bắt</a:t>
            </a:r>
            <a:r>
              <a:rPr lang="es-ES" sz="2000" dirty="0">
                <a:solidFill>
                  <a:schemeClr val="tx1"/>
                </a:solidFill>
              </a:rPr>
              <a:t> </a:t>
            </a:r>
            <a:r>
              <a:rPr lang="es-ES" sz="2000" dirty="0" err="1">
                <a:solidFill>
                  <a:schemeClr val="tx1"/>
                </a:solidFill>
              </a:rPr>
              <a:t>nạt</a:t>
            </a:r>
            <a:r>
              <a:rPr lang="es-ES" sz="2000" dirty="0">
                <a:solidFill>
                  <a:schemeClr val="tx1"/>
                </a:solidFill>
              </a:rPr>
              <a:t>, H </a:t>
            </a:r>
            <a:r>
              <a:rPr lang="es-ES" sz="2000" dirty="0" err="1">
                <a:solidFill>
                  <a:schemeClr val="tx1"/>
                </a:solidFill>
              </a:rPr>
              <a:t>đã</a:t>
            </a:r>
            <a:r>
              <a:rPr lang="es-ES" sz="2000" dirty="0">
                <a:solidFill>
                  <a:schemeClr val="tx1"/>
                </a:solidFill>
              </a:rPr>
              <a:t> </a:t>
            </a:r>
            <a:r>
              <a:rPr lang="es-ES" sz="2000" dirty="0" err="1">
                <a:solidFill>
                  <a:schemeClr val="tx1"/>
                </a:solidFill>
              </a:rPr>
              <a:t>cảm</a:t>
            </a:r>
            <a:r>
              <a:rPr lang="es-ES" sz="2000" dirty="0">
                <a:solidFill>
                  <a:schemeClr val="tx1"/>
                </a:solidFill>
              </a:rPr>
              <a:t> </a:t>
            </a:r>
            <a:r>
              <a:rPr lang="es-ES" sz="2000" dirty="0" err="1">
                <a:solidFill>
                  <a:schemeClr val="tx1"/>
                </a:solidFill>
              </a:rPr>
              <a:t>thấy</a:t>
            </a:r>
            <a:r>
              <a:rPr lang="es-ES" sz="2000" dirty="0">
                <a:solidFill>
                  <a:schemeClr val="tx1"/>
                </a:solidFill>
              </a:rPr>
              <a:t> </a:t>
            </a:r>
            <a:r>
              <a:rPr lang="es-ES" sz="2000" dirty="0" err="1">
                <a:solidFill>
                  <a:schemeClr val="tx1"/>
                </a:solidFill>
              </a:rPr>
              <a:t>không</a:t>
            </a:r>
            <a:r>
              <a:rPr lang="es-ES" sz="2000" dirty="0">
                <a:solidFill>
                  <a:schemeClr val="tx1"/>
                </a:solidFill>
              </a:rPr>
              <a:t> </a:t>
            </a:r>
            <a:r>
              <a:rPr lang="es-ES" sz="2000" dirty="0" err="1">
                <a:solidFill>
                  <a:schemeClr val="tx1"/>
                </a:solidFill>
              </a:rPr>
              <a:t>còn</a:t>
            </a:r>
            <a:r>
              <a:rPr lang="es-ES" sz="2000" dirty="0">
                <a:solidFill>
                  <a:schemeClr val="tx1"/>
                </a:solidFill>
              </a:rPr>
              <a:t> </a:t>
            </a:r>
            <a:r>
              <a:rPr lang="es-ES" sz="2000" dirty="0" err="1">
                <a:solidFill>
                  <a:schemeClr val="tx1"/>
                </a:solidFill>
              </a:rPr>
              <a:t>yêu</a:t>
            </a:r>
            <a:r>
              <a:rPr lang="es-ES" sz="2000" dirty="0">
                <a:solidFill>
                  <a:schemeClr val="tx1"/>
                </a:solidFill>
              </a:rPr>
              <a:t> </a:t>
            </a:r>
            <a:r>
              <a:rPr lang="es-ES" sz="2000" dirty="0" err="1">
                <a:solidFill>
                  <a:schemeClr val="tx1"/>
                </a:solidFill>
              </a:rPr>
              <a:t>bản</a:t>
            </a:r>
            <a:r>
              <a:rPr lang="es-ES" sz="2000" dirty="0">
                <a:solidFill>
                  <a:schemeClr val="tx1"/>
                </a:solidFill>
              </a:rPr>
              <a:t> </a:t>
            </a:r>
            <a:r>
              <a:rPr lang="es-ES" sz="2000" dirty="0" err="1">
                <a:solidFill>
                  <a:schemeClr val="tx1"/>
                </a:solidFill>
              </a:rPr>
              <a:t>thân</a:t>
            </a:r>
            <a:r>
              <a:rPr lang="es-ES" sz="2000" dirty="0">
                <a:solidFill>
                  <a:schemeClr val="tx1"/>
                </a:solidFill>
              </a:rPr>
              <a:t> </a:t>
            </a:r>
            <a:r>
              <a:rPr lang="es-ES" sz="2000" dirty="0" err="1">
                <a:solidFill>
                  <a:schemeClr val="tx1"/>
                </a:solidFill>
              </a:rPr>
              <a:t>mình</a:t>
            </a:r>
            <a:r>
              <a:rPr lang="es-ES" sz="2000" dirty="0">
                <a:solidFill>
                  <a:schemeClr val="tx1"/>
                </a:solidFill>
              </a:rPr>
              <a:t> </a:t>
            </a:r>
            <a:r>
              <a:rPr lang="es-ES" sz="2000" dirty="0" err="1">
                <a:solidFill>
                  <a:schemeClr val="tx1"/>
                </a:solidFill>
              </a:rPr>
              <a:t>nữa</a:t>
            </a:r>
            <a:r>
              <a:rPr lang="es-ES" sz="2000" dirty="0">
                <a:solidFill>
                  <a:schemeClr val="tx1"/>
                </a:solidFill>
              </a:rPr>
              <a:t>, </a:t>
            </a:r>
            <a:r>
              <a:rPr lang="es-ES" sz="2000" dirty="0" err="1">
                <a:solidFill>
                  <a:schemeClr val="tx1"/>
                </a:solidFill>
              </a:rPr>
              <a:t>luôn</a:t>
            </a:r>
            <a:r>
              <a:rPr lang="es-ES" sz="2000" dirty="0">
                <a:solidFill>
                  <a:schemeClr val="tx1"/>
                </a:solidFill>
              </a:rPr>
              <a:t> </a:t>
            </a:r>
            <a:r>
              <a:rPr lang="es-ES" sz="2000" dirty="0" err="1">
                <a:solidFill>
                  <a:schemeClr val="tx1"/>
                </a:solidFill>
              </a:rPr>
              <a:t>trong</a:t>
            </a:r>
            <a:r>
              <a:rPr lang="es-ES" sz="2000" dirty="0">
                <a:solidFill>
                  <a:schemeClr val="tx1"/>
                </a:solidFill>
              </a:rPr>
              <a:t> </a:t>
            </a:r>
            <a:r>
              <a:rPr lang="es-ES" sz="2000" dirty="0" err="1">
                <a:solidFill>
                  <a:schemeClr val="tx1"/>
                </a:solidFill>
              </a:rPr>
              <a:t>tâm</a:t>
            </a:r>
            <a:r>
              <a:rPr lang="es-ES" sz="2000" dirty="0">
                <a:solidFill>
                  <a:schemeClr val="tx1"/>
                </a:solidFill>
              </a:rPr>
              <a:t> </a:t>
            </a:r>
            <a:r>
              <a:rPr lang="es-ES" sz="2000" dirty="0" err="1">
                <a:solidFill>
                  <a:schemeClr val="tx1"/>
                </a:solidFill>
              </a:rPr>
              <a:t>lí</a:t>
            </a:r>
            <a:r>
              <a:rPr lang="es-ES" sz="2000" dirty="0">
                <a:solidFill>
                  <a:schemeClr val="tx1"/>
                </a:solidFill>
              </a:rPr>
              <a:t> </a:t>
            </a:r>
            <a:r>
              <a:rPr lang="es-ES" sz="2000" dirty="0" err="1">
                <a:solidFill>
                  <a:schemeClr val="tx1"/>
                </a:solidFill>
              </a:rPr>
              <a:t>sợ</a:t>
            </a:r>
            <a:r>
              <a:rPr lang="es-ES" sz="2000" dirty="0">
                <a:solidFill>
                  <a:schemeClr val="tx1"/>
                </a:solidFill>
              </a:rPr>
              <a:t> </a:t>
            </a:r>
            <a:r>
              <a:rPr lang="es-ES" sz="2000" dirty="0" err="1">
                <a:solidFill>
                  <a:schemeClr val="tx1"/>
                </a:solidFill>
              </a:rPr>
              <a:t>hãi</a:t>
            </a:r>
            <a:r>
              <a:rPr lang="es-ES" sz="2000" dirty="0">
                <a:solidFill>
                  <a:schemeClr val="tx1"/>
                </a:solidFill>
              </a:rPr>
              <a:t>: "</a:t>
            </a:r>
            <a:r>
              <a:rPr lang="es-ES" sz="2000" dirty="0" err="1">
                <a:solidFill>
                  <a:schemeClr val="tx1"/>
                </a:solidFill>
              </a:rPr>
              <a:t>Tôi</a:t>
            </a:r>
            <a:r>
              <a:rPr lang="es-ES" sz="2000" dirty="0">
                <a:solidFill>
                  <a:schemeClr val="tx1"/>
                </a:solidFill>
              </a:rPr>
              <a:t> </a:t>
            </a:r>
            <a:r>
              <a:rPr lang="es-ES" sz="2000" dirty="0" err="1">
                <a:solidFill>
                  <a:schemeClr val="tx1"/>
                </a:solidFill>
              </a:rPr>
              <a:t>cảm</a:t>
            </a:r>
            <a:r>
              <a:rPr lang="es-ES" sz="2000" dirty="0">
                <a:solidFill>
                  <a:schemeClr val="tx1"/>
                </a:solidFill>
              </a:rPr>
              <a:t> </a:t>
            </a:r>
            <a:r>
              <a:rPr lang="es-ES" sz="2000" dirty="0" err="1">
                <a:solidFill>
                  <a:schemeClr val="tx1"/>
                </a:solidFill>
              </a:rPr>
              <a:t>thấy</a:t>
            </a:r>
            <a:r>
              <a:rPr lang="es-ES" sz="2000" dirty="0">
                <a:solidFill>
                  <a:schemeClr val="tx1"/>
                </a:solidFill>
              </a:rPr>
              <a:t> </a:t>
            </a:r>
            <a:r>
              <a:rPr lang="es-ES" sz="2000" dirty="0" err="1">
                <a:solidFill>
                  <a:schemeClr val="tx1"/>
                </a:solidFill>
              </a:rPr>
              <a:t>chẳng</a:t>
            </a:r>
            <a:r>
              <a:rPr lang="es-ES" sz="2000" dirty="0">
                <a:solidFill>
                  <a:schemeClr val="tx1"/>
                </a:solidFill>
              </a:rPr>
              <a:t> </a:t>
            </a:r>
            <a:r>
              <a:rPr lang="es-ES" sz="2000" dirty="0" err="1">
                <a:solidFill>
                  <a:schemeClr val="tx1"/>
                </a:solidFill>
              </a:rPr>
              <a:t>ai</a:t>
            </a:r>
            <a:r>
              <a:rPr lang="es-ES" sz="2000" dirty="0">
                <a:solidFill>
                  <a:schemeClr val="tx1"/>
                </a:solidFill>
              </a:rPr>
              <a:t> </a:t>
            </a:r>
            <a:r>
              <a:rPr lang="es-ES" sz="2000" dirty="0" err="1">
                <a:solidFill>
                  <a:schemeClr val="tx1"/>
                </a:solidFill>
              </a:rPr>
              <a:t>ưa</a:t>
            </a:r>
            <a:r>
              <a:rPr lang="es-ES" sz="2000" dirty="0">
                <a:solidFill>
                  <a:schemeClr val="tx1"/>
                </a:solidFill>
              </a:rPr>
              <a:t> </a:t>
            </a:r>
            <a:r>
              <a:rPr lang="es-ES" sz="2000" dirty="0" err="1">
                <a:solidFill>
                  <a:schemeClr val="tx1"/>
                </a:solidFill>
              </a:rPr>
              <a:t>tôi</a:t>
            </a:r>
            <a:r>
              <a:rPr lang="es-ES" sz="2000" dirty="0">
                <a:solidFill>
                  <a:schemeClr val="tx1"/>
                </a:solidFill>
              </a:rPr>
              <a:t> </a:t>
            </a:r>
            <a:r>
              <a:rPr lang="es-ES" sz="2000" dirty="0" err="1">
                <a:solidFill>
                  <a:schemeClr val="tx1"/>
                </a:solidFill>
              </a:rPr>
              <a:t>cả</a:t>
            </a:r>
            <a:r>
              <a:rPr lang="es-ES" sz="2000" dirty="0">
                <a:solidFill>
                  <a:schemeClr val="tx1"/>
                </a:solidFill>
              </a:rPr>
              <a:t>. </a:t>
            </a:r>
            <a:r>
              <a:rPr lang="es-ES" sz="2000" dirty="0" err="1">
                <a:solidFill>
                  <a:schemeClr val="tx1"/>
                </a:solidFill>
              </a:rPr>
              <a:t>Vì</a:t>
            </a:r>
            <a:r>
              <a:rPr lang="es-ES" sz="2000" dirty="0">
                <a:solidFill>
                  <a:schemeClr val="tx1"/>
                </a:solidFill>
              </a:rPr>
              <a:t> </a:t>
            </a:r>
            <a:r>
              <a:rPr lang="es-ES" sz="2000" dirty="0" err="1">
                <a:solidFill>
                  <a:schemeClr val="tx1"/>
                </a:solidFill>
              </a:rPr>
              <a:t>vậy</a:t>
            </a:r>
            <a:r>
              <a:rPr lang="es-ES" sz="2000" dirty="0">
                <a:solidFill>
                  <a:schemeClr val="tx1"/>
                </a:solidFill>
              </a:rPr>
              <a:t> </a:t>
            </a:r>
            <a:r>
              <a:rPr lang="es-ES" sz="2000" dirty="0" err="1">
                <a:solidFill>
                  <a:schemeClr val="tx1"/>
                </a:solidFill>
              </a:rPr>
              <a:t>tôi</a:t>
            </a:r>
            <a:r>
              <a:rPr lang="es-ES" sz="2000" dirty="0">
                <a:solidFill>
                  <a:schemeClr val="tx1"/>
                </a:solidFill>
              </a:rPr>
              <a:t> </a:t>
            </a:r>
            <a:r>
              <a:rPr lang="es-ES" sz="2000" dirty="0" err="1">
                <a:solidFill>
                  <a:schemeClr val="tx1"/>
                </a:solidFill>
              </a:rPr>
              <a:t>cũng</a:t>
            </a:r>
            <a:r>
              <a:rPr lang="es-ES" sz="2000" dirty="0">
                <a:solidFill>
                  <a:schemeClr val="tx1"/>
                </a:solidFill>
              </a:rPr>
              <a:t> </a:t>
            </a:r>
            <a:r>
              <a:rPr lang="es-ES" sz="2000" dirty="0" err="1">
                <a:solidFill>
                  <a:schemeClr val="tx1"/>
                </a:solidFill>
              </a:rPr>
              <a:t>không</a:t>
            </a:r>
            <a:r>
              <a:rPr lang="es-ES" sz="2000" dirty="0">
                <a:solidFill>
                  <a:schemeClr val="tx1"/>
                </a:solidFill>
              </a:rPr>
              <a:t> </a:t>
            </a:r>
            <a:r>
              <a:rPr lang="es-ES" sz="2000" dirty="0" err="1">
                <a:solidFill>
                  <a:schemeClr val="tx1"/>
                </a:solidFill>
              </a:rPr>
              <a:t>ưa</a:t>
            </a:r>
            <a:r>
              <a:rPr lang="es-ES" sz="2000" dirty="0">
                <a:solidFill>
                  <a:schemeClr val="tx1"/>
                </a:solidFill>
              </a:rPr>
              <a:t> </a:t>
            </a:r>
            <a:r>
              <a:rPr lang="es-ES" sz="2000" dirty="0" err="1">
                <a:solidFill>
                  <a:schemeClr val="tx1"/>
                </a:solidFill>
              </a:rPr>
              <a:t>tôi</a:t>
            </a:r>
            <a:r>
              <a:rPr lang="es-ES" sz="2000" dirty="0">
                <a:solidFill>
                  <a:schemeClr val="tx1"/>
                </a:solidFill>
              </a:rPr>
              <a:t>” .</a:t>
            </a:r>
            <a:endParaRPr lang="en-US" sz="2000" dirty="0">
              <a:solidFill>
                <a:schemeClr val="tx1"/>
              </a:solidFill>
            </a:endParaRPr>
          </a:p>
        </p:txBody>
      </p:sp>
      <p:sp>
        <p:nvSpPr>
          <p:cNvPr id="13" name="Rectangle: Rounded Corners 25">
            <a:extLst>
              <a:ext uri="{FF2B5EF4-FFF2-40B4-BE49-F238E27FC236}">
                <a16:creationId xmlns:a16="http://schemas.microsoft.com/office/drawing/2014/main" id="{80C22BBF-9AA1-43CF-8D6D-95361CBA2933}"/>
              </a:ext>
            </a:extLst>
          </p:cNvPr>
          <p:cNvSpPr/>
          <p:nvPr/>
        </p:nvSpPr>
        <p:spPr>
          <a:xfrm>
            <a:off x="8386734" y="4433455"/>
            <a:ext cx="3805266" cy="2424545"/>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000" dirty="0" err="1">
                <a:solidFill>
                  <a:schemeClr val="tx1"/>
                </a:solidFill>
              </a:rPr>
              <a:t>Là</a:t>
            </a:r>
            <a:r>
              <a:rPr lang="de-DE" sz="2000" dirty="0">
                <a:solidFill>
                  <a:schemeClr val="tx1"/>
                </a:solidFill>
              </a:rPr>
              <a:t> những tình huống gây ra bởi các hành vi của con người như trộm cắp, cướp giật, bắt nạt, xâm hại người khác,...làm tổn hại đến tính mạng, của cải vật chất, tinh thần của cá nhân và xã hội.</a:t>
            </a:r>
            <a:endParaRPr lang="en-US" sz="2000" dirty="0">
              <a:solidFill>
                <a:schemeClr val="tx1"/>
              </a:solidFill>
            </a:endParaRPr>
          </a:p>
        </p:txBody>
      </p:sp>
      <p:cxnSp>
        <p:nvCxnSpPr>
          <p:cNvPr id="14" name="Straight Arrow Connector 13">
            <a:extLst>
              <a:ext uri="{FF2B5EF4-FFF2-40B4-BE49-F238E27FC236}">
                <a16:creationId xmlns:a16="http://schemas.microsoft.com/office/drawing/2014/main" id="{22708614-0FF2-4E62-A678-E089C72AC34F}"/>
              </a:ext>
            </a:extLst>
          </p:cNvPr>
          <p:cNvCxnSpPr>
            <a:cxnSpLocks/>
          </p:cNvCxnSpPr>
          <p:nvPr/>
        </p:nvCxnSpPr>
        <p:spPr>
          <a:xfrm flipH="1">
            <a:off x="2919384" y="1485208"/>
            <a:ext cx="3378200" cy="66040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3C8FB1BB-BF64-4C78-AACA-84C9F97ED11A}"/>
              </a:ext>
            </a:extLst>
          </p:cNvPr>
          <p:cNvCxnSpPr>
            <a:cxnSpLocks/>
          </p:cNvCxnSpPr>
          <p:nvPr/>
        </p:nvCxnSpPr>
        <p:spPr>
          <a:xfrm flipH="1">
            <a:off x="6216303" y="1536008"/>
            <a:ext cx="2540" cy="77216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76D9141-C5C8-4EDF-8BAE-38C3C91A0D8B}"/>
              </a:ext>
            </a:extLst>
          </p:cNvPr>
          <p:cNvCxnSpPr>
            <a:cxnSpLocks/>
          </p:cNvCxnSpPr>
          <p:nvPr/>
        </p:nvCxnSpPr>
        <p:spPr>
          <a:xfrm>
            <a:off x="2660303" y="3959168"/>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7" name="Straight Connector 16">
            <a:extLst>
              <a:ext uri="{FF2B5EF4-FFF2-40B4-BE49-F238E27FC236}">
                <a16:creationId xmlns:a16="http://schemas.microsoft.com/office/drawing/2014/main" id="{18EAD728-281A-4CBC-B6CB-AC46CE78C292}"/>
              </a:ext>
            </a:extLst>
          </p:cNvPr>
          <p:cNvCxnSpPr>
            <a:cxnSpLocks/>
          </p:cNvCxnSpPr>
          <p:nvPr/>
        </p:nvCxnSpPr>
        <p:spPr>
          <a:xfrm>
            <a:off x="6348383" y="3959168"/>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8" name="Straight Connector 17">
            <a:extLst>
              <a:ext uri="{FF2B5EF4-FFF2-40B4-BE49-F238E27FC236}">
                <a16:creationId xmlns:a16="http://schemas.microsoft.com/office/drawing/2014/main" id="{06C6F0E5-34EA-4A9B-B75B-08619F47AE1E}"/>
              </a:ext>
            </a:extLst>
          </p:cNvPr>
          <p:cNvCxnSpPr>
            <a:cxnSpLocks/>
          </p:cNvCxnSpPr>
          <p:nvPr/>
        </p:nvCxnSpPr>
        <p:spPr>
          <a:xfrm>
            <a:off x="10052974" y="4025207"/>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9" name="Rectangle: Rounded Corners 15">
            <a:extLst>
              <a:ext uri="{FF2B5EF4-FFF2-40B4-BE49-F238E27FC236}">
                <a16:creationId xmlns:a16="http://schemas.microsoft.com/office/drawing/2014/main" id="{F00E3249-ACD5-4D11-8D94-2D016D6532E8}"/>
              </a:ext>
            </a:extLst>
          </p:cNvPr>
          <p:cNvSpPr/>
          <p:nvPr/>
        </p:nvSpPr>
        <p:spPr>
          <a:xfrm>
            <a:off x="8672137" y="2145608"/>
            <a:ext cx="3183889" cy="1778000"/>
          </a:xfrm>
          <a:prstGeom prst="roundRect">
            <a:avLst/>
          </a:prstGeom>
          <a:solidFill>
            <a:srgbClr val="CC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000000"/>
              </a:solidFill>
              <a:latin typeface="Times New Roman" panose="02020603050405020304" pitchFamily="18" charset="0"/>
              <a:ea typeface="Times New Roman" panose="02020603050405020304" pitchFamily="18" charset="0"/>
            </a:endParaRPr>
          </a:p>
          <a:p>
            <a:pPr algn="just"/>
            <a:r>
              <a:rPr lang="es-ES" sz="2400" b="1" i="1" dirty="0">
                <a:solidFill>
                  <a:schemeClr val="tx1"/>
                </a:solidFill>
              </a:rPr>
              <a:t>c)</a:t>
            </a:r>
            <a:r>
              <a:rPr lang="es-ES" sz="2400" b="1" i="1" dirty="0" err="1">
                <a:solidFill>
                  <a:schemeClr val="tx1"/>
                </a:solidFill>
              </a:rPr>
              <a:t>Theo</a:t>
            </a:r>
            <a:r>
              <a:rPr lang="es-ES" sz="2400" b="1" i="1" dirty="0">
                <a:solidFill>
                  <a:schemeClr val="tx1"/>
                </a:solidFill>
              </a:rPr>
              <a:t> </a:t>
            </a:r>
            <a:r>
              <a:rPr lang="es-ES" sz="2400" b="1" i="1" dirty="0" err="1">
                <a:solidFill>
                  <a:schemeClr val="tx1"/>
                </a:solidFill>
              </a:rPr>
              <a:t>em</a:t>
            </a:r>
            <a:r>
              <a:rPr lang="es-ES" sz="2400" b="1" i="1" dirty="0">
                <a:solidFill>
                  <a:schemeClr val="tx1"/>
                </a:solidFill>
              </a:rPr>
              <a:t> </a:t>
            </a:r>
            <a:r>
              <a:rPr lang="es-ES" sz="2400" b="1" i="1" dirty="0" err="1">
                <a:solidFill>
                  <a:schemeClr val="tx1"/>
                </a:solidFill>
              </a:rPr>
              <a:t>các</a:t>
            </a:r>
            <a:r>
              <a:rPr lang="es-ES" sz="2400" b="1" i="1" dirty="0">
                <a:solidFill>
                  <a:schemeClr val="tx1"/>
                </a:solidFill>
              </a:rPr>
              <a:t> </a:t>
            </a:r>
            <a:r>
              <a:rPr lang="es-ES" sz="2400" b="1" i="1" dirty="0" err="1">
                <a:solidFill>
                  <a:schemeClr val="tx1"/>
                </a:solidFill>
              </a:rPr>
              <a:t>tình</a:t>
            </a:r>
            <a:r>
              <a:rPr lang="es-ES" sz="2400" b="1" i="1" dirty="0">
                <a:solidFill>
                  <a:schemeClr val="tx1"/>
                </a:solidFill>
              </a:rPr>
              <a:t> </a:t>
            </a:r>
            <a:r>
              <a:rPr lang="es-ES" sz="2400" b="1" i="1" dirty="0" err="1">
                <a:solidFill>
                  <a:schemeClr val="tx1"/>
                </a:solidFill>
              </a:rPr>
              <a:t>huống</a:t>
            </a:r>
            <a:r>
              <a:rPr lang="es-ES" sz="2400" b="1" i="1" dirty="0">
                <a:solidFill>
                  <a:schemeClr val="tx1"/>
                </a:solidFill>
              </a:rPr>
              <a:t> </a:t>
            </a:r>
            <a:r>
              <a:rPr lang="es-ES" sz="2400" b="1" i="1" dirty="0" err="1">
                <a:solidFill>
                  <a:schemeClr val="tx1"/>
                </a:solidFill>
              </a:rPr>
              <a:t>nguy</a:t>
            </a:r>
            <a:r>
              <a:rPr lang="es-ES" sz="2400" b="1" i="1" dirty="0">
                <a:solidFill>
                  <a:schemeClr val="tx1"/>
                </a:solidFill>
              </a:rPr>
              <a:t> </a:t>
            </a:r>
            <a:r>
              <a:rPr lang="es-ES" sz="2400" b="1" i="1" dirty="0" err="1">
                <a:solidFill>
                  <a:schemeClr val="tx1"/>
                </a:solidFill>
              </a:rPr>
              <a:t>hiểm</a:t>
            </a:r>
            <a:r>
              <a:rPr lang="es-ES" sz="2400" b="1" i="1" dirty="0">
                <a:solidFill>
                  <a:schemeClr val="tx1"/>
                </a:solidFill>
              </a:rPr>
              <a:t> </a:t>
            </a:r>
            <a:r>
              <a:rPr lang="es-ES" sz="2400" b="1" i="1" dirty="0" err="1">
                <a:solidFill>
                  <a:schemeClr val="tx1"/>
                </a:solidFill>
              </a:rPr>
              <a:t>đến</a:t>
            </a:r>
            <a:r>
              <a:rPr lang="es-ES" sz="2400" b="1" i="1" dirty="0">
                <a:solidFill>
                  <a:schemeClr val="tx1"/>
                </a:solidFill>
              </a:rPr>
              <a:t> </a:t>
            </a:r>
            <a:r>
              <a:rPr lang="es-ES" sz="2400" b="1" i="1" dirty="0" err="1">
                <a:solidFill>
                  <a:schemeClr val="tx1"/>
                </a:solidFill>
              </a:rPr>
              <a:t>từ</a:t>
            </a:r>
            <a:r>
              <a:rPr lang="es-ES" sz="2400" b="1" i="1" dirty="0">
                <a:solidFill>
                  <a:schemeClr val="tx1"/>
                </a:solidFill>
              </a:rPr>
              <a:t> con </a:t>
            </a:r>
            <a:r>
              <a:rPr lang="es-ES" sz="2400" b="1" i="1" dirty="0" err="1">
                <a:solidFill>
                  <a:schemeClr val="tx1"/>
                </a:solidFill>
              </a:rPr>
              <a:t>người</a:t>
            </a:r>
            <a:r>
              <a:rPr lang="es-ES" sz="2400" b="1" i="1" dirty="0">
                <a:solidFill>
                  <a:schemeClr val="tx1"/>
                </a:solidFill>
              </a:rPr>
              <a:t> </a:t>
            </a:r>
            <a:r>
              <a:rPr lang="es-ES" sz="2400" b="1" i="1" dirty="0" err="1">
                <a:solidFill>
                  <a:schemeClr val="tx1"/>
                </a:solidFill>
              </a:rPr>
              <a:t>là</a:t>
            </a:r>
            <a:r>
              <a:rPr lang="es-ES" sz="2400" b="1" i="1" dirty="0">
                <a:solidFill>
                  <a:schemeClr val="tx1"/>
                </a:solidFill>
              </a:rPr>
              <a:t> </a:t>
            </a:r>
            <a:r>
              <a:rPr lang="es-ES" sz="2400" b="1" i="1" dirty="0" err="1">
                <a:solidFill>
                  <a:schemeClr val="tx1"/>
                </a:solidFill>
              </a:rPr>
              <a:t>gì</a:t>
            </a:r>
            <a:r>
              <a:rPr lang="es-ES" sz="2400" b="1" i="1" dirty="0">
                <a:solidFill>
                  <a:schemeClr val="tx1"/>
                </a:solidFill>
              </a:rPr>
              <a:t>?</a:t>
            </a:r>
            <a:endParaRPr lang="vi-VN" sz="2400" b="1" i="1" dirty="0">
              <a:solidFill>
                <a:schemeClr val="tx1"/>
              </a:solidFill>
            </a:endParaRPr>
          </a:p>
          <a:p>
            <a:pPr algn="ctr"/>
            <a:endParaRPr lang="en-US" dirty="0">
              <a:solidFill>
                <a:prstClr val="white"/>
              </a:solidFill>
              <a:latin typeface="Times New Roman" panose="02020603050405020304" pitchFamily="18" charset="0"/>
              <a:ea typeface="Times New Roman" panose="02020603050405020304" pitchFamily="18" charset="0"/>
            </a:endParaRPr>
          </a:p>
        </p:txBody>
      </p:sp>
      <p:pic>
        <p:nvPicPr>
          <p:cNvPr id="20" name="Shape 1"/>
          <p:cNvPicPr/>
          <p:nvPr/>
        </p:nvPicPr>
        <p:blipFill>
          <a:blip r:embed="rId2"/>
          <a:stretch/>
        </p:blipFill>
        <p:spPr>
          <a:xfrm>
            <a:off x="11033760" y="0"/>
            <a:ext cx="1158240" cy="1048385"/>
          </a:xfrm>
          <a:prstGeom prst="rect">
            <a:avLst/>
          </a:prstGeom>
          <a:noFill/>
          <a:ln>
            <a:noFill/>
          </a:ln>
        </p:spPr>
      </p:pic>
    </p:spTree>
    <p:extLst>
      <p:ext uri="{BB962C8B-B14F-4D97-AF65-F5344CB8AC3E}">
        <p14:creationId xmlns:p14="http://schemas.microsoft.com/office/powerpoint/2010/main" val="279474755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barn(inVertical)">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down)">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down)">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barn(inVertical)">
                                      <p:cBhvr>
                                        <p:cTn id="39" dur="500"/>
                                        <p:tgtEl>
                                          <p:spTgt spid="16"/>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barn(inVertical)">
                                      <p:cBhvr>
                                        <p:cTn id="44" dur="500"/>
                                        <p:tgtEl>
                                          <p:spTgt spid="11"/>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down)">
                                      <p:cBhvr>
                                        <p:cTn id="49" dur="500"/>
                                        <p:tgtEl>
                                          <p:spTgt spid="17"/>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wipe(down)">
                                      <p:cBhvr>
                                        <p:cTn id="52" dur="500"/>
                                        <p:tgtEl>
                                          <p:spTgt spid="12"/>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500"/>
                                        <p:tgtEl>
                                          <p:spTgt spid="18"/>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fade">
                                      <p:cBhvr>
                                        <p:cTn id="62" dur="500"/>
                                        <p:tgtEl>
                                          <p:spTgt spid="19"/>
                                        </p:tgtEl>
                                      </p:cBhvr>
                                    </p:animEffect>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additive="base">
                                        <p:cTn id="67" dur="500" fill="hold"/>
                                        <p:tgtEl>
                                          <p:spTgt spid="13"/>
                                        </p:tgtEl>
                                        <p:attrNameLst>
                                          <p:attrName>ppt_x</p:attrName>
                                        </p:attrNameLst>
                                      </p:cBhvr>
                                      <p:tavLst>
                                        <p:tav tm="0">
                                          <p:val>
                                            <p:strVal val="#ppt_x"/>
                                          </p:val>
                                        </p:tav>
                                        <p:tav tm="100000">
                                          <p:val>
                                            <p:strVal val="#ppt_x"/>
                                          </p:val>
                                        </p:tav>
                                      </p:tavLst>
                                    </p:anim>
                                    <p:anim calcmode="lin" valueType="num">
                                      <p:cBhvr additive="base">
                                        <p:cTn id="6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1" grpId="0" animBg="1"/>
      <p:bldP spid="12" grpId="0" animBg="1"/>
      <p:bldP spid="13" grpId="0" animBg="1"/>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9707417" y="2463890"/>
            <a:ext cx="2900751" cy="4359018"/>
          </a:xfrm>
          <a:prstGeom prst="rect">
            <a:avLst/>
          </a:prstGeom>
        </p:spPr>
      </p:pic>
      <p:pic>
        <p:nvPicPr>
          <p:cNvPr id="13" name="Picture 12"/>
          <p:cNvPicPr>
            <a:picLocks noChangeAspect="1"/>
          </p:cNvPicPr>
          <p:nvPr/>
        </p:nvPicPr>
        <p:blipFill>
          <a:blip r:embed="rId3"/>
          <a:stretch>
            <a:fillRect/>
          </a:stretch>
        </p:blipFill>
        <p:spPr>
          <a:xfrm>
            <a:off x="1848649" y="129308"/>
            <a:ext cx="8283243" cy="6585527"/>
          </a:xfrm>
          <a:prstGeom prst="rect">
            <a:avLst/>
          </a:prstGeom>
        </p:spPr>
      </p:pic>
      <p:sp>
        <p:nvSpPr>
          <p:cNvPr id="14" name="Text Box 5"/>
          <p:cNvSpPr txBox="1">
            <a:spLocks noChangeArrowheads="1"/>
          </p:cNvSpPr>
          <p:nvPr/>
        </p:nvSpPr>
        <p:spPr bwMode="auto">
          <a:xfrm>
            <a:off x="3155162" y="1018750"/>
            <a:ext cx="6117426" cy="319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indent="400050" algn="just">
              <a:buNone/>
            </a:pPr>
            <a:r>
              <a:rPr lang="en-US" sz="3200" dirty="0" err="1">
                <a:solidFill>
                  <a:srgbClr val="0000FF"/>
                </a:solidFill>
              </a:rPr>
              <a:t>Tình</a:t>
            </a:r>
            <a:r>
              <a:rPr lang="en-US" sz="3200" dirty="0">
                <a:solidFill>
                  <a:srgbClr val="0000FF"/>
                </a:solidFill>
              </a:rPr>
              <a:t> </a:t>
            </a:r>
            <a:r>
              <a:rPr lang="en-US" sz="3200" dirty="0" err="1">
                <a:solidFill>
                  <a:srgbClr val="0000FF"/>
                </a:solidFill>
              </a:rPr>
              <a:t>huống</a:t>
            </a:r>
            <a:r>
              <a:rPr lang="en-US" sz="3200" dirty="0">
                <a:solidFill>
                  <a:srgbClr val="0000FF"/>
                </a:solidFill>
              </a:rPr>
              <a:t> </a:t>
            </a:r>
            <a:r>
              <a:rPr lang="en-US" sz="3200" dirty="0" err="1">
                <a:solidFill>
                  <a:srgbClr val="0000FF"/>
                </a:solidFill>
              </a:rPr>
              <a:t>nguy</a:t>
            </a:r>
            <a:r>
              <a:rPr lang="en-US" sz="3200" dirty="0">
                <a:solidFill>
                  <a:srgbClr val="0000FF"/>
                </a:solidFill>
              </a:rPr>
              <a:t> </a:t>
            </a:r>
            <a:r>
              <a:rPr lang="en-US" sz="3200" dirty="0" err="1">
                <a:solidFill>
                  <a:srgbClr val="0000FF"/>
                </a:solidFill>
              </a:rPr>
              <a:t>hiểm</a:t>
            </a:r>
            <a:r>
              <a:rPr lang="en-US" sz="3200" dirty="0">
                <a:solidFill>
                  <a:srgbClr val="0000FF"/>
                </a:solidFill>
              </a:rPr>
              <a:t> </a:t>
            </a:r>
            <a:r>
              <a:rPr lang="en-US" sz="3200" dirty="0" err="1">
                <a:solidFill>
                  <a:srgbClr val="0000FF"/>
                </a:solidFill>
              </a:rPr>
              <a:t>là</a:t>
            </a:r>
            <a:r>
              <a:rPr lang="de-DE" sz="3200" dirty="0">
                <a:solidFill>
                  <a:srgbClr val="0000FF"/>
                </a:solidFill>
              </a:rPr>
              <a:t> những tình huống gây ra bởi các hành vi của con người như trộm cắp, cướp giật, bắt nạt, xâm hại người khác,...làm tổn hại đến tính mạng, của cải vật chất, tinh thần của cá nhân và xã hội</a:t>
            </a:r>
            <a:endParaRPr lang="en-US" sz="3200" dirty="0">
              <a:solidFill>
                <a:srgbClr val="0000FF"/>
              </a:solidFill>
            </a:endParaRPr>
          </a:p>
        </p:txBody>
      </p:sp>
      <p:pic>
        <p:nvPicPr>
          <p:cNvPr id="12" name="图片 8" descr="6fc417983c9675ce1b60e983870aeb8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48649" y="5359808"/>
            <a:ext cx="1510109" cy="1290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p:cNvPicPr>
            <a:picLocks noChangeAspect="1"/>
          </p:cNvPicPr>
          <p:nvPr/>
        </p:nvPicPr>
        <p:blipFill>
          <a:blip r:embed="rId5"/>
          <a:stretch>
            <a:fillRect/>
          </a:stretch>
        </p:blipFill>
        <p:spPr>
          <a:xfrm>
            <a:off x="10936762" y="0"/>
            <a:ext cx="1255238" cy="937524"/>
          </a:xfrm>
          <a:prstGeom prst="rect">
            <a:avLst/>
          </a:prstGeom>
        </p:spPr>
      </p:pic>
      <p:pic>
        <p:nvPicPr>
          <p:cNvPr id="8" name="Shape 1"/>
          <p:cNvPicPr/>
          <p:nvPr/>
        </p:nvPicPr>
        <p:blipFill>
          <a:blip r:embed="rId6"/>
          <a:stretch/>
        </p:blipFill>
        <p:spPr>
          <a:xfrm>
            <a:off x="10958513" y="0"/>
            <a:ext cx="1233487" cy="1048385"/>
          </a:xfrm>
          <a:prstGeom prst="rect">
            <a:avLst/>
          </a:prstGeom>
          <a:noFill/>
          <a:ln>
            <a:noFill/>
          </a:ln>
        </p:spPr>
      </p:pic>
    </p:spTree>
    <p:extLst>
      <p:ext uri="{BB962C8B-B14F-4D97-AF65-F5344CB8AC3E}">
        <p14:creationId xmlns:p14="http://schemas.microsoft.com/office/powerpoint/2010/main" val="157726992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heel(1)">
                                      <p:cBhvr>
                                        <p:cTn id="7" dur="2000"/>
                                        <p:tgtEl>
                                          <p:spTgt spid="13"/>
                                        </p:tgtEl>
                                      </p:cBhvr>
                                    </p:animEffect>
                                  </p:childTnLst>
                                </p:cTn>
                              </p:par>
                              <p:par>
                                <p:cTn id="8" presetID="53"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 calcmode="lin" valueType="num">
                                      <p:cBhvr>
                                        <p:cTn id="10" dur="1000" fill="hold"/>
                                        <p:tgtEl>
                                          <p:spTgt spid="14"/>
                                        </p:tgtEl>
                                        <p:attrNameLst>
                                          <p:attrName>ppt_w</p:attrName>
                                        </p:attrNameLst>
                                      </p:cBhvr>
                                      <p:tavLst>
                                        <p:tav tm="0">
                                          <p:val>
                                            <p:fltVal val="0"/>
                                          </p:val>
                                        </p:tav>
                                        <p:tav tm="100000">
                                          <p:val>
                                            <p:strVal val="#ppt_w"/>
                                          </p:val>
                                        </p:tav>
                                      </p:tavLst>
                                    </p:anim>
                                    <p:anim calcmode="lin" valueType="num">
                                      <p:cBhvr>
                                        <p:cTn id="11" dur="1000" fill="hold"/>
                                        <p:tgtEl>
                                          <p:spTgt spid="14"/>
                                        </p:tgtEl>
                                        <p:attrNameLst>
                                          <p:attrName>ppt_h</p:attrName>
                                        </p:attrNameLst>
                                      </p:cBhvr>
                                      <p:tavLst>
                                        <p:tav tm="0">
                                          <p:val>
                                            <p:fltVal val="0"/>
                                          </p:val>
                                        </p:tav>
                                        <p:tav tm="100000">
                                          <p:val>
                                            <p:strVal val="#ppt_h"/>
                                          </p:val>
                                        </p:tav>
                                      </p:tavLst>
                                    </p:anim>
                                    <p:animEffect transition="in" filter="fade">
                                      <p:cBhvr>
                                        <p:cTn id="12" dur="1000"/>
                                        <p:tgtEl>
                                          <p:spTgt spid="14"/>
                                        </p:tgtEl>
                                      </p:cBhvr>
                                    </p:animEffect>
                                  </p:childTnLst>
                                </p:cTn>
                              </p:par>
                            </p:childTnLst>
                          </p:cTn>
                        </p:par>
                        <p:par>
                          <p:cTn id="13" fill="hold">
                            <p:stCondLst>
                              <p:cond delay="2000"/>
                            </p:stCondLst>
                            <p:childTnLst>
                              <p:par>
                                <p:cTn id="14" presetID="37" presetClass="entr" presetSubtype="0" fill="hold"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900" decel="100000" fill="hold"/>
                                        <p:tgtEl>
                                          <p:spTgt spid="12"/>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9017</TotalTime>
  <Words>1707</Words>
  <Application>Microsoft Office PowerPoint</Application>
  <PresentationFormat>Widescreen</PresentationFormat>
  <Paragraphs>122</Paragraphs>
  <Slides>28</Slides>
  <Notes>5</Notes>
  <HiddenSlides>0</HiddenSlides>
  <MMClips>1</MMClips>
  <ScaleCrop>false</ScaleCrop>
  <HeadingPairs>
    <vt:vector size="6" baseType="variant">
      <vt:variant>
        <vt:lpstr>Fonts Used</vt:lpstr>
      </vt:variant>
      <vt:variant>
        <vt:i4>15</vt:i4>
      </vt:variant>
      <vt:variant>
        <vt:lpstr>Theme</vt:lpstr>
      </vt:variant>
      <vt:variant>
        <vt:i4>4</vt:i4>
      </vt:variant>
      <vt:variant>
        <vt:lpstr>Slide Titles</vt:lpstr>
      </vt:variant>
      <vt:variant>
        <vt:i4>28</vt:i4>
      </vt:variant>
    </vt:vector>
  </HeadingPairs>
  <TitlesOfParts>
    <vt:vector size="47" baseType="lpstr">
      <vt:lpstr>#9Slide03 Arima Madurai Black</vt:lpstr>
      <vt:lpstr>#9Slide05 Brannboll Ny</vt:lpstr>
      <vt:lpstr>#9Slide05 Fourth</vt:lpstr>
      <vt:lpstr>#9Slide05 IcielSanelma</vt:lpstr>
      <vt:lpstr>Arial Unicode MS</vt:lpstr>
      <vt:lpstr>微软雅黑</vt:lpstr>
      <vt:lpstr>宋体</vt:lpstr>
      <vt:lpstr>SVN-Vanilla Daisy Pro</vt:lpstr>
      <vt:lpstr>Arial</vt:lpstr>
      <vt:lpstr>Calibri</vt:lpstr>
      <vt:lpstr>Calibri Light</vt:lpstr>
      <vt:lpstr>Times</vt:lpstr>
      <vt:lpstr>Times New Roman</vt:lpstr>
      <vt:lpstr>Trebuchet MS</vt:lpstr>
      <vt:lpstr>Wingdings 3</vt:lpstr>
      <vt:lpstr>Office Theme</vt:lpstr>
      <vt:lpstr>1_Office Theme</vt:lpstr>
      <vt:lpstr>2_Office Theme</vt:lpstr>
      <vt:lpstr>24_Office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Hp</cp:lastModifiedBy>
  <cp:revision>323</cp:revision>
  <dcterms:created xsi:type="dcterms:W3CDTF">2021-06-28T15:32:15Z</dcterms:created>
  <dcterms:modified xsi:type="dcterms:W3CDTF">2025-03-23T15:23:13Z</dcterms:modified>
</cp:coreProperties>
</file>