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1" r:id="rId4"/>
    <p:sldId id="281" r:id="rId5"/>
    <p:sldId id="260" r:id="rId6"/>
    <p:sldId id="264" r:id="rId7"/>
    <p:sldId id="269" r:id="rId8"/>
    <p:sldId id="275" r:id="rId9"/>
    <p:sldId id="280" r:id="rId10"/>
    <p:sldId id="26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BCFB6-D74E-43C9-9CC0-38D0BDE05A9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B800-6201-4917-A402-47779884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7" name="Google Shape;27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5" name="Google Shape;317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5" name="Google Shape;317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31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4" name="Google Shape;364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Google Shape;422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6" name="Google Shape;422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828850">
            <a:off x="-1495157" y="3781830"/>
            <a:ext cx="4061613" cy="5785276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7472526" y="1380207"/>
            <a:ext cx="3282447" cy="810816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9804768" y="-566207"/>
            <a:ext cx="2872553" cy="2395233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5097765" flipH="1">
            <a:off x="-236660" y="-1808084"/>
            <a:ext cx="4101744" cy="5489408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 rot="5618119">
            <a:off x="11432247" y="2101411"/>
            <a:ext cx="1287620" cy="790364"/>
            <a:chOff x="3635425" y="69650"/>
            <a:chExt cx="965800" cy="592825"/>
          </a:xfrm>
        </p:grpSpPr>
        <p:sp>
          <p:nvSpPr>
            <p:cNvPr id="14" name="Google Shape;14;p2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131385" y="-492333"/>
            <a:ext cx="1287740" cy="1440065"/>
            <a:chOff x="2180275" y="-47850"/>
            <a:chExt cx="812625" cy="908750"/>
          </a:xfrm>
        </p:grpSpPr>
        <p:sp>
          <p:nvSpPr>
            <p:cNvPr id="37" name="Google Shape;37;p2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214867" y="1632017"/>
            <a:ext cx="9762400" cy="28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67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076900" y="4591583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0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13"/>
          <p:cNvGrpSpPr/>
          <p:nvPr/>
        </p:nvGrpSpPr>
        <p:grpSpPr>
          <a:xfrm>
            <a:off x="-882124" y="-1300456"/>
            <a:ext cx="14268104" cy="9581581"/>
            <a:chOff x="-661593" y="-975342"/>
            <a:chExt cx="10701078" cy="7186186"/>
          </a:xfrm>
        </p:grpSpPr>
        <p:sp>
          <p:nvSpPr>
            <p:cNvPr id="854" name="Google Shape;854;p13"/>
            <p:cNvSpPr/>
            <p:nvPr/>
          </p:nvSpPr>
          <p:spPr>
            <a:xfrm rot="-5400000" flipH="1">
              <a:off x="7274485" y="3354218"/>
              <a:ext cx="2312448" cy="2820166"/>
            </a:xfrm>
            <a:custGeom>
              <a:avLst/>
              <a:gdLst/>
              <a:ahLst/>
              <a:cxnLst/>
              <a:rect l="l" t="t" r="r" b="b"/>
              <a:pathLst>
                <a:path w="99782" h="121690" extrusionOk="0">
                  <a:moveTo>
                    <a:pt x="79254" y="1"/>
                  </a:moveTo>
                  <a:cubicBezTo>
                    <a:pt x="74898" y="1"/>
                    <a:pt x="70544" y="853"/>
                    <a:pt x="66541" y="2572"/>
                  </a:cubicBezTo>
                  <a:cubicBezTo>
                    <a:pt x="57510" y="6431"/>
                    <a:pt x="50448" y="14627"/>
                    <a:pt x="47962" y="24155"/>
                  </a:cubicBezTo>
                  <a:cubicBezTo>
                    <a:pt x="45734" y="32709"/>
                    <a:pt x="47066" y="41740"/>
                    <a:pt x="46231" y="50533"/>
                  </a:cubicBezTo>
                  <a:cubicBezTo>
                    <a:pt x="45376" y="59346"/>
                    <a:pt x="41278" y="68934"/>
                    <a:pt x="32883" y="71699"/>
                  </a:cubicBezTo>
                  <a:cubicBezTo>
                    <a:pt x="28268" y="73191"/>
                    <a:pt x="23195" y="72336"/>
                    <a:pt x="18481" y="73390"/>
                  </a:cubicBezTo>
                  <a:cubicBezTo>
                    <a:pt x="9270" y="75439"/>
                    <a:pt x="2944" y="84570"/>
                    <a:pt x="1472" y="93899"/>
                  </a:cubicBezTo>
                  <a:cubicBezTo>
                    <a:pt x="0" y="103229"/>
                    <a:pt x="2467" y="112698"/>
                    <a:pt x="5431" y="121689"/>
                  </a:cubicBezTo>
                  <a:lnTo>
                    <a:pt x="99782" y="105457"/>
                  </a:lnTo>
                  <a:lnTo>
                    <a:pt x="94988" y="4004"/>
                  </a:lnTo>
                  <a:cubicBezTo>
                    <a:pt x="90203" y="1346"/>
                    <a:pt x="84727" y="1"/>
                    <a:pt x="79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55" name="Google Shape;855;p13"/>
            <p:cNvGrpSpPr/>
            <p:nvPr/>
          </p:nvGrpSpPr>
          <p:grpSpPr>
            <a:xfrm rot="2150411" flipH="1">
              <a:off x="8990962" y="3921682"/>
              <a:ext cx="306095" cy="461663"/>
              <a:chOff x="5185050" y="2463125"/>
              <a:chExt cx="751475" cy="1133400"/>
            </a:xfrm>
          </p:grpSpPr>
          <p:sp>
            <p:nvSpPr>
              <p:cNvPr id="856" name="Google Shape;856;p13"/>
              <p:cNvSpPr/>
              <p:nvPr/>
            </p:nvSpPr>
            <p:spPr>
              <a:xfrm>
                <a:off x="5185050" y="2463125"/>
                <a:ext cx="751475" cy="1067250"/>
              </a:xfrm>
              <a:custGeom>
                <a:avLst/>
                <a:gdLst/>
                <a:ahLst/>
                <a:cxnLst/>
                <a:rect l="l" t="t" r="r" b="b"/>
                <a:pathLst>
                  <a:path w="30059" h="42690" extrusionOk="0">
                    <a:moveTo>
                      <a:pt x="1831" y="0"/>
                    </a:moveTo>
                    <a:lnTo>
                      <a:pt x="1831" y="0"/>
                    </a:lnTo>
                    <a:cubicBezTo>
                      <a:pt x="2368" y="2188"/>
                      <a:pt x="1194" y="4476"/>
                      <a:pt x="697" y="6764"/>
                    </a:cubicBezTo>
                    <a:cubicBezTo>
                      <a:pt x="239" y="9071"/>
                      <a:pt x="1" y="11538"/>
                      <a:pt x="1393" y="13428"/>
                    </a:cubicBezTo>
                    <a:cubicBezTo>
                      <a:pt x="2845" y="15357"/>
                      <a:pt x="5809" y="16412"/>
                      <a:pt x="6904" y="18500"/>
                    </a:cubicBezTo>
                    <a:cubicBezTo>
                      <a:pt x="8236" y="21066"/>
                      <a:pt x="6347" y="24448"/>
                      <a:pt x="8018" y="26855"/>
                    </a:cubicBezTo>
                    <a:cubicBezTo>
                      <a:pt x="9589" y="29143"/>
                      <a:pt x="13826" y="29779"/>
                      <a:pt x="15060" y="32206"/>
                    </a:cubicBezTo>
                    <a:cubicBezTo>
                      <a:pt x="15875" y="33838"/>
                      <a:pt x="15060" y="35887"/>
                      <a:pt x="15597" y="37617"/>
                    </a:cubicBezTo>
                    <a:cubicBezTo>
                      <a:pt x="15696" y="37975"/>
                      <a:pt x="15875" y="38313"/>
                      <a:pt x="16174" y="38592"/>
                    </a:cubicBezTo>
                    <a:cubicBezTo>
                      <a:pt x="16611" y="38970"/>
                      <a:pt x="17268" y="39129"/>
                      <a:pt x="17904" y="39288"/>
                    </a:cubicBezTo>
                    <a:cubicBezTo>
                      <a:pt x="20470" y="39925"/>
                      <a:pt x="23295" y="40720"/>
                      <a:pt x="24051" y="42690"/>
                    </a:cubicBezTo>
                    <a:cubicBezTo>
                      <a:pt x="25503" y="40621"/>
                      <a:pt x="26975" y="38592"/>
                      <a:pt x="28408" y="36523"/>
                    </a:cubicBezTo>
                    <a:cubicBezTo>
                      <a:pt x="29004" y="35648"/>
                      <a:pt x="29621" y="34792"/>
                      <a:pt x="29800" y="33838"/>
                    </a:cubicBezTo>
                    <a:cubicBezTo>
                      <a:pt x="30059" y="32425"/>
                      <a:pt x="29183" y="31132"/>
                      <a:pt x="28487" y="29879"/>
                    </a:cubicBezTo>
                    <a:cubicBezTo>
                      <a:pt x="27711" y="28526"/>
                      <a:pt x="27075" y="26975"/>
                      <a:pt x="27473" y="25403"/>
                    </a:cubicBezTo>
                    <a:cubicBezTo>
                      <a:pt x="27731" y="24249"/>
                      <a:pt x="28567" y="23076"/>
                      <a:pt x="28388" y="21922"/>
                    </a:cubicBezTo>
                    <a:cubicBezTo>
                      <a:pt x="28288" y="21265"/>
                      <a:pt x="27831" y="20689"/>
                      <a:pt x="27373" y="20171"/>
                    </a:cubicBezTo>
                    <a:cubicBezTo>
                      <a:pt x="26199" y="18898"/>
                      <a:pt x="24747" y="17784"/>
                      <a:pt x="23096" y="16889"/>
                    </a:cubicBezTo>
                    <a:cubicBezTo>
                      <a:pt x="21346" y="15934"/>
                      <a:pt x="19277" y="15138"/>
                      <a:pt x="18481" y="13607"/>
                    </a:cubicBezTo>
                    <a:cubicBezTo>
                      <a:pt x="17924" y="12453"/>
                      <a:pt x="18163" y="11080"/>
                      <a:pt x="17944" y="9847"/>
                    </a:cubicBezTo>
                    <a:cubicBezTo>
                      <a:pt x="17347" y="6465"/>
                      <a:pt x="13369" y="4277"/>
                      <a:pt x="9191" y="3203"/>
                    </a:cubicBezTo>
                    <a:cubicBezTo>
                      <a:pt x="6406" y="2507"/>
                      <a:pt x="3144" y="1989"/>
                      <a:pt x="1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>
                <a:off x="5320825" y="2577500"/>
                <a:ext cx="502800" cy="1019025"/>
              </a:xfrm>
              <a:custGeom>
                <a:avLst/>
                <a:gdLst/>
                <a:ahLst/>
                <a:cxnLst/>
                <a:rect l="l" t="t" r="r" b="b"/>
                <a:pathLst>
                  <a:path w="20112" h="407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225" y="11240"/>
                      <a:pt x="17208" y="25582"/>
                      <a:pt x="18859" y="40761"/>
                    </a:cubicBezTo>
                    <a:lnTo>
                      <a:pt x="20112" y="40601"/>
                    </a:lnTo>
                    <a:cubicBezTo>
                      <a:pt x="18063" y="25304"/>
                      <a:pt x="10623" y="1104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8" name="Google Shape;858;p13"/>
            <p:cNvGrpSpPr/>
            <p:nvPr/>
          </p:nvGrpSpPr>
          <p:grpSpPr>
            <a:xfrm rot="-6599930" flipH="1">
              <a:off x="8246312" y="3927196"/>
              <a:ext cx="1141817" cy="450658"/>
              <a:chOff x="5351150" y="1861950"/>
              <a:chExt cx="1310412" cy="517200"/>
            </a:xfrm>
          </p:grpSpPr>
          <p:sp>
            <p:nvSpPr>
              <p:cNvPr id="859" name="Google Shape;859;p13"/>
              <p:cNvSpPr/>
              <p:nvPr/>
            </p:nvSpPr>
            <p:spPr>
              <a:xfrm>
                <a:off x="5429735" y="2107037"/>
                <a:ext cx="1231827" cy="209467"/>
              </a:xfrm>
              <a:custGeom>
                <a:avLst/>
                <a:gdLst/>
                <a:ahLst/>
                <a:cxnLst/>
                <a:rect l="l" t="t" r="r" b="b"/>
                <a:pathLst>
                  <a:path w="38315" h="5074" fill="none" extrusionOk="0">
                    <a:moveTo>
                      <a:pt x="1" y="538"/>
                    </a:moveTo>
                    <a:cubicBezTo>
                      <a:pt x="12951" y="1"/>
                      <a:pt x="26259" y="339"/>
                      <a:pt x="38314" y="5074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chemeClr val="dk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>
                <a:off x="5401400" y="2134375"/>
                <a:ext cx="1536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5826" extrusionOk="0">
                    <a:moveTo>
                      <a:pt x="6147" y="1"/>
                    </a:moveTo>
                    <a:cubicBezTo>
                      <a:pt x="6146" y="1"/>
                      <a:pt x="1034" y="3144"/>
                      <a:pt x="537" y="3641"/>
                    </a:cubicBezTo>
                    <a:cubicBezTo>
                      <a:pt x="40" y="4139"/>
                      <a:pt x="0" y="4934"/>
                      <a:pt x="497" y="5432"/>
                    </a:cubicBezTo>
                    <a:cubicBezTo>
                      <a:pt x="766" y="5690"/>
                      <a:pt x="1105" y="5825"/>
                      <a:pt x="1438" y="5825"/>
                    </a:cubicBezTo>
                    <a:cubicBezTo>
                      <a:pt x="1746" y="5825"/>
                      <a:pt x="2049" y="5710"/>
                      <a:pt x="2288" y="5471"/>
                    </a:cubicBezTo>
                    <a:cubicBezTo>
                      <a:pt x="2785" y="4974"/>
                      <a:pt x="6147" y="1"/>
                      <a:pt x="61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>
                <a:off x="5596350" y="1949750"/>
                <a:ext cx="15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5835" extrusionOk="0">
                    <a:moveTo>
                      <a:pt x="4735" y="1"/>
                    </a:moveTo>
                    <a:cubicBezTo>
                      <a:pt x="4418" y="1"/>
                      <a:pt x="4103" y="120"/>
                      <a:pt x="3859" y="364"/>
                    </a:cubicBezTo>
                    <a:cubicBezTo>
                      <a:pt x="3362" y="861"/>
                      <a:pt x="0" y="5834"/>
                      <a:pt x="0" y="5834"/>
                    </a:cubicBezTo>
                    <a:cubicBezTo>
                      <a:pt x="0" y="5834"/>
                      <a:pt x="5112" y="2671"/>
                      <a:pt x="5610" y="2174"/>
                    </a:cubicBezTo>
                    <a:cubicBezTo>
                      <a:pt x="6107" y="1677"/>
                      <a:pt x="6147" y="881"/>
                      <a:pt x="5650" y="384"/>
                    </a:cubicBezTo>
                    <a:cubicBezTo>
                      <a:pt x="5396" y="130"/>
                      <a:pt x="5065" y="1"/>
                      <a:pt x="4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>
                <a:off x="5539650" y="2142850"/>
                <a:ext cx="64675" cy="1964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7858" extrusionOk="0">
                    <a:moveTo>
                      <a:pt x="1413" y="0"/>
                    </a:moveTo>
                    <a:cubicBezTo>
                      <a:pt x="1413" y="0"/>
                      <a:pt x="20" y="5869"/>
                      <a:pt x="20" y="6565"/>
                    </a:cubicBezTo>
                    <a:cubicBezTo>
                      <a:pt x="0" y="7261"/>
                      <a:pt x="577" y="7838"/>
                      <a:pt x="1273" y="7858"/>
                    </a:cubicBezTo>
                    <a:cubicBezTo>
                      <a:pt x="1970" y="7858"/>
                      <a:pt x="2566" y="7321"/>
                      <a:pt x="2566" y="6624"/>
                    </a:cubicBezTo>
                    <a:cubicBezTo>
                      <a:pt x="2586" y="5928"/>
                      <a:pt x="1413" y="0"/>
                      <a:pt x="1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>
                <a:off x="5547100" y="1891175"/>
                <a:ext cx="64675" cy="1965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7860" extrusionOk="0">
                    <a:moveTo>
                      <a:pt x="1276" y="1"/>
                    </a:moveTo>
                    <a:cubicBezTo>
                      <a:pt x="597" y="1"/>
                      <a:pt x="60" y="532"/>
                      <a:pt x="21" y="1235"/>
                    </a:cubicBezTo>
                    <a:cubicBezTo>
                      <a:pt x="1" y="1931"/>
                      <a:pt x="1174" y="7859"/>
                      <a:pt x="1174" y="7859"/>
                    </a:cubicBezTo>
                    <a:cubicBezTo>
                      <a:pt x="1174" y="7859"/>
                      <a:pt x="2567" y="1991"/>
                      <a:pt x="2567" y="1294"/>
                    </a:cubicBezTo>
                    <a:cubicBezTo>
                      <a:pt x="2587" y="598"/>
                      <a:pt x="2010" y="21"/>
                      <a:pt x="1314" y="1"/>
                    </a:cubicBezTo>
                    <a:cubicBezTo>
                      <a:pt x="1301" y="1"/>
                      <a:pt x="1289" y="1"/>
                      <a:pt x="1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13"/>
              <p:cNvSpPr/>
              <p:nvPr/>
            </p:nvSpPr>
            <p:spPr>
              <a:xfrm>
                <a:off x="5351150" y="2079175"/>
                <a:ext cx="19747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548" extrusionOk="0">
                    <a:moveTo>
                      <a:pt x="1299" y="0"/>
                    </a:moveTo>
                    <a:cubicBezTo>
                      <a:pt x="618" y="0"/>
                      <a:pt x="60" y="570"/>
                      <a:pt x="41" y="1254"/>
                    </a:cubicBezTo>
                    <a:cubicBezTo>
                      <a:pt x="1" y="1950"/>
                      <a:pt x="558" y="2547"/>
                      <a:pt x="1274" y="2547"/>
                    </a:cubicBezTo>
                    <a:cubicBezTo>
                      <a:pt x="1280" y="2547"/>
                      <a:pt x="1286" y="2547"/>
                      <a:pt x="1293" y="2547"/>
                    </a:cubicBezTo>
                    <a:cubicBezTo>
                      <a:pt x="2070" y="2547"/>
                      <a:pt x="7898" y="1393"/>
                      <a:pt x="7898" y="1393"/>
                    </a:cubicBezTo>
                    <a:cubicBezTo>
                      <a:pt x="7898" y="1393"/>
                      <a:pt x="2030" y="1"/>
                      <a:pt x="1334" y="1"/>
                    </a:cubicBezTo>
                    <a:cubicBezTo>
                      <a:pt x="1322" y="1"/>
                      <a:pt x="1310" y="0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5603300" y="2086650"/>
                <a:ext cx="19697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2548" extrusionOk="0">
                    <a:moveTo>
                      <a:pt x="6586" y="0"/>
                    </a:moveTo>
                    <a:cubicBezTo>
                      <a:pt x="5810" y="0"/>
                      <a:pt x="1" y="1154"/>
                      <a:pt x="1" y="1154"/>
                    </a:cubicBezTo>
                    <a:cubicBezTo>
                      <a:pt x="1" y="1154"/>
                      <a:pt x="5869" y="2547"/>
                      <a:pt x="6565" y="2547"/>
                    </a:cubicBezTo>
                    <a:cubicBezTo>
                      <a:pt x="6577" y="2547"/>
                      <a:pt x="6589" y="2547"/>
                      <a:pt x="6600" y="2547"/>
                    </a:cubicBezTo>
                    <a:cubicBezTo>
                      <a:pt x="7261" y="2547"/>
                      <a:pt x="7819" y="1997"/>
                      <a:pt x="7858" y="1313"/>
                    </a:cubicBezTo>
                    <a:cubicBezTo>
                      <a:pt x="7878" y="617"/>
                      <a:pt x="7321" y="40"/>
                      <a:pt x="6605" y="0"/>
                    </a:cubicBezTo>
                    <a:cubicBezTo>
                      <a:pt x="6599" y="0"/>
                      <a:pt x="6593" y="0"/>
                      <a:pt x="6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5594850" y="2135375"/>
                <a:ext cx="149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601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3163" y="5133"/>
                      <a:pt x="3661" y="5630"/>
                    </a:cubicBezTo>
                    <a:cubicBezTo>
                      <a:pt x="3914" y="5884"/>
                      <a:pt x="4245" y="6013"/>
                      <a:pt x="4575" y="6013"/>
                    </a:cubicBezTo>
                    <a:cubicBezTo>
                      <a:pt x="4892" y="6013"/>
                      <a:pt x="5207" y="5894"/>
                      <a:pt x="5451" y="5650"/>
                    </a:cubicBezTo>
                    <a:cubicBezTo>
                      <a:pt x="5948" y="5153"/>
                      <a:pt x="5968" y="4357"/>
                      <a:pt x="5471" y="3860"/>
                    </a:cubicBezTo>
                    <a:cubicBezTo>
                      <a:pt x="4974" y="336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5407350" y="1944275"/>
                <a:ext cx="149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6014" extrusionOk="0">
                    <a:moveTo>
                      <a:pt x="1394" y="1"/>
                    </a:moveTo>
                    <a:cubicBezTo>
                      <a:pt x="1077" y="1"/>
                      <a:pt x="762" y="120"/>
                      <a:pt x="518" y="364"/>
                    </a:cubicBezTo>
                    <a:cubicBezTo>
                      <a:pt x="21" y="861"/>
                      <a:pt x="1" y="1657"/>
                      <a:pt x="498" y="2154"/>
                    </a:cubicBezTo>
                    <a:cubicBezTo>
                      <a:pt x="995" y="2652"/>
                      <a:pt x="5969" y="6014"/>
                      <a:pt x="5969" y="6014"/>
                    </a:cubicBezTo>
                    <a:cubicBezTo>
                      <a:pt x="5969" y="6014"/>
                      <a:pt x="2806" y="881"/>
                      <a:pt x="2308" y="384"/>
                    </a:cubicBezTo>
                    <a:cubicBezTo>
                      <a:pt x="2055" y="130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5360600" y="2124950"/>
                <a:ext cx="189025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3679" extrusionOk="0">
                    <a:moveTo>
                      <a:pt x="7560" y="0"/>
                    </a:moveTo>
                    <a:cubicBezTo>
                      <a:pt x="7560" y="0"/>
                      <a:pt x="1612" y="955"/>
                      <a:pt x="976" y="1213"/>
                    </a:cubicBezTo>
                    <a:cubicBezTo>
                      <a:pt x="319" y="1452"/>
                      <a:pt x="1" y="2208"/>
                      <a:pt x="260" y="2865"/>
                    </a:cubicBezTo>
                    <a:cubicBezTo>
                      <a:pt x="456" y="3364"/>
                      <a:pt x="929" y="3679"/>
                      <a:pt x="1424" y="3679"/>
                    </a:cubicBezTo>
                    <a:cubicBezTo>
                      <a:pt x="1580" y="3679"/>
                      <a:pt x="1738" y="3647"/>
                      <a:pt x="1891" y="3581"/>
                    </a:cubicBezTo>
                    <a:cubicBezTo>
                      <a:pt x="2547" y="3322"/>
                      <a:pt x="7560" y="0"/>
                      <a:pt x="7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13"/>
              <p:cNvSpPr/>
              <p:nvPr/>
            </p:nvSpPr>
            <p:spPr>
              <a:xfrm>
                <a:off x="5601800" y="2013000"/>
                <a:ext cx="1890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3683" extrusionOk="0">
                    <a:moveTo>
                      <a:pt x="6157" y="1"/>
                    </a:moveTo>
                    <a:cubicBezTo>
                      <a:pt x="5996" y="1"/>
                      <a:pt x="5831" y="33"/>
                      <a:pt x="5670" y="102"/>
                    </a:cubicBezTo>
                    <a:cubicBezTo>
                      <a:pt x="5034" y="340"/>
                      <a:pt x="1" y="3682"/>
                      <a:pt x="1" y="3682"/>
                    </a:cubicBezTo>
                    <a:cubicBezTo>
                      <a:pt x="1" y="3682"/>
                      <a:pt x="5949" y="2708"/>
                      <a:pt x="6585" y="2449"/>
                    </a:cubicBezTo>
                    <a:cubicBezTo>
                      <a:pt x="7242" y="2210"/>
                      <a:pt x="7560" y="1454"/>
                      <a:pt x="7321" y="818"/>
                    </a:cubicBezTo>
                    <a:cubicBezTo>
                      <a:pt x="7111" y="307"/>
                      <a:pt x="6652" y="1"/>
                      <a:pt x="6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13"/>
              <p:cNvSpPr/>
              <p:nvPr/>
            </p:nvSpPr>
            <p:spPr>
              <a:xfrm>
                <a:off x="5462550" y="2140350"/>
                <a:ext cx="101975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7290" extrusionOk="0">
                    <a:moveTo>
                      <a:pt x="4079" y="1"/>
                    </a:moveTo>
                    <a:cubicBezTo>
                      <a:pt x="4079" y="1"/>
                      <a:pt x="538" y="4874"/>
                      <a:pt x="279" y="5531"/>
                    </a:cubicBezTo>
                    <a:cubicBezTo>
                      <a:pt x="1" y="6167"/>
                      <a:pt x="279" y="6923"/>
                      <a:pt x="916" y="7182"/>
                    </a:cubicBezTo>
                    <a:cubicBezTo>
                      <a:pt x="1088" y="7255"/>
                      <a:pt x="1267" y="7290"/>
                      <a:pt x="1443" y="7290"/>
                    </a:cubicBezTo>
                    <a:cubicBezTo>
                      <a:pt x="1936" y="7290"/>
                      <a:pt x="2401" y="7015"/>
                      <a:pt x="2607" y="6545"/>
                    </a:cubicBezTo>
                    <a:cubicBezTo>
                      <a:pt x="2885" y="5889"/>
                      <a:pt x="4079" y="1"/>
                      <a:pt x="4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13"/>
              <p:cNvSpPr/>
              <p:nvPr/>
            </p:nvSpPr>
            <p:spPr>
              <a:xfrm>
                <a:off x="5586900" y="1906700"/>
                <a:ext cx="101975" cy="182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7318" extrusionOk="0">
                    <a:moveTo>
                      <a:pt x="2636" y="1"/>
                    </a:moveTo>
                    <a:cubicBezTo>
                      <a:pt x="2149" y="1"/>
                      <a:pt x="1692" y="290"/>
                      <a:pt x="1472" y="773"/>
                    </a:cubicBezTo>
                    <a:cubicBezTo>
                      <a:pt x="1194" y="1409"/>
                      <a:pt x="0" y="7318"/>
                      <a:pt x="0" y="7318"/>
                    </a:cubicBezTo>
                    <a:cubicBezTo>
                      <a:pt x="0" y="7318"/>
                      <a:pt x="3541" y="2444"/>
                      <a:pt x="3800" y="1787"/>
                    </a:cubicBezTo>
                    <a:cubicBezTo>
                      <a:pt x="4078" y="1151"/>
                      <a:pt x="3800" y="395"/>
                      <a:pt x="3163" y="116"/>
                    </a:cubicBezTo>
                    <a:cubicBezTo>
                      <a:pt x="2990" y="38"/>
                      <a:pt x="2811" y="1"/>
                      <a:pt x="2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13"/>
              <p:cNvSpPr/>
              <p:nvPr/>
            </p:nvSpPr>
            <p:spPr>
              <a:xfrm>
                <a:off x="5363100" y="2005875"/>
                <a:ext cx="18700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3908" extrusionOk="0">
                    <a:moveTo>
                      <a:pt x="1446" y="0"/>
                    </a:moveTo>
                    <a:cubicBezTo>
                      <a:pt x="959" y="0"/>
                      <a:pt x="504" y="275"/>
                      <a:pt x="299" y="745"/>
                    </a:cubicBezTo>
                    <a:cubicBezTo>
                      <a:pt x="0" y="1401"/>
                      <a:pt x="299" y="2177"/>
                      <a:pt x="955" y="2455"/>
                    </a:cubicBezTo>
                    <a:cubicBezTo>
                      <a:pt x="1592" y="2714"/>
                      <a:pt x="7480" y="3908"/>
                      <a:pt x="7480" y="3908"/>
                    </a:cubicBezTo>
                    <a:cubicBezTo>
                      <a:pt x="7480" y="3908"/>
                      <a:pt x="2606" y="387"/>
                      <a:pt x="1970" y="108"/>
                    </a:cubicBezTo>
                    <a:cubicBezTo>
                      <a:pt x="1798" y="35"/>
                      <a:pt x="1620" y="0"/>
                      <a:pt x="1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5601300" y="2125925"/>
                <a:ext cx="1870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3920" extrusionOk="0">
                    <a:moveTo>
                      <a:pt x="1" y="1"/>
                    </a:moveTo>
                    <a:cubicBezTo>
                      <a:pt x="1" y="1"/>
                      <a:pt x="4875" y="3542"/>
                      <a:pt x="5511" y="3820"/>
                    </a:cubicBezTo>
                    <a:cubicBezTo>
                      <a:pt x="5680" y="3887"/>
                      <a:pt x="5855" y="3919"/>
                      <a:pt x="6025" y="3919"/>
                    </a:cubicBezTo>
                    <a:cubicBezTo>
                      <a:pt x="6517" y="3919"/>
                      <a:pt x="6975" y="3651"/>
                      <a:pt x="7182" y="3164"/>
                    </a:cubicBezTo>
                    <a:cubicBezTo>
                      <a:pt x="7481" y="2527"/>
                      <a:pt x="7182" y="1771"/>
                      <a:pt x="6546" y="1473"/>
                    </a:cubicBezTo>
                    <a:cubicBezTo>
                      <a:pt x="5889" y="11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5585900" y="2140850"/>
                <a:ext cx="96000" cy="185025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7401" extrusionOk="0">
                    <a:moveTo>
                      <a:pt x="0" y="1"/>
                    </a:moveTo>
                    <a:cubicBezTo>
                      <a:pt x="0" y="1"/>
                      <a:pt x="955" y="5949"/>
                      <a:pt x="1214" y="6605"/>
                    </a:cubicBezTo>
                    <a:cubicBezTo>
                      <a:pt x="1399" y="7098"/>
                      <a:pt x="1894" y="7400"/>
                      <a:pt x="2404" y="7400"/>
                    </a:cubicBezTo>
                    <a:cubicBezTo>
                      <a:pt x="2552" y="7400"/>
                      <a:pt x="2702" y="7375"/>
                      <a:pt x="2845" y="7321"/>
                    </a:cubicBezTo>
                    <a:cubicBezTo>
                      <a:pt x="3521" y="7063"/>
                      <a:pt x="3840" y="6326"/>
                      <a:pt x="3581" y="5670"/>
                    </a:cubicBezTo>
                    <a:cubicBezTo>
                      <a:pt x="3322" y="503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5469525" y="1903875"/>
                <a:ext cx="9650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7391" extrusionOk="0">
                    <a:moveTo>
                      <a:pt x="1457" y="0"/>
                    </a:moveTo>
                    <a:cubicBezTo>
                      <a:pt x="1302" y="0"/>
                      <a:pt x="1145" y="29"/>
                      <a:pt x="995" y="90"/>
                    </a:cubicBezTo>
                    <a:cubicBezTo>
                      <a:pt x="319" y="349"/>
                      <a:pt x="0" y="1085"/>
                      <a:pt x="279" y="1721"/>
                    </a:cubicBezTo>
                    <a:cubicBezTo>
                      <a:pt x="518" y="2378"/>
                      <a:pt x="3860" y="7391"/>
                      <a:pt x="3860" y="7391"/>
                    </a:cubicBezTo>
                    <a:cubicBezTo>
                      <a:pt x="3860" y="7391"/>
                      <a:pt x="2885" y="1463"/>
                      <a:pt x="2626" y="806"/>
                    </a:cubicBezTo>
                    <a:cubicBezTo>
                      <a:pt x="2444" y="305"/>
                      <a:pt x="1959" y="0"/>
                      <a:pt x="1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5516775" y="2056300"/>
                <a:ext cx="117875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677" extrusionOk="0">
                    <a:moveTo>
                      <a:pt x="2370" y="1"/>
                    </a:moveTo>
                    <a:cubicBezTo>
                      <a:pt x="1094" y="1"/>
                      <a:pt x="40" y="1008"/>
                      <a:pt x="20" y="2288"/>
                    </a:cubicBezTo>
                    <a:cubicBezTo>
                      <a:pt x="0" y="3582"/>
                      <a:pt x="1015" y="4656"/>
                      <a:pt x="2308" y="4676"/>
                    </a:cubicBezTo>
                    <a:cubicBezTo>
                      <a:pt x="2332" y="4676"/>
                      <a:pt x="2356" y="4677"/>
                      <a:pt x="2380" y="4677"/>
                    </a:cubicBezTo>
                    <a:cubicBezTo>
                      <a:pt x="3640" y="4677"/>
                      <a:pt x="4675" y="3657"/>
                      <a:pt x="4695" y="2388"/>
                    </a:cubicBezTo>
                    <a:cubicBezTo>
                      <a:pt x="4715" y="1095"/>
                      <a:pt x="3700" y="41"/>
                      <a:pt x="2407" y="1"/>
                    </a:cubicBezTo>
                    <a:cubicBezTo>
                      <a:pt x="2395" y="1"/>
                      <a:pt x="2382" y="1"/>
                      <a:pt x="23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5747025" y="2166800"/>
                <a:ext cx="438650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8494" extrusionOk="0">
                    <a:moveTo>
                      <a:pt x="12816" y="0"/>
                    </a:moveTo>
                    <a:cubicBezTo>
                      <a:pt x="11060" y="0"/>
                      <a:pt x="9310" y="187"/>
                      <a:pt x="7520" y="713"/>
                    </a:cubicBezTo>
                    <a:cubicBezTo>
                      <a:pt x="4874" y="1489"/>
                      <a:pt x="2368" y="3001"/>
                      <a:pt x="756" y="5229"/>
                    </a:cubicBezTo>
                    <a:cubicBezTo>
                      <a:pt x="359" y="5786"/>
                      <a:pt x="1" y="6383"/>
                      <a:pt x="1" y="7059"/>
                    </a:cubicBezTo>
                    <a:cubicBezTo>
                      <a:pt x="1" y="7715"/>
                      <a:pt x="458" y="8412"/>
                      <a:pt x="1134" y="8491"/>
                    </a:cubicBezTo>
                    <a:cubicBezTo>
                      <a:pt x="1156" y="8492"/>
                      <a:pt x="1178" y="8493"/>
                      <a:pt x="1200" y="8493"/>
                    </a:cubicBezTo>
                    <a:cubicBezTo>
                      <a:pt x="1521" y="8493"/>
                      <a:pt x="1871" y="8362"/>
                      <a:pt x="2169" y="8213"/>
                    </a:cubicBezTo>
                    <a:cubicBezTo>
                      <a:pt x="5650" y="6482"/>
                      <a:pt x="7958" y="2881"/>
                      <a:pt x="11558" y="1389"/>
                    </a:cubicBezTo>
                    <a:cubicBezTo>
                      <a:pt x="13468" y="594"/>
                      <a:pt x="15497" y="514"/>
                      <a:pt x="17546" y="335"/>
                    </a:cubicBezTo>
                    <a:cubicBezTo>
                      <a:pt x="15944" y="148"/>
                      <a:pt x="14378" y="0"/>
                      <a:pt x="12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5870850" y="2168025"/>
                <a:ext cx="3382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3470" extrusionOk="0">
                    <a:moveTo>
                      <a:pt x="9986" y="0"/>
                    </a:moveTo>
                    <a:cubicBezTo>
                      <a:pt x="6995" y="0"/>
                      <a:pt x="4000" y="841"/>
                      <a:pt x="1453" y="2435"/>
                    </a:cubicBezTo>
                    <a:cubicBezTo>
                      <a:pt x="1035" y="2693"/>
                      <a:pt x="399" y="3151"/>
                      <a:pt x="1" y="3469"/>
                    </a:cubicBezTo>
                    <a:cubicBezTo>
                      <a:pt x="438" y="3191"/>
                      <a:pt x="1075" y="2793"/>
                      <a:pt x="1533" y="2554"/>
                    </a:cubicBezTo>
                    <a:cubicBezTo>
                      <a:pt x="4393" y="1007"/>
                      <a:pt x="7634" y="233"/>
                      <a:pt x="10879" y="233"/>
                    </a:cubicBezTo>
                    <a:cubicBezTo>
                      <a:pt x="11764" y="233"/>
                      <a:pt x="12650" y="290"/>
                      <a:pt x="13528" y="406"/>
                    </a:cubicBezTo>
                    <a:cubicBezTo>
                      <a:pt x="12367" y="134"/>
                      <a:pt x="11177" y="0"/>
                      <a:pt x="9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5820625" y="1861950"/>
                <a:ext cx="378475" cy="31025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2410" extrusionOk="0">
                    <a:moveTo>
                      <a:pt x="1491" y="0"/>
                    </a:moveTo>
                    <a:cubicBezTo>
                      <a:pt x="902" y="0"/>
                      <a:pt x="362" y="513"/>
                      <a:pt x="200" y="1091"/>
                    </a:cubicBezTo>
                    <a:cubicBezTo>
                      <a:pt x="1" y="1747"/>
                      <a:pt x="180" y="2444"/>
                      <a:pt x="398" y="3060"/>
                    </a:cubicBezTo>
                    <a:cubicBezTo>
                      <a:pt x="1314" y="5646"/>
                      <a:pt x="3303" y="7775"/>
                      <a:pt x="5630" y="9267"/>
                    </a:cubicBezTo>
                    <a:cubicBezTo>
                      <a:pt x="8574" y="11196"/>
                      <a:pt x="11737" y="11853"/>
                      <a:pt x="15139" y="12410"/>
                    </a:cubicBezTo>
                    <a:cubicBezTo>
                      <a:pt x="13229" y="11694"/>
                      <a:pt x="11300" y="11037"/>
                      <a:pt x="9668" y="9744"/>
                    </a:cubicBezTo>
                    <a:cubicBezTo>
                      <a:pt x="6665" y="7337"/>
                      <a:pt x="5451" y="3199"/>
                      <a:pt x="2587" y="574"/>
                    </a:cubicBezTo>
                    <a:cubicBezTo>
                      <a:pt x="2308" y="315"/>
                      <a:pt x="2010" y="96"/>
                      <a:pt x="1672" y="17"/>
                    </a:cubicBezTo>
                    <a:cubicBezTo>
                      <a:pt x="1611" y="6"/>
                      <a:pt x="1551" y="0"/>
                      <a:pt x="14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5919100" y="2008575"/>
                <a:ext cx="303375" cy="168100"/>
              </a:xfrm>
              <a:custGeom>
                <a:avLst/>
                <a:gdLst/>
                <a:ahLst/>
                <a:cxnLst/>
                <a:rect l="l" t="t" r="r" b="b"/>
                <a:pathLst>
                  <a:path w="12135" h="6724" extrusionOk="0">
                    <a:moveTo>
                      <a:pt x="0" y="0"/>
                    </a:moveTo>
                    <a:cubicBezTo>
                      <a:pt x="259" y="418"/>
                      <a:pt x="756" y="1015"/>
                      <a:pt x="1094" y="1413"/>
                    </a:cubicBezTo>
                    <a:cubicBezTo>
                      <a:pt x="3879" y="4536"/>
                      <a:pt x="7957" y="6525"/>
                      <a:pt x="12135" y="6724"/>
                    </a:cubicBezTo>
                    <a:cubicBezTo>
                      <a:pt x="8316" y="6147"/>
                      <a:pt x="4695" y="4476"/>
                      <a:pt x="1850" y="1910"/>
                    </a:cubicBezTo>
                    <a:cubicBezTo>
                      <a:pt x="1234" y="1373"/>
                      <a:pt x="518" y="61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81" name="Google Shape;881;p13"/>
            <p:cNvSpPr/>
            <p:nvPr/>
          </p:nvSpPr>
          <p:spPr>
            <a:xfrm rot="-5400000">
              <a:off x="-385354" y="-1014764"/>
              <a:ext cx="2445143" cy="2523987"/>
            </a:xfrm>
            <a:custGeom>
              <a:avLst/>
              <a:gdLst/>
              <a:ahLst/>
              <a:cxnLst/>
              <a:rect l="l" t="t" r="r" b="b"/>
              <a:pathLst>
                <a:path w="123057" h="127025" extrusionOk="0">
                  <a:moveTo>
                    <a:pt x="110444" y="1"/>
                  </a:moveTo>
                  <a:lnTo>
                    <a:pt x="2904" y="1791"/>
                  </a:lnTo>
                  <a:cubicBezTo>
                    <a:pt x="1412" y="8654"/>
                    <a:pt x="0" y="15617"/>
                    <a:pt x="318" y="22619"/>
                  </a:cubicBezTo>
                  <a:cubicBezTo>
                    <a:pt x="637" y="29641"/>
                    <a:pt x="2924" y="36803"/>
                    <a:pt x="7897" y="41756"/>
                  </a:cubicBezTo>
                  <a:cubicBezTo>
                    <a:pt x="15735" y="49514"/>
                    <a:pt x="28347" y="50250"/>
                    <a:pt x="37000" y="57113"/>
                  </a:cubicBezTo>
                  <a:cubicBezTo>
                    <a:pt x="49055" y="66701"/>
                    <a:pt x="49732" y="84465"/>
                    <a:pt x="56296" y="98430"/>
                  </a:cubicBezTo>
                  <a:cubicBezTo>
                    <a:pt x="61886" y="110306"/>
                    <a:pt x="72370" y="119815"/>
                    <a:pt x="84743" y="124211"/>
                  </a:cubicBezTo>
                  <a:cubicBezTo>
                    <a:pt x="90058" y="126091"/>
                    <a:pt x="95693" y="127024"/>
                    <a:pt x="101330" y="127024"/>
                  </a:cubicBezTo>
                  <a:cubicBezTo>
                    <a:pt x="108815" y="127024"/>
                    <a:pt x="116305" y="125379"/>
                    <a:pt x="123056" y="122122"/>
                  </a:cubicBezTo>
                  <a:lnTo>
                    <a:pt x="110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 rot="-5400000">
              <a:off x="-881832" y="3782714"/>
              <a:ext cx="2648369" cy="2207891"/>
            </a:xfrm>
            <a:custGeom>
              <a:avLst/>
              <a:gdLst/>
              <a:ahLst/>
              <a:cxnLst/>
              <a:rect l="l" t="t" r="r" b="b"/>
              <a:pathLst>
                <a:path w="77483" h="64596" extrusionOk="0">
                  <a:moveTo>
                    <a:pt x="77343" y="0"/>
                  </a:moveTo>
                  <a:lnTo>
                    <a:pt x="0" y="1174"/>
                  </a:lnTo>
                  <a:lnTo>
                    <a:pt x="3959" y="64055"/>
                  </a:lnTo>
                  <a:cubicBezTo>
                    <a:pt x="5452" y="64420"/>
                    <a:pt x="6980" y="64596"/>
                    <a:pt x="8508" y="64596"/>
                  </a:cubicBezTo>
                  <a:cubicBezTo>
                    <a:pt x="15714" y="64596"/>
                    <a:pt x="22930" y="60693"/>
                    <a:pt x="26557" y="54407"/>
                  </a:cubicBezTo>
                  <a:cubicBezTo>
                    <a:pt x="31093" y="46549"/>
                    <a:pt x="31013" y="35071"/>
                    <a:pt x="39109" y="30993"/>
                  </a:cubicBezTo>
                  <a:cubicBezTo>
                    <a:pt x="41201" y="29935"/>
                    <a:pt x="43435" y="29604"/>
                    <a:pt x="45741" y="29604"/>
                  </a:cubicBezTo>
                  <a:cubicBezTo>
                    <a:pt x="49590" y="29604"/>
                    <a:pt x="53643" y="30525"/>
                    <a:pt x="57579" y="30525"/>
                  </a:cubicBezTo>
                  <a:cubicBezTo>
                    <a:pt x="58776" y="30525"/>
                    <a:pt x="59964" y="30440"/>
                    <a:pt x="61131" y="30217"/>
                  </a:cubicBezTo>
                  <a:cubicBezTo>
                    <a:pt x="67238" y="29044"/>
                    <a:pt x="72131" y="24070"/>
                    <a:pt x="74618" y="18361"/>
                  </a:cubicBezTo>
                  <a:cubicBezTo>
                    <a:pt x="77105" y="12632"/>
                    <a:pt x="77482" y="6227"/>
                    <a:pt x="77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3" name="Google Shape;883;p13"/>
            <p:cNvGrpSpPr/>
            <p:nvPr/>
          </p:nvGrpSpPr>
          <p:grpSpPr>
            <a:xfrm rot="1138275">
              <a:off x="7741233" y="3866233"/>
              <a:ext cx="2021413" cy="2040879"/>
              <a:chOff x="-1027257" y="2398023"/>
              <a:chExt cx="2021374" cy="2040840"/>
            </a:xfrm>
          </p:grpSpPr>
          <p:sp>
            <p:nvSpPr>
              <p:cNvPr id="884" name="Google Shape;884;p13"/>
              <p:cNvSpPr/>
              <p:nvPr/>
            </p:nvSpPr>
            <p:spPr>
              <a:xfrm rot="-3471661">
                <a:off x="-825372" y="2821572"/>
                <a:ext cx="1478620" cy="1294111"/>
              </a:xfrm>
              <a:custGeom>
                <a:avLst/>
                <a:gdLst/>
                <a:ahLst/>
                <a:cxnLst/>
                <a:rect l="l" t="t" r="r" b="b"/>
                <a:pathLst>
                  <a:path w="59142" h="51762" extrusionOk="0">
                    <a:moveTo>
                      <a:pt x="45057" y="1"/>
                    </a:moveTo>
                    <a:lnTo>
                      <a:pt x="1" y="19993"/>
                    </a:lnTo>
                    <a:lnTo>
                      <a:pt x="14085" y="51762"/>
                    </a:lnTo>
                    <a:lnTo>
                      <a:pt x="59142" y="31789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 rot="-3471661">
                <a:off x="-825372" y="2821572"/>
                <a:ext cx="1478620" cy="1294111"/>
              </a:xfrm>
              <a:custGeom>
                <a:avLst/>
                <a:gdLst/>
                <a:ahLst/>
                <a:cxnLst/>
                <a:rect l="l" t="t" r="r" b="b"/>
                <a:pathLst>
                  <a:path w="59142" h="51762" extrusionOk="0">
                    <a:moveTo>
                      <a:pt x="45057" y="1"/>
                    </a:moveTo>
                    <a:lnTo>
                      <a:pt x="1" y="19993"/>
                    </a:lnTo>
                    <a:lnTo>
                      <a:pt x="14085" y="51762"/>
                    </a:lnTo>
                    <a:lnTo>
                      <a:pt x="59142" y="31789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 rot="-3471661">
                <a:off x="-790581" y="2776163"/>
                <a:ext cx="1506946" cy="1331913"/>
              </a:xfrm>
              <a:custGeom>
                <a:avLst/>
                <a:gdLst/>
                <a:ahLst/>
                <a:cxnLst/>
                <a:rect l="l" t="t" r="r" b="b"/>
                <a:pathLst>
                  <a:path w="60275" h="53274" extrusionOk="0">
                    <a:moveTo>
                      <a:pt x="45057" y="1"/>
                    </a:moveTo>
                    <a:lnTo>
                      <a:pt x="0" y="19973"/>
                    </a:lnTo>
                    <a:lnTo>
                      <a:pt x="14104" y="51742"/>
                    </a:lnTo>
                    <a:lnTo>
                      <a:pt x="17565" y="53274"/>
                    </a:lnTo>
                    <a:lnTo>
                      <a:pt x="60275" y="34316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 rot="-3471661">
                <a:off x="-686559" y="2721531"/>
                <a:ext cx="1479120" cy="1293611"/>
              </a:xfrm>
              <a:custGeom>
                <a:avLst/>
                <a:gdLst/>
                <a:ahLst/>
                <a:cxnLst/>
                <a:rect l="l" t="t" r="r" b="b"/>
                <a:pathLst>
                  <a:path w="59162" h="51742" extrusionOk="0">
                    <a:moveTo>
                      <a:pt x="45057" y="1"/>
                    </a:moveTo>
                    <a:lnTo>
                      <a:pt x="0" y="19973"/>
                    </a:lnTo>
                    <a:lnTo>
                      <a:pt x="14104" y="51742"/>
                    </a:lnTo>
                    <a:lnTo>
                      <a:pt x="59161" y="31769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 rot="-3471661">
                <a:off x="-540170" y="2821733"/>
                <a:ext cx="1208557" cy="1057875"/>
              </a:xfrm>
              <a:custGeom>
                <a:avLst/>
                <a:gdLst/>
                <a:ahLst/>
                <a:cxnLst/>
                <a:rect l="l" t="t" r="r" b="b"/>
                <a:pathLst>
                  <a:path w="48340" h="42313" extrusionOk="0">
                    <a:moveTo>
                      <a:pt x="36822" y="0"/>
                    </a:moveTo>
                    <a:lnTo>
                      <a:pt x="1" y="16332"/>
                    </a:lnTo>
                    <a:lnTo>
                      <a:pt x="11518" y="42312"/>
                    </a:lnTo>
                    <a:lnTo>
                      <a:pt x="48340" y="25980"/>
                    </a:lnTo>
                    <a:lnTo>
                      <a:pt x="36822" y="0"/>
                    </a:lnTo>
                    <a:close/>
                  </a:path>
                </a:pathLst>
              </a:custGeom>
              <a:solidFill>
                <a:schemeClr val="lt2"/>
              </a:solidFill>
              <a:ln w="2935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 rot="-3471661">
                <a:off x="-187330" y="2840892"/>
                <a:ext cx="567477" cy="629655"/>
              </a:xfrm>
              <a:custGeom>
                <a:avLst/>
                <a:gdLst/>
                <a:ahLst/>
                <a:cxnLst/>
                <a:rect l="l" t="t" r="r" b="b"/>
                <a:pathLst>
                  <a:path w="22698" h="25185" extrusionOk="0">
                    <a:moveTo>
                      <a:pt x="12493" y="1"/>
                    </a:moveTo>
                    <a:lnTo>
                      <a:pt x="1293" y="4974"/>
                    </a:lnTo>
                    <a:cubicBezTo>
                      <a:pt x="1870" y="6247"/>
                      <a:pt x="1293" y="7759"/>
                      <a:pt x="0" y="8316"/>
                    </a:cubicBezTo>
                    <a:lnTo>
                      <a:pt x="6923" y="23892"/>
                    </a:lnTo>
                    <a:cubicBezTo>
                      <a:pt x="7253" y="23740"/>
                      <a:pt x="7602" y="23668"/>
                      <a:pt x="7947" y="23668"/>
                    </a:cubicBezTo>
                    <a:cubicBezTo>
                      <a:pt x="8913" y="23668"/>
                      <a:pt x="9849" y="24232"/>
                      <a:pt x="10245" y="25185"/>
                    </a:cubicBezTo>
                    <a:lnTo>
                      <a:pt x="21444" y="20212"/>
                    </a:lnTo>
                    <a:cubicBezTo>
                      <a:pt x="20868" y="18939"/>
                      <a:pt x="21444" y="17427"/>
                      <a:pt x="22698" y="16870"/>
                    </a:cubicBezTo>
                    <a:lnTo>
                      <a:pt x="15815" y="1294"/>
                    </a:lnTo>
                    <a:cubicBezTo>
                      <a:pt x="15480" y="1445"/>
                      <a:pt x="15128" y="1517"/>
                      <a:pt x="14782" y="1517"/>
                    </a:cubicBezTo>
                    <a:cubicBezTo>
                      <a:pt x="13814" y="1517"/>
                      <a:pt x="12889" y="953"/>
                      <a:pt x="124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 rot="-3471661">
                <a:off x="-79013" y="3175333"/>
                <a:ext cx="262112" cy="521750"/>
              </a:xfrm>
              <a:custGeom>
                <a:avLst/>
                <a:gdLst/>
                <a:ahLst/>
                <a:cxnLst/>
                <a:rect l="l" t="t" r="r" b="b"/>
                <a:pathLst>
                  <a:path w="10484" h="20869" extrusionOk="0">
                    <a:moveTo>
                      <a:pt x="1532" y="1"/>
                    </a:moveTo>
                    <a:lnTo>
                      <a:pt x="1" y="677"/>
                    </a:lnTo>
                    <a:lnTo>
                      <a:pt x="8952" y="20868"/>
                    </a:lnTo>
                    <a:lnTo>
                      <a:pt x="10484" y="20192"/>
                    </a:lnTo>
                    <a:lnTo>
                      <a:pt x="15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 rot="-3471661">
                <a:off x="-88851" y="3251580"/>
                <a:ext cx="262612" cy="522250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20889" extrusionOk="0">
                    <a:moveTo>
                      <a:pt x="1552" y="1"/>
                    </a:moveTo>
                    <a:lnTo>
                      <a:pt x="1" y="697"/>
                    </a:lnTo>
                    <a:lnTo>
                      <a:pt x="8952" y="20888"/>
                    </a:lnTo>
                    <a:lnTo>
                      <a:pt x="10504" y="20192"/>
                    </a:lnTo>
                    <a:lnTo>
                      <a:pt x="1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 rot="-3471661">
                <a:off x="-98885" y="3328473"/>
                <a:ext cx="262137" cy="521750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20869" extrusionOk="0">
                    <a:moveTo>
                      <a:pt x="1552" y="1"/>
                    </a:moveTo>
                    <a:lnTo>
                      <a:pt x="1" y="677"/>
                    </a:lnTo>
                    <a:lnTo>
                      <a:pt x="8952" y="20868"/>
                    </a:lnTo>
                    <a:lnTo>
                      <a:pt x="10484" y="20192"/>
                    </a:lnTo>
                    <a:lnTo>
                      <a:pt x="1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 rot="-3471661">
                <a:off x="-108713" y="3404738"/>
                <a:ext cx="262637" cy="522225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20888" extrusionOk="0">
                    <a:moveTo>
                      <a:pt x="1553" y="0"/>
                    </a:moveTo>
                    <a:lnTo>
                      <a:pt x="1" y="696"/>
                    </a:lnTo>
                    <a:lnTo>
                      <a:pt x="8953" y="20887"/>
                    </a:lnTo>
                    <a:lnTo>
                      <a:pt x="10504" y="20191"/>
                    </a:lnTo>
                    <a:lnTo>
                      <a:pt x="15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 rot="-3471661">
                <a:off x="-118804" y="3480624"/>
                <a:ext cx="262637" cy="522225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20888" extrusionOk="0">
                    <a:moveTo>
                      <a:pt x="1553" y="0"/>
                    </a:moveTo>
                    <a:lnTo>
                      <a:pt x="1" y="696"/>
                    </a:lnTo>
                    <a:lnTo>
                      <a:pt x="8953" y="20888"/>
                    </a:lnTo>
                    <a:lnTo>
                      <a:pt x="10504" y="20191"/>
                    </a:lnTo>
                    <a:lnTo>
                      <a:pt x="15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 rot="-3471661">
                <a:off x="-130080" y="2905780"/>
                <a:ext cx="452121" cy="499349"/>
              </a:xfrm>
              <a:custGeom>
                <a:avLst/>
                <a:gdLst/>
                <a:ahLst/>
                <a:cxnLst/>
                <a:rect l="l" t="t" r="r" b="b"/>
                <a:pathLst>
                  <a:path w="18084" h="19973" extrusionOk="0">
                    <a:moveTo>
                      <a:pt x="9927" y="1"/>
                    </a:moveTo>
                    <a:lnTo>
                      <a:pt x="1015" y="3939"/>
                    </a:lnTo>
                    <a:cubicBezTo>
                      <a:pt x="1473" y="4954"/>
                      <a:pt x="1015" y="6148"/>
                      <a:pt x="1" y="6605"/>
                    </a:cubicBezTo>
                    <a:lnTo>
                      <a:pt x="5511" y="18958"/>
                    </a:lnTo>
                    <a:cubicBezTo>
                      <a:pt x="5776" y="18844"/>
                      <a:pt x="6054" y="18789"/>
                      <a:pt x="6327" y="18789"/>
                    </a:cubicBezTo>
                    <a:cubicBezTo>
                      <a:pt x="7098" y="18789"/>
                      <a:pt x="7834" y="19224"/>
                      <a:pt x="8157" y="19973"/>
                    </a:cubicBezTo>
                    <a:lnTo>
                      <a:pt x="17069" y="16034"/>
                    </a:lnTo>
                    <a:cubicBezTo>
                      <a:pt x="16591" y="15040"/>
                      <a:pt x="17069" y="13866"/>
                      <a:pt x="18083" y="13389"/>
                    </a:cubicBezTo>
                    <a:lnTo>
                      <a:pt x="12593" y="1035"/>
                    </a:lnTo>
                    <a:cubicBezTo>
                      <a:pt x="12328" y="1149"/>
                      <a:pt x="12051" y="1204"/>
                      <a:pt x="11779" y="1204"/>
                    </a:cubicBezTo>
                    <a:cubicBezTo>
                      <a:pt x="11006" y="1204"/>
                      <a:pt x="10265" y="765"/>
                      <a:pt x="99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896" name="Google Shape;896;p13"/>
              <p:cNvCxnSpPr/>
              <p:nvPr/>
            </p:nvCxnSpPr>
            <p:spPr>
              <a:xfrm rot="-3471273">
                <a:off x="-310659" y="3622309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13"/>
              <p:cNvCxnSpPr/>
              <p:nvPr/>
            </p:nvCxnSpPr>
            <p:spPr>
              <a:xfrm rot="-3471273">
                <a:off x="-300385" y="3605956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13"/>
              <p:cNvCxnSpPr/>
              <p:nvPr/>
            </p:nvCxnSpPr>
            <p:spPr>
              <a:xfrm rot="-3471273">
                <a:off x="-290111" y="3589603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13"/>
              <p:cNvCxnSpPr/>
              <p:nvPr/>
            </p:nvCxnSpPr>
            <p:spPr>
              <a:xfrm rot="-3471273">
                <a:off x="-279838" y="3573250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00" name="Google Shape;900;p13"/>
              <p:cNvSpPr/>
              <p:nvPr/>
            </p:nvSpPr>
            <p:spPr>
              <a:xfrm rot="-3471661">
                <a:off x="-1087706" y="3071249"/>
                <a:ext cx="1282185" cy="565502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22619" extrusionOk="0">
                    <a:moveTo>
                      <a:pt x="45058" y="0"/>
                    </a:moveTo>
                    <a:lnTo>
                      <a:pt x="1" y="19953"/>
                    </a:lnTo>
                    <a:cubicBezTo>
                      <a:pt x="2308" y="20052"/>
                      <a:pt x="4576" y="21027"/>
                      <a:pt x="6227" y="22618"/>
                    </a:cubicBezTo>
                    <a:lnTo>
                      <a:pt x="51284" y="2646"/>
                    </a:lnTo>
                    <a:cubicBezTo>
                      <a:pt x="49633" y="1054"/>
                      <a:pt x="47365" y="100"/>
                      <a:pt x="45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 rot="-3471661">
                <a:off x="-1087706" y="3071249"/>
                <a:ext cx="1282185" cy="565502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22619" extrusionOk="0">
                    <a:moveTo>
                      <a:pt x="45058" y="0"/>
                    </a:moveTo>
                    <a:lnTo>
                      <a:pt x="1" y="19953"/>
                    </a:lnTo>
                    <a:cubicBezTo>
                      <a:pt x="2308" y="20052"/>
                      <a:pt x="4576" y="21027"/>
                      <a:pt x="6227" y="22618"/>
                    </a:cubicBezTo>
                    <a:lnTo>
                      <a:pt x="51284" y="2646"/>
                    </a:lnTo>
                    <a:cubicBezTo>
                      <a:pt x="49633" y="1054"/>
                      <a:pt x="47365" y="100"/>
                      <a:pt x="45058" y="0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 rot="-3471661">
                <a:off x="-901254" y="3114429"/>
                <a:ext cx="944470" cy="404369"/>
              </a:xfrm>
              <a:custGeom>
                <a:avLst/>
                <a:gdLst/>
                <a:ahLst/>
                <a:cxnLst/>
                <a:rect l="l" t="t" r="r" b="b"/>
                <a:pathLst>
                  <a:path w="37777" h="16174" fill="none" extrusionOk="0">
                    <a:moveTo>
                      <a:pt x="37777" y="1"/>
                    </a:moveTo>
                    <a:lnTo>
                      <a:pt x="1" y="16174"/>
                    </a:lnTo>
                  </a:path>
                </a:pathLst>
              </a:custGeom>
              <a:noFill/>
              <a:ln w="124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 rot="-3471661">
                <a:off x="-939642" y="3130954"/>
                <a:ext cx="944995" cy="403869"/>
              </a:xfrm>
              <a:custGeom>
                <a:avLst/>
                <a:gdLst/>
                <a:ahLst/>
                <a:cxnLst/>
                <a:rect l="l" t="t" r="r" b="b"/>
                <a:pathLst>
                  <a:path w="37798" h="16154" fill="none" extrusionOk="0">
                    <a:moveTo>
                      <a:pt x="37797" y="1"/>
                    </a:moveTo>
                    <a:lnTo>
                      <a:pt x="1" y="16154"/>
                    </a:lnTo>
                  </a:path>
                </a:pathLst>
              </a:custGeom>
              <a:noFill/>
              <a:ln w="124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4" name="Google Shape;904;p13"/>
            <p:cNvGrpSpPr/>
            <p:nvPr/>
          </p:nvGrpSpPr>
          <p:grpSpPr>
            <a:xfrm rot="6649331" flipH="1">
              <a:off x="8322136" y="69863"/>
              <a:ext cx="1142576" cy="1277730"/>
              <a:chOff x="2180275" y="-47850"/>
              <a:chExt cx="812625" cy="908750"/>
            </a:xfrm>
          </p:grpSpPr>
          <p:sp>
            <p:nvSpPr>
              <p:cNvPr id="905" name="Google Shape;905;p13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13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13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13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13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13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13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23" name="Google Shape;923;p13"/>
            <p:cNvGrpSpPr/>
            <p:nvPr/>
          </p:nvGrpSpPr>
          <p:grpSpPr>
            <a:xfrm flipH="1">
              <a:off x="-231977" y="4290922"/>
              <a:ext cx="965810" cy="978034"/>
              <a:chOff x="-164575" y="3031625"/>
              <a:chExt cx="624150" cy="632050"/>
            </a:xfrm>
          </p:grpSpPr>
          <p:sp>
            <p:nvSpPr>
              <p:cNvPr id="924" name="Google Shape;924;p13"/>
              <p:cNvSpPr/>
              <p:nvPr/>
            </p:nvSpPr>
            <p:spPr>
              <a:xfrm>
                <a:off x="-69600" y="3106800"/>
                <a:ext cx="314825" cy="364425"/>
              </a:xfrm>
              <a:custGeom>
                <a:avLst/>
                <a:gdLst/>
                <a:ahLst/>
                <a:cxnLst/>
                <a:rect l="l" t="t" r="r" b="b"/>
                <a:pathLst>
                  <a:path w="12593" h="14577" extrusionOk="0">
                    <a:moveTo>
                      <a:pt x="2842" y="0"/>
                    </a:moveTo>
                    <a:cubicBezTo>
                      <a:pt x="2083" y="0"/>
                      <a:pt x="1328" y="265"/>
                      <a:pt x="836" y="810"/>
                    </a:cubicBezTo>
                    <a:cubicBezTo>
                      <a:pt x="239" y="1446"/>
                      <a:pt x="40" y="2381"/>
                      <a:pt x="1" y="3277"/>
                    </a:cubicBezTo>
                    <a:cubicBezTo>
                      <a:pt x="1" y="4291"/>
                      <a:pt x="200" y="5306"/>
                      <a:pt x="597" y="6221"/>
                    </a:cubicBezTo>
                    <a:cubicBezTo>
                      <a:pt x="1314" y="7892"/>
                      <a:pt x="2646" y="9205"/>
                      <a:pt x="4059" y="10358"/>
                    </a:cubicBezTo>
                    <a:cubicBezTo>
                      <a:pt x="5252" y="11353"/>
                      <a:pt x="6565" y="12248"/>
                      <a:pt x="7898" y="13004"/>
                    </a:cubicBezTo>
                    <a:cubicBezTo>
                      <a:pt x="8637" y="13447"/>
                      <a:pt x="10165" y="14577"/>
                      <a:pt x="11159" y="14577"/>
                    </a:cubicBezTo>
                    <a:cubicBezTo>
                      <a:pt x="11236" y="14577"/>
                      <a:pt x="11310" y="14570"/>
                      <a:pt x="11379" y="14556"/>
                    </a:cubicBezTo>
                    <a:cubicBezTo>
                      <a:pt x="12593" y="14277"/>
                      <a:pt x="11618" y="12447"/>
                      <a:pt x="11399" y="11731"/>
                    </a:cubicBezTo>
                    <a:cubicBezTo>
                      <a:pt x="10623" y="9344"/>
                      <a:pt x="9629" y="7016"/>
                      <a:pt x="8435" y="4808"/>
                    </a:cubicBezTo>
                    <a:cubicBezTo>
                      <a:pt x="7659" y="3396"/>
                      <a:pt x="6764" y="1944"/>
                      <a:pt x="5451" y="989"/>
                    </a:cubicBezTo>
                    <a:cubicBezTo>
                      <a:pt x="4775" y="452"/>
                      <a:pt x="3979" y="94"/>
                      <a:pt x="3144" y="14"/>
                    </a:cubicBezTo>
                    <a:cubicBezTo>
                      <a:pt x="3043" y="5"/>
                      <a:pt x="2943" y="0"/>
                      <a:pt x="28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13"/>
              <p:cNvSpPr/>
              <p:nvPr/>
            </p:nvSpPr>
            <p:spPr>
              <a:xfrm>
                <a:off x="21425" y="3226500"/>
                <a:ext cx="438150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7526" h="17487" extrusionOk="0">
                    <a:moveTo>
                      <a:pt x="0" y="0"/>
                    </a:moveTo>
                    <a:cubicBezTo>
                      <a:pt x="1015" y="1831"/>
                      <a:pt x="2188" y="3561"/>
                      <a:pt x="3461" y="5252"/>
                    </a:cubicBezTo>
                    <a:cubicBezTo>
                      <a:pt x="3780" y="5650"/>
                      <a:pt x="4098" y="6068"/>
                      <a:pt x="4416" y="6466"/>
                    </a:cubicBezTo>
                    <a:lnTo>
                      <a:pt x="5451" y="7659"/>
                    </a:lnTo>
                    <a:lnTo>
                      <a:pt x="6505" y="8793"/>
                    </a:lnTo>
                    <a:lnTo>
                      <a:pt x="7599" y="9927"/>
                    </a:lnTo>
                    <a:lnTo>
                      <a:pt x="8733" y="11021"/>
                    </a:lnTo>
                    <a:lnTo>
                      <a:pt x="9887" y="12055"/>
                    </a:lnTo>
                    <a:lnTo>
                      <a:pt x="11080" y="13070"/>
                    </a:lnTo>
                    <a:cubicBezTo>
                      <a:pt x="11478" y="13408"/>
                      <a:pt x="11876" y="13726"/>
                      <a:pt x="12314" y="14045"/>
                    </a:cubicBezTo>
                    <a:cubicBezTo>
                      <a:pt x="13965" y="15318"/>
                      <a:pt x="15715" y="16491"/>
                      <a:pt x="17525" y="17486"/>
                    </a:cubicBezTo>
                    <a:cubicBezTo>
                      <a:pt x="15894" y="16213"/>
                      <a:pt x="14243" y="14940"/>
                      <a:pt x="12672" y="13607"/>
                    </a:cubicBezTo>
                    <a:cubicBezTo>
                      <a:pt x="12274" y="13249"/>
                      <a:pt x="11916" y="12891"/>
                      <a:pt x="11518" y="12573"/>
                    </a:cubicBezTo>
                    <a:lnTo>
                      <a:pt x="10364" y="11538"/>
                    </a:lnTo>
                    <a:lnTo>
                      <a:pt x="9210" y="10464"/>
                    </a:lnTo>
                    <a:lnTo>
                      <a:pt x="8116" y="9370"/>
                    </a:lnTo>
                    <a:lnTo>
                      <a:pt x="7042" y="8276"/>
                    </a:lnTo>
                    <a:lnTo>
                      <a:pt x="5968" y="7162"/>
                    </a:lnTo>
                    <a:lnTo>
                      <a:pt x="4914" y="6008"/>
                    </a:lnTo>
                    <a:cubicBezTo>
                      <a:pt x="4595" y="5610"/>
                      <a:pt x="4237" y="5252"/>
                      <a:pt x="3899" y="4854"/>
                    </a:cubicBezTo>
                    <a:cubicBezTo>
                      <a:pt x="2566" y="3283"/>
                      <a:pt x="1273" y="163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-164575" y="3346675"/>
                <a:ext cx="415775" cy="270550"/>
              </a:xfrm>
              <a:custGeom>
                <a:avLst/>
                <a:gdLst/>
                <a:ahLst/>
                <a:cxnLst/>
                <a:rect l="l" t="t" r="r" b="b"/>
                <a:pathLst>
                  <a:path w="16631" h="10822" extrusionOk="0">
                    <a:moveTo>
                      <a:pt x="2907" y="1"/>
                    </a:moveTo>
                    <a:cubicBezTo>
                      <a:pt x="2538" y="1"/>
                      <a:pt x="2175" y="62"/>
                      <a:pt x="1830" y="206"/>
                    </a:cubicBezTo>
                    <a:cubicBezTo>
                      <a:pt x="617" y="743"/>
                      <a:pt x="0" y="2156"/>
                      <a:pt x="120" y="3469"/>
                    </a:cubicBezTo>
                    <a:cubicBezTo>
                      <a:pt x="279" y="4762"/>
                      <a:pt x="1015" y="5935"/>
                      <a:pt x="1930" y="6870"/>
                    </a:cubicBezTo>
                    <a:cubicBezTo>
                      <a:pt x="3780" y="8760"/>
                      <a:pt x="6246" y="9954"/>
                      <a:pt x="8833" y="10491"/>
                    </a:cubicBezTo>
                    <a:cubicBezTo>
                      <a:pt x="9975" y="10717"/>
                      <a:pt x="11136" y="10821"/>
                      <a:pt x="12294" y="10821"/>
                    </a:cubicBezTo>
                    <a:cubicBezTo>
                      <a:pt x="13274" y="10821"/>
                      <a:pt x="14252" y="10747"/>
                      <a:pt x="15218" y="10610"/>
                    </a:cubicBezTo>
                    <a:cubicBezTo>
                      <a:pt x="16630" y="10411"/>
                      <a:pt x="16332" y="9874"/>
                      <a:pt x="15337" y="9218"/>
                    </a:cubicBezTo>
                    <a:cubicBezTo>
                      <a:pt x="14343" y="8522"/>
                      <a:pt x="13348" y="7805"/>
                      <a:pt x="12453" y="6990"/>
                    </a:cubicBezTo>
                    <a:cubicBezTo>
                      <a:pt x="9966" y="4782"/>
                      <a:pt x="7977" y="1897"/>
                      <a:pt x="4953" y="505"/>
                    </a:cubicBezTo>
                    <a:cubicBezTo>
                      <a:pt x="4316" y="219"/>
                      <a:pt x="3602" y="1"/>
                      <a:pt x="2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-75575" y="3461225"/>
                <a:ext cx="460550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18422" h="62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4" y="1095"/>
                      <a:pt x="2627" y="2030"/>
                      <a:pt x="4119" y="2786"/>
                    </a:cubicBezTo>
                    <a:cubicBezTo>
                      <a:pt x="4477" y="2985"/>
                      <a:pt x="4855" y="3164"/>
                      <a:pt x="5213" y="3363"/>
                    </a:cubicBezTo>
                    <a:lnTo>
                      <a:pt x="6347" y="3880"/>
                    </a:lnTo>
                    <a:cubicBezTo>
                      <a:pt x="6705" y="4059"/>
                      <a:pt x="7103" y="4218"/>
                      <a:pt x="7481" y="4357"/>
                    </a:cubicBezTo>
                    <a:lnTo>
                      <a:pt x="8654" y="4775"/>
                    </a:lnTo>
                    <a:lnTo>
                      <a:pt x="9848" y="5153"/>
                    </a:lnTo>
                    <a:lnTo>
                      <a:pt x="11041" y="5471"/>
                    </a:lnTo>
                    <a:lnTo>
                      <a:pt x="12255" y="5750"/>
                    </a:lnTo>
                    <a:cubicBezTo>
                      <a:pt x="12653" y="5849"/>
                      <a:pt x="13070" y="5909"/>
                      <a:pt x="13468" y="5969"/>
                    </a:cubicBezTo>
                    <a:cubicBezTo>
                      <a:pt x="14696" y="6161"/>
                      <a:pt x="15923" y="6265"/>
                      <a:pt x="17151" y="6265"/>
                    </a:cubicBezTo>
                    <a:cubicBezTo>
                      <a:pt x="17574" y="6265"/>
                      <a:pt x="17998" y="6253"/>
                      <a:pt x="18422" y="6227"/>
                    </a:cubicBezTo>
                    <a:cubicBezTo>
                      <a:pt x="16770" y="6008"/>
                      <a:pt x="15159" y="5750"/>
                      <a:pt x="13568" y="5412"/>
                    </a:cubicBezTo>
                    <a:cubicBezTo>
                      <a:pt x="13170" y="5312"/>
                      <a:pt x="12772" y="5233"/>
                      <a:pt x="12374" y="5133"/>
                    </a:cubicBezTo>
                    <a:lnTo>
                      <a:pt x="11220" y="4835"/>
                    </a:lnTo>
                    <a:lnTo>
                      <a:pt x="10047" y="4477"/>
                    </a:lnTo>
                    <a:lnTo>
                      <a:pt x="8873" y="4119"/>
                    </a:lnTo>
                    <a:lnTo>
                      <a:pt x="7739" y="3721"/>
                    </a:lnTo>
                    <a:cubicBezTo>
                      <a:pt x="7321" y="3562"/>
                      <a:pt x="6963" y="3422"/>
                      <a:pt x="6585" y="3263"/>
                    </a:cubicBezTo>
                    <a:lnTo>
                      <a:pt x="5471" y="2786"/>
                    </a:lnTo>
                    <a:cubicBezTo>
                      <a:pt x="5093" y="2627"/>
                      <a:pt x="4716" y="2467"/>
                      <a:pt x="4338" y="2288"/>
                    </a:cubicBezTo>
                    <a:cubicBezTo>
                      <a:pt x="2846" y="1592"/>
                      <a:pt x="1413" y="81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3"/>
              <p:cNvSpPr/>
              <p:nvPr/>
            </p:nvSpPr>
            <p:spPr>
              <a:xfrm>
                <a:off x="200950" y="3031625"/>
                <a:ext cx="201925" cy="44712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17885" extrusionOk="0">
                    <a:moveTo>
                      <a:pt x="4761" y="1"/>
                    </a:moveTo>
                    <a:cubicBezTo>
                      <a:pt x="4018" y="1"/>
                      <a:pt x="3255" y="261"/>
                      <a:pt x="2666" y="714"/>
                    </a:cubicBezTo>
                    <a:cubicBezTo>
                      <a:pt x="1612" y="1509"/>
                      <a:pt x="1015" y="2743"/>
                      <a:pt x="677" y="4016"/>
                    </a:cubicBezTo>
                    <a:cubicBezTo>
                      <a:pt x="0" y="6542"/>
                      <a:pt x="239" y="9307"/>
                      <a:pt x="1154" y="11774"/>
                    </a:cubicBezTo>
                    <a:cubicBezTo>
                      <a:pt x="1890" y="13783"/>
                      <a:pt x="3004" y="15633"/>
                      <a:pt x="4377" y="17284"/>
                    </a:cubicBezTo>
                    <a:cubicBezTo>
                      <a:pt x="4718" y="17702"/>
                      <a:pt x="4970" y="17885"/>
                      <a:pt x="5156" y="17885"/>
                    </a:cubicBezTo>
                    <a:cubicBezTo>
                      <a:pt x="5456" y="17885"/>
                      <a:pt x="5581" y="17405"/>
                      <a:pt x="5630" y="16668"/>
                    </a:cubicBezTo>
                    <a:cubicBezTo>
                      <a:pt x="5690" y="15474"/>
                      <a:pt x="5789" y="14261"/>
                      <a:pt x="6028" y="13067"/>
                    </a:cubicBezTo>
                    <a:cubicBezTo>
                      <a:pt x="6625" y="9805"/>
                      <a:pt x="8077" y="6602"/>
                      <a:pt x="7679" y="3300"/>
                    </a:cubicBezTo>
                    <a:cubicBezTo>
                      <a:pt x="7560" y="2225"/>
                      <a:pt x="7182" y="1111"/>
                      <a:pt x="6326" y="475"/>
                    </a:cubicBezTo>
                    <a:cubicBezTo>
                      <a:pt x="5872" y="149"/>
                      <a:pt x="5322" y="1"/>
                      <a:pt x="47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278525" y="3136975"/>
                <a:ext cx="114400" cy="4744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8979" extrusionOk="0">
                    <a:moveTo>
                      <a:pt x="359" y="1"/>
                    </a:moveTo>
                    <a:cubicBezTo>
                      <a:pt x="80" y="1632"/>
                      <a:pt x="1" y="3283"/>
                      <a:pt x="80" y="4954"/>
                    </a:cubicBezTo>
                    <a:cubicBezTo>
                      <a:pt x="100" y="5372"/>
                      <a:pt x="120" y="5770"/>
                      <a:pt x="160" y="6187"/>
                    </a:cubicBezTo>
                    <a:lnTo>
                      <a:pt x="279" y="7441"/>
                    </a:lnTo>
                    <a:cubicBezTo>
                      <a:pt x="359" y="7838"/>
                      <a:pt x="398" y="8256"/>
                      <a:pt x="478" y="8654"/>
                    </a:cubicBezTo>
                    <a:lnTo>
                      <a:pt x="717" y="9868"/>
                    </a:lnTo>
                    <a:lnTo>
                      <a:pt x="1015" y="11081"/>
                    </a:lnTo>
                    <a:lnTo>
                      <a:pt x="1373" y="12275"/>
                    </a:lnTo>
                    <a:lnTo>
                      <a:pt x="1771" y="13448"/>
                    </a:lnTo>
                    <a:cubicBezTo>
                      <a:pt x="1910" y="13846"/>
                      <a:pt x="2069" y="14244"/>
                      <a:pt x="2209" y="14622"/>
                    </a:cubicBezTo>
                    <a:cubicBezTo>
                      <a:pt x="2865" y="16134"/>
                      <a:pt x="3641" y="17606"/>
                      <a:pt x="4576" y="18978"/>
                    </a:cubicBezTo>
                    <a:cubicBezTo>
                      <a:pt x="3900" y="17447"/>
                      <a:pt x="3283" y="15935"/>
                      <a:pt x="2766" y="14403"/>
                    </a:cubicBezTo>
                    <a:cubicBezTo>
                      <a:pt x="2646" y="14005"/>
                      <a:pt x="2507" y="13607"/>
                      <a:pt x="2388" y="13229"/>
                    </a:cubicBezTo>
                    <a:lnTo>
                      <a:pt x="2049" y="12056"/>
                    </a:lnTo>
                    <a:lnTo>
                      <a:pt x="1711" y="10882"/>
                    </a:lnTo>
                    <a:lnTo>
                      <a:pt x="1453" y="9688"/>
                    </a:lnTo>
                    <a:lnTo>
                      <a:pt x="1194" y="8495"/>
                    </a:lnTo>
                    <a:lnTo>
                      <a:pt x="975" y="7301"/>
                    </a:lnTo>
                    <a:lnTo>
                      <a:pt x="796" y="6108"/>
                    </a:lnTo>
                    <a:cubicBezTo>
                      <a:pt x="756" y="5690"/>
                      <a:pt x="697" y="5292"/>
                      <a:pt x="657" y="4894"/>
                    </a:cubicBezTo>
                    <a:cubicBezTo>
                      <a:pt x="478" y="3283"/>
                      <a:pt x="398" y="1632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30" name="Google Shape;930;p13"/>
            <p:cNvSpPr/>
            <p:nvPr/>
          </p:nvSpPr>
          <p:spPr>
            <a:xfrm rot="-5243638" flipH="1">
              <a:off x="6569771" y="-1469727"/>
              <a:ext cx="1965418" cy="4576395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2746" y="0"/>
                  </a:moveTo>
                  <a:lnTo>
                    <a:pt x="0" y="171535"/>
                  </a:lnTo>
                  <a:lnTo>
                    <a:pt x="67914" y="174857"/>
                  </a:lnTo>
                  <a:cubicBezTo>
                    <a:pt x="75095" y="165210"/>
                    <a:pt x="74857" y="151185"/>
                    <a:pt x="68789" y="140801"/>
                  </a:cubicBezTo>
                  <a:cubicBezTo>
                    <a:pt x="62702" y="130437"/>
                    <a:pt x="51602" y="123594"/>
                    <a:pt x="39865" y="120948"/>
                  </a:cubicBezTo>
                  <a:cubicBezTo>
                    <a:pt x="37399" y="120371"/>
                    <a:pt x="34832" y="119973"/>
                    <a:pt x="32684" y="118581"/>
                  </a:cubicBezTo>
                  <a:cubicBezTo>
                    <a:pt x="29442" y="116492"/>
                    <a:pt x="27890" y="112593"/>
                    <a:pt x="27154" y="108814"/>
                  </a:cubicBezTo>
                  <a:cubicBezTo>
                    <a:pt x="23275" y="88941"/>
                    <a:pt x="36981" y="69824"/>
                    <a:pt x="38174" y="49593"/>
                  </a:cubicBezTo>
                  <a:cubicBezTo>
                    <a:pt x="39467" y="27671"/>
                    <a:pt x="23911" y="5889"/>
                    <a:pt x="2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1" name="Google Shape;931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3"/>
          <p:cNvSpPr txBox="1">
            <a:spLocks noGrp="1"/>
          </p:cNvSpPr>
          <p:nvPr>
            <p:ph type="subTitle" idx="1"/>
          </p:nvPr>
        </p:nvSpPr>
        <p:spPr>
          <a:xfrm>
            <a:off x="960000" y="2843996"/>
            <a:ext cx="32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3"/>
          <p:cNvSpPr txBox="1">
            <a:spLocks noGrp="1"/>
          </p:cNvSpPr>
          <p:nvPr>
            <p:ph type="subTitle" idx="2"/>
          </p:nvPr>
        </p:nvSpPr>
        <p:spPr>
          <a:xfrm>
            <a:off x="4450033" y="2843996"/>
            <a:ext cx="32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13"/>
          <p:cNvSpPr txBox="1">
            <a:spLocks noGrp="1"/>
          </p:cNvSpPr>
          <p:nvPr>
            <p:ph type="subTitle" idx="3"/>
          </p:nvPr>
        </p:nvSpPr>
        <p:spPr>
          <a:xfrm>
            <a:off x="960000" y="5154901"/>
            <a:ext cx="32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3"/>
          <p:cNvSpPr txBox="1">
            <a:spLocks noGrp="1"/>
          </p:cNvSpPr>
          <p:nvPr>
            <p:ph type="subTitle" idx="4"/>
          </p:nvPr>
        </p:nvSpPr>
        <p:spPr>
          <a:xfrm>
            <a:off x="4450033" y="5154901"/>
            <a:ext cx="32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3"/>
          <p:cNvSpPr txBox="1">
            <a:spLocks noGrp="1"/>
          </p:cNvSpPr>
          <p:nvPr>
            <p:ph type="subTitle" idx="5"/>
          </p:nvPr>
        </p:nvSpPr>
        <p:spPr>
          <a:xfrm>
            <a:off x="7940067" y="2843996"/>
            <a:ext cx="32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3"/>
          <p:cNvSpPr txBox="1">
            <a:spLocks noGrp="1"/>
          </p:cNvSpPr>
          <p:nvPr>
            <p:ph type="subTitle" idx="6"/>
          </p:nvPr>
        </p:nvSpPr>
        <p:spPr>
          <a:xfrm>
            <a:off x="7940067" y="5154901"/>
            <a:ext cx="32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3"/>
          <p:cNvSpPr txBox="1">
            <a:spLocks noGrp="1"/>
          </p:cNvSpPr>
          <p:nvPr>
            <p:ph type="title" idx="7" hasCustomPrompt="1"/>
          </p:nvPr>
        </p:nvSpPr>
        <p:spPr>
          <a:xfrm>
            <a:off x="960000" y="1776033"/>
            <a:ext cx="104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39" name="Google Shape;9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0000" y="4086159"/>
            <a:ext cx="104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0" name="Google Shape;940;p13"/>
          <p:cNvSpPr txBox="1">
            <a:spLocks noGrp="1"/>
          </p:cNvSpPr>
          <p:nvPr>
            <p:ph type="title" idx="9" hasCustomPrompt="1"/>
          </p:nvPr>
        </p:nvSpPr>
        <p:spPr>
          <a:xfrm>
            <a:off x="4450033" y="1776033"/>
            <a:ext cx="104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1" name="Google Shape;941;p13"/>
          <p:cNvSpPr txBox="1">
            <a:spLocks noGrp="1"/>
          </p:cNvSpPr>
          <p:nvPr>
            <p:ph type="title" idx="13" hasCustomPrompt="1"/>
          </p:nvPr>
        </p:nvSpPr>
        <p:spPr>
          <a:xfrm>
            <a:off x="4450033" y="4086159"/>
            <a:ext cx="104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2" name="Google Shape;942;p13"/>
          <p:cNvSpPr txBox="1">
            <a:spLocks noGrp="1"/>
          </p:cNvSpPr>
          <p:nvPr>
            <p:ph type="title" idx="14" hasCustomPrompt="1"/>
          </p:nvPr>
        </p:nvSpPr>
        <p:spPr>
          <a:xfrm>
            <a:off x="7940067" y="1776033"/>
            <a:ext cx="104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3" name="Google Shape;943;p13"/>
          <p:cNvSpPr txBox="1">
            <a:spLocks noGrp="1"/>
          </p:cNvSpPr>
          <p:nvPr>
            <p:ph type="title" idx="15" hasCustomPrompt="1"/>
          </p:nvPr>
        </p:nvSpPr>
        <p:spPr>
          <a:xfrm>
            <a:off x="7940067" y="4086159"/>
            <a:ext cx="104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4" name="Google Shape;944;p13"/>
          <p:cNvSpPr txBox="1">
            <a:spLocks noGrp="1"/>
          </p:cNvSpPr>
          <p:nvPr>
            <p:ph type="subTitle" idx="16"/>
          </p:nvPr>
        </p:nvSpPr>
        <p:spPr>
          <a:xfrm>
            <a:off x="960000" y="2401488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5" name="Google Shape;945;p13"/>
          <p:cNvSpPr txBox="1">
            <a:spLocks noGrp="1"/>
          </p:cNvSpPr>
          <p:nvPr>
            <p:ph type="subTitle" idx="17"/>
          </p:nvPr>
        </p:nvSpPr>
        <p:spPr>
          <a:xfrm>
            <a:off x="4450033" y="2401488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6" name="Google Shape;946;p13"/>
          <p:cNvSpPr txBox="1">
            <a:spLocks noGrp="1"/>
          </p:cNvSpPr>
          <p:nvPr>
            <p:ph type="subTitle" idx="18"/>
          </p:nvPr>
        </p:nvSpPr>
        <p:spPr>
          <a:xfrm>
            <a:off x="7940067" y="2401488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subTitle" idx="19"/>
          </p:nvPr>
        </p:nvSpPr>
        <p:spPr>
          <a:xfrm>
            <a:off x="960000" y="4711703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8" name="Google Shape;948;p13"/>
          <p:cNvSpPr txBox="1">
            <a:spLocks noGrp="1"/>
          </p:cNvSpPr>
          <p:nvPr>
            <p:ph type="subTitle" idx="20"/>
          </p:nvPr>
        </p:nvSpPr>
        <p:spPr>
          <a:xfrm>
            <a:off x="4450033" y="4711703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subTitle" idx="21"/>
          </p:nvPr>
        </p:nvSpPr>
        <p:spPr>
          <a:xfrm>
            <a:off x="7940067" y="4711703"/>
            <a:ext cx="3292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35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4"/>
          <p:cNvSpPr/>
          <p:nvPr/>
        </p:nvSpPr>
        <p:spPr>
          <a:xfrm rot="-3828850">
            <a:off x="-1495157" y="3781830"/>
            <a:ext cx="4061613" cy="5785276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14"/>
          <p:cNvSpPr/>
          <p:nvPr/>
        </p:nvSpPr>
        <p:spPr>
          <a:xfrm rot="-5400000" flipH="1">
            <a:off x="7650905" y="1558665"/>
            <a:ext cx="3179564" cy="7854039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3" name="Google Shape;953;p14"/>
          <p:cNvGrpSpPr/>
          <p:nvPr/>
        </p:nvGrpSpPr>
        <p:grpSpPr>
          <a:xfrm rot="2350022">
            <a:off x="11022255" y="5098770"/>
            <a:ext cx="1252216" cy="1805165"/>
            <a:chOff x="3563300" y="2901850"/>
            <a:chExt cx="712675" cy="1027375"/>
          </a:xfrm>
        </p:grpSpPr>
        <p:sp>
          <p:nvSpPr>
            <p:cNvPr id="954" name="Google Shape;954;p14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2" name="Google Shape;972;p14"/>
          <p:cNvSpPr/>
          <p:nvPr/>
        </p:nvSpPr>
        <p:spPr>
          <a:xfrm>
            <a:off x="9804768" y="-566207"/>
            <a:ext cx="2872553" cy="2395233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14"/>
          <p:cNvSpPr/>
          <p:nvPr/>
        </p:nvSpPr>
        <p:spPr>
          <a:xfrm rot="-5097765" flipH="1">
            <a:off x="-236660" y="-1808084"/>
            <a:ext cx="4101744" cy="5489408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4" name="Google Shape;974;p14"/>
          <p:cNvGrpSpPr/>
          <p:nvPr/>
        </p:nvGrpSpPr>
        <p:grpSpPr>
          <a:xfrm rot="5618119">
            <a:off x="11432247" y="2101411"/>
            <a:ext cx="1287620" cy="790364"/>
            <a:chOff x="3635425" y="69650"/>
            <a:chExt cx="965800" cy="592825"/>
          </a:xfrm>
        </p:grpSpPr>
        <p:sp>
          <p:nvSpPr>
            <p:cNvPr id="975" name="Google Shape;975;p14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7" name="Google Shape;997;p14"/>
          <p:cNvGrpSpPr/>
          <p:nvPr/>
        </p:nvGrpSpPr>
        <p:grpSpPr>
          <a:xfrm>
            <a:off x="131385" y="-492333"/>
            <a:ext cx="1287740" cy="1440065"/>
            <a:chOff x="2180275" y="-47850"/>
            <a:chExt cx="812625" cy="908750"/>
          </a:xfrm>
        </p:grpSpPr>
        <p:sp>
          <p:nvSpPr>
            <p:cNvPr id="998" name="Google Shape;998;p14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6" name="Google Shape;1016;p14"/>
          <p:cNvSpPr txBox="1">
            <a:spLocks noGrp="1"/>
          </p:cNvSpPr>
          <p:nvPr>
            <p:ph type="title"/>
          </p:nvPr>
        </p:nvSpPr>
        <p:spPr>
          <a:xfrm>
            <a:off x="3519875" y="4133733"/>
            <a:ext cx="7721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7" name="Google Shape;1017;p14"/>
          <p:cNvSpPr txBox="1">
            <a:spLocks noGrp="1"/>
          </p:cNvSpPr>
          <p:nvPr>
            <p:ph type="subTitle" idx="1"/>
          </p:nvPr>
        </p:nvSpPr>
        <p:spPr>
          <a:xfrm>
            <a:off x="1635200" y="1501900"/>
            <a:ext cx="9605600" cy="24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8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5"/>
          <p:cNvSpPr/>
          <p:nvPr/>
        </p:nvSpPr>
        <p:spPr>
          <a:xfrm rot="-3828663">
            <a:off x="-1576710" y="4283780"/>
            <a:ext cx="3652563" cy="5202633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15"/>
          <p:cNvSpPr/>
          <p:nvPr/>
        </p:nvSpPr>
        <p:spPr>
          <a:xfrm rot="-5400000" flipH="1">
            <a:off x="7727105" y="1558665"/>
            <a:ext cx="3179564" cy="7854039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15"/>
          <p:cNvSpPr/>
          <p:nvPr/>
        </p:nvSpPr>
        <p:spPr>
          <a:xfrm flipH="1">
            <a:off x="-637086" y="-566207"/>
            <a:ext cx="2872553" cy="2395233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2" name="Google Shape;1022;p15"/>
          <p:cNvGrpSpPr/>
          <p:nvPr/>
        </p:nvGrpSpPr>
        <p:grpSpPr>
          <a:xfrm rot="-9460377" flipH="1">
            <a:off x="22397" y="6154510"/>
            <a:ext cx="954035" cy="1066775"/>
            <a:chOff x="2180275" y="-47850"/>
            <a:chExt cx="812625" cy="908750"/>
          </a:xfrm>
        </p:grpSpPr>
        <p:sp>
          <p:nvSpPr>
            <p:cNvPr id="1023" name="Google Shape;1023;p15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1" name="Google Shape;1041;p15"/>
          <p:cNvGrpSpPr/>
          <p:nvPr/>
        </p:nvGrpSpPr>
        <p:grpSpPr>
          <a:xfrm rot="7929601">
            <a:off x="-533887" y="5468979"/>
            <a:ext cx="1301156" cy="798672"/>
            <a:chOff x="3635425" y="69650"/>
            <a:chExt cx="965800" cy="592825"/>
          </a:xfrm>
        </p:grpSpPr>
        <p:sp>
          <p:nvSpPr>
            <p:cNvPr id="1042" name="Google Shape;1042;p15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4" name="Google Shape;1064;p15"/>
          <p:cNvGrpSpPr/>
          <p:nvPr/>
        </p:nvGrpSpPr>
        <p:grpSpPr>
          <a:xfrm rot="-1595806">
            <a:off x="-78780" y="-468409"/>
            <a:ext cx="1050565" cy="1174837"/>
            <a:chOff x="2180275" y="-47850"/>
            <a:chExt cx="812625" cy="908750"/>
          </a:xfrm>
        </p:grpSpPr>
        <p:sp>
          <p:nvSpPr>
            <p:cNvPr id="1065" name="Google Shape;1065;p15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3" name="Google Shape;1083;p15"/>
          <p:cNvSpPr txBox="1">
            <a:spLocks noGrp="1"/>
          </p:cNvSpPr>
          <p:nvPr>
            <p:ph type="title"/>
          </p:nvPr>
        </p:nvSpPr>
        <p:spPr>
          <a:xfrm>
            <a:off x="960000" y="952567"/>
            <a:ext cx="5192000" cy="34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5"/>
          <p:cNvSpPr txBox="1">
            <a:spLocks noGrp="1"/>
          </p:cNvSpPr>
          <p:nvPr>
            <p:ph type="subTitle" idx="1"/>
          </p:nvPr>
        </p:nvSpPr>
        <p:spPr>
          <a:xfrm>
            <a:off x="960000" y="4417033"/>
            <a:ext cx="51920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5"/>
          <p:cNvSpPr>
            <a:spLocks noGrp="1"/>
          </p:cNvSpPr>
          <p:nvPr>
            <p:ph type="pic" idx="2"/>
          </p:nvPr>
        </p:nvSpPr>
        <p:spPr>
          <a:xfrm>
            <a:off x="7030800" y="711833"/>
            <a:ext cx="4210400" cy="543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721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6"/>
          <p:cNvSpPr txBox="1">
            <a:spLocks noGrp="1"/>
          </p:cNvSpPr>
          <p:nvPr>
            <p:ph type="title"/>
          </p:nvPr>
        </p:nvSpPr>
        <p:spPr>
          <a:xfrm>
            <a:off x="960000" y="2183400"/>
            <a:ext cx="5250000" cy="1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16"/>
          <p:cNvSpPr txBox="1">
            <a:spLocks noGrp="1"/>
          </p:cNvSpPr>
          <p:nvPr>
            <p:ph type="subTitle" idx="1"/>
          </p:nvPr>
        </p:nvSpPr>
        <p:spPr>
          <a:xfrm>
            <a:off x="960000" y="3601000"/>
            <a:ext cx="52500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6"/>
          <p:cNvSpPr/>
          <p:nvPr/>
        </p:nvSpPr>
        <p:spPr>
          <a:xfrm rot="-5400000" flipH="1">
            <a:off x="-591347" y="4147756"/>
            <a:ext cx="3857427" cy="3981811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0" name="Google Shape;1090;p16"/>
          <p:cNvSpPr/>
          <p:nvPr/>
        </p:nvSpPr>
        <p:spPr>
          <a:xfrm rot="-5400000" flipH="1">
            <a:off x="-947176" y="-600509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1" name="Google Shape;1091;p16"/>
          <p:cNvSpPr/>
          <p:nvPr/>
        </p:nvSpPr>
        <p:spPr>
          <a:xfrm rot="-5400000" flipH="1">
            <a:off x="8726607" y="-2507547"/>
            <a:ext cx="2683931" cy="624942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2" name="Google Shape;1092;p16"/>
          <p:cNvGrpSpPr/>
          <p:nvPr/>
        </p:nvGrpSpPr>
        <p:grpSpPr>
          <a:xfrm rot="-2516882">
            <a:off x="29965" y="-517902"/>
            <a:ext cx="1083571" cy="1211745"/>
            <a:chOff x="2180275" y="-47850"/>
            <a:chExt cx="812625" cy="908750"/>
          </a:xfrm>
        </p:grpSpPr>
        <p:sp>
          <p:nvSpPr>
            <p:cNvPr id="1093" name="Google Shape;1093;p16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1" name="Google Shape;1111;p16"/>
          <p:cNvGrpSpPr/>
          <p:nvPr/>
        </p:nvGrpSpPr>
        <p:grpSpPr>
          <a:xfrm rot="9460325">
            <a:off x="11288298" y="104749"/>
            <a:ext cx="1099167" cy="1229187"/>
            <a:chOff x="2180275" y="-47850"/>
            <a:chExt cx="812625" cy="908750"/>
          </a:xfrm>
        </p:grpSpPr>
        <p:sp>
          <p:nvSpPr>
            <p:cNvPr id="1112" name="Google Shape;1112;p16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16"/>
          <p:cNvGrpSpPr/>
          <p:nvPr/>
        </p:nvGrpSpPr>
        <p:grpSpPr>
          <a:xfrm rot="2700000" flipH="1">
            <a:off x="-1296740" y="5418295"/>
            <a:ext cx="3406287" cy="2969173"/>
            <a:chOff x="-5434800" y="644925"/>
            <a:chExt cx="3658275" cy="3188825"/>
          </a:xfrm>
        </p:grpSpPr>
        <p:sp>
          <p:nvSpPr>
            <p:cNvPr id="1131" name="Google Shape;1131;p16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3" name="Google Shape;1173;p16"/>
          <p:cNvSpPr/>
          <p:nvPr/>
        </p:nvSpPr>
        <p:spPr>
          <a:xfrm rot="-5400000" flipH="1">
            <a:off x="8580758" y="3365764"/>
            <a:ext cx="4547399" cy="5545819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4" name="Google Shape;1174;p16"/>
          <p:cNvGrpSpPr/>
          <p:nvPr/>
        </p:nvGrpSpPr>
        <p:grpSpPr>
          <a:xfrm rot="-8100000" flipH="1">
            <a:off x="11255483" y="5930773"/>
            <a:ext cx="1331245" cy="817143"/>
            <a:chOff x="3635425" y="69650"/>
            <a:chExt cx="965800" cy="592825"/>
          </a:xfrm>
        </p:grpSpPr>
        <p:sp>
          <p:nvSpPr>
            <p:cNvPr id="1175" name="Google Shape;1175;p16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93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7"/>
          <p:cNvGrpSpPr/>
          <p:nvPr/>
        </p:nvGrpSpPr>
        <p:grpSpPr>
          <a:xfrm>
            <a:off x="-2880074" y="-1231399"/>
            <a:ext cx="16123979" cy="11004721"/>
            <a:chOff x="-2160055" y="-923550"/>
            <a:chExt cx="12092984" cy="8253541"/>
          </a:xfrm>
        </p:grpSpPr>
        <p:sp>
          <p:nvSpPr>
            <p:cNvPr id="1199" name="Google Shape;1199;p17"/>
            <p:cNvSpPr/>
            <p:nvPr/>
          </p:nvSpPr>
          <p:spPr>
            <a:xfrm rot="-3828850">
              <a:off x="-1064218" y="2836372"/>
              <a:ext cx="3046210" cy="4338957"/>
            </a:xfrm>
            <a:custGeom>
              <a:avLst/>
              <a:gdLst/>
              <a:ahLst/>
              <a:cxnLst/>
              <a:rect l="l" t="t" r="r" b="b"/>
              <a:pathLst>
                <a:path w="121844" h="173552" extrusionOk="0">
                  <a:moveTo>
                    <a:pt x="81619" y="1"/>
                  </a:moveTo>
                  <a:cubicBezTo>
                    <a:pt x="80393" y="1"/>
                    <a:pt x="79165" y="116"/>
                    <a:pt x="77940" y="366"/>
                  </a:cubicBezTo>
                  <a:cubicBezTo>
                    <a:pt x="69446" y="2116"/>
                    <a:pt x="63558" y="9735"/>
                    <a:pt x="59241" y="17254"/>
                  </a:cubicBezTo>
                  <a:cubicBezTo>
                    <a:pt x="54924" y="24655"/>
                    <a:pt x="51343" y="32492"/>
                    <a:pt x="46450" y="39514"/>
                  </a:cubicBezTo>
                  <a:cubicBezTo>
                    <a:pt x="41556" y="46517"/>
                    <a:pt x="35091" y="52843"/>
                    <a:pt x="26975" y="55608"/>
                  </a:cubicBezTo>
                  <a:cubicBezTo>
                    <a:pt x="24432" y="56470"/>
                    <a:pt x="21708" y="56912"/>
                    <a:pt x="18994" y="56912"/>
                  </a:cubicBezTo>
                  <a:cubicBezTo>
                    <a:pt x="13070" y="56912"/>
                    <a:pt x="7196" y="54804"/>
                    <a:pt x="3362" y="50356"/>
                  </a:cubicBezTo>
                  <a:lnTo>
                    <a:pt x="0" y="144588"/>
                  </a:lnTo>
                  <a:lnTo>
                    <a:pt x="87210" y="173552"/>
                  </a:lnTo>
                  <a:cubicBezTo>
                    <a:pt x="95386" y="160761"/>
                    <a:pt x="103920" y="145901"/>
                    <a:pt x="100021" y="131220"/>
                  </a:cubicBezTo>
                  <a:cubicBezTo>
                    <a:pt x="98131" y="124078"/>
                    <a:pt x="93397" y="117892"/>
                    <a:pt x="91785" y="110671"/>
                  </a:cubicBezTo>
                  <a:cubicBezTo>
                    <a:pt x="88801" y="97343"/>
                    <a:pt x="96878" y="84293"/>
                    <a:pt x="104934" y="73253"/>
                  </a:cubicBezTo>
                  <a:cubicBezTo>
                    <a:pt x="112991" y="62232"/>
                    <a:pt x="121843" y="50077"/>
                    <a:pt x="120709" y="36471"/>
                  </a:cubicBezTo>
                  <a:cubicBezTo>
                    <a:pt x="119635" y="23899"/>
                    <a:pt x="110067" y="13594"/>
                    <a:pt x="99524" y="6612"/>
                  </a:cubicBezTo>
                  <a:cubicBezTo>
                    <a:pt x="94145" y="3048"/>
                    <a:pt x="87916" y="1"/>
                    <a:pt x="81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7"/>
            <p:cNvSpPr/>
            <p:nvPr/>
          </p:nvSpPr>
          <p:spPr>
            <a:xfrm rot="-5400000" flipH="1">
              <a:off x="5795328" y="1168998"/>
              <a:ext cx="2384673" cy="5890529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72370" y="1"/>
                  </a:moveTo>
                  <a:cubicBezTo>
                    <a:pt x="51205" y="5889"/>
                    <a:pt x="35648" y="27671"/>
                    <a:pt x="36941" y="49613"/>
                  </a:cubicBezTo>
                  <a:cubicBezTo>
                    <a:pt x="38135" y="69824"/>
                    <a:pt x="51821" y="88941"/>
                    <a:pt x="47942" y="108814"/>
                  </a:cubicBezTo>
                  <a:cubicBezTo>
                    <a:pt x="47226" y="112593"/>
                    <a:pt x="45654" y="116492"/>
                    <a:pt x="42432" y="118581"/>
                  </a:cubicBezTo>
                  <a:cubicBezTo>
                    <a:pt x="40283" y="119974"/>
                    <a:pt x="37697" y="120372"/>
                    <a:pt x="35251" y="120948"/>
                  </a:cubicBezTo>
                  <a:cubicBezTo>
                    <a:pt x="23514" y="123614"/>
                    <a:pt x="12414" y="130437"/>
                    <a:pt x="6327" y="140821"/>
                  </a:cubicBezTo>
                  <a:cubicBezTo>
                    <a:pt x="259" y="151185"/>
                    <a:pt x="1" y="165210"/>
                    <a:pt x="7202" y="174858"/>
                  </a:cubicBezTo>
                  <a:lnTo>
                    <a:pt x="75096" y="171556"/>
                  </a:lnTo>
                  <a:lnTo>
                    <a:pt x="72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7"/>
            <p:cNvSpPr/>
            <p:nvPr/>
          </p:nvSpPr>
          <p:spPr>
            <a:xfrm flipH="1">
              <a:off x="-477815" y="-424656"/>
              <a:ext cx="2154415" cy="1796425"/>
            </a:xfrm>
            <a:custGeom>
              <a:avLst/>
              <a:gdLst/>
              <a:ahLst/>
              <a:cxnLst/>
              <a:rect l="l" t="t" r="r" b="b"/>
              <a:pathLst>
                <a:path w="77483" h="64608" extrusionOk="0">
                  <a:moveTo>
                    <a:pt x="140" y="1"/>
                  </a:moveTo>
                  <a:lnTo>
                    <a:pt x="140" y="1"/>
                  </a:lnTo>
                  <a:cubicBezTo>
                    <a:pt x="0" y="6227"/>
                    <a:pt x="359" y="12632"/>
                    <a:pt x="2845" y="18361"/>
                  </a:cubicBezTo>
                  <a:cubicBezTo>
                    <a:pt x="5332" y="24071"/>
                    <a:pt x="10245" y="29044"/>
                    <a:pt x="16352" y="30218"/>
                  </a:cubicBezTo>
                  <a:cubicBezTo>
                    <a:pt x="17516" y="30440"/>
                    <a:pt x="18701" y="30526"/>
                    <a:pt x="19896" y="30526"/>
                  </a:cubicBezTo>
                  <a:cubicBezTo>
                    <a:pt x="23825" y="30526"/>
                    <a:pt x="27874" y="29604"/>
                    <a:pt x="31722" y="29604"/>
                  </a:cubicBezTo>
                  <a:cubicBezTo>
                    <a:pt x="34028" y="29604"/>
                    <a:pt x="36262" y="29935"/>
                    <a:pt x="38354" y="30993"/>
                  </a:cubicBezTo>
                  <a:cubicBezTo>
                    <a:pt x="46470" y="35071"/>
                    <a:pt x="46390" y="46549"/>
                    <a:pt x="50906" y="54427"/>
                  </a:cubicBezTo>
                  <a:cubicBezTo>
                    <a:pt x="54554" y="60705"/>
                    <a:pt x="61788" y="64607"/>
                    <a:pt x="69005" y="64607"/>
                  </a:cubicBezTo>
                  <a:cubicBezTo>
                    <a:pt x="70523" y="64607"/>
                    <a:pt x="72041" y="64435"/>
                    <a:pt x="73524" y="64075"/>
                  </a:cubicBezTo>
                  <a:lnTo>
                    <a:pt x="77482" y="1174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7"/>
            <p:cNvSpPr/>
            <p:nvPr/>
          </p:nvSpPr>
          <p:spPr>
            <a:xfrm rot="5097736">
              <a:off x="6616142" y="-1218711"/>
              <a:ext cx="2627572" cy="3516427"/>
            </a:xfrm>
            <a:custGeom>
              <a:avLst/>
              <a:gdLst/>
              <a:ahLst/>
              <a:cxnLst/>
              <a:rect l="l" t="t" r="r" b="b"/>
              <a:pathLst>
                <a:path w="123057" h="127030" extrusionOk="0">
                  <a:moveTo>
                    <a:pt x="12613" y="0"/>
                  </a:moveTo>
                  <a:lnTo>
                    <a:pt x="1" y="122122"/>
                  </a:lnTo>
                  <a:cubicBezTo>
                    <a:pt x="6745" y="125386"/>
                    <a:pt x="14226" y="127030"/>
                    <a:pt x="21703" y="127030"/>
                  </a:cubicBezTo>
                  <a:cubicBezTo>
                    <a:pt x="27348" y="127030"/>
                    <a:pt x="32991" y="126093"/>
                    <a:pt x="38314" y="124210"/>
                  </a:cubicBezTo>
                  <a:cubicBezTo>
                    <a:pt x="50707" y="119814"/>
                    <a:pt x="61171" y="110305"/>
                    <a:pt x="66760" y="98429"/>
                  </a:cubicBezTo>
                  <a:cubicBezTo>
                    <a:pt x="73325" y="84485"/>
                    <a:pt x="74001" y="66700"/>
                    <a:pt x="86056" y="57132"/>
                  </a:cubicBezTo>
                  <a:cubicBezTo>
                    <a:pt x="94710" y="50269"/>
                    <a:pt x="107322" y="49513"/>
                    <a:pt x="115159" y="41755"/>
                  </a:cubicBezTo>
                  <a:cubicBezTo>
                    <a:pt x="120133" y="36802"/>
                    <a:pt x="122420" y="29640"/>
                    <a:pt x="122739" y="22638"/>
                  </a:cubicBezTo>
                  <a:cubicBezTo>
                    <a:pt x="123057" y="15616"/>
                    <a:pt x="121644" y="8654"/>
                    <a:pt x="120152" y="1791"/>
                  </a:cubicBezTo>
                  <a:lnTo>
                    <a:pt x="12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3" name="Google Shape;1203;p17"/>
            <p:cNvGrpSpPr/>
            <p:nvPr/>
          </p:nvGrpSpPr>
          <p:grpSpPr>
            <a:xfrm rot="2700000">
              <a:off x="7831453" y="4386826"/>
              <a:ext cx="1175834" cy="586754"/>
              <a:chOff x="5351150" y="1861950"/>
              <a:chExt cx="1036450" cy="517200"/>
            </a:xfrm>
          </p:grpSpPr>
          <p:sp>
            <p:nvSpPr>
              <p:cNvPr id="1204" name="Google Shape;1204;p17"/>
              <p:cNvSpPr/>
              <p:nvPr/>
            </p:nvSpPr>
            <p:spPr>
              <a:xfrm>
                <a:off x="5429725" y="2107025"/>
                <a:ext cx="957875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38315" h="5074" fill="none" extrusionOk="0">
                    <a:moveTo>
                      <a:pt x="1" y="538"/>
                    </a:moveTo>
                    <a:cubicBezTo>
                      <a:pt x="12951" y="1"/>
                      <a:pt x="26259" y="339"/>
                      <a:pt x="38314" y="5074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chemeClr val="dk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17"/>
              <p:cNvSpPr/>
              <p:nvPr/>
            </p:nvSpPr>
            <p:spPr>
              <a:xfrm>
                <a:off x="5401400" y="2134375"/>
                <a:ext cx="1536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5826" extrusionOk="0">
                    <a:moveTo>
                      <a:pt x="6147" y="1"/>
                    </a:moveTo>
                    <a:cubicBezTo>
                      <a:pt x="6146" y="1"/>
                      <a:pt x="1034" y="3144"/>
                      <a:pt x="537" y="3641"/>
                    </a:cubicBezTo>
                    <a:cubicBezTo>
                      <a:pt x="40" y="4139"/>
                      <a:pt x="0" y="4934"/>
                      <a:pt x="497" y="5432"/>
                    </a:cubicBezTo>
                    <a:cubicBezTo>
                      <a:pt x="766" y="5690"/>
                      <a:pt x="1105" y="5825"/>
                      <a:pt x="1438" y="5825"/>
                    </a:cubicBezTo>
                    <a:cubicBezTo>
                      <a:pt x="1746" y="5825"/>
                      <a:pt x="2049" y="5710"/>
                      <a:pt x="2288" y="5471"/>
                    </a:cubicBezTo>
                    <a:cubicBezTo>
                      <a:pt x="2785" y="4974"/>
                      <a:pt x="6147" y="1"/>
                      <a:pt x="61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17"/>
              <p:cNvSpPr/>
              <p:nvPr/>
            </p:nvSpPr>
            <p:spPr>
              <a:xfrm>
                <a:off x="5596350" y="1949750"/>
                <a:ext cx="15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5835" extrusionOk="0">
                    <a:moveTo>
                      <a:pt x="4735" y="1"/>
                    </a:moveTo>
                    <a:cubicBezTo>
                      <a:pt x="4418" y="1"/>
                      <a:pt x="4103" y="120"/>
                      <a:pt x="3859" y="364"/>
                    </a:cubicBezTo>
                    <a:cubicBezTo>
                      <a:pt x="3362" y="861"/>
                      <a:pt x="0" y="5834"/>
                      <a:pt x="0" y="5834"/>
                    </a:cubicBezTo>
                    <a:cubicBezTo>
                      <a:pt x="0" y="5834"/>
                      <a:pt x="5112" y="2671"/>
                      <a:pt x="5610" y="2174"/>
                    </a:cubicBezTo>
                    <a:cubicBezTo>
                      <a:pt x="6107" y="1677"/>
                      <a:pt x="6147" y="881"/>
                      <a:pt x="5650" y="384"/>
                    </a:cubicBezTo>
                    <a:cubicBezTo>
                      <a:pt x="5396" y="130"/>
                      <a:pt x="5065" y="1"/>
                      <a:pt x="4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17"/>
              <p:cNvSpPr/>
              <p:nvPr/>
            </p:nvSpPr>
            <p:spPr>
              <a:xfrm>
                <a:off x="5539650" y="2142850"/>
                <a:ext cx="64675" cy="1964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7858" extrusionOk="0">
                    <a:moveTo>
                      <a:pt x="1413" y="0"/>
                    </a:moveTo>
                    <a:cubicBezTo>
                      <a:pt x="1413" y="0"/>
                      <a:pt x="20" y="5869"/>
                      <a:pt x="20" y="6565"/>
                    </a:cubicBezTo>
                    <a:cubicBezTo>
                      <a:pt x="0" y="7261"/>
                      <a:pt x="577" y="7838"/>
                      <a:pt x="1273" y="7858"/>
                    </a:cubicBezTo>
                    <a:cubicBezTo>
                      <a:pt x="1970" y="7858"/>
                      <a:pt x="2566" y="7321"/>
                      <a:pt x="2566" y="6624"/>
                    </a:cubicBezTo>
                    <a:cubicBezTo>
                      <a:pt x="2586" y="5928"/>
                      <a:pt x="1413" y="0"/>
                      <a:pt x="1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17"/>
              <p:cNvSpPr/>
              <p:nvPr/>
            </p:nvSpPr>
            <p:spPr>
              <a:xfrm>
                <a:off x="5547100" y="1891175"/>
                <a:ext cx="64675" cy="1965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7860" extrusionOk="0">
                    <a:moveTo>
                      <a:pt x="1276" y="1"/>
                    </a:moveTo>
                    <a:cubicBezTo>
                      <a:pt x="597" y="1"/>
                      <a:pt x="60" y="532"/>
                      <a:pt x="21" y="1235"/>
                    </a:cubicBezTo>
                    <a:cubicBezTo>
                      <a:pt x="1" y="1931"/>
                      <a:pt x="1174" y="7859"/>
                      <a:pt x="1174" y="7859"/>
                    </a:cubicBezTo>
                    <a:cubicBezTo>
                      <a:pt x="1174" y="7859"/>
                      <a:pt x="2567" y="1991"/>
                      <a:pt x="2567" y="1294"/>
                    </a:cubicBezTo>
                    <a:cubicBezTo>
                      <a:pt x="2587" y="598"/>
                      <a:pt x="2010" y="21"/>
                      <a:pt x="1314" y="1"/>
                    </a:cubicBezTo>
                    <a:cubicBezTo>
                      <a:pt x="1301" y="1"/>
                      <a:pt x="1289" y="1"/>
                      <a:pt x="1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17"/>
              <p:cNvSpPr/>
              <p:nvPr/>
            </p:nvSpPr>
            <p:spPr>
              <a:xfrm>
                <a:off x="5351150" y="2079175"/>
                <a:ext cx="19747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548" extrusionOk="0">
                    <a:moveTo>
                      <a:pt x="1299" y="0"/>
                    </a:moveTo>
                    <a:cubicBezTo>
                      <a:pt x="618" y="0"/>
                      <a:pt x="60" y="570"/>
                      <a:pt x="41" y="1254"/>
                    </a:cubicBezTo>
                    <a:cubicBezTo>
                      <a:pt x="1" y="1950"/>
                      <a:pt x="558" y="2547"/>
                      <a:pt x="1274" y="2547"/>
                    </a:cubicBezTo>
                    <a:cubicBezTo>
                      <a:pt x="1280" y="2547"/>
                      <a:pt x="1286" y="2547"/>
                      <a:pt x="1293" y="2547"/>
                    </a:cubicBezTo>
                    <a:cubicBezTo>
                      <a:pt x="2070" y="2547"/>
                      <a:pt x="7898" y="1393"/>
                      <a:pt x="7898" y="1393"/>
                    </a:cubicBezTo>
                    <a:cubicBezTo>
                      <a:pt x="7898" y="1393"/>
                      <a:pt x="2030" y="1"/>
                      <a:pt x="1334" y="1"/>
                    </a:cubicBezTo>
                    <a:cubicBezTo>
                      <a:pt x="1322" y="1"/>
                      <a:pt x="1310" y="0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17"/>
              <p:cNvSpPr/>
              <p:nvPr/>
            </p:nvSpPr>
            <p:spPr>
              <a:xfrm>
                <a:off x="5603300" y="2086650"/>
                <a:ext cx="19697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2548" extrusionOk="0">
                    <a:moveTo>
                      <a:pt x="6586" y="0"/>
                    </a:moveTo>
                    <a:cubicBezTo>
                      <a:pt x="5810" y="0"/>
                      <a:pt x="1" y="1154"/>
                      <a:pt x="1" y="1154"/>
                    </a:cubicBezTo>
                    <a:cubicBezTo>
                      <a:pt x="1" y="1154"/>
                      <a:pt x="5869" y="2547"/>
                      <a:pt x="6565" y="2547"/>
                    </a:cubicBezTo>
                    <a:cubicBezTo>
                      <a:pt x="6577" y="2547"/>
                      <a:pt x="6589" y="2547"/>
                      <a:pt x="6600" y="2547"/>
                    </a:cubicBezTo>
                    <a:cubicBezTo>
                      <a:pt x="7261" y="2547"/>
                      <a:pt x="7819" y="1997"/>
                      <a:pt x="7858" y="1313"/>
                    </a:cubicBezTo>
                    <a:cubicBezTo>
                      <a:pt x="7878" y="617"/>
                      <a:pt x="7321" y="40"/>
                      <a:pt x="6605" y="0"/>
                    </a:cubicBezTo>
                    <a:cubicBezTo>
                      <a:pt x="6599" y="0"/>
                      <a:pt x="6593" y="0"/>
                      <a:pt x="6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17"/>
              <p:cNvSpPr/>
              <p:nvPr/>
            </p:nvSpPr>
            <p:spPr>
              <a:xfrm>
                <a:off x="5594850" y="2135375"/>
                <a:ext cx="149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601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3163" y="5133"/>
                      <a:pt x="3661" y="5630"/>
                    </a:cubicBezTo>
                    <a:cubicBezTo>
                      <a:pt x="3914" y="5884"/>
                      <a:pt x="4245" y="6013"/>
                      <a:pt x="4575" y="6013"/>
                    </a:cubicBezTo>
                    <a:cubicBezTo>
                      <a:pt x="4892" y="6013"/>
                      <a:pt x="5207" y="5894"/>
                      <a:pt x="5451" y="5650"/>
                    </a:cubicBezTo>
                    <a:cubicBezTo>
                      <a:pt x="5948" y="5153"/>
                      <a:pt x="5968" y="4357"/>
                      <a:pt x="5471" y="3860"/>
                    </a:cubicBezTo>
                    <a:cubicBezTo>
                      <a:pt x="4974" y="336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17"/>
              <p:cNvSpPr/>
              <p:nvPr/>
            </p:nvSpPr>
            <p:spPr>
              <a:xfrm>
                <a:off x="5407350" y="1944275"/>
                <a:ext cx="149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6014" extrusionOk="0">
                    <a:moveTo>
                      <a:pt x="1394" y="1"/>
                    </a:moveTo>
                    <a:cubicBezTo>
                      <a:pt x="1077" y="1"/>
                      <a:pt x="762" y="120"/>
                      <a:pt x="518" y="364"/>
                    </a:cubicBezTo>
                    <a:cubicBezTo>
                      <a:pt x="21" y="861"/>
                      <a:pt x="1" y="1657"/>
                      <a:pt x="498" y="2154"/>
                    </a:cubicBezTo>
                    <a:cubicBezTo>
                      <a:pt x="995" y="2652"/>
                      <a:pt x="5969" y="6014"/>
                      <a:pt x="5969" y="6014"/>
                    </a:cubicBezTo>
                    <a:cubicBezTo>
                      <a:pt x="5969" y="6014"/>
                      <a:pt x="2806" y="881"/>
                      <a:pt x="2308" y="384"/>
                    </a:cubicBezTo>
                    <a:cubicBezTo>
                      <a:pt x="2055" y="130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17"/>
              <p:cNvSpPr/>
              <p:nvPr/>
            </p:nvSpPr>
            <p:spPr>
              <a:xfrm>
                <a:off x="5360600" y="2124950"/>
                <a:ext cx="189025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3679" extrusionOk="0">
                    <a:moveTo>
                      <a:pt x="7560" y="0"/>
                    </a:moveTo>
                    <a:cubicBezTo>
                      <a:pt x="7560" y="0"/>
                      <a:pt x="1612" y="955"/>
                      <a:pt x="976" y="1213"/>
                    </a:cubicBezTo>
                    <a:cubicBezTo>
                      <a:pt x="319" y="1452"/>
                      <a:pt x="1" y="2208"/>
                      <a:pt x="260" y="2865"/>
                    </a:cubicBezTo>
                    <a:cubicBezTo>
                      <a:pt x="456" y="3364"/>
                      <a:pt x="929" y="3679"/>
                      <a:pt x="1424" y="3679"/>
                    </a:cubicBezTo>
                    <a:cubicBezTo>
                      <a:pt x="1580" y="3679"/>
                      <a:pt x="1738" y="3647"/>
                      <a:pt x="1891" y="3581"/>
                    </a:cubicBezTo>
                    <a:cubicBezTo>
                      <a:pt x="2547" y="3322"/>
                      <a:pt x="7560" y="0"/>
                      <a:pt x="7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17"/>
              <p:cNvSpPr/>
              <p:nvPr/>
            </p:nvSpPr>
            <p:spPr>
              <a:xfrm>
                <a:off x="5601800" y="2013000"/>
                <a:ext cx="1890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3683" extrusionOk="0">
                    <a:moveTo>
                      <a:pt x="6157" y="1"/>
                    </a:moveTo>
                    <a:cubicBezTo>
                      <a:pt x="5996" y="1"/>
                      <a:pt x="5831" y="33"/>
                      <a:pt x="5670" y="102"/>
                    </a:cubicBezTo>
                    <a:cubicBezTo>
                      <a:pt x="5034" y="340"/>
                      <a:pt x="1" y="3682"/>
                      <a:pt x="1" y="3682"/>
                    </a:cubicBezTo>
                    <a:cubicBezTo>
                      <a:pt x="1" y="3682"/>
                      <a:pt x="5949" y="2708"/>
                      <a:pt x="6585" y="2449"/>
                    </a:cubicBezTo>
                    <a:cubicBezTo>
                      <a:pt x="7242" y="2210"/>
                      <a:pt x="7560" y="1454"/>
                      <a:pt x="7321" y="818"/>
                    </a:cubicBezTo>
                    <a:cubicBezTo>
                      <a:pt x="7111" y="307"/>
                      <a:pt x="6652" y="1"/>
                      <a:pt x="6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17"/>
              <p:cNvSpPr/>
              <p:nvPr/>
            </p:nvSpPr>
            <p:spPr>
              <a:xfrm>
                <a:off x="5462550" y="2140350"/>
                <a:ext cx="101975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7290" extrusionOk="0">
                    <a:moveTo>
                      <a:pt x="4079" y="1"/>
                    </a:moveTo>
                    <a:cubicBezTo>
                      <a:pt x="4079" y="1"/>
                      <a:pt x="538" y="4874"/>
                      <a:pt x="279" y="5531"/>
                    </a:cubicBezTo>
                    <a:cubicBezTo>
                      <a:pt x="1" y="6167"/>
                      <a:pt x="279" y="6923"/>
                      <a:pt x="916" y="7182"/>
                    </a:cubicBezTo>
                    <a:cubicBezTo>
                      <a:pt x="1088" y="7255"/>
                      <a:pt x="1267" y="7290"/>
                      <a:pt x="1443" y="7290"/>
                    </a:cubicBezTo>
                    <a:cubicBezTo>
                      <a:pt x="1936" y="7290"/>
                      <a:pt x="2401" y="7015"/>
                      <a:pt x="2607" y="6545"/>
                    </a:cubicBezTo>
                    <a:cubicBezTo>
                      <a:pt x="2885" y="5889"/>
                      <a:pt x="4079" y="1"/>
                      <a:pt x="4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17"/>
              <p:cNvSpPr/>
              <p:nvPr/>
            </p:nvSpPr>
            <p:spPr>
              <a:xfrm>
                <a:off x="5586900" y="1906700"/>
                <a:ext cx="101975" cy="182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7318" extrusionOk="0">
                    <a:moveTo>
                      <a:pt x="2636" y="1"/>
                    </a:moveTo>
                    <a:cubicBezTo>
                      <a:pt x="2149" y="1"/>
                      <a:pt x="1692" y="290"/>
                      <a:pt x="1472" y="773"/>
                    </a:cubicBezTo>
                    <a:cubicBezTo>
                      <a:pt x="1194" y="1409"/>
                      <a:pt x="0" y="7318"/>
                      <a:pt x="0" y="7318"/>
                    </a:cubicBezTo>
                    <a:cubicBezTo>
                      <a:pt x="0" y="7318"/>
                      <a:pt x="3541" y="2444"/>
                      <a:pt x="3800" y="1787"/>
                    </a:cubicBezTo>
                    <a:cubicBezTo>
                      <a:pt x="4078" y="1151"/>
                      <a:pt x="3800" y="395"/>
                      <a:pt x="3163" y="116"/>
                    </a:cubicBezTo>
                    <a:cubicBezTo>
                      <a:pt x="2990" y="38"/>
                      <a:pt x="2811" y="1"/>
                      <a:pt x="2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17"/>
              <p:cNvSpPr/>
              <p:nvPr/>
            </p:nvSpPr>
            <p:spPr>
              <a:xfrm>
                <a:off x="5363100" y="2005875"/>
                <a:ext cx="18700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3908" extrusionOk="0">
                    <a:moveTo>
                      <a:pt x="1446" y="0"/>
                    </a:moveTo>
                    <a:cubicBezTo>
                      <a:pt x="959" y="0"/>
                      <a:pt x="504" y="275"/>
                      <a:pt x="299" y="745"/>
                    </a:cubicBezTo>
                    <a:cubicBezTo>
                      <a:pt x="0" y="1401"/>
                      <a:pt x="299" y="2177"/>
                      <a:pt x="955" y="2455"/>
                    </a:cubicBezTo>
                    <a:cubicBezTo>
                      <a:pt x="1592" y="2714"/>
                      <a:pt x="7480" y="3908"/>
                      <a:pt x="7480" y="3908"/>
                    </a:cubicBezTo>
                    <a:cubicBezTo>
                      <a:pt x="7480" y="3908"/>
                      <a:pt x="2606" y="387"/>
                      <a:pt x="1970" y="108"/>
                    </a:cubicBezTo>
                    <a:cubicBezTo>
                      <a:pt x="1798" y="35"/>
                      <a:pt x="1620" y="0"/>
                      <a:pt x="1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17"/>
              <p:cNvSpPr/>
              <p:nvPr/>
            </p:nvSpPr>
            <p:spPr>
              <a:xfrm>
                <a:off x="5601300" y="2125925"/>
                <a:ext cx="1870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3920" extrusionOk="0">
                    <a:moveTo>
                      <a:pt x="1" y="1"/>
                    </a:moveTo>
                    <a:cubicBezTo>
                      <a:pt x="1" y="1"/>
                      <a:pt x="4875" y="3542"/>
                      <a:pt x="5511" y="3820"/>
                    </a:cubicBezTo>
                    <a:cubicBezTo>
                      <a:pt x="5680" y="3887"/>
                      <a:pt x="5855" y="3919"/>
                      <a:pt x="6025" y="3919"/>
                    </a:cubicBezTo>
                    <a:cubicBezTo>
                      <a:pt x="6517" y="3919"/>
                      <a:pt x="6975" y="3651"/>
                      <a:pt x="7182" y="3164"/>
                    </a:cubicBezTo>
                    <a:cubicBezTo>
                      <a:pt x="7481" y="2527"/>
                      <a:pt x="7182" y="1771"/>
                      <a:pt x="6546" y="1473"/>
                    </a:cubicBezTo>
                    <a:cubicBezTo>
                      <a:pt x="5889" y="11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17"/>
              <p:cNvSpPr/>
              <p:nvPr/>
            </p:nvSpPr>
            <p:spPr>
              <a:xfrm>
                <a:off x="5585900" y="2140850"/>
                <a:ext cx="96000" cy="185025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7401" extrusionOk="0">
                    <a:moveTo>
                      <a:pt x="0" y="1"/>
                    </a:moveTo>
                    <a:cubicBezTo>
                      <a:pt x="0" y="1"/>
                      <a:pt x="955" y="5949"/>
                      <a:pt x="1214" y="6605"/>
                    </a:cubicBezTo>
                    <a:cubicBezTo>
                      <a:pt x="1399" y="7098"/>
                      <a:pt x="1894" y="7400"/>
                      <a:pt x="2404" y="7400"/>
                    </a:cubicBezTo>
                    <a:cubicBezTo>
                      <a:pt x="2552" y="7400"/>
                      <a:pt x="2702" y="7375"/>
                      <a:pt x="2845" y="7321"/>
                    </a:cubicBezTo>
                    <a:cubicBezTo>
                      <a:pt x="3521" y="7063"/>
                      <a:pt x="3840" y="6326"/>
                      <a:pt x="3581" y="5670"/>
                    </a:cubicBezTo>
                    <a:cubicBezTo>
                      <a:pt x="3322" y="503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17"/>
              <p:cNvSpPr/>
              <p:nvPr/>
            </p:nvSpPr>
            <p:spPr>
              <a:xfrm>
                <a:off x="5469525" y="1903875"/>
                <a:ext cx="9650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7391" extrusionOk="0">
                    <a:moveTo>
                      <a:pt x="1457" y="0"/>
                    </a:moveTo>
                    <a:cubicBezTo>
                      <a:pt x="1302" y="0"/>
                      <a:pt x="1145" y="29"/>
                      <a:pt x="995" y="90"/>
                    </a:cubicBezTo>
                    <a:cubicBezTo>
                      <a:pt x="319" y="349"/>
                      <a:pt x="0" y="1085"/>
                      <a:pt x="279" y="1721"/>
                    </a:cubicBezTo>
                    <a:cubicBezTo>
                      <a:pt x="518" y="2378"/>
                      <a:pt x="3860" y="7391"/>
                      <a:pt x="3860" y="7391"/>
                    </a:cubicBezTo>
                    <a:cubicBezTo>
                      <a:pt x="3860" y="7391"/>
                      <a:pt x="2885" y="1463"/>
                      <a:pt x="2626" y="806"/>
                    </a:cubicBezTo>
                    <a:cubicBezTo>
                      <a:pt x="2444" y="305"/>
                      <a:pt x="1959" y="0"/>
                      <a:pt x="1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17"/>
              <p:cNvSpPr/>
              <p:nvPr/>
            </p:nvSpPr>
            <p:spPr>
              <a:xfrm>
                <a:off x="5516775" y="2056300"/>
                <a:ext cx="117875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677" extrusionOk="0">
                    <a:moveTo>
                      <a:pt x="2370" y="1"/>
                    </a:moveTo>
                    <a:cubicBezTo>
                      <a:pt x="1094" y="1"/>
                      <a:pt x="40" y="1008"/>
                      <a:pt x="20" y="2288"/>
                    </a:cubicBezTo>
                    <a:cubicBezTo>
                      <a:pt x="0" y="3582"/>
                      <a:pt x="1015" y="4656"/>
                      <a:pt x="2308" y="4676"/>
                    </a:cubicBezTo>
                    <a:cubicBezTo>
                      <a:pt x="2332" y="4676"/>
                      <a:pt x="2356" y="4677"/>
                      <a:pt x="2380" y="4677"/>
                    </a:cubicBezTo>
                    <a:cubicBezTo>
                      <a:pt x="3640" y="4677"/>
                      <a:pt x="4675" y="3657"/>
                      <a:pt x="4695" y="2388"/>
                    </a:cubicBezTo>
                    <a:cubicBezTo>
                      <a:pt x="4715" y="1095"/>
                      <a:pt x="3700" y="41"/>
                      <a:pt x="2407" y="1"/>
                    </a:cubicBezTo>
                    <a:cubicBezTo>
                      <a:pt x="2395" y="1"/>
                      <a:pt x="2382" y="1"/>
                      <a:pt x="23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17"/>
              <p:cNvSpPr/>
              <p:nvPr/>
            </p:nvSpPr>
            <p:spPr>
              <a:xfrm>
                <a:off x="5747025" y="2166800"/>
                <a:ext cx="438650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8494" extrusionOk="0">
                    <a:moveTo>
                      <a:pt x="12816" y="0"/>
                    </a:moveTo>
                    <a:cubicBezTo>
                      <a:pt x="11060" y="0"/>
                      <a:pt x="9310" y="187"/>
                      <a:pt x="7520" y="713"/>
                    </a:cubicBezTo>
                    <a:cubicBezTo>
                      <a:pt x="4874" y="1489"/>
                      <a:pt x="2368" y="3001"/>
                      <a:pt x="756" y="5229"/>
                    </a:cubicBezTo>
                    <a:cubicBezTo>
                      <a:pt x="359" y="5786"/>
                      <a:pt x="1" y="6383"/>
                      <a:pt x="1" y="7059"/>
                    </a:cubicBezTo>
                    <a:cubicBezTo>
                      <a:pt x="1" y="7715"/>
                      <a:pt x="458" y="8412"/>
                      <a:pt x="1134" y="8491"/>
                    </a:cubicBezTo>
                    <a:cubicBezTo>
                      <a:pt x="1156" y="8492"/>
                      <a:pt x="1178" y="8493"/>
                      <a:pt x="1200" y="8493"/>
                    </a:cubicBezTo>
                    <a:cubicBezTo>
                      <a:pt x="1521" y="8493"/>
                      <a:pt x="1871" y="8362"/>
                      <a:pt x="2169" y="8213"/>
                    </a:cubicBezTo>
                    <a:cubicBezTo>
                      <a:pt x="5650" y="6482"/>
                      <a:pt x="7958" y="2881"/>
                      <a:pt x="11558" y="1389"/>
                    </a:cubicBezTo>
                    <a:cubicBezTo>
                      <a:pt x="13468" y="594"/>
                      <a:pt x="15497" y="514"/>
                      <a:pt x="17546" y="335"/>
                    </a:cubicBezTo>
                    <a:cubicBezTo>
                      <a:pt x="15944" y="148"/>
                      <a:pt x="14378" y="0"/>
                      <a:pt x="12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17"/>
              <p:cNvSpPr/>
              <p:nvPr/>
            </p:nvSpPr>
            <p:spPr>
              <a:xfrm>
                <a:off x="5870850" y="2168025"/>
                <a:ext cx="3382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3470" extrusionOk="0">
                    <a:moveTo>
                      <a:pt x="9986" y="0"/>
                    </a:moveTo>
                    <a:cubicBezTo>
                      <a:pt x="6995" y="0"/>
                      <a:pt x="4000" y="841"/>
                      <a:pt x="1453" y="2435"/>
                    </a:cubicBezTo>
                    <a:cubicBezTo>
                      <a:pt x="1035" y="2693"/>
                      <a:pt x="399" y="3151"/>
                      <a:pt x="1" y="3469"/>
                    </a:cubicBezTo>
                    <a:cubicBezTo>
                      <a:pt x="438" y="3191"/>
                      <a:pt x="1075" y="2793"/>
                      <a:pt x="1533" y="2554"/>
                    </a:cubicBezTo>
                    <a:cubicBezTo>
                      <a:pt x="4393" y="1007"/>
                      <a:pt x="7634" y="233"/>
                      <a:pt x="10879" y="233"/>
                    </a:cubicBezTo>
                    <a:cubicBezTo>
                      <a:pt x="11764" y="233"/>
                      <a:pt x="12650" y="290"/>
                      <a:pt x="13528" y="406"/>
                    </a:cubicBezTo>
                    <a:cubicBezTo>
                      <a:pt x="12367" y="134"/>
                      <a:pt x="11177" y="0"/>
                      <a:pt x="9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17"/>
              <p:cNvSpPr/>
              <p:nvPr/>
            </p:nvSpPr>
            <p:spPr>
              <a:xfrm>
                <a:off x="5820625" y="1861950"/>
                <a:ext cx="378475" cy="31025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2410" extrusionOk="0">
                    <a:moveTo>
                      <a:pt x="1491" y="0"/>
                    </a:moveTo>
                    <a:cubicBezTo>
                      <a:pt x="902" y="0"/>
                      <a:pt x="362" y="513"/>
                      <a:pt x="200" y="1091"/>
                    </a:cubicBezTo>
                    <a:cubicBezTo>
                      <a:pt x="1" y="1747"/>
                      <a:pt x="180" y="2444"/>
                      <a:pt x="398" y="3060"/>
                    </a:cubicBezTo>
                    <a:cubicBezTo>
                      <a:pt x="1314" y="5646"/>
                      <a:pt x="3303" y="7775"/>
                      <a:pt x="5630" y="9267"/>
                    </a:cubicBezTo>
                    <a:cubicBezTo>
                      <a:pt x="8574" y="11196"/>
                      <a:pt x="11737" y="11853"/>
                      <a:pt x="15139" y="12410"/>
                    </a:cubicBezTo>
                    <a:cubicBezTo>
                      <a:pt x="13229" y="11694"/>
                      <a:pt x="11300" y="11037"/>
                      <a:pt x="9668" y="9744"/>
                    </a:cubicBezTo>
                    <a:cubicBezTo>
                      <a:pt x="6665" y="7337"/>
                      <a:pt x="5451" y="3199"/>
                      <a:pt x="2587" y="574"/>
                    </a:cubicBezTo>
                    <a:cubicBezTo>
                      <a:pt x="2308" y="315"/>
                      <a:pt x="2010" y="96"/>
                      <a:pt x="1672" y="17"/>
                    </a:cubicBezTo>
                    <a:cubicBezTo>
                      <a:pt x="1611" y="6"/>
                      <a:pt x="1551" y="0"/>
                      <a:pt x="14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17"/>
              <p:cNvSpPr/>
              <p:nvPr/>
            </p:nvSpPr>
            <p:spPr>
              <a:xfrm>
                <a:off x="5919100" y="2008575"/>
                <a:ext cx="303375" cy="168100"/>
              </a:xfrm>
              <a:custGeom>
                <a:avLst/>
                <a:gdLst/>
                <a:ahLst/>
                <a:cxnLst/>
                <a:rect l="l" t="t" r="r" b="b"/>
                <a:pathLst>
                  <a:path w="12135" h="6724" extrusionOk="0">
                    <a:moveTo>
                      <a:pt x="0" y="0"/>
                    </a:moveTo>
                    <a:cubicBezTo>
                      <a:pt x="259" y="418"/>
                      <a:pt x="756" y="1015"/>
                      <a:pt x="1094" y="1413"/>
                    </a:cubicBezTo>
                    <a:cubicBezTo>
                      <a:pt x="3879" y="4536"/>
                      <a:pt x="7957" y="6525"/>
                      <a:pt x="12135" y="6724"/>
                    </a:cubicBezTo>
                    <a:cubicBezTo>
                      <a:pt x="8316" y="6147"/>
                      <a:pt x="4695" y="4476"/>
                      <a:pt x="1850" y="1910"/>
                    </a:cubicBezTo>
                    <a:cubicBezTo>
                      <a:pt x="1234" y="1373"/>
                      <a:pt x="518" y="61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6" name="Google Shape;1226;p17"/>
            <p:cNvGrpSpPr/>
            <p:nvPr/>
          </p:nvGrpSpPr>
          <p:grpSpPr>
            <a:xfrm rot="-5721994" flipH="1">
              <a:off x="8516282" y="4515222"/>
              <a:ext cx="785839" cy="482362"/>
              <a:chOff x="3635425" y="69650"/>
              <a:chExt cx="965800" cy="592825"/>
            </a:xfrm>
          </p:grpSpPr>
          <p:sp>
            <p:nvSpPr>
              <p:cNvPr id="1227" name="Google Shape;1227;p17"/>
              <p:cNvSpPr/>
              <p:nvPr/>
            </p:nvSpPr>
            <p:spPr>
              <a:xfrm>
                <a:off x="3741350" y="90400"/>
                <a:ext cx="859875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34395" h="17467" fill="none" extrusionOk="0">
                    <a:moveTo>
                      <a:pt x="0" y="17467"/>
                    </a:moveTo>
                    <a:cubicBezTo>
                      <a:pt x="10464" y="9848"/>
                      <a:pt x="21723" y="2746"/>
                      <a:pt x="34395" y="1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rgbClr val="28292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7"/>
              <p:cNvSpPr/>
              <p:nvPr/>
            </p:nvSpPr>
            <p:spPr>
              <a:xfrm>
                <a:off x="3783125" y="468375"/>
                <a:ext cx="701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06" extrusionOk="0">
                    <a:moveTo>
                      <a:pt x="2805" y="0"/>
                    </a:moveTo>
                    <a:cubicBezTo>
                      <a:pt x="2805" y="1"/>
                      <a:pt x="279" y="5471"/>
                      <a:pt x="140" y="6167"/>
                    </a:cubicBezTo>
                    <a:cubicBezTo>
                      <a:pt x="0" y="6843"/>
                      <a:pt x="418" y="7520"/>
                      <a:pt x="1114" y="7679"/>
                    </a:cubicBezTo>
                    <a:cubicBezTo>
                      <a:pt x="1204" y="7697"/>
                      <a:pt x="1294" y="7706"/>
                      <a:pt x="1382" y="7706"/>
                    </a:cubicBezTo>
                    <a:cubicBezTo>
                      <a:pt x="1976" y="7706"/>
                      <a:pt x="2505" y="7310"/>
                      <a:pt x="2626" y="6704"/>
                    </a:cubicBezTo>
                    <a:cubicBezTo>
                      <a:pt x="2785" y="6008"/>
                      <a:pt x="2805" y="1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7"/>
              <p:cNvSpPr/>
              <p:nvPr/>
            </p:nvSpPr>
            <p:spPr>
              <a:xfrm>
                <a:off x="3865675" y="221850"/>
                <a:ext cx="70150" cy="192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13" extrusionOk="0">
                    <a:moveTo>
                      <a:pt x="1396" y="1"/>
                    </a:moveTo>
                    <a:cubicBezTo>
                      <a:pt x="813" y="1"/>
                      <a:pt x="299" y="395"/>
                      <a:pt x="180" y="1009"/>
                    </a:cubicBezTo>
                    <a:cubicBezTo>
                      <a:pt x="20" y="1685"/>
                      <a:pt x="0" y="7713"/>
                      <a:pt x="0" y="7713"/>
                    </a:cubicBezTo>
                    <a:cubicBezTo>
                      <a:pt x="0" y="7713"/>
                      <a:pt x="2507" y="2242"/>
                      <a:pt x="2666" y="1546"/>
                    </a:cubicBezTo>
                    <a:cubicBezTo>
                      <a:pt x="2805" y="850"/>
                      <a:pt x="2388" y="174"/>
                      <a:pt x="1691" y="34"/>
                    </a:cubicBezTo>
                    <a:cubicBezTo>
                      <a:pt x="1592" y="12"/>
                      <a:pt x="1493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7"/>
              <p:cNvSpPr/>
              <p:nvPr/>
            </p:nvSpPr>
            <p:spPr>
              <a:xfrm>
                <a:off x="3874125" y="464400"/>
                <a:ext cx="125350" cy="1708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6834" extrusionOk="0">
                    <a:moveTo>
                      <a:pt x="1" y="0"/>
                    </a:moveTo>
                    <a:cubicBezTo>
                      <a:pt x="1" y="1"/>
                      <a:pt x="2089" y="5650"/>
                      <a:pt x="2487" y="6247"/>
                    </a:cubicBezTo>
                    <a:cubicBezTo>
                      <a:pt x="2731" y="6631"/>
                      <a:pt x="3147" y="6834"/>
                      <a:pt x="3573" y="6834"/>
                    </a:cubicBezTo>
                    <a:cubicBezTo>
                      <a:pt x="3808" y="6834"/>
                      <a:pt x="4045" y="6772"/>
                      <a:pt x="4258" y="6644"/>
                    </a:cubicBezTo>
                    <a:cubicBezTo>
                      <a:pt x="4835" y="6266"/>
                      <a:pt x="5014" y="5471"/>
                      <a:pt x="4636" y="4874"/>
                    </a:cubicBezTo>
                    <a:cubicBezTo>
                      <a:pt x="4258" y="427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7"/>
              <p:cNvSpPr/>
              <p:nvPr/>
            </p:nvSpPr>
            <p:spPr>
              <a:xfrm>
                <a:off x="3719475" y="247575"/>
                <a:ext cx="1258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6844" extrusionOk="0">
                    <a:moveTo>
                      <a:pt x="1459" y="1"/>
                    </a:moveTo>
                    <a:cubicBezTo>
                      <a:pt x="1225" y="1"/>
                      <a:pt x="988" y="65"/>
                      <a:pt x="776" y="199"/>
                    </a:cubicBezTo>
                    <a:cubicBezTo>
                      <a:pt x="179" y="577"/>
                      <a:pt x="0" y="1373"/>
                      <a:pt x="398" y="1969"/>
                    </a:cubicBezTo>
                    <a:cubicBezTo>
                      <a:pt x="776" y="2566"/>
                      <a:pt x="5033" y="6843"/>
                      <a:pt x="5033" y="6843"/>
                    </a:cubicBezTo>
                    <a:cubicBezTo>
                      <a:pt x="5033" y="6843"/>
                      <a:pt x="2944" y="1194"/>
                      <a:pt x="2546" y="597"/>
                    </a:cubicBezTo>
                    <a:cubicBezTo>
                      <a:pt x="2303" y="212"/>
                      <a:pt x="1885" y="1"/>
                      <a:pt x="1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7"/>
              <p:cNvSpPr/>
              <p:nvPr/>
            </p:nvSpPr>
            <p:spPr>
              <a:xfrm>
                <a:off x="3660775" y="456425"/>
                <a:ext cx="175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4817" extrusionOk="0">
                    <a:moveTo>
                      <a:pt x="7023" y="1"/>
                    </a:moveTo>
                    <a:cubicBezTo>
                      <a:pt x="7022" y="1"/>
                      <a:pt x="1373" y="2090"/>
                      <a:pt x="777" y="2487"/>
                    </a:cubicBezTo>
                    <a:cubicBezTo>
                      <a:pt x="180" y="2865"/>
                      <a:pt x="1" y="3661"/>
                      <a:pt x="379" y="4258"/>
                    </a:cubicBezTo>
                    <a:cubicBezTo>
                      <a:pt x="621" y="4614"/>
                      <a:pt x="1033" y="4816"/>
                      <a:pt x="1456" y="4816"/>
                    </a:cubicBezTo>
                    <a:cubicBezTo>
                      <a:pt x="1693" y="4816"/>
                      <a:pt x="1934" y="4752"/>
                      <a:pt x="2149" y="4616"/>
                    </a:cubicBezTo>
                    <a:cubicBezTo>
                      <a:pt x="2746" y="4258"/>
                      <a:pt x="7023" y="1"/>
                      <a:pt x="7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7"/>
              <p:cNvSpPr/>
              <p:nvPr/>
            </p:nvSpPr>
            <p:spPr>
              <a:xfrm>
                <a:off x="3883075" y="305750"/>
                <a:ext cx="1750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835" extrusionOk="0">
                    <a:moveTo>
                      <a:pt x="5549" y="0"/>
                    </a:moveTo>
                    <a:cubicBezTo>
                      <a:pt x="5315" y="0"/>
                      <a:pt x="5081" y="64"/>
                      <a:pt x="4874" y="199"/>
                    </a:cubicBezTo>
                    <a:cubicBezTo>
                      <a:pt x="4278" y="577"/>
                      <a:pt x="1" y="4834"/>
                      <a:pt x="1" y="4834"/>
                    </a:cubicBezTo>
                    <a:cubicBezTo>
                      <a:pt x="1" y="4834"/>
                      <a:pt x="5630" y="2746"/>
                      <a:pt x="6247" y="2348"/>
                    </a:cubicBezTo>
                    <a:cubicBezTo>
                      <a:pt x="6824" y="1970"/>
                      <a:pt x="7003" y="1174"/>
                      <a:pt x="6645" y="577"/>
                    </a:cubicBezTo>
                    <a:cubicBezTo>
                      <a:pt x="6389" y="207"/>
                      <a:pt x="5969" y="0"/>
                      <a:pt x="5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17"/>
              <p:cNvSpPr/>
              <p:nvPr/>
            </p:nvSpPr>
            <p:spPr>
              <a:xfrm>
                <a:off x="3886075" y="447475"/>
                <a:ext cx="195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2694" extrusionOk="0">
                    <a:moveTo>
                      <a:pt x="0" y="1"/>
                    </a:moveTo>
                    <a:cubicBezTo>
                      <a:pt x="0" y="1"/>
                      <a:pt x="5471" y="2527"/>
                      <a:pt x="6167" y="2666"/>
                    </a:cubicBezTo>
                    <a:cubicBezTo>
                      <a:pt x="6257" y="2684"/>
                      <a:pt x="6346" y="2693"/>
                      <a:pt x="6435" y="2693"/>
                    </a:cubicBezTo>
                    <a:cubicBezTo>
                      <a:pt x="7029" y="2693"/>
                      <a:pt x="7557" y="2298"/>
                      <a:pt x="7679" y="1692"/>
                    </a:cubicBezTo>
                    <a:cubicBezTo>
                      <a:pt x="7838" y="995"/>
                      <a:pt x="7420" y="339"/>
                      <a:pt x="6724" y="180"/>
                    </a:cubicBezTo>
                    <a:cubicBezTo>
                      <a:pt x="6028" y="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17"/>
              <p:cNvSpPr/>
              <p:nvPr/>
            </p:nvSpPr>
            <p:spPr>
              <a:xfrm>
                <a:off x="3636900" y="368075"/>
                <a:ext cx="1959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680" extrusionOk="0">
                    <a:moveTo>
                      <a:pt x="1357" y="0"/>
                    </a:moveTo>
                    <a:cubicBezTo>
                      <a:pt x="778" y="0"/>
                      <a:pt x="276" y="392"/>
                      <a:pt x="140" y="989"/>
                    </a:cubicBezTo>
                    <a:cubicBezTo>
                      <a:pt x="1" y="1685"/>
                      <a:pt x="419" y="2361"/>
                      <a:pt x="1115" y="2520"/>
                    </a:cubicBezTo>
                    <a:cubicBezTo>
                      <a:pt x="1811" y="2660"/>
                      <a:pt x="7839" y="2680"/>
                      <a:pt x="7839" y="2680"/>
                    </a:cubicBezTo>
                    <a:cubicBezTo>
                      <a:pt x="7839" y="2680"/>
                      <a:pt x="2368" y="173"/>
                      <a:pt x="1652" y="34"/>
                    </a:cubicBezTo>
                    <a:cubicBezTo>
                      <a:pt x="1552" y="11"/>
                      <a:pt x="1453" y="0"/>
                      <a:pt x="1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7"/>
              <p:cNvSpPr/>
              <p:nvPr/>
            </p:nvSpPr>
            <p:spPr>
              <a:xfrm>
                <a:off x="3713500" y="464400"/>
                <a:ext cx="130325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67" extrusionOk="0">
                    <a:moveTo>
                      <a:pt x="5212" y="0"/>
                    </a:moveTo>
                    <a:cubicBezTo>
                      <a:pt x="5212" y="1"/>
                      <a:pt x="816" y="4098"/>
                      <a:pt x="398" y="4675"/>
                    </a:cubicBezTo>
                    <a:cubicBezTo>
                      <a:pt x="0" y="5252"/>
                      <a:pt x="140" y="6048"/>
                      <a:pt x="716" y="6445"/>
                    </a:cubicBezTo>
                    <a:cubicBezTo>
                      <a:pt x="934" y="6596"/>
                      <a:pt x="1180" y="6666"/>
                      <a:pt x="1425" y="6666"/>
                    </a:cubicBezTo>
                    <a:cubicBezTo>
                      <a:pt x="1828" y="6666"/>
                      <a:pt x="2227" y="6474"/>
                      <a:pt x="2487" y="6127"/>
                    </a:cubicBezTo>
                    <a:cubicBezTo>
                      <a:pt x="2885" y="5550"/>
                      <a:pt x="5212" y="1"/>
                      <a:pt x="5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7"/>
              <p:cNvSpPr/>
              <p:nvPr/>
            </p:nvSpPr>
            <p:spPr>
              <a:xfrm>
                <a:off x="3875625" y="251850"/>
                <a:ext cx="1303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73" extrusionOk="0">
                    <a:moveTo>
                      <a:pt x="3770" y="0"/>
                    </a:moveTo>
                    <a:cubicBezTo>
                      <a:pt x="3367" y="0"/>
                      <a:pt x="2971" y="190"/>
                      <a:pt x="2726" y="545"/>
                    </a:cubicBezTo>
                    <a:cubicBezTo>
                      <a:pt x="2328" y="1122"/>
                      <a:pt x="0" y="6672"/>
                      <a:pt x="0" y="6672"/>
                    </a:cubicBezTo>
                    <a:cubicBezTo>
                      <a:pt x="0" y="6672"/>
                      <a:pt x="4397" y="2554"/>
                      <a:pt x="4814" y="1977"/>
                    </a:cubicBezTo>
                    <a:cubicBezTo>
                      <a:pt x="5212" y="1420"/>
                      <a:pt x="5073" y="625"/>
                      <a:pt x="4496" y="227"/>
                    </a:cubicBezTo>
                    <a:cubicBezTo>
                      <a:pt x="4275" y="74"/>
                      <a:pt x="4021" y="0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17"/>
              <p:cNvSpPr/>
              <p:nvPr/>
            </p:nvSpPr>
            <p:spPr>
              <a:xfrm>
                <a:off x="3858700" y="468875"/>
                <a:ext cx="68175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7744" extrusionOk="0">
                    <a:moveTo>
                      <a:pt x="220" y="0"/>
                    </a:moveTo>
                    <a:cubicBezTo>
                      <a:pt x="220" y="0"/>
                      <a:pt x="1" y="6008"/>
                      <a:pt x="120" y="6704"/>
                    </a:cubicBezTo>
                    <a:cubicBezTo>
                      <a:pt x="243" y="7316"/>
                      <a:pt x="749" y="7744"/>
                      <a:pt x="1343" y="7744"/>
                    </a:cubicBezTo>
                    <a:cubicBezTo>
                      <a:pt x="1425" y="7744"/>
                      <a:pt x="1508" y="7735"/>
                      <a:pt x="1592" y="7719"/>
                    </a:cubicBezTo>
                    <a:cubicBezTo>
                      <a:pt x="2289" y="7599"/>
                      <a:pt x="2726" y="6963"/>
                      <a:pt x="2647" y="6266"/>
                    </a:cubicBezTo>
                    <a:cubicBezTo>
                      <a:pt x="2507" y="5570"/>
                      <a:pt x="220" y="0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17"/>
              <p:cNvSpPr/>
              <p:nvPr/>
            </p:nvSpPr>
            <p:spPr>
              <a:xfrm>
                <a:off x="3791575" y="220225"/>
                <a:ext cx="691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759" extrusionOk="0">
                    <a:moveTo>
                      <a:pt x="1402" y="0"/>
                    </a:moveTo>
                    <a:cubicBezTo>
                      <a:pt x="1327" y="0"/>
                      <a:pt x="1251" y="7"/>
                      <a:pt x="1174" y="20"/>
                    </a:cubicBezTo>
                    <a:cubicBezTo>
                      <a:pt x="438" y="139"/>
                      <a:pt x="0" y="796"/>
                      <a:pt x="120" y="1492"/>
                    </a:cubicBezTo>
                    <a:cubicBezTo>
                      <a:pt x="259" y="2188"/>
                      <a:pt x="2547" y="7758"/>
                      <a:pt x="2547" y="7758"/>
                    </a:cubicBezTo>
                    <a:cubicBezTo>
                      <a:pt x="2547" y="7758"/>
                      <a:pt x="2766" y="1731"/>
                      <a:pt x="2646" y="1034"/>
                    </a:cubicBezTo>
                    <a:cubicBezTo>
                      <a:pt x="2522" y="415"/>
                      <a:pt x="2005" y="0"/>
                      <a:pt x="1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17"/>
              <p:cNvSpPr/>
              <p:nvPr/>
            </p:nvSpPr>
            <p:spPr>
              <a:xfrm>
                <a:off x="3635425" y="442425"/>
                <a:ext cx="1964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7858" h="2570" extrusionOk="0">
                    <a:moveTo>
                      <a:pt x="2308" y="0"/>
                    </a:moveTo>
                    <a:cubicBezTo>
                      <a:pt x="1739" y="0"/>
                      <a:pt x="1311" y="12"/>
                      <a:pt x="1154" y="44"/>
                    </a:cubicBezTo>
                    <a:cubicBezTo>
                      <a:pt x="458" y="163"/>
                      <a:pt x="0" y="800"/>
                      <a:pt x="120" y="1496"/>
                    </a:cubicBezTo>
                    <a:cubicBezTo>
                      <a:pt x="243" y="2151"/>
                      <a:pt x="793" y="2570"/>
                      <a:pt x="1375" y="2570"/>
                    </a:cubicBezTo>
                    <a:cubicBezTo>
                      <a:pt x="1447" y="2570"/>
                      <a:pt x="1519" y="2563"/>
                      <a:pt x="1592" y="2550"/>
                    </a:cubicBezTo>
                    <a:cubicBezTo>
                      <a:pt x="2288" y="2431"/>
                      <a:pt x="7858" y="143"/>
                      <a:pt x="7858" y="143"/>
                    </a:cubicBezTo>
                    <a:cubicBezTo>
                      <a:pt x="7858" y="143"/>
                      <a:pt x="4257" y="0"/>
                      <a:pt x="2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17"/>
              <p:cNvSpPr/>
              <p:nvPr/>
            </p:nvSpPr>
            <p:spPr>
              <a:xfrm>
                <a:off x="3886550" y="376375"/>
                <a:ext cx="1964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2563" extrusionOk="0">
                    <a:moveTo>
                      <a:pt x="6495" y="1"/>
                    </a:moveTo>
                    <a:cubicBezTo>
                      <a:pt x="6420" y="1"/>
                      <a:pt x="6344" y="7"/>
                      <a:pt x="6267" y="20"/>
                    </a:cubicBezTo>
                    <a:cubicBezTo>
                      <a:pt x="5571" y="139"/>
                      <a:pt x="1" y="2427"/>
                      <a:pt x="1" y="2427"/>
                    </a:cubicBezTo>
                    <a:cubicBezTo>
                      <a:pt x="1" y="2427"/>
                      <a:pt x="3722" y="2562"/>
                      <a:pt x="5654" y="2562"/>
                    </a:cubicBezTo>
                    <a:cubicBezTo>
                      <a:pt x="6182" y="2562"/>
                      <a:pt x="6576" y="2552"/>
                      <a:pt x="6725" y="2527"/>
                    </a:cubicBezTo>
                    <a:cubicBezTo>
                      <a:pt x="7421" y="2407"/>
                      <a:pt x="7859" y="1751"/>
                      <a:pt x="7739" y="1054"/>
                    </a:cubicBezTo>
                    <a:cubicBezTo>
                      <a:pt x="7633" y="417"/>
                      <a:pt x="7102" y="1"/>
                      <a:pt x="6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17"/>
              <p:cNvSpPr/>
              <p:nvPr/>
            </p:nvSpPr>
            <p:spPr>
              <a:xfrm>
                <a:off x="3882575" y="456925"/>
                <a:ext cx="17062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060" extrusionOk="0">
                    <a:moveTo>
                      <a:pt x="1" y="1"/>
                    </a:moveTo>
                    <a:cubicBezTo>
                      <a:pt x="1" y="1"/>
                      <a:pt x="4099" y="4437"/>
                      <a:pt x="4676" y="4835"/>
                    </a:cubicBezTo>
                    <a:cubicBezTo>
                      <a:pt x="4888" y="4986"/>
                      <a:pt x="5135" y="5060"/>
                      <a:pt x="5381" y="5060"/>
                    </a:cubicBezTo>
                    <a:cubicBezTo>
                      <a:pt x="5781" y="5060"/>
                      <a:pt x="6180" y="4866"/>
                      <a:pt x="6426" y="4497"/>
                    </a:cubicBezTo>
                    <a:cubicBezTo>
                      <a:pt x="6824" y="3940"/>
                      <a:pt x="6685" y="3164"/>
                      <a:pt x="6108" y="2746"/>
                    </a:cubicBezTo>
                    <a:cubicBezTo>
                      <a:pt x="5531" y="2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17"/>
              <p:cNvSpPr/>
              <p:nvPr/>
            </p:nvSpPr>
            <p:spPr>
              <a:xfrm>
                <a:off x="3665250" y="299725"/>
                <a:ext cx="1711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5056" extrusionOk="0">
                    <a:moveTo>
                      <a:pt x="1455" y="1"/>
                    </a:moveTo>
                    <a:cubicBezTo>
                      <a:pt x="1048" y="1"/>
                      <a:pt x="646" y="193"/>
                      <a:pt x="399" y="540"/>
                    </a:cubicBezTo>
                    <a:cubicBezTo>
                      <a:pt x="1" y="1117"/>
                      <a:pt x="160" y="1912"/>
                      <a:pt x="737" y="2310"/>
                    </a:cubicBezTo>
                    <a:cubicBezTo>
                      <a:pt x="1294" y="2708"/>
                      <a:pt x="6844" y="5055"/>
                      <a:pt x="6844" y="5055"/>
                    </a:cubicBezTo>
                    <a:cubicBezTo>
                      <a:pt x="6844" y="5055"/>
                      <a:pt x="2746" y="639"/>
                      <a:pt x="2169" y="222"/>
                    </a:cubicBezTo>
                    <a:cubicBezTo>
                      <a:pt x="1951" y="71"/>
                      <a:pt x="1702" y="1"/>
                      <a:pt x="1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17"/>
              <p:cNvSpPr/>
              <p:nvPr/>
            </p:nvSpPr>
            <p:spPr>
              <a:xfrm>
                <a:off x="3793075" y="382575"/>
                <a:ext cx="133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691" extrusionOk="0">
                    <a:moveTo>
                      <a:pt x="2669" y="0"/>
                    </a:moveTo>
                    <a:cubicBezTo>
                      <a:pt x="2240" y="0"/>
                      <a:pt x="1804" y="119"/>
                      <a:pt x="1413" y="369"/>
                    </a:cubicBezTo>
                    <a:cubicBezTo>
                      <a:pt x="318" y="1065"/>
                      <a:pt x="0" y="2497"/>
                      <a:pt x="696" y="3591"/>
                    </a:cubicBezTo>
                    <a:cubicBezTo>
                      <a:pt x="1134" y="4299"/>
                      <a:pt x="1896" y="4690"/>
                      <a:pt x="2675" y="4690"/>
                    </a:cubicBezTo>
                    <a:cubicBezTo>
                      <a:pt x="3101" y="4690"/>
                      <a:pt x="3532" y="4574"/>
                      <a:pt x="3919" y="4328"/>
                    </a:cubicBezTo>
                    <a:cubicBezTo>
                      <a:pt x="5013" y="3631"/>
                      <a:pt x="5331" y="2179"/>
                      <a:pt x="4635" y="1085"/>
                    </a:cubicBezTo>
                    <a:cubicBezTo>
                      <a:pt x="4188" y="383"/>
                      <a:pt x="3438" y="0"/>
                      <a:pt x="2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17"/>
              <p:cNvSpPr/>
              <p:nvPr/>
            </p:nvSpPr>
            <p:spPr>
              <a:xfrm>
                <a:off x="4119300" y="154075"/>
                <a:ext cx="281525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11261" h="15998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8177" y="1552"/>
                      <a:pt x="5372" y="3143"/>
                      <a:pt x="3124" y="5849"/>
                    </a:cubicBezTo>
                    <a:cubicBezTo>
                      <a:pt x="1353" y="7957"/>
                      <a:pt x="120" y="10603"/>
                      <a:pt x="21" y="13368"/>
                    </a:cubicBezTo>
                    <a:cubicBezTo>
                      <a:pt x="1" y="14025"/>
                      <a:pt x="41" y="14721"/>
                      <a:pt x="419" y="15298"/>
                    </a:cubicBezTo>
                    <a:cubicBezTo>
                      <a:pt x="696" y="15706"/>
                      <a:pt x="1188" y="15997"/>
                      <a:pt x="1666" y="15997"/>
                    </a:cubicBezTo>
                    <a:cubicBezTo>
                      <a:pt x="1839" y="15997"/>
                      <a:pt x="2010" y="15959"/>
                      <a:pt x="2169" y="15875"/>
                    </a:cubicBezTo>
                    <a:cubicBezTo>
                      <a:pt x="2487" y="15695"/>
                      <a:pt x="2686" y="15377"/>
                      <a:pt x="2865" y="15079"/>
                    </a:cubicBezTo>
                    <a:cubicBezTo>
                      <a:pt x="4775" y="11697"/>
                      <a:pt x="4695" y="7420"/>
                      <a:pt x="6864" y="4178"/>
                    </a:cubicBezTo>
                    <a:cubicBezTo>
                      <a:pt x="7998" y="2467"/>
                      <a:pt x="9669" y="1253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17"/>
              <p:cNvSpPr/>
              <p:nvPr/>
            </p:nvSpPr>
            <p:spPr>
              <a:xfrm>
                <a:off x="4182475" y="143125"/>
                <a:ext cx="238725" cy="251675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0067" extrusionOk="0">
                    <a:moveTo>
                      <a:pt x="9549" y="0"/>
                    </a:moveTo>
                    <a:cubicBezTo>
                      <a:pt x="5630" y="1453"/>
                      <a:pt x="2347" y="4576"/>
                      <a:pt x="637" y="8395"/>
                    </a:cubicBezTo>
                    <a:cubicBezTo>
                      <a:pt x="438" y="8873"/>
                      <a:pt x="159" y="9569"/>
                      <a:pt x="0" y="10066"/>
                    </a:cubicBezTo>
                    <a:cubicBezTo>
                      <a:pt x="199" y="9589"/>
                      <a:pt x="537" y="8893"/>
                      <a:pt x="776" y="8455"/>
                    </a:cubicBezTo>
                    <a:cubicBezTo>
                      <a:pt x="2686" y="4775"/>
                      <a:pt x="5849" y="1811"/>
                      <a:pt x="9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17"/>
              <p:cNvSpPr/>
              <p:nvPr/>
            </p:nvSpPr>
            <p:spPr>
              <a:xfrm>
                <a:off x="3937300" y="69650"/>
                <a:ext cx="472475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5627" extrusionOk="0">
                    <a:moveTo>
                      <a:pt x="1338" y="0"/>
                    </a:moveTo>
                    <a:cubicBezTo>
                      <a:pt x="1154" y="0"/>
                      <a:pt x="975" y="25"/>
                      <a:pt x="816" y="95"/>
                    </a:cubicBezTo>
                    <a:cubicBezTo>
                      <a:pt x="219" y="373"/>
                      <a:pt x="0" y="1169"/>
                      <a:pt x="199" y="1825"/>
                    </a:cubicBezTo>
                    <a:cubicBezTo>
                      <a:pt x="398" y="2462"/>
                      <a:pt x="895" y="2939"/>
                      <a:pt x="1432" y="3337"/>
                    </a:cubicBezTo>
                    <a:cubicBezTo>
                      <a:pt x="3581" y="4925"/>
                      <a:pt x="6332" y="5627"/>
                      <a:pt x="9027" y="5627"/>
                    </a:cubicBezTo>
                    <a:cubicBezTo>
                      <a:pt x="9101" y="5627"/>
                      <a:pt x="9176" y="5626"/>
                      <a:pt x="9250" y="5625"/>
                    </a:cubicBezTo>
                    <a:cubicBezTo>
                      <a:pt x="12771" y="5565"/>
                      <a:pt x="15775" y="4372"/>
                      <a:pt x="18898" y="2939"/>
                    </a:cubicBezTo>
                    <a:lnTo>
                      <a:pt x="18898" y="2939"/>
                    </a:lnTo>
                    <a:cubicBezTo>
                      <a:pt x="17185" y="3351"/>
                      <a:pt x="15486" y="3791"/>
                      <a:pt x="13726" y="3791"/>
                    </a:cubicBezTo>
                    <a:cubicBezTo>
                      <a:pt x="13443" y="3791"/>
                      <a:pt x="13158" y="3780"/>
                      <a:pt x="12871" y="3755"/>
                    </a:cubicBezTo>
                    <a:cubicBezTo>
                      <a:pt x="9011" y="3417"/>
                      <a:pt x="5709" y="672"/>
                      <a:pt x="1890" y="55"/>
                    </a:cubicBezTo>
                    <a:cubicBezTo>
                      <a:pt x="1711" y="25"/>
                      <a:pt x="1522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17"/>
              <p:cNvSpPr/>
              <p:nvPr/>
            </p:nvSpPr>
            <p:spPr>
              <a:xfrm>
                <a:off x="4085500" y="134175"/>
                <a:ext cx="3456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2221" extrusionOk="0">
                    <a:moveTo>
                      <a:pt x="13825" y="0"/>
                    </a:moveTo>
                    <a:lnTo>
                      <a:pt x="13825" y="0"/>
                    </a:lnTo>
                    <a:cubicBezTo>
                      <a:pt x="11191" y="1254"/>
                      <a:pt x="8267" y="1910"/>
                      <a:pt x="5343" y="1910"/>
                    </a:cubicBezTo>
                    <a:cubicBezTo>
                      <a:pt x="4139" y="1910"/>
                      <a:pt x="2935" y="1798"/>
                      <a:pt x="1751" y="1572"/>
                    </a:cubicBezTo>
                    <a:cubicBezTo>
                      <a:pt x="1214" y="1472"/>
                      <a:pt x="497" y="1274"/>
                      <a:pt x="0" y="1154"/>
                    </a:cubicBezTo>
                    <a:lnTo>
                      <a:pt x="0" y="1154"/>
                    </a:lnTo>
                    <a:cubicBezTo>
                      <a:pt x="477" y="1353"/>
                      <a:pt x="1194" y="1572"/>
                      <a:pt x="1691" y="1731"/>
                    </a:cubicBezTo>
                    <a:cubicBezTo>
                      <a:pt x="2977" y="2059"/>
                      <a:pt x="4305" y="2221"/>
                      <a:pt x="5633" y="2221"/>
                    </a:cubicBezTo>
                    <a:cubicBezTo>
                      <a:pt x="8498" y="2221"/>
                      <a:pt x="11366" y="1468"/>
                      <a:pt x="13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49" name="Google Shape;1249;p17"/>
            <p:cNvGrpSpPr/>
            <p:nvPr/>
          </p:nvGrpSpPr>
          <p:grpSpPr>
            <a:xfrm rot="-9460377" flipH="1">
              <a:off x="16798" y="4615882"/>
              <a:ext cx="715526" cy="800081"/>
              <a:chOff x="2180275" y="-47850"/>
              <a:chExt cx="812625" cy="908750"/>
            </a:xfrm>
          </p:grpSpPr>
          <p:sp>
            <p:nvSpPr>
              <p:cNvPr id="1250" name="Google Shape;1250;p17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17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17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17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17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17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17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17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17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17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17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17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7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7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7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17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17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7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8" name="Google Shape;1268;p17"/>
            <p:cNvGrpSpPr/>
            <p:nvPr/>
          </p:nvGrpSpPr>
          <p:grpSpPr>
            <a:xfrm rot="7929601">
              <a:off x="-400416" y="4101734"/>
              <a:ext cx="975867" cy="599004"/>
              <a:chOff x="3635425" y="69650"/>
              <a:chExt cx="965800" cy="592825"/>
            </a:xfrm>
          </p:grpSpPr>
          <p:sp>
            <p:nvSpPr>
              <p:cNvPr id="1269" name="Google Shape;1269;p17"/>
              <p:cNvSpPr/>
              <p:nvPr/>
            </p:nvSpPr>
            <p:spPr>
              <a:xfrm>
                <a:off x="3741350" y="90400"/>
                <a:ext cx="859875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34395" h="17467" fill="none" extrusionOk="0">
                    <a:moveTo>
                      <a:pt x="0" y="17467"/>
                    </a:moveTo>
                    <a:cubicBezTo>
                      <a:pt x="10464" y="9848"/>
                      <a:pt x="21723" y="2746"/>
                      <a:pt x="34395" y="1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rgbClr val="28292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17"/>
              <p:cNvSpPr/>
              <p:nvPr/>
            </p:nvSpPr>
            <p:spPr>
              <a:xfrm>
                <a:off x="3783125" y="468375"/>
                <a:ext cx="701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06" extrusionOk="0">
                    <a:moveTo>
                      <a:pt x="2805" y="0"/>
                    </a:moveTo>
                    <a:cubicBezTo>
                      <a:pt x="2805" y="1"/>
                      <a:pt x="279" y="5471"/>
                      <a:pt x="140" y="6167"/>
                    </a:cubicBezTo>
                    <a:cubicBezTo>
                      <a:pt x="0" y="6843"/>
                      <a:pt x="418" y="7520"/>
                      <a:pt x="1114" y="7679"/>
                    </a:cubicBezTo>
                    <a:cubicBezTo>
                      <a:pt x="1204" y="7697"/>
                      <a:pt x="1294" y="7706"/>
                      <a:pt x="1382" y="7706"/>
                    </a:cubicBezTo>
                    <a:cubicBezTo>
                      <a:pt x="1976" y="7706"/>
                      <a:pt x="2505" y="7310"/>
                      <a:pt x="2626" y="6704"/>
                    </a:cubicBezTo>
                    <a:cubicBezTo>
                      <a:pt x="2785" y="6008"/>
                      <a:pt x="2805" y="1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17"/>
              <p:cNvSpPr/>
              <p:nvPr/>
            </p:nvSpPr>
            <p:spPr>
              <a:xfrm>
                <a:off x="3865675" y="221850"/>
                <a:ext cx="70150" cy="192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13" extrusionOk="0">
                    <a:moveTo>
                      <a:pt x="1396" y="1"/>
                    </a:moveTo>
                    <a:cubicBezTo>
                      <a:pt x="813" y="1"/>
                      <a:pt x="299" y="395"/>
                      <a:pt x="180" y="1009"/>
                    </a:cubicBezTo>
                    <a:cubicBezTo>
                      <a:pt x="20" y="1685"/>
                      <a:pt x="0" y="7713"/>
                      <a:pt x="0" y="7713"/>
                    </a:cubicBezTo>
                    <a:cubicBezTo>
                      <a:pt x="0" y="7713"/>
                      <a:pt x="2507" y="2242"/>
                      <a:pt x="2666" y="1546"/>
                    </a:cubicBezTo>
                    <a:cubicBezTo>
                      <a:pt x="2805" y="850"/>
                      <a:pt x="2388" y="174"/>
                      <a:pt x="1691" y="34"/>
                    </a:cubicBezTo>
                    <a:cubicBezTo>
                      <a:pt x="1592" y="12"/>
                      <a:pt x="1493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17"/>
              <p:cNvSpPr/>
              <p:nvPr/>
            </p:nvSpPr>
            <p:spPr>
              <a:xfrm>
                <a:off x="3874125" y="464400"/>
                <a:ext cx="125350" cy="1708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6834" extrusionOk="0">
                    <a:moveTo>
                      <a:pt x="1" y="0"/>
                    </a:moveTo>
                    <a:cubicBezTo>
                      <a:pt x="1" y="1"/>
                      <a:pt x="2089" y="5650"/>
                      <a:pt x="2487" y="6247"/>
                    </a:cubicBezTo>
                    <a:cubicBezTo>
                      <a:pt x="2731" y="6631"/>
                      <a:pt x="3147" y="6834"/>
                      <a:pt x="3573" y="6834"/>
                    </a:cubicBezTo>
                    <a:cubicBezTo>
                      <a:pt x="3808" y="6834"/>
                      <a:pt x="4045" y="6772"/>
                      <a:pt x="4258" y="6644"/>
                    </a:cubicBezTo>
                    <a:cubicBezTo>
                      <a:pt x="4835" y="6266"/>
                      <a:pt x="5014" y="5471"/>
                      <a:pt x="4636" y="4874"/>
                    </a:cubicBezTo>
                    <a:cubicBezTo>
                      <a:pt x="4258" y="427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17"/>
              <p:cNvSpPr/>
              <p:nvPr/>
            </p:nvSpPr>
            <p:spPr>
              <a:xfrm>
                <a:off x="3719475" y="247575"/>
                <a:ext cx="1258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6844" extrusionOk="0">
                    <a:moveTo>
                      <a:pt x="1459" y="1"/>
                    </a:moveTo>
                    <a:cubicBezTo>
                      <a:pt x="1225" y="1"/>
                      <a:pt x="988" y="65"/>
                      <a:pt x="776" y="199"/>
                    </a:cubicBezTo>
                    <a:cubicBezTo>
                      <a:pt x="179" y="577"/>
                      <a:pt x="0" y="1373"/>
                      <a:pt x="398" y="1969"/>
                    </a:cubicBezTo>
                    <a:cubicBezTo>
                      <a:pt x="776" y="2566"/>
                      <a:pt x="5033" y="6843"/>
                      <a:pt x="5033" y="6843"/>
                    </a:cubicBezTo>
                    <a:cubicBezTo>
                      <a:pt x="5033" y="6843"/>
                      <a:pt x="2944" y="1194"/>
                      <a:pt x="2546" y="597"/>
                    </a:cubicBezTo>
                    <a:cubicBezTo>
                      <a:pt x="2303" y="212"/>
                      <a:pt x="1885" y="1"/>
                      <a:pt x="1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17"/>
              <p:cNvSpPr/>
              <p:nvPr/>
            </p:nvSpPr>
            <p:spPr>
              <a:xfrm>
                <a:off x="3660775" y="456425"/>
                <a:ext cx="175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4817" extrusionOk="0">
                    <a:moveTo>
                      <a:pt x="7023" y="1"/>
                    </a:moveTo>
                    <a:cubicBezTo>
                      <a:pt x="7022" y="1"/>
                      <a:pt x="1373" y="2090"/>
                      <a:pt x="777" y="2487"/>
                    </a:cubicBezTo>
                    <a:cubicBezTo>
                      <a:pt x="180" y="2865"/>
                      <a:pt x="1" y="3661"/>
                      <a:pt x="379" y="4258"/>
                    </a:cubicBezTo>
                    <a:cubicBezTo>
                      <a:pt x="621" y="4614"/>
                      <a:pt x="1033" y="4816"/>
                      <a:pt x="1456" y="4816"/>
                    </a:cubicBezTo>
                    <a:cubicBezTo>
                      <a:pt x="1693" y="4816"/>
                      <a:pt x="1934" y="4752"/>
                      <a:pt x="2149" y="4616"/>
                    </a:cubicBezTo>
                    <a:cubicBezTo>
                      <a:pt x="2746" y="4258"/>
                      <a:pt x="7023" y="1"/>
                      <a:pt x="7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17"/>
              <p:cNvSpPr/>
              <p:nvPr/>
            </p:nvSpPr>
            <p:spPr>
              <a:xfrm>
                <a:off x="3883075" y="305750"/>
                <a:ext cx="1750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835" extrusionOk="0">
                    <a:moveTo>
                      <a:pt x="5549" y="0"/>
                    </a:moveTo>
                    <a:cubicBezTo>
                      <a:pt x="5315" y="0"/>
                      <a:pt x="5081" y="64"/>
                      <a:pt x="4874" y="199"/>
                    </a:cubicBezTo>
                    <a:cubicBezTo>
                      <a:pt x="4278" y="577"/>
                      <a:pt x="1" y="4834"/>
                      <a:pt x="1" y="4834"/>
                    </a:cubicBezTo>
                    <a:cubicBezTo>
                      <a:pt x="1" y="4834"/>
                      <a:pt x="5630" y="2746"/>
                      <a:pt x="6247" y="2348"/>
                    </a:cubicBezTo>
                    <a:cubicBezTo>
                      <a:pt x="6824" y="1970"/>
                      <a:pt x="7003" y="1174"/>
                      <a:pt x="6645" y="577"/>
                    </a:cubicBezTo>
                    <a:cubicBezTo>
                      <a:pt x="6389" y="207"/>
                      <a:pt x="5969" y="0"/>
                      <a:pt x="5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17"/>
              <p:cNvSpPr/>
              <p:nvPr/>
            </p:nvSpPr>
            <p:spPr>
              <a:xfrm>
                <a:off x="3886075" y="447475"/>
                <a:ext cx="195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2694" extrusionOk="0">
                    <a:moveTo>
                      <a:pt x="0" y="1"/>
                    </a:moveTo>
                    <a:cubicBezTo>
                      <a:pt x="0" y="1"/>
                      <a:pt x="5471" y="2527"/>
                      <a:pt x="6167" y="2666"/>
                    </a:cubicBezTo>
                    <a:cubicBezTo>
                      <a:pt x="6257" y="2684"/>
                      <a:pt x="6346" y="2693"/>
                      <a:pt x="6435" y="2693"/>
                    </a:cubicBezTo>
                    <a:cubicBezTo>
                      <a:pt x="7029" y="2693"/>
                      <a:pt x="7557" y="2298"/>
                      <a:pt x="7679" y="1692"/>
                    </a:cubicBezTo>
                    <a:cubicBezTo>
                      <a:pt x="7838" y="995"/>
                      <a:pt x="7420" y="339"/>
                      <a:pt x="6724" y="180"/>
                    </a:cubicBezTo>
                    <a:cubicBezTo>
                      <a:pt x="6028" y="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17"/>
              <p:cNvSpPr/>
              <p:nvPr/>
            </p:nvSpPr>
            <p:spPr>
              <a:xfrm>
                <a:off x="3636900" y="368075"/>
                <a:ext cx="1959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680" extrusionOk="0">
                    <a:moveTo>
                      <a:pt x="1357" y="0"/>
                    </a:moveTo>
                    <a:cubicBezTo>
                      <a:pt x="778" y="0"/>
                      <a:pt x="276" y="392"/>
                      <a:pt x="140" y="989"/>
                    </a:cubicBezTo>
                    <a:cubicBezTo>
                      <a:pt x="1" y="1685"/>
                      <a:pt x="419" y="2361"/>
                      <a:pt x="1115" y="2520"/>
                    </a:cubicBezTo>
                    <a:cubicBezTo>
                      <a:pt x="1811" y="2660"/>
                      <a:pt x="7839" y="2680"/>
                      <a:pt x="7839" y="2680"/>
                    </a:cubicBezTo>
                    <a:cubicBezTo>
                      <a:pt x="7839" y="2680"/>
                      <a:pt x="2368" y="173"/>
                      <a:pt x="1652" y="34"/>
                    </a:cubicBezTo>
                    <a:cubicBezTo>
                      <a:pt x="1552" y="11"/>
                      <a:pt x="1453" y="0"/>
                      <a:pt x="1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17"/>
              <p:cNvSpPr/>
              <p:nvPr/>
            </p:nvSpPr>
            <p:spPr>
              <a:xfrm>
                <a:off x="3713500" y="464400"/>
                <a:ext cx="130325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67" extrusionOk="0">
                    <a:moveTo>
                      <a:pt x="5212" y="0"/>
                    </a:moveTo>
                    <a:cubicBezTo>
                      <a:pt x="5212" y="1"/>
                      <a:pt x="816" y="4098"/>
                      <a:pt x="398" y="4675"/>
                    </a:cubicBezTo>
                    <a:cubicBezTo>
                      <a:pt x="0" y="5252"/>
                      <a:pt x="140" y="6048"/>
                      <a:pt x="716" y="6445"/>
                    </a:cubicBezTo>
                    <a:cubicBezTo>
                      <a:pt x="934" y="6596"/>
                      <a:pt x="1180" y="6666"/>
                      <a:pt x="1425" y="6666"/>
                    </a:cubicBezTo>
                    <a:cubicBezTo>
                      <a:pt x="1828" y="6666"/>
                      <a:pt x="2227" y="6474"/>
                      <a:pt x="2487" y="6127"/>
                    </a:cubicBezTo>
                    <a:cubicBezTo>
                      <a:pt x="2885" y="5550"/>
                      <a:pt x="5212" y="1"/>
                      <a:pt x="5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>
                <a:off x="3875625" y="251850"/>
                <a:ext cx="1303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73" extrusionOk="0">
                    <a:moveTo>
                      <a:pt x="3770" y="0"/>
                    </a:moveTo>
                    <a:cubicBezTo>
                      <a:pt x="3367" y="0"/>
                      <a:pt x="2971" y="190"/>
                      <a:pt x="2726" y="545"/>
                    </a:cubicBezTo>
                    <a:cubicBezTo>
                      <a:pt x="2328" y="1122"/>
                      <a:pt x="0" y="6672"/>
                      <a:pt x="0" y="6672"/>
                    </a:cubicBezTo>
                    <a:cubicBezTo>
                      <a:pt x="0" y="6672"/>
                      <a:pt x="4397" y="2554"/>
                      <a:pt x="4814" y="1977"/>
                    </a:cubicBezTo>
                    <a:cubicBezTo>
                      <a:pt x="5212" y="1420"/>
                      <a:pt x="5073" y="625"/>
                      <a:pt x="4496" y="227"/>
                    </a:cubicBezTo>
                    <a:cubicBezTo>
                      <a:pt x="4275" y="74"/>
                      <a:pt x="4021" y="0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3858700" y="468875"/>
                <a:ext cx="68175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7744" extrusionOk="0">
                    <a:moveTo>
                      <a:pt x="220" y="0"/>
                    </a:moveTo>
                    <a:cubicBezTo>
                      <a:pt x="220" y="0"/>
                      <a:pt x="1" y="6008"/>
                      <a:pt x="120" y="6704"/>
                    </a:cubicBezTo>
                    <a:cubicBezTo>
                      <a:pt x="243" y="7316"/>
                      <a:pt x="749" y="7744"/>
                      <a:pt x="1343" y="7744"/>
                    </a:cubicBezTo>
                    <a:cubicBezTo>
                      <a:pt x="1425" y="7744"/>
                      <a:pt x="1508" y="7735"/>
                      <a:pt x="1592" y="7719"/>
                    </a:cubicBezTo>
                    <a:cubicBezTo>
                      <a:pt x="2289" y="7599"/>
                      <a:pt x="2726" y="6963"/>
                      <a:pt x="2647" y="6266"/>
                    </a:cubicBezTo>
                    <a:cubicBezTo>
                      <a:pt x="2507" y="5570"/>
                      <a:pt x="220" y="0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17"/>
              <p:cNvSpPr/>
              <p:nvPr/>
            </p:nvSpPr>
            <p:spPr>
              <a:xfrm>
                <a:off x="3791575" y="220225"/>
                <a:ext cx="691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759" extrusionOk="0">
                    <a:moveTo>
                      <a:pt x="1402" y="0"/>
                    </a:moveTo>
                    <a:cubicBezTo>
                      <a:pt x="1327" y="0"/>
                      <a:pt x="1251" y="7"/>
                      <a:pt x="1174" y="20"/>
                    </a:cubicBezTo>
                    <a:cubicBezTo>
                      <a:pt x="438" y="139"/>
                      <a:pt x="0" y="796"/>
                      <a:pt x="120" y="1492"/>
                    </a:cubicBezTo>
                    <a:cubicBezTo>
                      <a:pt x="259" y="2188"/>
                      <a:pt x="2547" y="7758"/>
                      <a:pt x="2547" y="7758"/>
                    </a:cubicBezTo>
                    <a:cubicBezTo>
                      <a:pt x="2547" y="7758"/>
                      <a:pt x="2766" y="1731"/>
                      <a:pt x="2646" y="1034"/>
                    </a:cubicBezTo>
                    <a:cubicBezTo>
                      <a:pt x="2522" y="415"/>
                      <a:pt x="2005" y="0"/>
                      <a:pt x="1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17"/>
              <p:cNvSpPr/>
              <p:nvPr/>
            </p:nvSpPr>
            <p:spPr>
              <a:xfrm>
                <a:off x="3635425" y="442425"/>
                <a:ext cx="1964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7858" h="2570" extrusionOk="0">
                    <a:moveTo>
                      <a:pt x="2308" y="0"/>
                    </a:moveTo>
                    <a:cubicBezTo>
                      <a:pt x="1739" y="0"/>
                      <a:pt x="1311" y="12"/>
                      <a:pt x="1154" y="44"/>
                    </a:cubicBezTo>
                    <a:cubicBezTo>
                      <a:pt x="458" y="163"/>
                      <a:pt x="0" y="800"/>
                      <a:pt x="120" y="1496"/>
                    </a:cubicBezTo>
                    <a:cubicBezTo>
                      <a:pt x="243" y="2151"/>
                      <a:pt x="793" y="2570"/>
                      <a:pt x="1375" y="2570"/>
                    </a:cubicBezTo>
                    <a:cubicBezTo>
                      <a:pt x="1447" y="2570"/>
                      <a:pt x="1519" y="2563"/>
                      <a:pt x="1592" y="2550"/>
                    </a:cubicBezTo>
                    <a:cubicBezTo>
                      <a:pt x="2288" y="2431"/>
                      <a:pt x="7858" y="143"/>
                      <a:pt x="7858" y="143"/>
                    </a:cubicBezTo>
                    <a:cubicBezTo>
                      <a:pt x="7858" y="143"/>
                      <a:pt x="4257" y="0"/>
                      <a:pt x="2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17"/>
              <p:cNvSpPr/>
              <p:nvPr/>
            </p:nvSpPr>
            <p:spPr>
              <a:xfrm>
                <a:off x="3886550" y="376375"/>
                <a:ext cx="1964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2563" extrusionOk="0">
                    <a:moveTo>
                      <a:pt x="6495" y="1"/>
                    </a:moveTo>
                    <a:cubicBezTo>
                      <a:pt x="6420" y="1"/>
                      <a:pt x="6344" y="7"/>
                      <a:pt x="6267" y="20"/>
                    </a:cubicBezTo>
                    <a:cubicBezTo>
                      <a:pt x="5571" y="139"/>
                      <a:pt x="1" y="2427"/>
                      <a:pt x="1" y="2427"/>
                    </a:cubicBezTo>
                    <a:cubicBezTo>
                      <a:pt x="1" y="2427"/>
                      <a:pt x="3722" y="2562"/>
                      <a:pt x="5654" y="2562"/>
                    </a:cubicBezTo>
                    <a:cubicBezTo>
                      <a:pt x="6182" y="2562"/>
                      <a:pt x="6576" y="2552"/>
                      <a:pt x="6725" y="2527"/>
                    </a:cubicBezTo>
                    <a:cubicBezTo>
                      <a:pt x="7421" y="2407"/>
                      <a:pt x="7859" y="1751"/>
                      <a:pt x="7739" y="1054"/>
                    </a:cubicBezTo>
                    <a:cubicBezTo>
                      <a:pt x="7633" y="417"/>
                      <a:pt x="7102" y="1"/>
                      <a:pt x="6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3882575" y="456925"/>
                <a:ext cx="17062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060" extrusionOk="0">
                    <a:moveTo>
                      <a:pt x="1" y="1"/>
                    </a:moveTo>
                    <a:cubicBezTo>
                      <a:pt x="1" y="1"/>
                      <a:pt x="4099" y="4437"/>
                      <a:pt x="4676" y="4835"/>
                    </a:cubicBezTo>
                    <a:cubicBezTo>
                      <a:pt x="4888" y="4986"/>
                      <a:pt x="5135" y="5060"/>
                      <a:pt x="5381" y="5060"/>
                    </a:cubicBezTo>
                    <a:cubicBezTo>
                      <a:pt x="5781" y="5060"/>
                      <a:pt x="6180" y="4866"/>
                      <a:pt x="6426" y="4497"/>
                    </a:cubicBezTo>
                    <a:cubicBezTo>
                      <a:pt x="6824" y="3940"/>
                      <a:pt x="6685" y="3164"/>
                      <a:pt x="6108" y="2746"/>
                    </a:cubicBezTo>
                    <a:cubicBezTo>
                      <a:pt x="5531" y="2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17"/>
              <p:cNvSpPr/>
              <p:nvPr/>
            </p:nvSpPr>
            <p:spPr>
              <a:xfrm>
                <a:off x="3665250" y="299725"/>
                <a:ext cx="1711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5056" extrusionOk="0">
                    <a:moveTo>
                      <a:pt x="1455" y="1"/>
                    </a:moveTo>
                    <a:cubicBezTo>
                      <a:pt x="1048" y="1"/>
                      <a:pt x="646" y="193"/>
                      <a:pt x="399" y="540"/>
                    </a:cubicBezTo>
                    <a:cubicBezTo>
                      <a:pt x="1" y="1117"/>
                      <a:pt x="160" y="1912"/>
                      <a:pt x="737" y="2310"/>
                    </a:cubicBezTo>
                    <a:cubicBezTo>
                      <a:pt x="1294" y="2708"/>
                      <a:pt x="6844" y="5055"/>
                      <a:pt x="6844" y="5055"/>
                    </a:cubicBezTo>
                    <a:cubicBezTo>
                      <a:pt x="6844" y="5055"/>
                      <a:pt x="2746" y="639"/>
                      <a:pt x="2169" y="222"/>
                    </a:cubicBezTo>
                    <a:cubicBezTo>
                      <a:pt x="1951" y="71"/>
                      <a:pt x="1702" y="1"/>
                      <a:pt x="1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17"/>
              <p:cNvSpPr/>
              <p:nvPr/>
            </p:nvSpPr>
            <p:spPr>
              <a:xfrm>
                <a:off x="3793075" y="382575"/>
                <a:ext cx="133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691" extrusionOk="0">
                    <a:moveTo>
                      <a:pt x="2669" y="0"/>
                    </a:moveTo>
                    <a:cubicBezTo>
                      <a:pt x="2240" y="0"/>
                      <a:pt x="1804" y="119"/>
                      <a:pt x="1413" y="369"/>
                    </a:cubicBezTo>
                    <a:cubicBezTo>
                      <a:pt x="318" y="1065"/>
                      <a:pt x="0" y="2497"/>
                      <a:pt x="696" y="3591"/>
                    </a:cubicBezTo>
                    <a:cubicBezTo>
                      <a:pt x="1134" y="4299"/>
                      <a:pt x="1896" y="4690"/>
                      <a:pt x="2675" y="4690"/>
                    </a:cubicBezTo>
                    <a:cubicBezTo>
                      <a:pt x="3101" y="4690"/>
                      <a:pt x="3532" y="4574"/>
                      <a:pt x="3919" y="4328"/>
                    </a:cubicBezTo>
                    <a:cubicBezTo>
                      <a:pt x="5013" y="3631"/>
                      <a:pt x="5331" y="2179"/>
                      <a:pt x="4635" y="1085"/>
                    </a:cubicBezTo>
                    <a:cubicBezTo>
                      <a:pt x="4188" y="383"/>
                      <a:pt x="3438" y="0"/>
                      <a:pt x="2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4119300" y="154075"/>
                <a:ext cx="281525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11261" h="15998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8177" y="1552"/>
                      <a:pt x="5372" y="3143"/>
                      <a:pt x="3124" y="5849"/>
                    </a:cubicBezTo>
                    <a:cubicBezTo>
                      <a:pt x="1353" y="7957"/>
                      <a:pt x="120" y="10603"/>
                      <a:pt x="21" y="13368"/>
                    </a:cubicBezTo>
                    <a:cubicBezTo>
                      <a:pt x="1" y="14025"/>
                      <a:pt x="41" y="14721"/>
                      <a:pt x="419" y="15298"/>
                    </a:cubicBezTo>
                    <a:cubicBezTo>
                      <a:pt x="696" y="15706"/>
                      <a:pt x="1188" y="15997"/>
                      <a:pt x="1666" y="15997"/>
                    </a:cubicBezTo>
                    <a:cubicBezTo>
                      <a:pt x="1839" y="15997"/>
                      <a:pt x="2010" y="15959"/>
                      <a:pt x="2169" y="15875"/>
                    </a:cubicBezTo>
                    <a:cubicBezTo>
                      <a:pt x="2487" y="15695"/>
                      <a:pt x="2686" y="15377"/>
                      <a:pt x="2865" y="15079"/>
                    </a:cubicBezTo>
                    <a:cubicBezTo>
                      <a:pt x="4775" y="11697"/>
                      <a:pt x="4695" y="7420"/>
                      <a:pt x="6864" y="4178"/>
                    </a:cubicBezTo>
                    <a:cubicBezTo>
                      <a:pt x="7998" y="2467"/>
                      <a:pt x="9669" y="1253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>
                <a:off x="4182475" y="143125"/>
                <a:ext cx="238725" cy="251675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0067" extrusionOk="0">
                    <a:moveTo>
                      <a:pt x="9549" y="0"/>
                    </a:moveTo>
                    <a:cubicBezTo>
                      <a:pt x="5630" y="1453"/>
                      <a:pt x="2347" y="4576"/>
                      <a:pt x="637" y="8395"/>
                    </a:cubicBezTo>
                    <a:cubicBezTo>
                      <a:pt x="438" y="8873"/>
                      <a:pt x="159" y="9569"/>
                      <a:pt x="0" y="10066"/>
                    </a:cubicBezTo>
                    <a:cubicBezTo>
                      <a:pt x="199" y="9589"/>
                      <a:pt x="537" y="8893"/>
                      <a:pt x="776" y="8455"/>
                    </a:cubicBezTo>
                    <a:cubicBezTo>
                      <a:pt x="2686" y="4775"/>
                      <a:pt x="5849" y="1811"/>
                      <a:pt x="9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3937300" y="69650"/>
                <a:ext cx="472475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5627" extrusionOk="0">
                    <a:moveTo>
                      <a:pt x="1338" y="0"/>
                    </a:moveTo>
                    <a:cubicBezTo>
                      <a:pt x="1154" y="0"/>
                      <a:pt x="975" y="25"/>
                      <a:pt x="816" y="95"/>
                    </a:cubicBezTo>
                    <a:cubicBezTo>
                      <a:pt x="219" y="373"/>
                      <a:pt x="0" y="1169"/>
                      <a:pt x="199" y="1825"/>
                    </a:cubicBezTo>
                    <a:cubicBezTo>
                      <a:pt x="398" y="2462"/>
                      <a:pt x="895" y="2939"/>
                      <a:pt x="1432" y="3337"/>
                    </a:cubicBezTo>
                    <a:cubicBezTo>
                      <a:pt x="3581" y="4925"/>
                      <a:pt x="6332" y="5627"/>
                      <a:pt x="9027" y="5627"/>
                    </a:cubicBezTo>
                    <a:cubicBezTo>
                      <a:pt x="9101" y="5627"/>
                      <a:pt x="9176" y="5626"/>
                      <a:pt x="9250" y="5625"/>
                    </a:cubicBezTo>
                    <a:cubicBezTo>
                      <a:pt x="12771" y="5565"/>
                      <a:pt x="15775" y="4372"/>
                      <a:pt x="18898" y="2939"/>
                    </a:cubicBezTo>
                    <a:lnTo>
                      <a:pt x="18898" y="2939"/>
                    </a:lnTo>
                    <a:cubicBezTo>
                      <a:pt x="17185" y="3351"/>
                      <a:pt x="15486" y="3791"/>
                      <a:pt x="13726" y="3791"/>
                    </a:cubicBezTo>
                    <a:cubicBezTo>
                      <a:pt x="13443" y="3791"/>
                      <a:pt x="13158" y="3780"/>
                      <a:pt x="12871" y="3755"/>
                    </a:cubicBezTo>
                    <a:cubicBezTo>
                      <a:pt x="9011" y="3417"/>
                      <a:pt x="5709" y="672"/>
                      <a:pt x="1890" y="55"/>
                    </a:cubicBezTo>
                    <a:cubicBezTo>
                      <a:pt x="1711" y="25"/>
                      <a:pt x="1522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4085500" y="134175"/>
                <a:ext cx="3456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2221" extrusionOk="0">
                    <a:moveTo>
                      <a:pt x="13825" y="0"/>
                    </a:moveTo>
                    <a:lnTo>
                      <a:pt x="13825" y="0"/>
                    </a:lnTo>
                    <a:cubicBezTo>
                      <a:pt x="11191" y="1254"/>
                      <a:pt x="8267" y="1910"/>
                      <a:pt x="5343" y="1910"/>
                    </a:cubicBezTo>
                    <a:cubicBezTo>
                      <a:pt x="4139" y="1910"/>
                      <a:pt x="2935" y="1798"/>
                      <a:pt x="1751" y="1572"/>
                    </a:cubicBezTo>
                    <a:cubicBezTo>
                      <a:pt x="1214" y="1472"/>
                      <a:pt x="497" y="1274"/>
                      <a:pt x="0" y="1154"/>
                    </a:cubicBezTo>
                    <a:lnTo>
                      <a:pt x="0" y="1154"/>
                    </a:lnTo>
                    <a:cubicBezTo>
                      <a:pt x="477" y="1353"/>
                      <a:pt x="1194" y="1572"/>
                      <a:pt x="1691" y="1731"/>
                    </a:cubicBezTo>
                    <a:cubicBezTo>
                      <a:pt x="2977" y="2059"/>
                      <a:pt x="4305" y="2221"/>
                      <a:pt x="5633" y="2221"/>
                    </a:cubicBezTo>
                    <a:cubicBezTo>
                      <a:pt x="8498" y="2221"/>
                      <a:pt x="11366" y="1468"/>
                      <a:pt x="13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 rot="-1595806">
              <a:off x="-59085" y="-351307"/>
              <a:ext cx="787924" cy="881128"/>
              <a:chOff x="2180275" y="-47850"/>
              <a:chExt cx="812625" cy="908750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7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17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7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7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7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7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7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7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7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7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7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7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7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7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10" name="Google Shape;1310;p17"/>
          <p:cNvSpPr txBox="1">
            <a:spLocks noGrp="1"/>
          </p:cNvSpPr>
          <p:nvPr>
            <p:ph type="title"/>
          </p:nvPr>
        </p:nvSpPr>
        <p:spPr>
          <a:xfrm>
            <a:off x="5974067" y="2001600"/>
            <a:ext cx="5266800" cy="14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17"/>
          <p:cNvSpPr txBox="1">
            <a:spLocks noGrp="1"/>
          </p:cNvSpPr>
          <p:nvPr>
            <p:ph type="subTitle" idx="1"/>
          </p:nvPr>
        </p:nvSpPr>
        <p:spPr>
          <a:xfrm>
            <a:off x="5974317" y="3416000"/>
            <a:ext cx="52668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25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8"/>
          <p:cNvSpPr/>
          <p:nvPr/>
        </p:nvSpPr>
        <p:spPr>
          <a:xfrm rot="-5400000">
            <a:off x="9800913" y="-1150241"/>
            <a:ext cx="3083264" cy="3760221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18"/>
          <p:cNvSpPr/>
          <p:nvPr/>
        </p:nvSpPr>
        <p:spPr>
          <a:xfrm rot="-5400000" flipH="1">
            <a:off x="-679128" y="4493177"/>
            <a:ext cx="3260191" cy="3935235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5" name="Google Shape;1315;p18"/>
          <p:cNvSpPr/>
          <p:nvPr/>
        </p:nvSpPr>
        <p:spPr>
          <a:xfrm rot="-5400000" flipH="1">
            <a:off x="-997976" y="-742054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6" name="Google Shape;1316;p18"/>
          <p:cNvSpPr/>
          <p:nvPr/>
        </p:nvSpPr>
        <p:spPr>
          <a:xfrm rot="-5556362">
            <a:off x="8805028" y="3087746"/>
            <a:ext cx="2620557" cy="6101860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7" name="Google Shape;1317;p18"/>
          <p:cNvGrpSpPr/>
          <p:nvPr/>
        </p:nvGrpSpPr>
        <p:grpSpPr>
          <a:xfrm rot="5623301">
            <a:off x="11151721" y="1850979"/>
            <a:ext cx="1849431" cy="1936104"/>
            <a:chOff x="5529700" y="-2119675"/>
            <a:chExt cx="1549650" cy="1622275"/>
          </a:xfrm>
        </p:grpSpPr>
        <p:sp>
          <p:nvSpPr>
            <p:cNvPr id="1318" name="Google Shape;1318;p18"/>
            <p:cNvSpPr/>
            <p:nvPr/>
          </p:nvSpPr>
          <p:spPr>
            <a:xfrm>
              <a:off x="5563525" y="-1948100"/>
              <a:ext cx="1515825" cy="1450700"/>
            </a:xfrm>
            <a:custGeom>
              <a:avLst/>
              <a:gdLst/>
              <a:ahLst/>
              <a:cxnLst/>
              <a:rect l="l" t="t" r="r" b="b"/>
              <a:pathLst>
                <a:path w="60633" h="58028" extrusionOk="0">
                  <a:moveTo>
                    <a:pt x="21464" y="1"/>
                  </a:moveTo>
                  <a:lnTo>
                    <a:pt x="0" y="27632"/>
                  </a:lnTo>
                  <a:lnTo>
                    <a:pt x="39169" y="58028"/>
                  </a:lnTo>
                  <a:lnTo>
                    <a:pt x="60633" y="30397"/>
                  </a:lnTo>
                  <a:lnTo>
                    <a:pt x="2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5563525" y="-1948100"/>
              <a:ext cx="1515825" cy="1450700"/>
            </a:xfrm>
            <a:custGeom>
              <a:avLst/>
              <a:gdLst/>
              <a:ahLst/>
              <a:cxnLst/>
              <a:rect l="l" t="t" r="r" b="b"/>
              <a:pathLst>
                <a:path w="60633" h="58028" extrusionOk="0">
                  <a:moveTo>
                    <a:pt x="21464" y="1"/>
                  </a:moveTo>
                  <a:lnTo>
                    <a:pt x="0" y="27632"/>
                  </a:lnTo>
                  <a:lnTo>
                    <a:pt x="39169" y="58028"/>
                  </a:lnTo>
                  <a:lnTo>
                    <a:pt x="60633" y="30397"/>
                  </a:lnTo>
                  <a:lnTo>
                    <a:pt x="21464" y="1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5554575" y="-2037125"/>
              <a:ext cx="1515825" cy="1505425"/>
            </a:xfrm>
            <a:custGeom>
              <a:avLst/>
              <a:gdLst/>
              <a:ahLst/>
              <a:cxnLst/>
              <a:rect l="l" t="t" r="r" b="b"/>
              <a:pathLst>
                <a:path w="60633" h="60217" extrusionOk="0">
                  <a:moveTo>
                    <a:pt x="23175" y="1"/>
                  </a:moveTo>
                  <a:lnTo>
                    <a:pt x="0" y="29840"/>
                  </a:lnTo>
                  <a:lnTo>
                    <a:pt x="39169" y="60216"/>
                  </a:lnTo>
                  <a:lnTo>
                    <a:pt x="60633" y="32605"/>
                  </a:lnTo>
                  <a:lnTo>
                    <a:pt x="60335" y="28825"/>
                  </a:lnTo>
                  <a:lnTo>
                    <a:pt x="23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6495474" y="-1301600"/>
              <a:ext cx="558028" cy="711181"/>
            </a:xfrm>
            <a:custGeom>
              <a:avLst/>
              <a:gdLst/>
              <a:ahLst/>
              <a:cxnLst/>
              <a:rect l="l" t="t" r="r" b="b"/>
              <a:pathLst>
                <a:path w="27632" h="35012" fill="none" extrusionOk="0">
                  <a:moveTo>
                    <a:pt x="27632" y="0"/>
                  </a:moveTo>
                  <a:lnTo>
                    <a:pt x="1" y="3501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6500301" y="-1289067"/>
              <a:ext cx="557220" cy="710775"/>
            </a:xfrm>
            <a:custGeom>
              <a:avLst/>
              <a:gdLst/>
              <a:ahLst/>
              <a:cxnLst/>
              <a:rect l="l" t="t" r="r" b="b"/>
              <a:pathLst>
                <a:path w="27592" h="34992" fill="none" extrusionOk="0">
                  <a:moveTo>
                    <a:pt x="27592" y="0"/>
                  </a:moveTo>
                  <a:lnTo>
                    <a:pt x="1" y="34991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6504724" y="-1276554"/>
              <a:ext cx="557220" cy="710389"/>
            </a:xfrm>
            <a:custGeom>
              <a:avLst/>
              <a:gdLst/>
              <a:ahLst/>
              <a:cxnLst/>
              <a:rect l="l" t="t" r="r" b="b"/>
              <a:pathLst>
                <a:path w="27592" h="34973" fill="none" extrusionOk="0">
                  <a:moveTo>
                    <a:pt x="27592" y="1"/>
                  </a:moveTo>
                  <a:lnTo>
                    <a:pt x="0" y="3497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6508743" y="-1264834"/>
              <a:ext cx="558028" cy="710775"/>
            </a:xfrm>
            <a:custGeom>
              <a:avLst/>
              <a:gdLst/>
              <a:ahLst/>
              <a:cxnLst/>
              <a:rect l="l" t="t" r="r" b="b"/>
              <a:pathLst>
                <a:path w="27632" h="34992" fill="none" extrusionOk="0">
                  <a:moveTo>
                    <a:pt x="27631" y="1"/>
                  </a:moveTo>
                  <a:lnTo>
                    <a:pt x="0" y="3499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6513166" y="-1252707"/>
              <a:ext cx="557220" cy="711181"/>
            </a:xfrm>
            <a:custGeom>
              <a:avLst/>
              <a:gdLst/>
              <a:ahLst/>
              <a:cxnLst/>
              <a:rect l="l" t="t" r="r" b="b"/>
              <a:pathLst>
                <a:path w="27592" h="35012" fill="none" extrusionOk="0">
                  <a:moveTo>
                    <a:pt x="27591" y="0"/>
                  </a:moveTo>
                  <a:lnTo>
                    <a:pt x="0" y="3501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5545125" y="-2119675"/>
              <a:ext cx="1515350" cy="1451200"/>
            </a:xfrm>
            <a:custGeom>
              <a:avLst/>
              <a:gdLst/>
              <a:ahLst/>
              <a:cxnLst/>
              <a:rect l="l" t="t" r="r" b="b"/>
              <a:pathLst>
                <a:path w="60614" h="58048" extrusionOk="0">
                  <a:moveTo>
                    <a:pt x="21444" y="1"/>
                  </a:moveTo>
                  <a:lnTo>
                    <a:pt x="0" y="27632"/>
                  </a:lnTo>
                  <a:lnTo>
                    <a:pt x="39149" y="58048"/>
                  </a:lnTo>
                  <a:lnTo>
                    <a:pt x="60613" y="30417"/>
                  </a:lnTo>
                  <a:lnTo>
                    <a:pt x="2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8"/>
            <p:cNvSpPr/>
            <p:nvPr/>
          </p:nvSpPr>
          <p:spPr>
            <a:xfrm>
              <a:off x="5806200" y="-1885425"/>
              <a:ext cx="374025" cy="465000"/>
            </a:xfrm>
            <a:custGeom>
              <a:avLst/>
              <a:gdLst/>
              <a:ahLst/>
              <a:cxnLst/>
              <a:rect l="l" t="t" r="r" b="b"/>
              <a:pathLst>
                <a:path w="14961" h="18600" extrusionOk="0">
                  <a:moveTo>
                    <a:pt x="13627" y="0"/>
                  </a:moveTo>
                  <a:lnTo>
                    <a:pt x="1" y="17545"/>
                  </a:lnTo>
                  <a:lnTo>
                    <a:pt x="1334" y="18600"/>
                  </a:lnTo>
                  <a:lnTo>
                    <a:pt x="14960" y="1034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rgbClr val="4C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5713700" y="-1966500"/>
              <a:ext cx="1176675" cy="1111525"/>
            </a:xfrm>
            <a:custGeom>
              <a:avLst/>
              <a:gdLst/>
              <a:ahLst/>
              <a:cxnLst/>
              <a:rect l="l" t="t" r="r" b="b"/>
              <a:pathLst>
                <a:path w="47067" h="44461" extrusionOk="0">
                  <a:moveTo>
                    <a:pt x="17486" y="1"/>
                  </a:moveTo>
                  <a:cubicBezTo>
                    <a:pt x="15935" y="199"/>
                    <a:pt x="15079" y="339"/>
                    <a:pt x="13528" y="498"/>
                  </a:cubicBezTo>
                  <a:lnTo>
                    <a:pt x="1" y="17904"/>
                  </a:lnTo>
                  <a:cubicBezTo>
                    <a:pt x="200" y="19456"/>
                    <a:pt x="299" y="20331"/>
                    <a:pt x="498" y="21863"/>
                  </a:cubicBezTo>
                  <a:lnTo>
                    <a:pt x="29601" y="44461"/>
                  </a:lnTo>
                  <a:cubicBezTo>
                    <a:pt x="31133" y="44262"/>
                    <a:pt x="32008" y="44162"/>
                    <a:pt x="33540" y="43963"/>
                  </a:cubicBezTo>
                  <a:lnTo>
                    <a:pt x="47067" y="26557"/>
                  </a:lnTo>
                  <a:cubicBezTo>
                    <a:pt x="46868" y="25026"/>
                    <a:pt x="46768" y="24150"/>
                    <a:pt x="46569" y="22619"/>
                  </a:cubicBezTo>
                  <a:lnTo>
                    <a:pt x="17486" y="1"/>
                  </a:lnTo>
                  <a:close/>
                </a:path>
              </a:pathLst>
            </a:custGeom>
            <a:solidFill>
              <a:schemeClr val="lt2"/>
            </a:solidFill>
            <a:ln w="3382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8"/>
            <p:cNvSpPr/>
            <p:nvPr/>
          </p:nvSpPr>
          <p:spPr>
            <a:xfrm>
              <a:off x="6256275" y="-1540800"/>
              <a:ext cx="374500" cy="465025"/>
            </a:xfrm>
            <a:custGeom>
              <a:avLst/>
              <a:gdLst/>
              <a:ahLst/>
              <a:cxnLst/>
              <a:rect l="l" t="t" r="r" b="b"/>
              <a:pathLst>
                <a:path w="14980" h="18601" extrusionOk="0">
                  <a:moveTo>
                    <a:pt x="13647" y="1"/>
                  </a:moveTo>
                  <a:lnTo>
                    <a:pt x="1" y="17566"/>
                  </a:lnTo>
                  <a:lnTo>
                    <a:pt x="1353" y="18600"/>
                  </a:lnTo>
                  <a:lnTo>
                    <a:pt x="14980" y="1035"/>
                  </a:lnTo>
                  <a:lnTo>
                    <a:pt x="13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8"/>
            <p:cNvSpPr/>
            <p:nvPr/>
          </p:nvSpPr>
          <p:spPr>
            <a:xfrm>
              <a:off x="6318450" y="-1494050"/>
              <a:ext cx="374500" cy="464525"/>
            </a:xfrm>
            <a:custGeom>
              <a:avLst/>
              <a:gdLst/>
              <a:ahLst/>
              <a:cxnLst/>
              <a:rect l="l" t="t" r="r" b="b"/>
              <a:pathLst>
                <a:path w="14980" h="18581" extrusionOk="0">
                  <a:moveTo>
                    <a:pt x="13627" y="1"/>
                  </a:moveTo>
                  <a:lnTo>
                    <a:pt x="0" y="17546"/>
                  </a:lnTo>
                  <a:lnTo>
                    <a:pt x="1333" y="18580"/>
                  </a:lnTo>
                  <a:lnTo>
                    <a:pt x="14979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6380100" y="-1447300"/>
              <a:ext cx="374525" cy="465025"/>
            </a:xfrm>
            <a:custGeom>
              <a:avLst/>
              <a:gdLst/>
              <a:ahLst/>
              <a:cxnLst/>
              <a:rect l="l" t="t" r="r" b="b"/>
              <a:pathLst>
                <a:path w="14981" h="18601" extrusionOk="0">
                  <a:moveTo>
                    <a:pt x="13627" y="1"/>
                  </a:moveTo>
                  <a:lnTo>
                    <a:pt x="1" y="17566"/>
                  </a:lnTo>
                  <a:lnTo>
                    <a:pt x="1334" y="18600"/>
                  </a:lnTo>
                  <a:lnTo>
                    <a:pt x="14980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6442275" y="-1401050"/>
              <a:ext cx="374000" cy="465025"/>
            </a:xfrm>
            <a:custGeom>
              <a:avLst/>
              <a:gdLst/>
              <a:ahLst/>
              <a:cxnLst/>
              <a:rect l="l" t="t" r="r" b="b"/>
              <a:pathLst>
                <a:path w="14960" h="18601" extrusionOk="0">
                  <a:moveTo>
                    <a:pt x="13627" y="1"/>
                  </a:moveTo>
                  <a:lnTo>
                    <a:pt x="0" y="17566"/>
                  </a:lnTo>
                  <a:lnTo>
                    <a:pt x="1333" y="18600"/>
                  </a:lnTo>
                  <a:lnTo>
                    <a:pt x="14960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5529700" y="-1428400"/>
              <a:ext cx="1009575" cy="930500"/>
            </a:xfrm>
            <a:custGeom>
              <a:avLst/>
              <a:gdLst/>
              <a:ahLst/>
              <a:cxnLst/>
              <a:rect l="l" t="t" r="r" b="b"/>
              <a:pathLst>
                <a:path w="40383" h="372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0" y="2228"/>
                    <a:pt x="219" y="4695"/>
                    <a:pt x="1214" y="6804"/>
                  </a:cubicBezTo>
                  <a:lnTo>
                    <a:pt x="40383" y="37220"/>
                  </a:lnTo>
                  <a:cubicBezTo>
                    <a:pt x="39368" y="35131"/>
                    <a:pt x="39149" y="32664"/>
                    <a:pt x="39786" y="30397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5892250" y="-1786575"/>
              <a:ext cx="568450" cy="525900"/>
            </a:xfrm>
            <a:custGeom>
              <a:avLst/>
              <a:gdLst/>
              <a:ahLst/>
              <a:cxnLst/>
              <a:rect l="l" t="t" r="r" b="b"/>
              <a:pathLst>
                <a:path w="22738" h="21036" extrusionOk="0">
                  <a:moveTo>
                    <a:pt x="11393" y="1"/>
                  </a:moveTo>
                  <a:cubicBezTo>
                    <a:pt x="10785" y="1"/>
                    <a:pt x="10168" y="54"/>
                    <a:pt x="9549" y="164"/>
                  </a:cubicBezTo>
                  <a:cubicBezTo>
                    <a:pt x="3820" y="1158"/>
                    <a:pt x="0" y="6609"/>
                    <a:pt x="995" y="12338"/>
                  </a:cubicBezTo>
                  <a:cubicBezTo>
                    <a:pt x="1899" y="17446"/>
                    <a:pt x="6329" y="21035"/>
                    <a:pt x="11339" y="21035"/>
                  </a:cubicBezTo>
                  <a:cubicBezTo>
                    <a:pt x="11949" y="21035"/>
                    <a:pt x="12567" y="20982"/>
                    <a:pt x="13189" y="20872"/>
                  </a:cubicBezTo>
                  <a:cubicBezTo>
                    <a:pt x="18898" y="19858"/>
                    <a:pt x="22738" y="14407"/>
                    <a:pt x="21723" y="8698"/>
                  </a:cubicBezTo>
                  <a:cubicBezTo>
                    <a:pt x="20819" y="3590"/>
                    <a:pt x="16388" y="1"/>
                    <a:pt x="1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8"/>
            <p:cNvSpPr/>
            <p:nvPr/>
          </p:nvSpPr>
          <p:spPr>
            <a:xfrm>
              <a:off x="5966850" y="-1717775"/>
              <a:ext cx="419250" cy="387950"/>
            </a:xfrm>
            <a:custGeom>
              <a:avLst/>
              <a:gdLst/>
              <a:ahLst/>
              <a:cxnLst/>
              <a:rect l="l" t="t" r="r" b="b"/>
              <a:pathLst>
                <a:path w="16770" h="15518" extrusionOk="0">
                  <a:moveTo>
                    <a:pt x="8383" y="1"/>
                  </a:moveTo>
                  <a:cubicBezTo>
                    <a:pt x="7941" y="1"/>
                    <a:pt x="7493" y="39"/>
                    <a:pt x="7042" y="117"/>
                  </a:cubicBezTo>
                  <a:cubicBezTo>
                    <a:pt x="2805" y="853"/>
                    <a:pt x="0" y="4892"/>
                    <a:pt x="736" y="9109"/>
                  </a:cubicBezTo>
                  <a:cubicBezTo>
                    <a:pt x="1392" y="12866"/>
                    <a:pt x="4668" y="15517"/>
                    <a:pt x="8357" y="15517"/>
                  </a:cubicBezTo>
                  <a:cubicBezTo>
                    <a:pt x="8809" y="15517"/>
                    <a:pt x="9267" y="15477"/>
                    <a:pt x="9728" y="15395"/>
                  </a:cubicBezTo>
                  <a:cubicBezTo>
                    <a:pt x="13945" y="14659"/>
                    <a:pt x="16770" y="10641"/>
                    <a:pt x="16014" y="6423"/>
                  </a:cubicBezTo>
                  <a:cubicBezTo>
                    <a:pt x="15356" y="2657"/>
                    <a:pt x="12080" y="1"/>
                    <a:pt x="8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5529700" y="-1428400"/>
              <a:ext cx="1009575" cy="930500"/>
            </a:xfrm>
            <a:custGeom>
              <a:avLst/>
              <a:gdLst/>
              <a:ahLst/>
              <a:cxnLst/>
              <a:rect l="l" t="t" r="r" b="b"/>
              <a:pathLst>
                <a:path w="40383" h="372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0" y="2228"/>
                    <a:pt x="219" y="4695"/>
                    <a:pt x="1214" y="6804"/>
                  </a:cubicBezTo>
                  <a:lnTo>
                    <a:pt x="40383" y="37220"/>
                  </a:lnTo>
                  <a:cubicBezTo>
                    <a:pt x="39368" y="35131"/>
                    <a:pt x="39149" y="32664"/>
                    <a:pt x="39786" y="30397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5614250" y="-1319975"/>
              <a:ext cx="826550" cy="646525"/>
            </a:xfrm>
            <a:custGeom>
              <a:avLst/>
              <a:gdLst/>
              <a:ahLst/>
              <a:cxnLst/>
              <a:rect l="l" t="t" r="r" b="b"/>
              <a:pathLst>
                <a:path w="33062" h="25861" fill="none" extrusionOk="0">
                  <a:moveTo>
                    <a:pt x="0" y="0"/>
                  </a:moveTo>
                  <a:lnTo>
                    <a:pt x="33062" y="25861"/>
                  </a:lnTo>
                </a:path>
              </a:pathLst>
            </a:custGeom>
            <a:solidFill>
              <a:schemeClr val="accent2"/>
            </a:solidFill>
            <a:ln w="1242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5609275" y="-1278700"/>
              <a:ext cx="827050" cy="647025"/>
            </a:xfrm>
            <a:custGeom>
              <a:avLst/>
              <a:gdLst/>
              <a:ahLst/>
              <a:cxnLst/>
              <a:rect l="l" t="t" r="r" b="b"/>
              <a:pathLst>
                <a:path w="33082" h="25881" fill="none" extrusionOk="0">
                  <a:moveTo>
                    <a:pt x="0" y="0"/>
                  </a:moveTo>
                  <a:lnTo>
                    <a:pt x="33082" y="25881"/>
                  </a:lnTo>
                </a:path>
              </a:pathLst>
            </a:custGeom>
            <a:solidFill>
              <a:schemeClr val="accent2"/>
            </a:solidFill>
            <a:ln w="1242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9" name="Google Shape;1339;p18"/>
          <p:cNvGrpSpPr/>
          <p:nvPr/>
        </p:nvGrpSpPr>
        <p:grpSpPr>
          <a:xfrm rot="-603571">
            <a:off x="-420345" y="4816014"/>
            <a:ext cx="1602679" cy="1951989"/>
            <a:chOff x="6158025" y="-351537"/>
            <a:chExt cx="2592050" cy="3157000"/>
          </a:xfrm>
        </p:grpSpPr>
        <p:sp>
          <p:nvSpPr>
            <p:cNvPr id="1340" name="Google Shape;1340;p18"/>
            <p:cNvSpPr/>
            <p:nvPr/>
          </p:nvSpPr>
          <p:spPr>
            <a:xfrm>
              <a:off x="6162500" y="-55637"/>
              <a:ext cx="2325000" cy="2861100"/>
            </a:xfrm>
            <a:custGeom>
              <a:avLst/>
              <a:gdLst/>
              <a:ahLst/>
              <a:cxnLst/>
              <a:rect l="l" t="t" r="r" b="b"/>
              <a:pathLst>
                <a:path w="93000" h="114444" extrusionOk="0">
                  <a:moveTo>
                    <a:pt x="68631" y="1"/>
                  </a:moveTo>
                  <a:lnTo>
                    <a:pt x="1" y="17188"/>
                  </a:lnTo>
                  <a:lnTo>
                    <a:pt x="24369" y="114444"/>
                  </a:lnTo>
                  <a:lnTo>
                    <a:pt x="92999" y="97236"/>
                  </a:lnTo>
                  <a:lnTo>
                    <a:pt x="686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8"/>
            <p:cNvSpPr/>
            <p:nvPr/>
          </p:nvSpPr>
          <p:spPr>
            <a:xfrm>
              <a:off x="6162500" y="-55637"/>
              <a:ext cx="2325000" cy="2861100"/>
            </a:xfrm>
            <a:custGeom>
              <a:avLst/>
              <a:gdLst/>
              <a:ahLst/>
              <a:cxnLst/>
              <a:rect l="l" t="t" r="r" b="b"/>
              <a:pathLst>
                <a:path w="93000" h="114444" extrusionOk="0">
                  <a:moveTo>
                    <a:pt x="68631" y="1"/>
                  </a:moveTo>
                  <a:lnTo>
                    <a:pt x="1" y="17188"/>
                  </a:lnTo>
                  <a:lnTo>
                    <a:pt x="24369" y="114444"/>
                  </a:lnTo>
                  <a:lnTo>
                    <a:pt x="92999" y="97236"/>
                  </a:lnTo>
                  <a:lnTo>
                    <a:pt x="68631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6190350" y="-155587"/>
              <a:ext cx="2430925" cy="2895400"/>
            </a:xfrm>
            <a:custGeom>
              <a:avLst/>
              <a:gdLst/>
              <a:ahLst/>
              <a:cxnLst/>
              <a:rect l="l" t="t" r="r" b="b"/>
              <a:pathLst>
                <a:path w="97237" h="115816" extrusionOk="0">
                  <a:moveTo>
                    <a:pt x="74121" y="0"/>
                  </a:moveTo>
                  <a:lnTo>
                    <a:pt x="1" y="18580"/>
                  </a:lnTo>
                  <a:lnTo>
                    <a:pt x="24369" y="115816"/>
                  </a:lnTo>
                  <a:lnTo>
                    <a:pt x="92999" y="98609"/>
                  </a:lnTo>
                  <a:lnTo>
                    <a:pt x="97236" y="92243"/>
                  </a:lnTo>
                  <a:lnTo>
                    <a:pt x="74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6559375" y="2120638"/>
              <a:ext cx="2190700" cy="531150"/>
            </a:xfrm>
            <a:custGeom>
              <a:avLst/>
              <a:gdLst/>
              <a:ahLst/>
              <a:cxnLst/>
              <a:rect l="l" t="t" r="r" b="b"/>
              <a:pathLst>
                <a:path w="87628" h="21246" fill="none" extrusionOk="0">
                  <a:moveTo>
                    <a:pt x="87627" y="0"/>
                  </a:moveTo>
                  <a:lnTo>
                    <a:pt x="0" y="2124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6549425" y="2150963"/>
              <a:ext cx="2190700" cy="531175"/>
            </a:xfrm>
            <a:custGeom>
              <a:avLst/>
              <a:gdLst/>
              <a:ahLst/>
              <a:cxnLst/>
              <a:rect l="l" t="t" r="r" b="b"/>
              <a:pathLst>
                <a:path w="87628" h="21247" fill="none" extrusionOk="0">
                  <a:moveTo>
                    <a:pt x="87628" y="1"/>
                  </a:moveTo>
                  <a:lnTo>
                    <a:pt x="0" y="2124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6538975" y="2181813"/>
              <a:ext cx="2190700" cy="530650"/>
            </a:xfrm>
            <a:custGeom>
              <a:avLst/>
              <a:gdLst/>
              <a:ahLst/>
              <a:cxnLst/>
              <a:rect l="l" t="t" r="r" b="b"/>
              <a:pathLst>
                <a:path w="87628" h="21226" fill="none" extrusionOk="0">
                  <a:moveTo>
                    <a:pt x="87628" y="0"/>
                  </a:moveTo>
                  <a:lnTo>
                    <a:pt x="0" y="2122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6529025" y="2212638"/>
              <a:ext cx="2190700" cy="531150"/>
            </a:xfrm>
            <a:custGeom>
              <a:avLst/>
              <a:gdLst/>
              <a:ahLst/>
              <a:cxnLst/>
              <a:rect l="l" t="t" r="r" b="b"/>
              <a:pathLst>
                <a:path w="87628" h="21246" fill="none" extrusionOk="0">
                  <a:moveTo>
                    <a:pt x="87628" y="1"/>
                  </a:moveTo>
                  <a:lnTo>
                    <a:pt x="1" y="2124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6518575" y="2243463"/>
              <a:ext cx="2190225" cy="530675"/>
            </a:xfrm>
            <a:custGeom>
              <a:avLst/>
              <a:gdLst/>
              <a:ahLst/>
              <a:cxnLst/>
              <a:rect l="l" t="t" r="r" b="b"/>
              <a:pathLst>
                <a:path w="87609" h="21227" fill="none" extrusionOk="0">
                  <a:moveTo>
                    <a:pt x="87608" y="1"/>
                  </a:moveTo>
                  <a:lnTo>
                    <a:pt x="1" y="2122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6346025" y="-351537"/>
              <a:ext cx="2324975" cy="2861100"/>
            </a:xfrm>
            <a:custGeom>
              <a:avLst/>
              <a:gdLst/>
              <a:ahLst/>
              <a:cxnLst/>
              <a:rect l="l" t="t" r="r" b="b"/>
              <a:pathLst>
                <a:path w="92999" h="114444" extrusionOk="0">
                  <a:moveTo>
                    <a:pt x="68610" y="1"/>
                  </a:moveTo>
                  <a:lnTo>
                    <a:pt x="0" y="17188"/>
                  </a:lnTo>
                  <a:lnTo>
                    <a:pt x="24369" y="114444"/>
                  </a:lnTo>
                  <a:lnTo>
                    <a:pt x="92998" y="97236"/>
                  </a:lnTo>
                  <a:lnTo>
                    <a:pt x="686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6680700" y="-8387"/>
              <a:ext cx="1685950" cy="2197175"/>
            </a:xfrm>
            <a:custGeom>
              <a:avLst/>
              <a:gdLst/>
              <a:ahLst/>
              <a:cxnLst/>
              <a:rect l="l" t="t" r="r" b="b"/>
              <a:pathLst>
                <a:path w="67438" h="87887" extrusionOk="0">
                  <a:moveTo>
                    <a:pt x="39309" y="1"/>
                  </a:moveTo>
                  <a:lnTo>
                    <a:pt x="8057" y="7838"/>
                  </a:lnTo>
                  <a:cubicBezTo>
                    <a:pt x="9549" y="13786"/>
                    <a:pt x="5949" y="19794"/>
                    <a:pt x="1" y="21286"/>
                  </a:cubicBezTo>
                  <a:lnTo>
                    <a:pt x="14662" y="79830"/>
                  </a:lnTo>
                  <a:cubicBezTo>
                    <a:pt x="15571" y="79602"/>
                    <a:pt x="16481" y="79493"/>
                    <a:pt x="17377" y="79493"/>
                  </a:cubicBezTo>
                  <a:cubicBezTo>
                    <a:pt x="22346" y="79493"/>
                    <a:pt x="26865" y="82847"/>
                    <a:pt x="28129" y="87887"/>
                  </a:cubicBezTo>
                  <a:lnTo>
                    <a:pt x="59381" y="80049"/>
                  </a:lnTo>
                  <a:cubicBezTo>
                    <a:pt x="57889" y="74101"/>
                    <a:pt x="61489" y="68093"/>
                    <a:pt x="67437" y="66601"/>
                  </a:cubicBezTo>
                  <a:lnTo>
                    <a:pt x="52756" y="8057"/>
                  </a:lnTo>
                  <a:cubicBezTo>
                    <a:pt x="51851" y="8285"/>
                    <a:pt x="50943" y="8394"/>
                    <a:pt x="50049" y="8394"/>
                  </a:cubicBezTo>
                  <a:cubicBezTo>
                    <a:pt x="45092" y="8394"/>
                    <a:pt x="40573" y="5040"/>
                    <a:pt x="39309" y="1"/>
                  </a:cubicBezTo>
                  <a:close/>
                </a:path>
              </a:pathLst>
            </a:custGeom>
            <a:solidFill>
              <a:schemeClr val="lt1"/>
            </a:solidFill>
            <a:ln w="83550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6158025" y="78138"/>
              <a:ext cx="797225" cy="2720875"/>
            </a:xfrm>
            <a:custGeom>
              <a:avLst/>
              <a:gdLst/>
              <a:ahLst/>
              <a:cxnLst/>
              <a:rect l="l" t="t" r="r" b="b"/>
              <a:pathLst>
                <a:path w="31889" h="108835" extrusionOk="0">
                  <a:moveTo>
                    <a:pt x="7520" y="1"/>
                  </a:moveTo>
                  <a:cubicBezTo>
                    <a:pt x="3721" y="2786"/>
                    <a:pt x="1015" y="6983"/>
                    <a:pt x="1" y="11579"/>
                  </a:cubicBezTo>
                  <a:lnTo>
                    <a:pt x="24369" y="108834"/>
                  </a:lnTo>
                  <a:cubicBezTo>
                    <a:pt x="25364" y="104239"/>
                    <a:pt x="28089" y="100042"/>
                    <a:pt x="31889" y="97257"/>
                  </a:cubicBezTo>
                  <a:lnTo>
                    <a:pt x="752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6862225" y="282388"/>
              <a:ext cx="1323400" cy="1615800"/>
            </a:xfrm>
            <a:custGeom>
              <a:avLst/>
              <a:gdLst/>
              <a:ahLst/>
              <a:cxnLst/>
              <a:rect l="l" t="t" r="r" b="b"/>
              <a:pathLst>
                <a:path w="52936" h="64632" extrusionOk="0">
                  <a:moveTo>
                    <a:pt x="23810" y="0"/>
                  </a:moveTo>
                  <a:cubicBezTo>
                    <a:pt x="22065" y="0"/>
                    <a:pt x="20291" y="215"/>
                    <a:pt x="18521" y="663"/>
                  </a:cubicBezTo>
                  <a:cubicBezTo>
                    <a:pt x="6983" y="3548"/>
                    <a:pt x="1" y="15225"/>
                    <a:pt x="2885" y="26763"/>
                  </a:cubicBezTo>
                  <a:lnTo>
                    <a:pt x="8296" y="48346"/>
                  </a:lnTo>
                  <a:cubicBezTo>
                    <a:pt x="10741" y="58125"/>
                    <a:pt x="19516" y="64632"/>
                    <a:pt x="29160" y="64632"/>
                  </a:cubicBezTo>
                  <a:cubicBezTo>
                    <a:pt x="30894" y="64632"/>
                    <a:pt x="32656" y="64422"/>
                    <a:pt x="34415" y="63982"/>
                  </a:cubicBezTo>
                  <a:cubicBezTo>
                    <a:pt x="45953" y="61097"/>
                    <a:pt x="52935" y="49420"/>
                    <a:pt x="50051" y="37883"/>
                  </a:cubicBezTo>
                  <a:lnTo>
                    <a:pt x="44640" y="16299"/>
                  </a:lnTo>
                  <a:cubicBezTo>
                    <a:pt x="42198" y="6531"/>
                    <a:pt x="33440" y="0"/>
                    <a:pt x="23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7809625" y="-93412"/>
              <a:ext cx="173575" cy="154150"/>
            </a:xfrm>
            <a:custGeom>
              <a:avLst/>
              <a:gdLst/>
              <a:ahLst/>
              <a:cxnLst/>
              <a:rect l="l" t="t" r="r" b="b"/>
              <a:pathLst>
                <a:path w="6943" h="6166" extrusionOk="0">
                  <a:moveTo>
                    <a:pt x="3477" y="1"/>
                  </a:moveTo>
                  <a:cubicBezTo>
                    <a:pt x="2181" y="1"/>
                    <a:pt x="987" y="819"/>
                    <a:pt x="557" y="2109"/>
                  </a:cubicBezTo>
                  <a:cubicBezTo>
                    <a:pt x="0" y="3720"/>
                    <a:pt x="876" y="5470"/>
                    <a:pt x="2507" y="6008"/>
                  </a:cubicBezTo>
                  <a:cubicBezTo>
                    <a:pt x="2829" y="6115"/>
                    <a:pt x="3156" y="6166"/>
                    <a:pt x="3478" y="6166"/>
                  </a:cubicBezTo>
                  <a:cubicBezTo>
                    <a:pt x="4769" y="6166"/>
                    <a:pt x="5976" y="5348"/>
                    <a:pt x="6406" y="4058"/>
                  </a:cubicBezTo>
                  <a:cubicBezTo>
                    <a:pt x="6943" y="2447"/>
                    <a:pt x="6068" y="696"/>
                    <a:pt x="4456" y="159"/>
                  </a:cubicBezTo>
                  <a:cubicBezTo>
                    <a:pt x="4131" y="52"/>
                    <a:pt x="3801" y="1"/>
                    <a:pt x="3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8322350" y="1838663"/>
              <a:ext cx="154200" cy="154175"/>
            </a:xfrm>
            <a:custGeom>
              <a:avLst/>
              <a:gdLst/>
              <a:ahLst/>
              <a:cxnLst/>
              <a:rect l="l" t="t" r="r" b="b"/>
              <a:pathLst>
                <a:path w="6168" h="6167" extrusionOk="0">
                  <a:moveTo>
                    <a:pt x="3084" y="0"/>
                  </a:moveTo>
                  <a:cubicBezTo>
                    <a:pt x="1373" y="0"/>
                    <a:pt x="1" y="1373"/>
                    <a:pt x="1" y="3084"/>
                  </a:cubicBezTo>
                  <a:cubicBezTo>
                    <a:pt x="1" y="4774"/>
                    <a:pt x="1373" y="6167"/>
                    <a:pt x="3084" y="6167"/>
                  </a:cubicBezTo>
                  <a:cubicBezTo>
                    <a:pt x="4795" y="6167"/>
                    <a:pt x="6167" y="4774"/>
                    <a:pt x="6167" y="3084"/>
                  </a:cubicBezTo>
                  <a:cubicBezTo>
                    <a:pt x="6167" y="1373"/>
                    <a:pt x="4795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6558875" y="185563"/>
              <a:ext cx="154175" cy="154200"/>
            </a:xfrm>
            <a:custGeom>
              <a:avLst/>
              <a:gdLst/>
              <a:ahLst/>
              <a:cxnLst/>
              <a:rect l="l" t="t" r="r" b="b"/>
              <a:pathLst>
                <a:path w="6167" h="6168" extrusionOk="0">
                  <a:moveTo>
                    <a:pt x="3084" y="1"/>
                  </a:moveTo>
                  <a:cubicBezTo>
                    <a:pt x="1373" y="1"/>
                    <a:pt x="0" y="1373"/>
                    <a:pt x="0" y="3084"/>
                  </a:cubicBezTo>
                  <a:cubicBezTo>
                    <a:pt x="0" y="4795"/>
                    <a:pt x="1373" y="6168"/>
                    <a:pt x="3084" y="6168"/>
                  </a:cubicBezTo>
                  <a:cubicBezTo>
                    <a:pt x="4774" y="6168"/>
                    <a:pt x="6167" y="4795"/>
                    <a:pt x="6167" y="3084"/>
                  </a:cubicBezTo>
                  <a:cubicBezTo>
                    <a:pt x="6167" y="1373"/>
                    <a:pt x="4774" y="1"/>
                    <a:pt x="3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7042250" y="2127588"/>
              <a:ext cx="154200" cy="154200"/>
            </a:xfrm>
            <a:custGeom>
              <a:avLst/>
              <a:gdLst/>
              <a:ahLst/>
              <a:cxnLst/>
              <a:rect l="l" t="t" r="r" b="b"/>
              <a:pathLst>
                <a:path w="6168" h="6168" extrusionOk="0">
                  <a:moveTo>
                    <a:pt x="3084" y="1"/>
                  </a:moveTo>
                  <a:cubicBezTo>
                    <a:pt x="1393" y="1"/>
                    <a:pt x="1" y="1374"/>
                    <a:pt x="1" y="3084"/>
                  </a:cubicBezTo>
                  <a:cubicBezTo>
                    <a:pt x="1" y="4795"/>
                    <a:pt x="1393" y="6168"/>
                    <a:pt x="3084" y="6168"/>
                  </a:cubicBezTo>
                  <a:cubicBezTo>
                    <a:pt x="4795" y="6168"/>
                    <a:pt x="6168" y="4795"/>
                    <a:pt x="6168" y="3084"/>
                  </a:cubicBezTo>
                  <a:cubicBezTo>
                    <a:pt x="6168" y="1374"/>
                    <a:pt x="4795" y="1"/>
                    <a:pt x="3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6982575" y="429813"/>
              <a:ext cx="1081700" cy="1320750"/>
            </a:xfrm>
            <a:custGeom>
              <a:avLst/>
              <a:gdLst/>
              <a:ahLst/>
              <a:cxnLst/>
              <a:rect l="l" t="t" r="r" b="b"/>
              <a:pathLst>
                <a:path w="43268" h="52830" extrusionOk="0">
                  <a:moveTo>
                    <a:pt x="19460" y="0"/>
                  </a:moveTo>
                  <a:cubicBezTo>
                    <a:pt x="18040" y="0"/>
                    <a:pt x="16597" y="173"/>
                    <a:pt x="15159" y="535"/>
                  </a:cubicBezTo>
                  <a:cubicBezTo>
                    <a:pt x="5730" y="2883"/>
                    <a:pt x="1" y="12431"/>
                    <a:pt x="2368" y="21860"/>
                  </a:cubicBezTo>
                  <a:lnTo>
                    <a:pt x="6804" y="39525"/>
                  </a:lnTo>
                  <a:cubicBezTo>
                    <a:pt x="8793" y="47499"/>
                    <a:pt x="15954" y="52830"/>
                    <a:pt x="23832" y="52830"/>
                  </a:cubicBezTo>
                  <a:cubicBezTo>
                    <a:pt x="25250" y="52830"/>
                    <a:pt x="26691" y="52657"/>
                    <a:pt x="28129" y="52296"/>
                  </a:cubicBezTo>
                  <a:cubicBezTo>
                    <a:pt x="37558" y="49929"/>
                    <a:pt x="43267" y="40380"/>
                    <a:pt x="40900" y="30971"/>
                  </a:cubicBezTo>
                  <a:lnTo>
                    <a:pt x="36484" y="13306"/>
                  </a:lnTo>
                  <a:cubicBezTo>
                    <a:pt x="34512" y="5318"/>
                    <a:pt x="27330" y="0"/>
                    <a:pt x="19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7105425" y="516788"/>
              <a:ext cx="843475" cy="1140875"/>
            </a:xfrm>
            <a:custGeom>
              <a:avLst/>
              <a:gdLst/>
              <a:ahLst/>
              <a:cxnLst/>
              <a:rect l="l" t="t" r="r" b="b"/>
              <a:pathLst>
                <a:path w="33739" h="45635" fill="none" extrusionOk="0">
                  <a:moveTo>
                    <a:pt x="11598" y="1850"/>
                  </a:moveTo>
                  <a:lnTo>
                    <a:pt x="11598" y="1850"/>
                  </a:lnTo>
                  <a:cubicBezTo>
                    <a:pt x="4317" y="3661"/>
                    <a:pt x="0" y="11339"/>
                    <a:pt x="1910" y="18978"/>
                  </a:cubicBezTo>
                  <a:lnTo>
                    <a:pt x="5491" y="33281"/>
                  </a:lnTo>
                  <a:cubicBezTo>
                    <a:pt x="7400" y="40920"/>
                    <a:pt x="14860" y="45634"/>
                    <a:pt x="22121" y="43824"/>
                  </a:cubicBezTo>
                  <a:lnTo>
                    <a:pt x="22121" y="43824"/>
                  </a:lnTo>
                  <a:cubicBezTo>
                    <a:pt x="29402" y="42014"/>
                    <a:pt x="33738" y="34315"/>
                    <a:pt x="31829" y="26696"/>
                  </a:cubicBezTo>
                  <a:lnTo>
                    <a:pt x="28248" y="12394"/>
                  </a:lnTo>
                  <a:cubicBezTo>
                    <a:pt x="26318" y="4735"/>
                    <a:pt x="18898" y="0"/>
                    <a:pt x="11598" y="1850"/>
                  </a:cubicBezTo>
                  <a:close/>
                </a:path>
              </a:pathLst>
            </a:custGeom>
            <a:solidFill>
              <a:schemeClr val="dk2"/>
            </a:solidFill>
            <a:ln w="27350" cap="flat" cmpd="sng">
              <a:solidFill>
                <a:srgbClr val="FAF0D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6158025" y="78138"/>
              <a:ext cx="797225" cy="2720875"/>
            </a:xfrm>
            <a:custGeom>
              <a:avLst/>
              <a:gdLst/>
              <a:ahLst/>
              <a:cxnLst/>
              <a:rect l="l" t="t" r="r" b="b"/>
              <a:pathLst>
                <a:path w="31889" h="108835" extrusionOk="0">
                  <a:moveTo>
                    <a:pt x="7520" y="1"/>
                  </a:moveTo>
                  <a:cubicBezTo>
                    <a:pt x="3721" y="2786"/>
                    <a:pt x="1015" y="6983"/>
                    <a:pt x="1" y="11579"/>
                  </a:cubicBezTo>
                  <a:lnTo>
                    <a:pt x="24369" y="108834"/>
                  </a:lnTo>
                  <a:cubicBezTo>
                    <a:pt x="25364" y="104239"/>
                    <a:pt x="28089" y="100042"/>
                    <a:pt x="31889" y="97257"/>
                  </a:cubicBezTo>
                  <a:lnTo>
                    <a:pt x="75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6320650" y="337263"/>
              <a:ext cx="481925" cy="2034050"/>
            </a:xfrm>
            <a:custGeom>
              <a:avLst/>
              <a:gdLst/>
              <a:ahLst/>
              <a:cxnLst/>
              <a:rect l="l" t="t" r="r" b="b"/>
              <a:pathLst>
                <a:path w="19277" h="81362" fill="none" extrusionOk="0">
                  <a:moveTo>
                    <a:pt x="1" y="0"/>
                  </a:moveTo>
                  <a:lnTo>
                    <a:pt x="19277" y="81361"/>
                  </a:lnTo>
                </a:path>
              </a:pathLst>
            </a:custGeom>
            <a:solidFill>
              <a:schemeClr val="lt1"/>
            </a:solidFill>
            <a:ln w="2487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6260975" y="396938"/>
              <a:ext cx="481925" cy="2034050"/>
            </a:xfrm>
            <a:custGeom>
              <a:avLst/>
              <a:gdLst/>
              <a:ahLst/>
              <a:cxnLst/>
              <a:rect l="l" t="t" r="r" b="b"/>
              <a:pathLst>
                <a:path w="19277" h="81362" fill="none" extrusionOk="0">
                  <a:moveTo>
                    <a:pt x="0" y="0"/>
                  </a:moveTo>
                  <a:lnTo>
                    <a:pt x="19276" y="81361"/>
                  </a:lnTo>
                </a:path>
              </a:pathLst>
            </a:custGeom>
            <a:solidFill>
              <a:schemeClr val="lt1"/>
            </a:solidFill>
            <a:ln w="2487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1" name="Google Shape;1361;p18"/>
          <p:cNvGrpSpPr/>
          <p:nvPr/>
        </p:nvGrpSpPr>
        <p:grpSpPr>
          <a:xfrm>
            <a:off x="10904264" y="5775496"/>
            <a:ext cx="1287747" cy="1304045"/>
            <a:chOff x="-164575" y="3031625"/>
            <a:chExt cx="624150" cy="632050"/>
          </a:xfrm>
        </p:grpSpPr>
        <p:sp>
          <p:nvSpPr>
            <p:cNvPr id="1362" name="Google Shape;1362;p18"/>
            <p:cNvSpPr/>
            <p:nvPr/>
          </p:nvSpPr>
          <p:spPr>
            <a:xfrm>
              <a:off x="-69600" y="3106800"/>
              <a:ext cx="314825" cy="364425"/>
            </a:xfrm>
            <a:custGeom>
              <a:avLst/>
              <a:gdLst/>
              <a:ahLst/>
              <a:cxnLst/>
              <a:rect l="l" t="t" r="r" b="b"/>
              <a:pathLst>
                <a:path w="12593" h="14577" extrusionOk="0">
                  <a:moveTo>
                    <a:pt x="2842" y="0"/>
                  </a:moveTo>
                  <a:cubicBezTo>
                    <a:pt x="2083" y="0"/>
                    <a:pt x="1328" y="265"/>
                    <a:pt x="836" y="810"/>
                  </a:cubicBezTo>
                  <a:cubicBezTo>
                    <a:pt x="239" y="1446"/>
                    <a:pt x="40" y="2381"/>
                    <a:pt x="1" y="3277"/>
                  </a:cubicBezTo>
                  <a:cubicBezTo>
                    <a:pt x="1" y="4291"/>
                    <a:pt x="200" y="5306"/>
                    <a:pt x="597" y="6221"/>
                  </a:cubicBezTo>
                  <a:cubicBezTo>
                    <a:pt x="1314" y="7892"/>
                    <a:pt x="2646" y="9205"/>
                    <a:pt x="4059" y="10358"/>
                  </a:cubicBezTo>
                  <a:cubicBezTo>
                    <a:pt x="5252" y="11353"/>
                    <a:pt x="6565" y="12248"/>
                    <a:pt x="7898" y="13004"/>
                  </a:cubicBezTo>
                  <a:cubicBezTo>
                    <a:pt x="8637" y="13447"/>
                    <a:pt x="10165" y="14577"/>
                    <a:pt x="11159" y="14577"/>
                  </a:cubicBezTo>
                  <a:cubicBezTo>
                    <a:pt x="11236" y="14577"/>
                    <a:pt x="11310" y="14570"/>
                    <a:pt x="11379" y="14556"/>
                  </a:cubicBezTo>
                  <a:cubicBezTo>
                    <a:pt x="12593" y="14277"/>
                    <a:pt x="11618" y="12447"/>
                    <a:pt x="11399" y="11731"/>
                  </a:cubicBezTo>
                  <a:cubicBezTo>
                    <a:pt x="10623" y="9344"/>
                    <a:pt x="9629" y="7016"/>
                    <a:pt x="8435" y="4808"/>
                  </a:cubicBezTo>
                  <a:cubicBezTo>
                    <a:pt x="7659" y="3396"/>
                    <a:pt x="6764" y="1944"/>
                    <a:pt x="5451" y="989"/>
                  </a:cubicBezTo>
                  <a:cubicBezTo>
                    <a:pt x="4775" y="452"/>
                    <a:pt x="3979" y="94"/>
                    <a:pt x="3144" y="14"/>
                  </a:cubicBezTo>
                  <a:cubicBezTo>
                    <a:pt x="3043" y="5"/>
                    <a:pt x="2943" y="0"/>
                    <a:pt x="2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21425" y="3226500"/>
              <a:ext cx="438150" cy="437175"/>
            </a:xfrm>
            <a:custGeom>
              <a:avLst/>
              <a:gdLst/>
              <a:ahLst/>
              <a:cxnLst/>
              <a:rect l="l" t="t" r="r" b="b"/>
              <a:pathLst>
                <a:path w="17526" h="17487" extrusionOk="0">
                  <a:moveTo>
                    <a:pt x="0" y="0"/>
                  </a:moveTo>
                  <a:cubicBezTo>
                    <a:pt x="1015" y="1831"/>
                    <a:pt x="2188" y="3561"/>
                    <a:pt x="3461" y="5252"/>
                  </a:cubicBezTo>
                  <a:cubicBezTo>
                    <a:pt x="3780" y="5650"/>
                    <a:pt x="4098" y="6068"/>
                    <a:pt x="4416" y="6466"/>
                  </a:cubicBezTo>
                  <a:lnTo>
                    <a:pt x="5451" y="7659"/>
                  </a:lnTo>
                  <a:lnTo>
                    <a:pt x="6505" y="8793"/>
                  </a:lnTo>
                  <a:lnTo>
                    <a:pt x="7599" y="9927"/>
                  </a:lnTo>
                  <a:lnTo>
                    <a:pt x="8733" y="11021"/>
                  </a:lnTo>
                  <a:lnTo>
                    <a:pt x="9887" y="12055"/>
                  </a:lnTo>
                  <a:lnTo>
                    <a:pt x="11080" y="13070"/>
                  </a:lnTo>
                  <a:cubicBezTo>
                    <a:pt x="11478" y="13408"/>
                    <a:pt x="11876" y="13726"/>
                    <a:pt x="12314" y="14045"/>
                  </a:cubicBezTo>
                  <a:cubicBezTo>
                    <a:pt x="13965" y="15318"/>
                    <a:pt x="15715" y="16491"/>
                    <a:pt x="17525" y="17486"/>
                  </a:cubicBezTo>
                  <a:cubicBezTo>
                    <a:pt x="15894" y="16213"/>
                    <a:pt x="14243" y="14940"/>
                    <a:pt x="12672" y="13607"/>
                  </a:cubicBezTo>
                  <a:cubicBezTo>
                    <a:pt x="12274" y="13249"/>
                    <a:pt x="11916" y="12891"/>
                    <a:pt x="11518" y="12573"/>
                  </a:cubicBezTo>
                  <a:lnTo>
                    <a:pt x="10364" y="11538"/>
                  </a:lnTo>
                  <a:lnTo>
                    <a:pt x="9210" y="10464"/>
                  </a:lnTo>
                  <a:lnTo>
                    <a:pt x="8116" y="9370"/>
                  </a:lnTo>
                  <a:lnTo>
                    <a:pt x="7042" y="8276"/>
                  </a:lnTo>
                  <a:lnTo>
                    <a:pt x="5968" y="7162"/>
                  </a:lnTo>
                  <a:lnTo>
                    <a:pt x="4914" y="6008"/>
                  </a:lnTo>
                  <a:cubicBezTo>
                    <a:pt x="4595" y="5610"/>
                    <a:pt x="4237" y="5252"/>
                    <a:pt x="3899" y="4854"/>
                  </a:cubicBezTo>
                  <a:cubicBezTo>
                    <a:pt x="2566" y="3283"/>
                    <a:pt x="1273" y="16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-164575" y="3346675"/>
              <a:ext cx="415775" cy="270550"/>
            </a:xfrm>
            <a:custGeom>
              <a:avLst/>
              <a:gdLst/>
              <a:ahLst/>
              <a:cxnLst/>
              <a:rect l="l" t="t" r="r" b="b"/>
              <a:pathLst>
                <a:path w="16631" h="10822" extrusionOk="0">
                  <a:moveTo>
                    <a:pt x="2907" y="1"/>
                  </a:moveTo>
                  <a:cubicBezTo>
                    <a:pt x="2538" y="1"/>
                    <a:pt x="2175" y="62"/>
                    <a:pt x="1830" y="206"/>
                  </a:cubicBezTo>
                  <a:cubicBezTo>
                    <a:pt x="617" y="743"/>
                    <a:pt x="0" y="2156"/>
                    <a:pt x="120" y="3469"/>
                  </a:cubicBezTo>
                  <a:cubicBezTo>
                    <a:pt x="279" y="4762"/>
                    <a:pt x="1015" y="5935"/>
                    <a:pt x="1930" y="6870"/>
                  </a:cubicBezTo>
                  <a:cubicBezTo>
                    <a:pt x="3780" y="8760"/>
                    <a:pt x="6246" y="9954"/>
                    <a:pt x="8833" y="10491"/>
                  </a:cubicBezTo>
                  <a:cubicBezTo>
                    <a:pt x="9975" y="10717"/>
                    <a:pt x="11136" y="10821"/>
                    <a:pt x="12294" y="10821"/>
                  </a:cubicBezTo>
                  <a:cubicBezTo>
                    <a:pt x="13274" y="10821"/>
                    <a:pt x="14252" y="10747"/>
                    <a:pt x="15218" y="10610"/>
                  </a:cubicBezTo>
                  <a:cubicBezTo>
                    <a:pt x="16630" y="10411"/>
                    <a:pt x="16332" y="9874"/>
                    <a:pt x="15337" y="9218"/>
                  </a:cubicBezTo>
                  <a:cubicBezTo>
                    <a:pt x="14343" y="8522"/>
                    <a:pt x="13348" y="7805"/>
                    <a:pt x="12453" y="6990"/>
                  </a:cubicBezTo>
                  <a:cubicBezTo>
                    <a:pt x="9966" y="4782"/>
                    <a:pt x="7977" y="1897"/>
                    <a:pt x="4953" y="505"/>
                  </a:cubicBezTo>
                  <a:cubicBezTo>
                    <a:pt x="4316" y="219"/>
                    <a:pt x="3602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-75575" y="3461225"/>
              <a:ext cx="460550" cy="156650"/>
            </a:xfrm>
            <a:custGeom>
              <a:avLst/>
              <a:gdLst/>
              <a:ahLst/>
              <a:cxnLst/>
              <a:rect l="l" t="t" r="r" b="b"/>
              <a:pathLst>
                <a:path w="18422" h="6266" extrusionOk="0">
                  <a:moveTo>
                    <a:pt x="1" y="1"/>
                  </a:moveTo>
                  <a:lnTo>
                    <a:pt x="1" y="1"/>
                  </a:lnTo>
                  <a:cubicBezTo>
                    <a:pt x="1274" y="1095"/>
                    <a:pt x="2627" y="2030"/>
                    <a:pt x="4119" y="2786"/>
                  </a:cubicBezTo>
                  <a:cubicBezTo>
                    <a:pt x="4477" y="2985"/>
                    <a:pt x="4855" y="3164"/>
                    <a:pt x="5213" y="3363"/>
                  </a:cubicBezTo>
                  <a:lnTo>
                    <a:pt x="6347" y="3880"/>
                  </a:lnTo>
                  <a:cubicBezTo>
                    <a:pt x="6705" y="4059"/>
                    <a:pt x="7103" y="4218"/>
                    <a:pt x="7481" y="4357"/>
                  </a:cubicBezTo>
                  <a:lnTo>
                    <a:pt x="8654" y="4775"/>
                  </a:lnTo>
                  <a:lnTo>
                    <a:pt x="9848" y="5153"/>
                  </a:lnTo>
                  <a:lnTo>
                    <a:pt x="11041" y="5471"/>
                  </a:lnTo>
                  <a:lnTo>
                    <a:pt x="12255" y="5750"/>
                  </a:lnTo>
                  <a:cubicBezTo>
                    <a:pt x="12653" y="5849"/>
                    <a:pt x="13070" y="5909"/>
                    <a:pt x="13468" y="5969"/>
                  </a:cubicBezTo>
                  <a:cubicBezTo>
                    <a:pt x="14696" y="6161"/>
                    <a:pt x="15923" y="6265"/>
                    <a:pt x="17151" y="6265"/>
                  </a:cubicBezTo>
                  <a:cubicBezTo>
                    <a:pt x="17574" y="6265"/>
                    <a:pt x="17998" y="6253"/>
                    <a:pt x="18422" y="6227"/>
                  </a:cubicBezTo>
                  <a:cubicBezTo>
                    <a:pt x="16770" y="6008"/>
                    <a:pt x="15159" y="5750"/>
                    <a:pt x="13568" y="5412"/>
                  </a:cubicBezTo>
                  <a:cubicBezTo>
                    <a:pt x="13170" y="5312"/>
                    <a:pt x="12772" y="5233"/>
                    <a:pt x="12374" y="5133"/>
                  </a:cubicBezTo>
                  <a:lnTo>
                    <a:pt x="11220" y="4835"/>
                  </a:lnTo>
                  <a:lnTo>
                    <a:pt x="10047" y="4477"/>
                  </a:lnTo>
                  <a:lnTo>
                    <a:pt x="8873" y="4119"/>
                  </a:lnTo>
                  <a:lnTo>
                    <a:pt x="7739" y="3721"/>
                  </a:lnTo>
                  <a:cubicBezTo>
                    <a:pt x="7321" y="3562"/>
                    <a:pt x="6963" y="3422"/>
                    <a:pt x="6585" y="3263"/>
                  </a:cubicBezTo>
                  <a:lnTo>
                    <a:pt x="5471" y="2786"/>
                  </a:lnTo>
                  <a:cubicBezTo>
                    <a:pt x="5093" y="2627"/>
                    <a:pt x="4716" y="2467"/>
                    <a:pt x="4338" y="2288"/>
                  </a:cubicBezTo>
                  <a:cubicBezTo>
                    <a:pt x="2846" y="1592"/>
                    <a:pt x="1413" y="81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200950" y="3031625"/>
              <a:ext cx="201925" cy="447125"/>
            </a:xfrm>
            <a:custGeom>
              <a:avLst/>
              <a:gdLst/>
              <a:ahLst/>
              <a:cxnLst/>
              <a:rect l="l" t="t" r="r" b="b"/>
              <a:pathLst>
                <a:path w="8077" h="17885" extrusionOk="0">
                  <a:moveTo>
                    <a:pt x="4761" y="1"/>
                  </a:moveTo>
                  <a:cubicBezTo>
                    <a:pt x="4018" y="1"/>
                    <a:pt x="3255" y="261"/>
                    <a:pt x="2666" y="714"/>
                  </a:cubicBezTo>
                  <a:cubicBezTo>
                    <a:pt x="1612" y="1509"/>
                    <a:pt x="1015" y="2743"/>
                    <a:pt x="677" y="4016"/>
                  </a:cubicBezTo>
                  <a:cubicBezTo>
                    <a:pt x="0" y="6542"/>
                    <a:pt x="239" y="9307"/>
                    <a:pt x="1154" y="11774"/>
                  </a:cubicBezTo>
                  <a:cubicBezTo>
                    <a:pt x="1890" y="13783"/>
                    <a:pt x="3004" y="15633"/>
                    <a:pt x="4377" y="17284"/>
                  </a:cubicBezTo>
                  <a:cubicBezTo>
                    <a:pt x="4718" y="17702"/>
                    <a:pt x="4970" y="17885"/>
                    <a:pt x="5156" y="17885"/>
                  </a:cubicBezTo>
                  <a:cubicBezTo>
                    <a:pt x="5456" y="17885"/>
                    <a:pt x="5581" y="17405"/>
                    <a:pt x="5630" y="16668"/>
                  </a:cubicBezTo>
                  <a:cubicBezTo>
                    <a:pt x="5690" y="15474"/>
                    <a:pt x="5789" y="14261"/>
                    <a:pt x="6028" y="13067"/>
                  </a:cubicBezTo>
                  <a:cubicBezTo>
                    <a:pt x="6625" y="9805"/>
                    <a:pt x="8077" y="6602"/>
                    <a:pt x="7679" y="3300"/>
                  </a:cubicBezTo>
                  <a:cubicBezTo>
                    <a:pt x="7560" y="2225"/>
                    <a:pt x="7182" y="1111"/>
                    <a:pt x="6326" y="475"/>
                  </a:cubicBezTo>
                  <a:cubicBezTo>
                    <a:pt x="5872" y="149"/>
                    <a:pt x="5322" y="1"/>
                    <a:pt x="4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278525" y="3136975"/>
              <a:ext cx="114400" cy="474475"/>
            </a:xfrm>
            <a:custGeom>
              <a:avLst/>
              <a:gdLst/>
              <a:ahLst/>
              <a:cxnLst/>
              <a:rect l="l" t="t" r="r" b="b"/>
              <a:pathLst>
                <a:path w="4576" h="18979" extrusionOk="0">
                  <a:moveTo>
                    <a:pt x="359" y="1"/>
                  </a:moveTo>
                  <a:cubicBezTo>
                    <a:pt x="80" y="1632"/>
                    <a:pt x="1" y="3283"/>
                    <a:pt x="80" y="4954"/>
                  </a:cubicBezTo>
                  <a:cubicBezTo>
                    <a:pt x="100" y="5372"/>
                    <a:pt x="120" y="5770"/>
                    <a:pt x="160" y="6187"/>
                  </a:cubicBezTo>
                  <a:lnTo>
                    <a:pt x="279" y="7441"/>
                  </a:lnTo>
                  <a:cubicBezTo>
                    <a:pt x="359" y="7838"/>
                    <a:pt x="398" y="8256"/>
                    <a:pt x="478" y="8654"/>
                  </a:cubicBezTo>
                  <a:lnTo>
                    <a:pt x="717" y="9868"/>
                  </a:lnTo>
                  <a:lnTo>
                    <a:pt x="1015" y="11081"/>
                  </a:lnTo>
                  <a:lnTo>
                    <a:pt x="1373" y="12275"/>
                  </a:lnTo>
                  <a:lnTo>
                    <a:pt x="1771" y="13448"/>
                  </a:lnTo>
                  <a:cubicBezTo>
                    <a:pt x="1910" y="13846"/>
                    <a:pt x="2069" y="14244"/>
                    <a:pt x="2209" y="14622"/>
                  </a:cubicBezTo>
                  <a:cubicBezTo>
                    <a:pt x="2865" y="16134"/>
                    <a:pt x="3641" y="17606"/>
                    <a:pt x="4576" y="18978"/>
                  </a:cubicBezTo>
                  <a:cubicBezTo>
                    <a:pt x="3900" y="17447"/>
                    <a:pt x="3283" y="15935"/>
                    <a:pt x="2766" y="14403"/>
                  </a:cubicBezTo>
                  <a:cubicBezTo>
                    <a:pt x="2646" y="14005"/>
                    <a:pt x="2507" y="13607"/>
                    <a:pt x="2388" y="13229"/>
                  </a:cubicBezTo>
                  <a:lnTo>
                    <a:pt x="2049" y="12056"/>
                  </a:lnTo>
                  <a:lnTo>
                    <a:pt x="1711" y="10882"/>
                  </a:lnTo>
                  <a:lnTo>
                    <a:pt x="1453" y="9688"/>
                  </a:lnTo>
                  <a:lnTo>
                    <a:pt x="1194" y="8495"/>
                  </a:lnTo>
                  <a:lnTo>
                    <a:pt x="975" y="7301"/>
                  </a:lnTo>
                  <a:lnTo>
                    <a:pt x="796" y="6108"/>
                  </a:lnTo>
                  <a:cubicBezTo>
                    <a:pt x="756" y="5690"/>
                    <a:pt x="697" y="5292"/>
                    <a:pt x="657" y="4894"/>
                  </a:cubicBezTo>
                  <a:cubicBezTo>
                    <a:pt x="478" y="3283"/>
                    <a:pt x="398" y="1632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18"/>
          <p:cNvGrpSpPr/>
          <p:nvPr/>
        </p:nvGrpSpPr>
        <p:grpSpPr>
          <a:xfrm rot="-4511166" flipH="1">
            <a:off x="-215056" y="88921"/>
            <a:ext cx="1516491" cy="930945"/>
            <a:chOff x="3635425" y="69650"/>
            <a:chExt cx="965800" cy="592825"/>
          </a:xfrm>
        </p:grpSpPr>
        <p:sp>
          <p:nvSpPr>
            <p:cNvPr id="1369" name="Google Shape;1369;p18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8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8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1" name="Google Shape;1391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8"/>
          <p:cNvSpPr txBox="1">
            <a:spLocks noGrp="1"/>
          </p:cNvSpPr>
          <p:nvPr>
            <p:ph type="subTitle" idx="1"/>
          </p:nvPr>
        </p:nvSpPr>
        <p:spPr>
          <a:xfrm>
            <a:off x="6620132" y="3466433"/>
            <a:ext cx="39412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18"/>
          <p:cNvSpPr txBox="1">
            <a:spLocks noGrp="1"/>
          </p:cNvSpPr>
          <p:nvPr>
            <p:ph type="subTitle" idx="2"/>
          </p:nvPr>
        </p:nvSpPr>
        <p:spPr>
          <a:xfrm>
            <a:off x="1630667" y="3466433"/>
            <a:ext cx="39412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4" name="Google Shape;1394;p18"/>
          <p:cNvSpPr txBox="1">
            <a:spLocks noGrp="1"/>
          </p:cNvSpPr>
          <p:nvPr>
            <p:ph type="subTitle" idx="3"/>
          </p:nvPr>
        </p:nvSpPr>
        <p:spPr>
          <a:xfrm>
            <a:off x="1630667" y="2721233"/>
            <a:ext cx="39412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95" name="Google Shape;1395;p18"/>
          <p:cNvSpPr txBox="1">
            <a:spLocks noGrp="1"/>
          </p:cNvSpPr>
          <p:nvPr>
            <p:ph type="subTitle" idx="4"/>
          </p:nvPr>
        </p:nvSpPr>
        <p:spPr>
          <a:xfrm>
            <a:off x="6620133" y="2721233"/>
            <a:ext cx="39412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261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9"/>
          <p:cNvSpPr/>
          <p:nvPr/>
        </p:nvSpPr>
        <p:spPr>
          <a:xfrm>
            <a:off x="9617131" y="-702352"/>
            <a:ext cx="3857427" cy="3981811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19"/>
          <p:cNvSpPr/>
          <p:nvPr/>
        </p:nvSpPr>
        <p:spPr>
          <a:xfrm rot="5400000" flipH="1">
            <a:off x="9780245" y="4118669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19"/>
          <p:cNvSpPr/>
          <p:nvPr/>
        </p:nvSpPr>
        <p:spPr>
          <a:xfrm rot="5400000">
            <a:off x="788560" y="-2737075"/>
            <a:ext cx="2856401" cy="6651016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19"/>
          <p:cNvSpPr/>
          <p:nvPr/>
        </p:nvSpPr>
        <p:spPr>
          <a:xfrm rot="5400000">
            <a:off x="-1068729" y="3365764"/>
            <a:ext cx="4547399" cy="5545819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1" name="Google Shape;1401;p19"/>
          <p:cNvGrpSpPr/>
          <p:nvPr/>
        </p:nvGrpSpPr>
        <p:grpSpPr>
          <a:xfrm rot="2516882" flipH="1">
            <a:off x="11229980" y="-517902"/>
            <a:ext cx="1083571" cy="1211745"/>
            <a:chOff x="2180275" y="-47850"/>
            <a:chExt cx="812625" cy="908750"/>
          </a:xfrm>
        </p:grpSpPr>
        <p:sp>
          <p:nvSpPr>
            <p:cNvPr id="1402" name="Google Shape;1402;p19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0" name="Google Shape;1420;p19"/>
          <p:cNvGrpSpPr/>
          <p:nvPr/>
        </p:nvGrpSpPr>
        <p:grpSpPr>
          <a:xfrm rot="-9460325" flipH="1">
            <a:off x="340186" y="6112616"/>
            <a:ext cx="1099167" cy="1229187"/>
            <a:chOff x="2180275" y="-47850"/>
            <a:chExt cx="812625" cy="908750"/>
          </a:xfrm>
        </p:grpSpPr>
        <p:sp>
          <p:nvSpPr>
            <p:cNvPr id="1421" name="Google Shape;1421;p19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19"/>
          <p:cNvGrpSpPr/>
          <p:nvPr/>
        </p:nvGrpSpPr>
        <p:grpSpPr>
          <a:xfrm rot="6957884">
            <a:off x="-240654" y="6236059"/>
            <a:ext cx="862964" cy="529703"/>
            <a:chOff x="3635425" y="69650"/>
            <a:chExt cx="965800" cy="592825"/>
          </a:xfrm>
        </p:grpSpPr>
        <p:sp>
          <p:nvSpPr>
            <p:cNvPr id="1440" name="Google Shape;1440;p19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19"/>
          <p:cNvGrpSpPr/>
          <p:nvPr/>
        </p:nvGrpSpPr>
        <p:grpSpPr>
          <a:xfrm flipH="1">
            <a:off x="9842725" y="5242602"/>
            <a:ext cx="3406585" cy="2969433"/>
            <a:chOff x="-5434800" y="644925"/>
            <a:chExt cx="3658275" cy="3188825"/>
          </a:xfrm>
        </p:grpSpPr>
        <p:sp>
          <p:nvSpPr>
            <p:cNvPr id="1463" name="Google Shape;1463;p19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5" name="Google Shape;150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9"/>
          <p:cNvSpPr txBox="1">
            <a:spLocks noGrp="1"/>
          </p:cNvSpPr>
          <p:nvPr>
            <p:ph type="subTitle" idx="1"/>
          </p:nvPr>
        </p:nvSpPr>
        <p:spPr>
          <a:xfrm>
            <a:off x="6442775" y="2223500"/>
            <a:ext cx="43388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19"/>
          <p:cNvSpPr txBox="1">
            <a:spLocks noGrp="1"/>
          </p:cNvSpPr>
          <p:nvPr>
            <p:ph type="subTitle" idx="2"/>
          </p:nvPr>
        </p:nvSpPr>
        <p:spPr>
          <a:xfrm>
            <a:off x="1410533" y="2223500"/>
            <a:ext cx="43388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63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20"/>
          <p:cNvSpPr/>
          <p:nvPr/>
        </p:nvSpPr>
        <p:spPr>
          <a:xfrm rot="-5400000" flipH="1">
            <a:off x="-591347" y="4147756"/>
            <a:ext cx="3857427" cy="3981811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20"/>
          <p:cNvSpPr/>
          <p:nvPr/>
        </p:nvSpPr>
        <p:spPr>
          <a:xfrm rot="-5400000" flipH="1">
            <a:off x="-947176" y="-600509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20"/>
          <p:cNvSpPr/>
          <p:nvPr/>
        </p:nvSpPr>
        <p:spPr>
          <a:xfrm rot="-5400000" flipH="1">
            <a:off x="8701207" y="-2622514"/>
            <a:ext cx="2683931" cy="624942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20"/>
          <p:cNvSpPr/>
          <p:nvPr/>
        </p:nvSpPr>
        <p:spPr>
          <a:xfrm rot="-5400000" flipH="1">
            <a:off x="8580758" y="3365764"/>
            <a:ext cx="4547399" cy="5545819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13" name="Google Shape;1513;p20"/>
          <p:cNvGrpSpPr/>
          <p:nvPr/>
        </p:nvGrpSpPr>
        <p:grpSpPr>
          <a:xfrm rot="-2516882">
            <a:off x="29965" y="-517902"/>
            <a:ext cx="1083571" cy="1211745"/>
            <a:chOff x="2180275" y="-47850"/>
            <a:chExt cx="812625" cy="908750"/>
          </a:xfrm>
        </p:grpSpPr>
        <p:sp>
          <p:nvSpPr>
            <p:cNvPr id="1514" name="Google Shape;1514;p20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2" name="Google Shape;1532;p20"/>
          <p:cNvGrpSpPr/>
          <p:nvPr/>
        </p:nvGrpSpPr>
        <p:grpSpPr>
          <a:xfrm rot="9460325">
            <a:off x="10904165" y="6112616"/>
            <a:ext cx="1099167" cy="1229187"/>
            <a:chOff x="2180275" y="-47850"/>
            <a:chExt cx="812625" cy="908750"/>
          </a:xfrm>
        </p:grpSpPr>
        <p:sp>
          <p:nvSpPr>
            <p:cNvPr id="1533" name="Google Shape;1533;p20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0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0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0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1" name="Google Shape;1551;p20"/>
          <p:cNvGrpSpPr/>
          <p:nvPr/>
        </p:nvGrpSpPr>
        <p:grpSpPr>
          <a:xfrm rot="-6957884" flipH="1">
            <a:off x="11721209" y="6236059"/>
            <a:ext cx="862964" cy="529703"/>
            <a:chOff x="3635425" y="69650"/>
            <a:chExt cx="965800" cy="592825"/>
          </a:xfrm>
        </p:grpSpPr>
        <p:sp>
          <p:nvSpPr>
            <p:cNvPr id="1552" name="Google Shape;1552;p20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0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4" name="Google Shape;1574;p20"/>
          <p:cNvGrpSpPr/>
          <p:nvPr/>
        </p:nvGrpSpPr>
        <p:grpSpPr>
          <a:xfrm rot="2700000" flipH="1">
            <a:off x="-1296740" y="5418295"/>
            <a:ext cx="3406287" cy="2969173"/>
            <a:chOff x="-5434800" y="644925"/>
            <a:chExt cx="3658275" cy="3188825"/>
          </a:xfrm>
        </p:grpSpPr>
        <p:sp>
          <p:nvSpPr>
            <p:cNvPr id="1575" name="Google Shape;1575;p20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0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0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0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0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0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0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0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7" name="Google Shape;1617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>
            <a:spLocks noGrp="1"/>
          </p:cNvSpPr>
          <p:nvPr>
            <p:ph type="subTitle" idx="1"/>
          </p:nvPr>
        </p:nvSpPr>
        <p:spPr>
          <a:xfrm>
            <a:off x="960000" y="3380275"/>
            <a:ext cx="31904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9" name="Google Shape;1619;p20"/>
          <p:cNvSpPr txBox="1">
            <a:spLocks noGrp="1"/>
          </p:cNvSpPr>
          <p:nvPr>
            <p:ph type="subTitle" idx="2"/>
          </p:nvPr>
        </p:nvSpPr>
        <p:spPr>
          <a:xfrm>
            <a:off x="4500800" y="3380275"/>
            <a:ext cx="31904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20"/>
          <p:cNvSpPr txBox="1">
            <a:spLocks noGrp="1"/>
          </p:cNvSpPr>
          <p:nvPr>
            <p:ph type="subTitle" idx="3"/>
          </p:nvPr>
        </p:nvSpPr>
        <p:spPr>
          <a:xfrm>
            <a:off x="8041433" y="3380275"/>
            <a:ext cx="31904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20"/>
          <p:cNvSpPr txBox="1">
            <a:spLocks noGrp="1"/>
          </p:cNvSpPr>
          <p:nvPr>
            <p:ph type="subTitle" idx="4"/>
          </p:nvPr>
        </p:nvSpPr>
        <p:spPr>
          <a:xfrm>
            <a:off x="960000" y="2169167"/>
            <a:ext cx="3190400" cy="12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22" name="Google Shape;1622;p20"/>
          <p:cNvSpPr txBox="1">
            <a:spLocks noGrp="1"/>
          </p:cNvSpPr>
          <p:nvPr>
            <p:ph type="subTitle" idx="5"/>
          </p:nvPr>
        </p:nvSpPr>
        <p:spPr>
          <a:xfrm>
            <a:off x="4500805" y="2169167"/>
            <a:ext cx="3190400" cy="12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23" name="Google Shape;1623;p20"/>
          <p:cNvSpPr txBox="1">
            <a:spLocks noGrp="1"/>
          </p:cNvSpPr>
          <p:nvPr>
            <p:ph type="subTitle" idx="6"/>
          </p:nvPr>
        </p:nvSpPr>
        <p:spPr>
          <a:xfrm>
            <a:off x="8041433" y="2169167"/>
            <a:ext cx="3190400" cy="12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011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Google Shape;1625;p21"/>
          <p:cNvGrpSpPr/>
          <p:nvPr/>
        </p:nvGrpSpPr>
        <p:grpSpPr>
          <a:xfrm>
            <a:off x="-3057873" y="-566199"/>
            <a:ext cx="16225965" cy="10311653"/>
            <a:chOff x="-2293405" y="-424649"/>
            <a:chExt cx="12169474" cy="7733740"/>
          </a:xfrm>
        </p:grpSpPr>
        <p:sp>
          <p:nvSpPr>
            <p:cNvPr id="1626" name="Google Shape;1626;p21"/>
            <p:cNvSpPr/>
            <p:nvPr/>
          </p:nvSpPr>
          <p:spPr>
            <a:xfrm rot="5400000" flipH="1">
              <a:off x="-153579" y="-1099897"/>
              <a:ext cx="1733602" cy="3278784"/>
            </a:xfrm>
            <a:custGeom>
              <a:avLst/>
              <a:gdLst/>
              <a:ahLst/>
              <a:cxnLst/>
              <a:rect l="l" t="t" r="r" b="b"/>
              <a:pathLst>
                <a:path w="49415" h="74539" extrusionOk="0">
                  <a:moveTo>
                    <a:pt x="49414" y="1"/>
                  </a:moveTo>
                  <a:cubicBezTo>
                    <a:pt x="46589" y="339"/>
                    <a:pt x="43804" y="756"/>
                    <a:pt x="41159" y="1493"/>
                  </a:cubicBezTo>
                  <a:cubicBezTo>
                    <a:pt x="36643" y="2746"/>
                    <a:pt x="32485" y="4934"/>
                    <a:pt x="30417" y="8057"/>
                  </a:cubicBezTo>
                  <a:cubicBezTo>
                    <a:pt x="26160" y="14562"/>
                    <a:pt x="32207" y="22539"/>
                    <a:pt x="28765" y="29283"/>
                  </a:cubicBezTo>
                  <a:cubicBezTo>
                    <a:pt x="26060" y="34614"/>
                    <a:pt x="18302" y="37578"/>
                    <a:pt x="12533" y="41517"/>
                  </a:cubicBezTo>
                  <a:cubicBezTo>
                    <a:pt x="5272" y="46430"/>
                    <a:pt x="796" y="53393"/>
                    <a:pt x="319" y="60534"/>
                  </a:cubicBezTo>
                  <a:cubicBezTo>
                    <a:pt x="1" y="65328"/>
                    <a:pt x="1513" y="70202"/>
                    <a:pt x="4536" y="74539"/>
                  </a:cubicBezTo>
                  <a:lnTo>
                    <a:pt x="49414" y="74539"/>
                  </a:lnTo>
                  <a:lnTo>
                    <a:pt x="494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1"/>
            <p:cNvSpPr/>
            <p:nvPr/>
          </p:nvSpPr>
          <p:spPr>
            <a:xfrm rot="-3828850">
              <a:off x="-1197568" y="2815472"/>
              <a:ext cx="3046210" cy="4338957"/>
            </a:xfrm>
            <a:custGeom>
              <a:avLst/>
              <a:gdLst/>
              <a:ahLst/>
              <a:cxnLst/>
              <a:rect l="l" t="t" r="r" b="b"/>
              <a:pathLst>
                <a:path w="121844" h="173552" extrusionOk="0">
                  <a:moveTo>
                    <a:pt x="81619" y="1"/>
                  </a:moveTo>
                  <a:cubicBezTo>
                    <a:pt x="80393" y="1"/>
                    <a:pt x="79165" y="116"/>
                    <a:pt x="77940" y="366"/>
                  </a:cubicBezTo>
                  <a:cubicBezTo>
                    <a:pt x="69446" y="2116"/>
                    <a:pt x="63558" y="9735"/>
                    <a:pt x="59241" y="17254"/>
                  </a:cubicBezTo>
                  <a:cubicBezTo>
                    <a:pt x="54924" y="24655"/>
                    <a:pt x="51343" y="32492"/>
                    <a:pt x="46450" y="39514"/>
                  </a:cubicBezTo>
                  <a:cubicBezTo>
                    <a:pt x="41556" y="46517"/>
                    <a:pt x="35091" y="52843"/>
                    <a:pt x="26975" y="55608"/>
                  </a:cubicBezTo>
                  <a:cubicBezTo>
                    <a:pt x="24432" y="56470"/>
                    <a:pt x="21708" y="56912"/>
                    <a:pt x="18994" y="56912"/>
                  </a:cubicBezTo>
                  <a:cubicBezTo>
                    <a:pt x="13070" y="56912"/>
                    <a:pt x="7196" y="54804"/>
                    <a:pt x="3362" y="50356"/>
                  </a:cubicBezTo>
                  <a:lnTo>
                    <a:pt x="0" y="144588"/>
                  </a:lnTo>
                  <a:lnTo>
                    <a:pt x="87210" y="173552"/>
                  </a:lnTo>
                  <a:cubicBezTo>
                    <a:pt x="95386" y="160761"/>
                    <a:pt x="103920" y="145901"/>
                    <a:pt x="100021" y="131220"/>
                  </a:cubicBezTo>
                  <a:cubicBezTo>
                    <a:pt x="98131" y="124078"/>
                    <a:pt x="93397" y="117892"/>
                    <a:pt x="91785" y="110671"/>
                  </a:cubicBezTo>
                  <a:cubicBezTo>
                    <a:pt x="88801" y="97343"/>
                    <a:pt x="96878" y="84293"/>
                    <a:pt x="104934" y="73253"/>
                  </a:cubicBezTo>
                  <a:cubicBezTo>
                    <a:pt x="112991" y="62232"/>
                    <a:pt x="121843" y="50077"/>
                    <a:pt x="120709" y="36471"/>
                  </a:cubicBezTo>
                  <a:cubicBezTo>
                    <a:pt x="119635" y="23899"/>
                    <a:pt x="110067" y="13594"/>
                    <a:pt x="99524" y="6612"/>
                  </a:cubicBezTo>
                  <a:cubicBezTo>
                    <a:pt x="94145" y="3048"/>
                    <a:pt x="87916" y="1"/>
                    <a:pt x="81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21"/>
            <p:cNvSpPr/>
            <p:nvPr/>
          </p:nvSpPr>
          <p:spPr>
            <a:xfrm rot="-5400000" flipH="1">
              <a:off x="7049693" y="2480160"/>
              <a:ext cx="1628832" cy="4023920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72370" y="1"/>
                  </a:moveTo>
                  <a:cubicBezTo>
                    <a:pt x="51205" y="5889"/>
                    <a:pt x="35648" y="27671"/>
                    <a:pt x="36941" y="49613"/>
                  </a:cubicBezTo>
                  <a:cubicBezTo>
                    <a:pt x="38135" y="69824"/>
                    <a:pt x="51821" y="88941"/>
                    <a:pt x="47942" y="108814"/>
                  </a:cubicBezTo>
                  <a:cubicBezTo>
                    <a:pt x="47226" y="112593"/>
                    <a:pt x="45654" y="116492"/>
                    <a:pt x="42432" y="118581"/>
                  </a:cubicBezTo>
                  <a:cubicBezTo>
                    <a:pt x="40283" y="119974"/>
                    <a:pt x="37697" y="120372"/>
                    <a:pt x="35251" y="120948"/>
                  </a:cubicBezTo>
                  <a:cubicBezTo>
                    <a:pt x="23514" y="123614"/>
                    <a:pt x="12414" y="130437"/>
                    <a:pt x="6327" y="140821"/>
                  </a:cubicBezTo>
                  <a:cubicBezTo>
                    <a:pt x="259" y="151185"/>
                    <a:pt x="1" y="165210"/>
                    <a:pt x="7202" y="174858"/>
                  </a:cubicBezTo>
                  <a:lnTo>
                    <a:pt x="75096" y="171556"/>
                  </a:lnTo>
                  <a:lnTo>
                    <a:pt x="72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21"/>
            <p:cNvSpPr/>
            <p:nvPr/>
          </p:nvSpPr>
          <p:spPr>
            <a:xfrm>
              <a:off x="7001952" y="-424649"/>
              <a:ext cx="2505994" cy="2089584"/>
            </a:xfrm>
            <a:custGeom>
              <a:avLst/>
              <a:gdLst/>
              <a:ahLst/>
              <a:cxnLst/>
              <a:rect l="l" t="t" r="r" b="b"/>
              <a:pathLst>
                <a:path w="77483" h="64608" extrusionOk="0">
                  <a:moveTo>
                    <a:pt x="140" y="1"/>
                  </a:moveTo>
                  <a:lnTo>
                    <a:pt x="140" y="1"/>
                  </a:lnTo>
                  <a:cubicBezTo>
                    <a:pt x="0" y="6227"/>
                    <a:pt x="359" y="12632"/>
                    <a:pt x="2845" y="18361"/>
                  </a:cubicBezTo>
                  <a:cubicBezTo>
                    <a:pt x="5332" y="24071"/>
                    <a:pt x="10245" y="29044"/>
                    <a:pt x="16352" y="30218"/>
                  </a:cubicBezTo>
                  <a:cubicBezTo>
                    <a:pt x="17516" y="30440"/>
                    <a:pt x="18701" y="30526"/>
                    <a:pt x="19896" y="30526"/>
                  </a:cubicBezTo>
                  <a:cubicBezTo>
                    <a:pt x="23825" y="30526"/>
                    <a:pt x="27874" y="29604"/>
                    <a:pt x="31722" y="29604"/>
                  </a:cubicBezTo>
                  <a:cubicBezTo>
                    <a:pt x="34028" y="29604"/>
                    <a:pt x="36262" y="29935"/>
                    <a:pt x="38354" y="30993"/>
                  </a:cubicBezTo>
                  <a:cubicBezTo>
                    <a:pt x="46470" y="35071"/>
                    <a:pt x="46390" y="46549"/>
                    <a:pt x="50906" y="54427"/>
                  </a:cubicBezTo>
                  <a:cubicBezTo>
                    <a:pt x="54554" y="60705"/>
                    <a:pt x="61788" y="64607"/>
                    <a:pt x="69005" y="64607"/>
                  </a:cubicBezTo>
                  <a:cubicBezTo>
                    <a:pt x="70523" y="64607"/>
                    <a:pt x="72041" y="64435"/>
                    <a:pt x="73524" y="64075"/>
                  </a:cubicBezTo>
                  <a:lnTo>
                    <a:pt x="77482" y="1174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30" name="Google Shape;1630;p21"/>
            <p:cNvGrpSpPr/>
            <p:nvPr/>
          </p:nvGrpSpPr>
          <p:grpSpPr>
            <a:xfrm rot="-1158590">
              <a:off x="7786247" y="4262516"/>
              <a:ext cx="1793633" cy="1446062"/>
              <a:chOff x="8407218" y="2866971"/>
              <a:chExt cx="2624389" cy="2115834"/>
            </a:xfrm>
          </p:grpSpPr>
          <p:sp>
            <p:nvSpPr>
              <p:cNvPr id="1631" name="Google Shape;1631;p21"/>
              <p:cNvSpPr/>
              <p:nvPr/>
            </p:nvSpPr>
            <p:spPr>
              <a:xfrm>
                <a:off x="8479596" y="3024262"/>
                <a:ext cx="1026393" cy="680250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29164" extrusionOk="0">
                    <a:moveTo>
                      <a:pt x="0" y="1"/>
                    </a:moveTo>
                    <a:lnTo>
                      <a:pt x="0" y="19416"/>
                    </a:lnTo>
                    <a:lnTo>
                      <a:pt x="44003" y="2916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32" name="Google Shape;1632;p21"/>
              <p:cNvGrpSpPr/>
              <p:nvPr/>
            </p:nvGrpSpPr>
            <p:grpSpPr>
              <a:xfrm>
                <a:off x="8407218" y="2866971"/>
                <a:ext cx="2624389" cy="2115834"/>
                <a:chOff x="281500" y="2833900"/>
                <a:chExt cx="2812850" cy="2267775"/>
              </a:xfrm>
            </p:grpSpPr>
            <p:sp>
              <p:nvSpPr>
                <p:cNvPr id="1633" name="Google Shape;1633;p21"/>
                <p:cNvSpPr/>
                <p:nvPr/>
              </p:nvSpPr>
              <p:spPr>
                <a:xfrm>
                  <a:off x="348625" y="2846400"/>
                  <a:ext cx="1361675" cy="3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67" h="13028" extrusionOk="0">
                      <a:moveTo>
                        <a:pt x="10586" y="1"/>
                      </a:moveTo>
                      <a:cubicBezTo>
                        <a:pt x="6988" y="1"/>
                        <a:pt x="3410" y="272"/>
                        <a:pt x="1" y="873"/>
                      </a:cubicBezTo>
                      <a:cubicBezTo>
                        <a:pt x="15776" y="7139"/>
                        <a:pt x="35071" y="11754"/>
                        <a:pt x="54467" y="13027"/>
                      </a:cubicBezTo>
                      <a:cubicBezTo>
                        <a:pt x="50886" y="9248"/>
                        <a:pt x="44361" y="6562"/>
                        <a:pt x="37558" y="4473"/>
                      </a:cubicBezTo>
                      <a:cubicBezTo>
                        <a:pt x="31869" y="2703"/>
                        <a:pt x="25801" y="1271"/>
                        <a:pt x="19396" y="515"/>
                      </a:cubicBezTo>
                      <a:cubicBezTo>
                        <a:pt x="16501" y="183"/>
                        <a:pt x="13537" y="1"/>
                        <a:pt x="105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4" name="Google Shape;1634;p21"/>
                <p:cNvSpPr/>
                <p:nvPr/>
              </p:nvSpPr>
              <p:spPr>
                <a:xfrm>
                  <a:off x="298743" y="2883130"/>
                  <a:ext cx="1332049" cy="30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8" h="12036" fill="none" extrusionOk="0">
                      <a:moveTo>
                        <a:pt x="1" y="1035"/>
                      </a:moveTo>
                      <a:cubicBezTo>
                        <a:pt x="10444" y="0"/>
                        <a:pt x="21365" y="20"/>
                        <a:pt x="31491" y="1731"/>
                      </a:cubicBezTo>
                      <a:cubicBezTo>
                        <a:pt x="41616" y="3482"/>
                        <a:pt x="50886" y="7023"/>
                        <a:pt x="56257" y="12036"/>
                      </a:cubicBezTo>
                    </a:path>
                  </a:pathLst>
                </a:custGeom>
                <a:noFill/>
                <a:ln w="10450" cap="flat" cmpd="sng">
                  <a:solidFill>
                    <a:schemeClr val="lt1"/>
                  </a:solidFill>
                  <a:prstDash val="solid"/>
                  <a:miter lim="1989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5" name="Google Shape;1635;p21"/>
                <p:cNvSpPr/>
                <p:nvPr/>
              </p:nvSpPr>
              <p:spPr>
                <a:xfrm>
                  <a:off x="511750" y="2926400"/>
                  <a:ext cx="1043400" cy="25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36" h="10345" fill="none" extrusionOk="0">
                      <a:moveTo>
                        <a:pt x="0" y="955"/>
                      </a:moveTo>
                      <a:cubicBezTo>
                        <a:pt x="7818" y="0"/>
                        <a:pt x="16173" y="398"/>
                        <a:pt x="23573" y="2069"/>
                      </a:cubicBezTo>
                      <a:cubicBezTo>
                        <a:pt x="30993" y="3740"/>
                        <a:pt x="37399" y="6664"/>
                        <a:pt x="41735" y="10344"/>
                      </a:cubicBezTo>
                    </a:path>
                  </a:pathLst>
                </a:custGeom>
                <a:noFill/>
                <a:ln w="10450" cap="flat" cmpd="sng">
                  <a:solidFill>
                    <a:schemeClr val="lt1"/>
                  </a:solidFill>
                  <a:prstDash val="solid"/>
                  <a:miter lim="1989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6" name="Google Shape;1636;p21"/>
                <p:cNvSpPr/>
                <p:nvPr/>
              </p:nvSpPr>
              <p:spPr>
                <a:xfrm>
                  <a:off x="1661050" y="2846400"/>
                  <a:ext cx="1362175" cy="3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7" h="13028" extrusionOk="0">
                      <a:moveTo>
                        <a:pt x="43901" y="1"/>
                      </a:moveTo>
                      <a:cubicBezTo>
                        <a:pt x="40950" y="1"/>
                        <a:pt x="37986" y="183"/>
                        <a:pt x="35091" y="515"/>
                      </a:cubicBezTo>
                      <a:cubicBezTo>
                        <a:pt x="28686" y="1271"/>
                        <a:pt x="22618" y="2703"/>
                        <a:pt x="16929" y="4473"/>
                      </a:cubicBezTo>
                      <a:cubicBezTo>
                        <a:pt x="10126" y="6562"/>
                        <a:pt x="3581" y="9248"/>
                        <a:pt x="0" y="13027"/>
                      </a:cubicBezTo>
                      <a:cubicBezTo>
                        <a:pt x="19376" y="11754"/>
                        <a:pt x="38672" y="7139"/>
                        <a:pt x="54487" y="873"/>
                      </a:cubicBezTo>
                      <a:cubicBezTo>
                        <a:pt x="51077" y="272"/>
                        <a:pt x="47499" y="1"/>
                        <a:pt x="439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7" name="Google Shape;1637;p21"/>
                <p:cNvSpPr/>
                <p:nvPr/>
              </p:nvSpPr>
              <p:spPr>
                <a:xfrm>
                  <a:off x="1740137" y="2883127"/>
                  <a:ext cx="1343051" cy="30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7" h="12036" fill="none" extrusionOk="0">
                      <a:moveTo>
                        <a:pt x="56277" y="1035"/>
                      </a:moveTo>
                      <a:cubicBezTo>
                        <a:pt x="45833" y="0"/>
                        <a:pt x="34892" y="20"/>
                        <a:pt x="24767" y="1731"/>
                      </a:cubicBezTo>
                      <a:cubicBezTo>
                        <a:pt x="14661" y="3482"/>
                        <a:pt x="5371" y="7023"/>
                        <a:pt x="0" y="12036"/>
                      </a:cubicBezTo>
                    </a:path>
                  </a:pathLst>
                </a:custGeom>
                <a:noFill/>
                <a:ln w="10450" cap="flat" cmpd="sng">
                  <a:solidFill>
                    <a:schemeClr val="lt1"/>
                  </a:solidFill>
                  <a:prstDash val="solid"/>
                  <a:miter lim="1989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8" name="Google Shape;1638;p21"/>
                <p:cNvSpPr/>
                <p:nvPr/>
              </p:nvSpPr>
              <p:spPr>
                <a:xfrm>
                  <a:off x="1816700" y="2926400"/>
                  <a:ext cx="1043400" cy="25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36" h="10345" fill="none" extrusionOk="0">
                      <a:moveTo>
                        <a:pt x="41736" y="955"/>
                      </a:moveTo>
                      <a:cubicBezTo>
                        <a:pt x="33918" y="0"/>
                        <a:pt x="25563" y="398"/>
                        <a:pt x="18163" y="2069"/>
                      </a:cubicBezTo>
                      <a:cubicBezTo>
                        <a:pt x="10743" y="3740"/>
                        <a:pt x="4318" y="6664"/>
                        <a:pt x="1" y="10344"/>
                      </a:cubicBezTo>
                    </a:path>
                  </a:pathLst>
                </a:custGeom>
                <a:noFill/>
                <a:ln w="10450" cap="flat" cmpd="sng">
                  <a:solidFill>
                    <a:schemeClr val="lt1"/>
                  </a:solidFill>
                  <a:prstDash val="solid"/>
                  <a:miter lim="1989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9" name="Google Shape;1639;p21"/>
                <p:cNvSpPr/>
                <p:nvPr/>
              </p:nvSpPr>
              <p:spPr>
                <a:xfrm>
                  <a:off x="281500" y="2833900"/>
                  <a:ext cx="1263700" cy="2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48" h="90711" extrusionOk="0">
                      <a:moveTo>
                        <a:pt x="0" y="0"/>
                      </a:moveTo>
                      <a:lnTo>
                        <a:pt x="0" y="79551"/>
                      </a:lnTo>
                      <a:lnTo>
                        <a:pt x="50547" y="90711"/>
                      </a:lnTo>
                      <a:lnTo>
                        <a:pt x="50547" y="11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0" name="Google Shape;1640;p21"/>
                <p:cNvSpPr/>
                <p:nvPr/>
              </p:nvSpPr>
              <p:spPr>
                <a:xfrm>
                  <a:off x="1830625" y="2833900"/>
                  <a:ext cx="1263725" cy="2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49" h="90711" extrusionOk="0">
                      <a:moveTo>
                        <a:pt x="50548" y="0"/>
                      </a:moveTo>
                      <a:lnTo>
                        <a:pt x="1" y="11160"/>
                      </a:lnTo>
                      <a:lnTo>
                        <a:pt x="1" y="90711"/>
                      </a:lnTo>
                      <a:lnTo>
                        <a:pt x="50548" y="79551"/>
                      </a:lnTo>
                      <a:lnTo>
                        <a:pt x="505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1" name="Google Shape;1641;p21"/>
                <p:cNvSpPr/>
                <p:nvPr/>
              </p:nvSpPr>
              <p:spPr>
                <a:xfrm>
                  <a:off x="1916175" y="2952750"/>
                  <a:ext cx="1100575" cy="12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3" h="51364" extrusionOk="0">
                      <a:moveTo>
                        <a:pt x="44023" y="0"/>
                      </a:moveTo>
                      <a:lnTo>
                        <a:pt x="0" y="9708"/>
                      </a:lnTo>
                      <a:lnTo>
                        <a:pt x="0" y="51363"/>
                      </a:lnTo>
                      <a:lnTo>
                        <a:pt x="44023" y="41616"/>
                      </a:lnTo>
                      <a:lnTo>
                        <a:pt x="4402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2" name="Google Shape;1642;p21"/>
                <p:cNvSpPr/>
                <p:nvPr/>
              </p:nvSpPr>
              <p:spPr>
                <a:xfrm>
                  <a:off x="359075" y="4641809"/>
                  <a:ext cx="1100100" cy="3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54" extrusionOk="0">
                      <a:moveTo>
                        <a:pt x="0" y="1"/>
                      </a:moveTo>
                      <a:lnTo>
                        <a:pt x="0" y="2826"/>
                      </a:lnTo>
                      <a:lnTo>
                        <a:pt x="44003" y="12553"/>
                      </a:lnTo>
                      <a:lnTo>
                        <a:pt x="44003" y="972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3" name="Google Shape;1643;p21"/>
                <p:cNvSpPr/>
                <p:nvPr/>
              </p:nvSpPr>
              <p:spPr>
                <a:xfrm>
                  <a:off x="359075" y="4523959"/>
                  <a:ext cx="1100100" cy="3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33" extrusionOk="0">
                      <a:moveTo>
                        <a:pt x="0" y="0"/>
                      </a:moveTo>
                      <a:lnTo>
                        <a:pt x="0" y="2805"/>
                      </a:lnTo>
                      <a:lnTo>
                        <a:pt x="44003" y="12533"/>
                      </a:lnTo>
                      <a:lnTo>
                        <a:pt x="44003" y="97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4" name="Google Shape;1644;p21"/>
                <p:cNvSpPr/>
                <p:nvPr/>
              </p:nvSpPr>
              <p:spPr>
                <a:xfrm>
                  <a:off x="359075" y="4405584"/>
                  <a:ext cx="1100100" cy="31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53" extrusionOk="0">
                      <a:moveTo>
                        <a:pt x="0" y="1"/>
                      </a:moveTo>
                      <a:lnTo>
                        <a:pt x="0" y="2825"/>
                      </a:lnTo>
                      <a:lnTo>
                        <a:pt x="44003" y="12553"/>
                      </a:lnTo>
                      <a:lnTo>
                        <a:pt x="44003" y="972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5" name="Google Shape;1645;p21"/>
                <p:cNvSpPr/>
                <p:nvPr/>
              </p:nvSpPr>
              <p:spPr>
                <a:xfrm>
                  <a:off x="359075" y="4287734"/>
                  <a:ext cx="1100100" cy="3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33" extrusionOk="0">
                      <a:moveTo>
                        <a:pt x="0" y="0"/>
                      </a:moveTo>
                      <a:lnTo>
                        <a:pt x="0" y="2805"/>
                      </a:lnTo>
                      <a:lnTo>
                        <a:pt x="44003" y="12533"/>
                      </a:lnTo>
                      <a:lnTo>
                        <a:pt x="44003" y="97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6" name="Google Shape;1646;p21"/>
                <p:cNvSpPr/>
                <p:nvPr/>
              </p:nvSpPr>
              <p:spPr>
                <a:xfrm>
                  <a:off x="359075" y="4169359"/>
                  <a:ext cx="1100100" cy="31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53" extrusionOk="0">
                      <a:moveTo>
                        <a:pt x="0" y="1"/>
                      </a:moveTo>
                      <a:lnTo>
                        <a:pt x="0" y="2825"/>
                      </a:lnTo>
                      <a:lnTo>
                        <a:pt x="44003" y="12553"/>
                      </a:lnTo>
                      <a:lnTo>
                        <a:pt x="44003" y="972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7" name="Google Shape;1647;p21"/>
                <p:cNvSpPr/>
                <p:nvPr/>
              </p:nvSpPr>
              <p:spPr>
                <a:xfrm>
                  <a:off x="359075" y="4051509"/>
                  <a:ext cx="1100100" cy="3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33" extrusionOk="0">
                      <a:moveTo>
                        <a:pt x="0" y="0"/>
                      </a:moveTo>
                      <a:lnTo>
                        <a:pt x="0" y="2805"/>
                      </a:lnTo>
                      <a:lnTo>
                        <a:pt x="44003" y="12532"/>
                      </a:lnTo>
                      <a:lnTo>
                        <a:pt x="44003" y="97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8" name="Google Shape;1648;p21"/>
                <p:cNvSpPr/>
                <p:nvPr/>
              </p:nvSpPr>
              <p:spPr>
                <a:xfrm>
                  <a:off x="359075" y="3933134"/>
                  <a:ext cx="1100100" cy="31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53" extrusionOk="0">
                      <a:moveTo>
                        <a:pt x="0" y="1"/>
                      </a:moveTo>
                      <a:lnTo>
                        <a:pt x="0" y="2825"/>
                      </a:lnTo>
                      <a:lnTo>
                        <a:pt x="44003" y="12553"/>
                      </a:lnTo>
                      <a:lnTo>
                        <a:pt x="44003" y="972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9" name="Google Shape;1649;p21"/>
                <p:cNvSpPr/>
                <p:nvPr/>
              </p:nvSpPr>
              <p:spPr>
                <a:xfrm>
                  <a:off x="359075" y="3815284"/>
                  <a:ext cx="1100100" cy="3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33" extrusionOk="0">
                      <a:moveTo>
                        <a:pt x="0" y="0"/>
                      </a:moveTo>
                      <a:lnTo>
                        <a:pt x="0" y="2805"/>
                      </a:lnTo>
                      <a:lnTo>
                        <a:pt x="44003" y="12532"/>
                      </a:lnTo>
                      <a:lnTo>
                        <a:pt x="44003" y="97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0" name="Google Shape;1650;p21"/>
                <p:cNvSpPr/>
                <p:nvPr/>
              </p:nvSpPr>
              <p:spPr>
                <a:xfrm>
                  <a:off x="359075" y="3697409"/>
                  <a:ext cx="1100100" cy="3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33" extrusionOk="0">
                      <a:moveTo>
                        <a:pt x="0" y="0"/>
                      </a:moveTo>
                      <a:lnTo>
                        <a:pt x="0" y="2805"/>
                      </a:lnTo>
                      <a:lnTo>
                        <a:pt x="44003" y="12533"/>
                      </a:lnTo>
                      <a:lnTo>
                        <a:pt x="44003" y="97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1" name="Google Shape;1651;p21"/>
                <p:cNvSpPr/>
                <p:nvPr/>
              </p:nvSpPr>
              <p:spPr>
                <a:xfrm>
                  <a:off x="359075" y="3579034"/>
                  <a:ext cx="1100100" cy="3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4" h="12534" extrusionOk="0">
                      <a:moveTo>
                        <a:pt x="0" y="1"/>
                      </a:moveTo>
                      <a:lnTo>
                        <a:pt x="0" y="2806"/>
                      </a:lnTo>
                      <a:lnTo>
                        <a:pt x="44003" y="12533"/>
                      </a:lnTo>
                      <a:lnTo>
                        <a:pt x="44003" y="97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2" name="Google Shape;1652;p21"/>
                <p:cNvSpPr/>
                <p:nvPr/>
              </p:nvSpPr>
              <p:spPr>
                <a:xfrm>
                  <a:off x="1967900" y="3025350"/>
                  <a:ext cx="997150" cy="113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6" h="45556" extrusionOk="0">
                      <a:moveTo>
                        <a:pt x="39885" y="1"/>
                      </a:moveTo>
                      <a:lnTo>
                        <a:pt x="0" y="8833"/>
                      </a:lnTo>
                      <a:lnTo>
                        <a:pt x="0" y="45555"/>
                      </a:lnTo>
                      <a:lnTo>
                        <a:pt x="39885" y="36723"/>
                      </a:lnTo>
                      <a:lnTo>
                        <a:pt x="3988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3" name="Google Shape;1653;p21"/>
                <p:cNvSpPr/>
                <p:nvPr/>
              </p:nvSpPr>
              <p:spPr>
                <a:xfrm>
                  <a:off x="2023600" y="3123325"/>
                  <a:ext cx="885250" cy="2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0" h="10027" extrusionOk="0">
                      <a:moveTo>
                        <a:pt x="35409" y="1"/>
                      </a:moveTo>
                      <a:lnTo>
                        <a:pt x="0" y="7838"/>
                      </a:lnTo>
                      <a:lnTo>
                        <a:pt x="0" y="10027"/>
                      </a:lnTo>
                      <a:lnTo>
                        <a:pt x="35409" y="2189"/>
                      </a:lnTo>
                      <a:lnTo>
                        <a:pt x="3540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4" name="Google Shape;1654;p21"/>
                <p:cNvSpPr/>
                <p:nvPr/>
              </p:nvSpPr>
              <p:spPr>
                <a:xfrm>
                  <a:off x="2023600" y="3241700"/>
                  <a:ext cx="885250" cy="2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0" h="10027" extrusionOk="0">
                      <a:moveTo>
                        <a:pt x="35409" y="0"/>
                      </a:moveTo>
                      <a:lnTo>
                        <a:pt x="0" y="7838"/>
                      </a:lnTo>
                      <a:lnTo>
                        <a:pt x="0" y="10026"/>
                      </a:lnTo>
                      <a:lnTo>
                        <a:pt x="35409" y="2188"/>
                      </a:lnTo>
                      <a:lnTo>
                        <a:pt x="3540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5" name="Google Shape;1655;p21"/>
                <p:cNvSpPr/>
                <p:nvPr/>
              </p:nvSpPr>
              <p:spPr>
                <a:xfrm>
                  <a:off x="1545175" y="3112875"/>
                  <a:ext cx="285475" cy="19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79552" extrusionOk="0">
                      <a:moveTo>
                        <a:pt x="0" y="1"/>
                      </a:moveTo>
                      <a:lnTo>
                        <a:pt x="0" y="79552"/>
                      </a:lnTo>
                      <a:lnTo>
                        <a:pt x="11419" y="79552"/>
                      </a:lnTo>
                      <a:lnTo>
                        <a:pt x="114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6" name="Google Shape;1656;p21"/>
                <p:cNvSpPr/>
                <p:nvPr/>
              </p:nvSpPr>
              <p:spPr>
                <a:xfrm>
                  <a:off x="1545175" y="3112875"/>
                  <a:ext cx="285475" cy="19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79552" extrusionOk="0">
                      <a:moveTo>
                        <a:pt x="0" y="1"/>
                      </a:moveTo>
                      <a:lnTo>
                        <a:pt x="0" y="79552"/>
                      </a:lnTo>
                      <a:lnTo>
                        <a:pt x="11419" y="79552"/>
                      </a:lnTo>
                      <a:lnTo>
                        <a:pt x="11419" y="1"/>
                      </a:lnTo>
                      <a:close/>
                    </a:path>
                  </a:pathLst>
                </a:custGeom>
                <a:solidFill>
                  <a:srgbClr val="000000">
                    <a:alpha val="15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7" name="Google Shape;1657;p21"/>
                <p:cNvSpPr/>
                <p:nvPr/>
              </p:nvSpPr>
              <p:spPr>
                <a:xfrm>
                  <a:off x="1545175" y="4820675"/>
                  <a:ext cx="285475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2885" extrusionOk="0">
                      <a:moveTo>
                        <a:pt x="0" y="1"/>
                      </a:moveTo>
                      <a:lnTo>
                        <a:pt x="0" y="2885"/>
                      </a:lnTo>
                      <a:lnTo>
                        <a:pt x="11419" y="2885"/>
                      </a:lnTo>
                      <a:lnTo>
                        <a:pt x="1141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8" name="Google Shape;1658;p21"/>
                <p:cNvSpPr/>
                <p:nvPr/>
              </p:nvSpPr>
              <p:spPr>
                <a:xfrm>
                  <a:off x="1545175" y="3217325"/>
                  <a:ext cx="285475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2885" extrusionOk="0">
                      <a:moveTo>
                        <a:pt x="0" y="0"/>
                      </a:moveTo>
                      <a:lnTo>
                        <a:pt x="0" y="2885"/>
                      </a:lnTo>
                      <a:lnTo>
                        <a:pt x="11419" y="2885"/>
                      </a:lnTo>
                      <a:lnTo>
                        <a:pt x="114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9" name="Google Shape;1659;p21"/>
                <p:cNvSpPr/>
                <p:nvPr/>
              </p:nvSpPr>
              <p:spPr>
                <a:xfrm>
                  <a:off x="1545175" y="4947500"/>
                  <a:ext cx="285475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2885" extrusionOk="0">
                      <a:moveTo>
                        <a:pt x="0" y="0"/>
                      </a:moveTo>
                      <a:lnTo>
                        <a:pt x="0" y="2885"/>
                      </a:lnTo>
                      <a:lnTo>
                        <a:pt x="11419" y="2885"/>
                      </a:lnTo>
                      <a:lnTo>
                        <a:pt x="114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0" name="Google Shape;1660;p21"/>
                <p:cNvSpPr/>
                <p:nvPr/>
              </p:nvSpPr>
              <p:spPr>
                <a:xfrm>
                  <a:off x="1603350" y="3371000"/>
                  <a:ext cx="161175" cy="13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55044" extrusionOk="0">
                      <a:moveTo>
                        <a:pt x="2865" y="0"/>
                      </a:moveTo>
                      <a:cubicBezTo>
                        <a:pt x="2865" y="1592"/>
                        <a:pt x="1572" y="2865"/>
                        <a:pt x="1" y="2865"/>
                      </a:cubicBezTo>
                      <a:lnTo>
                        <a:pt x="1" y="52199"/>
                      </a:lnTo>
                      <a:cubicBezTo>
                        <a:pt x="1572" y="52199"/>
                        <a:pt x="2865" y="53452"/>
                        <a:pt x="2865" y="55043"/>
                      </a:cubicBezTo>
                      <a:lnTo>
                        <a:pt x="3582" y="55043"/>
                      </a:lnTo>
                      <a:cubicBezTo>
                        <a:pt x="3582" y="53492"/>
                        <a:pt x="4855" y="52199"/>
                        <a:pt x="6446" y="52199"/>
                      </a:cubicBezTo>
                      <a:lnTo>
                        <a:pt x="6446" y="2865"/>
                      </a:lnTo>
                      <a:cubicBezTo>
                        <a:pt x="4875" y="2865"/>
                        <a:pt x="3582" y="1592"/>
                        <a:pt x="35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61" name="Google Shape;1661;p21"/>
              <p:cNvSpPr/>
              <p:nvPr/>
            </p:nvSpPr>
            <p:spPr>
              <a:xfrm>
                <a:off x="9932370" y="4434700"/>
                <a:ext cx="1026836" cy="292822"/>
              </a:xfrm>
              <a:custGeom>
                <a:avLst/>
                <a:gdLst/>
                <a:ahLst/>
                <a:cxnLst/>
                <a:rect l="l" t="t" r="r" b="b"/>
                <a:pathLst>
                  <a:path w="44023" h="12554" extrusionOk="0">
                    <a:moveTo>
                      <a:pt x="44023" y="1"/>
                    </a:moveTo>
                    <a:lnTo>
                      <a:pt x="0" y="9728"/>
                    </a:lnTo>
                    <a:lnTo>
                      <a:pt x="0" y="12553"/>
                    </a:lnTo>
                    <a:lnTo>
                      <a:pt x="44023" y="2826"/>
                    </a:lnTo>
                    <a:lnTo>
                      <a:pt x="44023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21"/>
              <p:cNvSpPr/>
              <p:nvPr/>
            </p:nvSpPr>
            <p:spPr>
              <a:xfrm>
                <a:off x="9932370" y="4553750"/>
                <a:ext cx="1026836" cy="292822"/>
              </a:xfrm>
              <a:custGeom>
                <a:avLst/>
                <a:gdLst/>
                <a:ahLst/>
                <a:cxnLst/>
                <a:rect l="l" t="t" r="r" b="b"/>
                <a:pathLst>
                  <a:path w="44023" h="12554" extrusionOk="0">
                    <a:moveTo>
                      <a:pt x="44023" y="1"/>
                    </a:moveTo>
                    <a:lnTo>
                      <a:pt x="0" y="9728"/>
                    </a:lnTo>
                    <a:lnTo>
                      <a:pt x="0" y="12553"/>
                    </a:lnTo>
                    <a:lnTo>
                      <a:pt x="44023" y="2826"/>
                    </a:lnTo>
                    <a:lnTo>
                      <a:pt x="44023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21"/>
              <p:cNvSpPr/>
              <p:nvPr/>
            </p:nvSpPr>
            <p:spPr>
              <a:xfrm>
                <a:off x="8477508" y="3024262"/>
                <a:ext cx="1026393" cy="680250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29164" extrusionOk="0">
                    <a:moveTo>
                      <a:pt x="0" y="1"/>
                    </a:moveTo>
                    <a:lnTo>
                      <a:pt x="0" y="19416"/>
                    </a:lnTo>
                    <a:lnTo>
                      <a:pt x="44003" y="2916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4" name="Google Shape;1664;p21"/>
            <p:cNvGrpSpPr/>
            <p:nvPr/>
          </p:nvGrpSpPr>
          <p:grpSpPr>
            <a:xfrm flipH="1">
              <a:off x="8424009" y="-525"/>
              <a:ext cx="965805" cy="1080049"/>
              <a:chOff x="2180275" y="-47850"/>
              <a:chExt cx="812625" cy="908750"/>
            </a:xfrm>
          </p:grpSpPr>
          <p:sp>
            <p:nvSpPr>
              <p:cNvPr id="1665" name="Google Shape;1665;p21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21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21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21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21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21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21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21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21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21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21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21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21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21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21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21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21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21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3" name="Google Shape;1683;p21"/>
            <p:cNvGrpSpPr/>
            <p:nvPr/>
          </p:nvGrpSpPr>
          <p:grpSpPr>
            <a:xfrm flipH="1">
              <a:off x="-10" y="4490840"/>
              <a:ext cx="808461" cy="818631"/>
              <a:chOff x="-164575" y="3031625"/>
              <a:chExt cx="624150" cy="632050"/>
            </a:xfrm>
          </p:grpSpPr>
          <p:sp>
            <p:nvSpPr>
              <p:cNvPr id="1684" name="Google Shape;1684;p21"/>
              <p:cNvSpPr/>
              <p:nvPr/>
            </p:nvSpPr>
            <p:spPr>
              <a:xfrm>
                <a:off x="-69600" y="3106800"/>
                <a:ext cx="314825" cy="364425"/>
              </a:xfrm>
              <a:custGeom>
                <a:avLst/>
                <a:gdLst/>
                <a:ahLst/>
                <a:cxnLst/>
                <a:rect l="l" t="t" r="r" b="b"/>
                <a:pathLst>
                  <a:path w="12593" h="14577" extrusionOk="0">
                    <a:moveTo>
                      <a:pt x="2842" y="0"/>
                    </a:moveTo>
                    <a:cubicBezTo>
                      <a:pt x="2083" y="0"/>
                      <a:pt x="1328" y="265"/>
                      <a:pt x="836" y="810"/>
                    </a:cubicBezTo>
                    <a:cubicBezTo>
                      <a:pt x="239" y="1446"/>
                      <a:pt x="40" y="2381"/>
                      <a:pt x="1" y="3277"/>
                    </a:cubicBezTo>
                    <a:cubicBezTo>
                      <a:pt x="1" y="4291"/>
                      <a:pt x="200" y="5306"/>
                      <a:pt x="597" y="6221"/>
                    </a:cubicBezTo>
                    <a:cubicBezTo>
                      <a:pt x="1314" y="7892"/>
                      <a:pt x="2646" y="9205"/>
                      <a:pt x="4059" y="10358"/>
                    </a:cubicBezTo>
                    <a:cubicBezTo>
                      <a:pt x="5252" y="11353"/>
                      <a:pt x="6565" y="12248"/>
                      <a:pt x="7898" y="13004"/>
                    </a:cubicBezTo>
                    <a:cubicBezTo>
                      <a:pt x="8637" y="13447"/>
                      <a:pt x="10165" y="14577"/>
                      <a:pt x="11159" y="14577"/>
                    </a:cubicBezTo>
                    <a:cubicBezTo>
                      <a:pt x="11236" y="14577"/>
                      <a:pt x="11310" y="14570"/>
                      <a:pt x="11379" y="14556"/>
                    </a:cubicBezTo>
                    <a:cubicBezTo>
                      <a:pt x="12593" y="14277"/>
                      <a:pt x="11618" y="12447"/>
                      <a:pt x="11399" y="11731"/>
                    </a:cubicBezTo>
                    <a:cubicBezTo>
                      <a:pt x="10623" y="9344"/>
                      <a:pt x="9629" y="7016"/>
                      <a:pt x="8435" y="4808"/>
                    </a:cubicBezTo>
                    <a:cubicBezTo>
                      <a:pt x="7659" y="3396"/>
                      <a:pt x="6764" y="1944"/>
                      <a:pt x="5451" y="989"/>
                    </a:cubicBezTo>
                    <a:cubicBezTo>
                      <a:pt x="4775" y="452"/>
                      <a:pt x="3979" y="94"/>
                      <a:pt x="3144" y="14"/>
                    </a:cubicBezTo>
                    <a:cubicBezTo>
                      <a:pt x="3043" y="5"/>
                      <a:pt x="2943" y="0"/>
                      <a:pt x="28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21"/>
              <p:cNvSpPr/>
              <p:nvPr/>
            </p:nvSpPr>
            <p:spPr>
              <a:xfrm>
                <a:off x="21425" y="3226500"/>
                <a:ext cx="438150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7526" h="17487" extrusionOk="0">
                    <a:moveTo>
                      <a:pt x="0" y="0"/>
                    </a:moveTo>
                    <a:cubicBezTo>
                      <a:pt x="1015" y="1831"/>
                      <a:pt x="2188" y="3561"/>
                      <a:pt x="3461" y="5252"/>
                    </a:cubicBezTo>
                    <a:cubicBezTo>
                      <a:pt x="3780" y="5650"/>
                      <a:pt x="4098" y="6068"/>
                      <a:pt x="4416" y="6466"/>
                    </a:cubicBezTo>
                    <a:lnTo>
                      <a:pt x="5451" y="7659"/>
                    </a:lnTo>
                    <a:lnTo>
                      <a:pt x="6505" y="8793"/>
                    </a:lnTo>
                    <a:lnTo>
                      <a:pt x="7599" y="9927"/>
                    </a:lnTo>
                    <a:lnTo>
                      <a:pt x="8733" y="11021"/>
                    </a:lnTo>
                    <a:lnTo>
                      <a:pt x="9887" y="12055"/>
                    </a:lnTo>
                    <a:lnTo>
                      <a:pt x="11080" y="13070"/>
                    </a:lnTo>
                    <a:cubicBezTo>
                      <a:pt x="11478" y="13408"/>
                      <a:pt x="11876" y="13726"/>
                      <a:pt x="12314" y="14045"/>
                    </a:cubicBezTo>
                    <a:cubicBezTo>
                      <a:pt x="13965" y="15318"/>
                      <a:pt x="15715" y="16491"/>
                      <a:pt x="17525" y="17486"/>
                    </a:cubicBezTo>
                    <a:cubicBezTo>
                      <a:pt x="15894" y="16213"/>
                      <a:pt x="14243" y="14940"/>
                      <a:pt x="12672" y="13607"/>
                    </a:cubicBezTo>
                    <a:cubicBezTo>
                      <a:pt x="12274" y="13249"/>
                      <a:pt x="11916" y="12891"/>
                      <a:pt x="11518" y="12573"/>
                    </a:cubicBezTo>
                    <a:lnTo>
                      <a:pt x="10364" y="11538"/>
                    </a:lnTo>
                    <a:lnTo>
                      <a:pt x="9210" y="10464"/>
                    </a:lnTo>
                    <a:lnTo>
                      <a:pt x="8116" y="9370"/>
                    </a:lnTo>
                    <a:lnTo>
                      <a:pt x="7042" y="8276"/>
                    </a:lnTo>
                    <a:lnTo>
                      <a:pt x="5968" y="7162"/>
                    </a:lnTo>
                    <a:lnTo>
                      <a:pt x="4914" y="6008"/>
                    </a:lnTo>
                    <a:cubicBezTo>
                      <a:pt x="4595" y="5610"/>
                      <a:pt x="4237" y="5252"/>
                      <a:pt x="3899" y="4854"/>
                    </a:cubicBezTo>
                    <a:cubicBezTo>
                      <a:pt x="2566" y="3283"/>
                      <a:pt x="1273" y="163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21"/>
              <p:cNvSpPr/>
              <p:nvPr/>
            </p:nvSpPr>
            <p:spPr>
              <a:xfrm>
                <a:off x="-164575" y="3346675"/>
                <a:ext cx="415775" cy="270550"/>
              </a:xfrm>
              <a:custGeom>
                <a:avLst/>
                <a:gdLst/>
                <a:ahLst/>
                <a:cxnLst/>
                <a:rect l="l" t="t" r="r" b="b"/>
                <a:pathLst>
                  <a:path w="16631" h="10822" extrusionOk="0">
                    <a:moveTo>
                      <a:pt x="2907" y="1"/>
                    </a:moveTo>
                    <a:cubicBezTo>
                      <a:pt x="2538" y="1"/>
                      <a:pt x="2175" y="62"/>
                      <a:pt x="1830" y="206"/>
                    </a:cubicBezTo>
                    <a:cubicBezTo>
                      <a:pt x="617" y="743"/>
                      <a:pt x="0" y="2156"/>
                      <a:pt x="120" y="3469"/>
                    </a:cubicBezTo>
                    <a:cubicBezTo>
                      <a:pt x="279" y="4762"/>
                      <a:pt x="1015" y="5935"/>
                      <a:pt x="1930" y="6870"/>
                    </a:cubicBezTo>
                    <a:cubicBezTo>
                      <a:pt x="3780" y="8760"/>
                      <a:pt x="6246" y="9954"/>
                      <a:pt x="8833" y="10491"/>
                    </a:cubicBezTo>
                    <a:cubicBezTo>
                      <a:pt x="9975" y="10717"/>
                      <a:pt x="11136" y="10821"/>
                      <a:pt x="12294" y="10821"/>
                    </a:cubicBezTo>
                    <a:cubicBezTo>
                      <a:pt x="13274" y="10821"/>
                      <a:pt x="14252" y="10747"/>
                      <a:pt x="15218" y="10610"/>
                    </a:cubicBezTo>
                    <a:cubicBezTo>
                      <a:pt x="16630" y="10411"/>
                      <a:pt x="16332" y="9874"/>
                      <a:pt x="15337" y="9218"/>
                    </a:cubicBezTo>
                    <a:cubicBezTo>
                      <a:pt x="14343" y="8522"/>
                      <a:pt x="13348" y="7805"/>
                      <a:pt x="12453" y="6990"/>
                    </a:cubicBezTo>
                    <a:cubicBezTo>
                      <a:pt x="9966" y="4782"/>
                      <a:pt x="7977" y="1897"/>
                      <a:pt x="4953" y="505"/>
                    </a:cubicBezTo>
                    <a:cubicBezTo>
                      <a:pt x="4316" y="219"/>
                      <a:pt x="3602" y="1"/>
                      <a:pt x="2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21"/>
              <p:cNvSpPr/>
              <p:nvPr/>
            </p:nvSpPr>
            <p:spPr>
              <a:xfrm>
                <a:off x="-75575" y="3461225"/>
                <a:ext cx="460550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18422" h="62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4" y="1095"/>
                      <a:pt x="2627" y="2030"/>
                      <a:pt x="4119" y="2786"/>
                    </a:cubicBezTo>
                    <a:cubicBezTo>
                      <a:pt x="4477" y="2985"/>
                      <a:pt x="4855" y="3164"/>
                      <a:pt x="5213" y="3363"/>
                    </a:cubicBezTo>
                    <a:lnTo>
                      <a:pt x="6347" y="3880"/>
                    </a:lnTo>
                    <a:cubicBezTo>
                      <a:pt x="6705" y="4059"/>
                      <a:pt x="7103" y="4218"/>
                      <a:pt x="7481" y="4357"/>
                    </a:cubicBezTo>
                    <a:lnTo>
                      <a:pt x="8654" y="4775"/>
                    </a:lnTo>
                    <a:lnTo>
                      <a:pt x="9848" y="5153"/>
                    </a:lnTo>
                    <a:lnTo>
                      <a:pt x="11041" y="5471"/>
                    </a:lnTo>
                    <a:lnTo>
                      <a:pt x="12255" y="5750"/>
                    </a:lnTo>
                    <a:cubicBezTo>
                      <a:pt x="12653" y="5849"/>
                      <a:pt x="13070" y="5909"/>
                      <a:pt x="13468" y="5969"/>
                    </a:cubicBezTo>
                    <a:cubicBezTo>
                      <a:pt x="14696" y="6161"/>
                      <a:pt x="15923" y="6265"/>
                      <a:pt x="17151" y="6265"/>
                    </a:cubicBezTo>
                    <a:cubicBezTo>
                      <a:pt x="17574" y="6265"/>
                      <a:pt x="17998" y="6253"/>
                      <a:pt x="18422" y="6227"/>
                    </a:cubicBezTo>
                    <a:cubicBezTo>
                      <a:pt x="16770" y="6008"/>
                      <a:pt x="15159" y="5750"/>
                      <a:pt x="13568" y="5412"/>
                    </a:cubicBezTo>
                    <a:cubicBezTo>
                      <a:pt x="13170" y="5312"/>
                      <a:pt x="12772" y="5233"/>
                      <a:pt x="12374" y="5133"/>
                    </a:cubicBezTo>
                    <a:lnTo>
                      <a:pt x="11220" y="4835"/>
                    </a:lnTo>
                    <a:lnTo>
                      <a:pt x="10047" y="4477"/>
                    </a:lnTo>
                    <a:lnTo>
                      <a:pt x="8873" y="4119"/>
                    </a:lnTo>
                    <a:lnTo>
                      <a:pt x="7739" y="3721"/>
                    </a:lnTo>
                    <a:cubicBezTo>
                      <a:pt x="7321" y="3562"/>
                      <a:pt x="6963" y="3422"/>
                      <a:pt x="6585" y="3263"/>
                    </a:cubicBezTo>
                    <a:lnTo>
                      <a:pt x="5471" y="2786"/>
                    </a:lnTo>
                    <a:cubicBezTo>
                      <a:pt x="5093" y="2627"/>
                      <a:pt x="4716" y="2467"/>
                      <a:pt x="4338" y="2288"/>
                    </a:cubicBezTo>
                    <a:cubicBezTo>
                      <a:pt x="2846" y="1592"/>
                      <a:pt x="1413" y="81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21"/>
              <p:cNvSpPr/>
              <p:nvPr/>
            </p:nvSpPr>
            <p:spPr>
              <a:xfrm>
                <a:off x="200950" y="3031625"/>
                <a:ext cx="201925" cy="44712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17885" extrusionOk="0">
                    <a:moveTo>
                      <a:pt x="4761" y="1"/>
                    </a:moveTo>
                    <a:cubicBezTo>
                      <a:pt x="4018" y="1"/>
                      <a:pt x="3255" y="261"/>
                      <a:pt x="2666" y="714"/>
                    </a:cubicBezTo>
                    <a:cubicBezTo>
                      <a:pt x="1612" y="1509"/>
                      <a:pt x="1015" y="2743"/>
                      <a:pt x="677" y="4016"/>
                    </a:cubicBezTo>
                    <a:cubicBezTo>
                      <a:pt x="0" y="6542"/>
                      <a:pt x="239" y="9307"/>
                      <a:pt x="1154" y="11774"/>
                    </a:cubicBezTo>
                    <a:cubicBezTo>
                      <a:pt x="1890" y="13783"/>
                      <a:pt x="3004" y="15633"/>
                      <a:pt x="4377" y="17284"/>
                    </a:cubicBezTo>
                    <a:cubicBezTo>
                      <a:pt x="4718" y="17702"/>
                      <a:pt x="4970" y="17885"/>
                      <a:pt x="5156" y="17885"/>
                    </a:cubicBezTo>
                    <a:cubicBezTo>
                      <a:pt x="5456" y="17885"/>
                      <a:pt x="5581" y="17405"/>
                      <a:pt x="5630" y="16668"/>
                    </a:cubicBezTo>
                    <a:cubicBezTo>
                      <a:pt x="5690" y="15474"/>
                      <a:pt x="5789" y="14261"/>
                      <a:pt x="6028" y="13067"/>
                    </a:cubicBezTo>
                    <a:cubicBezTo>
                      <a:pt x="6625" y="9805"/>
                      <a:pt x="8077" y="6602"/>
                      <a:pt x="7679" y="3300"/>
                    </a:cubicBezTo>
                    <a:cubicBezTo>
                      <a:pt x="7560" y="2225"/>
                      <a:pt x="7182" y="1111"/>
                      <a:pt x="6326" y="475"/>
                    </a:cubicBezTo>
                    <a:cubicBezTo>
                      <a:pt x="5872" y="149"/>
                      <a:pt x="5322" y="1"/>
                      <a:pt x="47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21"/>
              <p:cNvSpPr/>
              <p:nvPr/>
            </p:nvSpPr>
            <p:spPr>
              <a:xfrm>
                <a:off x="278525" y="3136975"/>
                <a:ext cx="114400" cy="4744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8979" extrusionOk="0">
                    <a:moveTo>
                      <a:pt x="359" y="1"/>
                    </a:moveTo>
                    <a:cubicBezTo>
                      <a:pt x="80" y="1632"/>
                      <a:pt x="1" y="3283"/>
                      <a:pt x="80" y="4954"/>
                    </a:cubicBezTo>
                    <a:cubicBezTo>
                      <a:pt x="100" y="5372"/>
                      <a:pt x="120" y="5770"/>
                      <a:pt x="160" y="6187"/>
                    </a:cubicBezTo>
                    <a:lnTo>
                      <a:pt x="279" y="7441"/>
                    </a:lnTo>
                    <a:cubicBezTo>
                      <a:pt x="359" y="7838"/>
                      <a:pt x="398" y="8256"/>
                      <a:pt x="478" y="8654"/>
                    </a:cubicBezTo>
                    <a:lnTo>
                      <a:pt x="717" y="9868"/>
                    </a:lnTo>
                    <a:lnTo>
                      <a:pt x="1015" y="11081"/>
                    </a:lnTo>
                    <a:lnTo>
                      <a:pt x="1373" y="12275"/>
                    </a:lnTo>
                    <a:lnTo>
                      <a:pt x="1771" y="13448"/>
                    </a:lnTo>
                    <a:cubicBezTo>
                      <a:pt x="1910" y="13846"/>
                      <a:pt x="2069" y="14244"/>
                      <a:pt x="2209" y="14622"/>
                    </a:cubicBezTo>
                    <a:cubicBezTo>
                      <a:pt x="2865" y="16134"/>
                      <a:pt x="3641" y="17606"/>
                      <a:pt x="4576" y="18978"/>
                    </a:cubicBezTo>
                    <a:cubicBezTo>
                      <a:pt x="3900" y="17447"/>
                      <a:pt x="3283" y="15935"/>
                      <a:pt x="2766" y="14403"/>
                    </a:cubicBezTo>
                    <a:cubicBezTo>
                      <a:pt x="2646" y="14005"/>
                      <a:pt x="2507" y="13607"/>
                      <a:pt x="2388" y="13229"/>
                    </a:cubicBezTo>
                    <a:lnTo>
                      <a:pt x="2049" y="12056"/>
                    </a:lnTo>
                    <a:lnTo>
                      <a:pt x="1711" y="10882"/>
                    </a:lnTo>
                    <a:lnTo>
                      <a:pt x="1453" y="9688"/>
                    </a:lnTo>
                    <a:lnTo>
                      <a:pt x="1194" y="8495"/>
                    </a:lnTo>
                    <a:lnTo>
                      <a:pt x="975" y="7301"/>
                    </a:lnTo>
                    <a:lnTo>
                      <a:pt x="796" y="6108"/>
                    </a:lnTo>
                    <a:cubicBezTo>
                      <a:pt x="756" y="5690"/>
                      <a:pt x="697" y="5292"/>
                      <a:pt x="657" y="4894"/>
                    </a:cubicBezTo>
                    <a:cubicBezTo>
                      <a:pt x="478" y="3283"/>
                      <a:pt x="398" y="1632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90" name="Google Shape;1690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21"/>
          <p:cNvSpPr txBox="1">
            <a:spLocks noGrp="1"/>
          </p:cNvSpPr>
          <p:nvPr>
            <p:ph type="subTitle" idx="1"/>
          </p:nvPr>
        </p:nvSpPr>
        <p:spPr>
          <a:xfrm>
            <a:off x="1835431" y="2660400"/>
            <a:ext cx="33484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21"/>
          <p:cNvSpPr txBox="1">
            <a:spLocks noGrp="1"/>
          </p:cNvSpPr>
          <p:nvPr>
            <p:ph type="subTitle" idx="2"/>
          </p:nvPr>
        </p:nvSpPr>
        <p:spPr>
          <a:xfrm>
            <a:off x="7008169" y="2660400"/>
            <a:ext cx="33484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21"/>
          <p:cNvSpPr txBox="1">
            <a:spLocks noGrp="1"/>
          </p:cNvSpPr>
          <p:nvPr>
            <p:ph type="subTitle" idx="3"/>
          </p:nvPr>
        </p:nvSpPr>
        <p:spPr>
          <a:xfrm>
            <a:off x="1835431" y="4850900"/>
            <a:ext cx="33484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21"/>
          <p:cNvSpPr txBox="1">
            <a:spLocks noGrp="1"/>
          </p:cNvSpPr>
          <p:nvPr>
            <p:ph type="subTitle" idx="4"/>
          </p:nvPr>
        </p:nvSpPr>
        <p:spPr>
          <a:xfrm>
            <a:off x="7008169" y="4850900"/>
            <a:ext cx="33484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5" name="Google Shape;1695;p21"/>
          <p:cNvSpPr txBox="1">
            <a:spLocks noGrp="1"/>
          </p:cNvSpPr>
          <p:nvPr>
            <p:ph type="subTitle" idx="5"/>
          </p:nvPr>
        </p:nvSpPr>
        <p:spPr>
          <a:xfrm>
            <a:off x="1835431" y="1986267"/>
            <a:ext cx="33484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96" name="Google Shape;1696;p21"/>
          <p:cNvSpPr txBox="1">
            <a:spLocks noGrp="1"/>
          </p:cNvSpPr>
          <p:nvPr>
            <p:ph type="subTitle" idx="6"/>
          </p:nvPr>
        </p:nvSpPr>
        <p:spPr>
          <a:xfrm>
            <a:off x="1835431" y="4176900"/>
            <a:ext cx="33484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97" name="Google Shape;1697;p21"/>
          <p:cNvSpPr txBox="1">
            <a:spLocks noGrp="1"/>
          </p:cNvSpPr>
          <p:nvPr>
            <p:ph type="subTitle" idx="7"/>
          </p:nvPr>
        </p:nvSpPr>
        <p:spPr>
          <a:xfrm>
            <a:off x="7008164" y="1986267"/>
            <a:ext cx="33484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98" name="Google Shape;1698;p21"/>
          <p:cNvSpPr txBox="1">
            <a:spLocks noGrp="1"/>
          </p:cNvSpPr>
          <p:nvPr>
            <p:ph type="subTitle" idx="8"/>
          </p:nvPr>
        </p:nvSpPr>
        <p:spPr>
          <a:xfrm>
            <a:off x="7008164" y="4176900"/>
            <a:ext cx="33484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02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 flipH="1">
            <a:off x="7929806" y="-912400"/>
            <a:ext cx="5134428" cy="8682781"/>
          </a:xfrm>
          <a:custGeom>
            <a:avLst/>
            <a:gdLst/>
            <a:ahLst/>
            <a:cxnLst/>
            <a:rect l="l" t="t" r="r" b="b"/>
            <a:pathLst>
              <a:path w="38692" h="107620" extrusionOk="0">
                <a:moveTo>
                  <a:pt x="1" y="0"/>
                </a:moveTo>
                <a:lnTo>
                  <a:pt x="1" y="107620"/>
                </a:lnTo>
                <a:lnTo>
                  <a:pt x="26915" y="107620"/>
                </a:lnTo>
                <a:cubicBezTo>
                  <a:pt x="24290" y="104815"/>
                  <a:pt x="23872" y="100478"/>
                  <a:pt x="24886" y="96778"/>
                </a:cubicBezTo>
                <a:cubicBezTo>
                  <a:pt x="25921" y="93078"/>
                  <a:pt x="28189" y="89876"/>
                  <a:pt x="30436" y="86752"/>
                </a:cubicBezTo>
                <a:cubicBezTo>
                  <a:pt x="32704" y="83649"/>
                  <a:pt x="35052" y="80526"/>
                  <a:pt x="36305" y="76886"/>
                </a:cubicBezTo>
                <a:cubicBezTo>
                  <a:pt x="38692" y="70023"/>
                  <a:pt x="36742" y="62165"/>
                  <a:pt x="32525" y="56237"/>
                </a:cubicBezTo>
                <a:cubicBezTo>
                  <a:pt x="29024" y="51284"/>
                  <a:pt x="23872" y="46907"/>
                  <a:pt x="23335" y="40880"/>
                </a:cubicBezTo>
                <a:cubicBezTo>
                  <a:pt x="22857" y="35628"/>
                  <a:pt x="26100" y="30794"/>
                  <a:pt x="26816" y="25562"/>
                </a:cubicBezTo>
                <a:cubicBezTo>
                  <a:pt x="27751" y="18779"/>
                  <a:pt x="24230" y="11916"/>
                  <a:pt x="18978" y="7500"/>
                </a:cubicBezTo>
                <a:cubicBezTo>
                  <a:pt x="13727" y="3084"/>
                  <a:pt x="6724" y="13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10800000" flipH="1">
            <a:off x="-278165" y="4404426"/>
            <a:ext cx="3255577" cy="2714108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5400000" flipH="1">
            <a:off x="-532156" y="-194109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" name="Google Shape;61;p3"/>
          <p:cNvGrpSpPr/>
          <p:nvPr/>
        </p:nvGrpSpPr>
        <p:grpSpPr>
          <a:xfrm rot="-607564">
            <a:off x="9600195" y="5930588"/>
            <a:ext cx="873087" cy="1316819"/>
            <a:chOff x="5185050" y="2463125"/>
            <a:chExt cx="751475" cy="1133400"/>
          </a:xfrm>
        </p:grpSpPr>
        <p:sp>
          <p:nvSpPr>
            <p:cNvPr id="62" name="Google Shape;62;p3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3287096">
            <a:off x="-140345" y="97704"/>
            <a:ext cx="827884" cy="1193459"/>
            <a:chOff x="3563300" y="2901850"/>
            <a:chExt cx="712675" cy="1027375"/>
          </a:xfrm>
        </p:grpSpPr>
        <p:sp>
          <p:nvSpPr>
            <p:cNvPr id="65" name="Google Shape;65;p3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5721596" flipH="1">
            <a:off x="-370409" y="5768533"/>
            <a:ext cx="1287568" cy="790332"/>
            <a:chOff x="3635425" y="69650"/>
            <a:chExt cx="965800" cy="592825"/>
          </a:xfrm>
        </p:grpSpPr>
        <p:sp>
          <p:nvSpPr>
            <p:cNvPr id="84" name="Google Shape;84;p3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flipH="1">
            <a:off x="11120894" y="-492333"/>
            <a:ext cx="1287740" cy="1440065"/>
            <a:chOff x="2180275" y="-47850"/>
            <a:chExt cx="812625" cy="908750"/>
          </a:xfrm>
        </p:grpSpPr>
        <p:sp>
          <p:nvSpPr>
            <p:cNvPr id="107" name="Google Shape;107;p3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 rot="-2417957" flipH="1">
            <a:off x="-204722" y="6391376"/>
            <a:ext cx="790555" cy="394496"/>
            <a:chOff x="5351150" y="1861950"/>
            <a:chExt cx="1036450" cy="517200"/>
          </a:xfrm>
        </p:grpSpPr>
        <p:sp>
          <p:nvSpPr>
            <p:cNvPr id="126" name="Google Shape;126;p3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950967" y="3130500"/>
            <a:ext cx="6756800" cy="14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777900"/>
            <a:ext cx="22028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3"/>
          <p:cNvSpPr txBox="1">
            <a:spLocks noGrp="1"/>
          </p:cNvSpPr>
          <p:nvPr>
            <p:ph type="subTitle" idx="1"/>
          </p:nvPr>
        </p:nvSpPr>
        <p:spPr>
          <a:xfrm>
            <a:off x="950967" y="45801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711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2"/>
          <p:cNvSpPr/>
          <p:nvPr/>
        </p:nvSpPr>
        <p:spPr>
          <a:xfrm rot="-5400000">
            <a:off x="9800913" y="-1150241"/>
            <a:ext cx="3083264" cy="3760221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22"/>
          <p:cNvSpPr/>
          <p:nvPr/>
        </p:nvSpPr>
        <p:spPr>
          <a:xfrm rot="-5400000" flipH="1">
            <a:off x="-679128" y="4493177"/>
            <a:ext cx="3260191" cy="3935235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22"/>
          <p:cNvSpPr/>
          <p:nvPr/>
        </p:nvSpPr>
        <p:spPr>
          <a:xfrm rot="-5400000" flipH="1">
            <a:off x="-997976" y="-742054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22"/>
          <p:cNvSpPr/>
          <p:nvPr/>
        </p:nvSpPr>
        <p:spPr>
          <a:xfrm rot="-5556362">
            <a:off x="8805028" y="3087746"/>
            <a:ext cx="2620557" cy="6101860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4" name="Google Shape;1704;p22"/>
          <p:cNvGrpSpPr/>
          <p:nvPr/>
        </p:nvGrpSpPr>
        <p:grpSpPr>
          <a:xfrm>
            <a:off x="10952235" y="-9623"/>
            <a:ext cx="1717011" cy="1969587"/>
            <a:chOff x="6991800" y="4370325"/>
            <a:chExt cx="1673500" cy="1919675"/>
          </a:xfrm>
        </p:grpSpPr>
        <p:sp>
          <p:nvSpPr>
            <p:cNvPr id="1705" name="Google Shape;1705;p22"/>
            <p:cNvSpPr/>
            <p:nvPr/>
          </p:nvSpPr>
          <p:spPr>
            <a:xfrm>
              <a:off x="7004750" y="4562300"/>
              <a:ext cx="1622750" cy="1727700"/>
            </a:xfrm>
            <a:custGeom>
              <a:avLst/>
              <a:gdLst/>
              <a:ahLst/>
              <a:cxnLst/>
              <a:rect l="l" t="t" r="r" b="b"/>
              <a:pathLst>
                <a:path w="64910" h="69108" extrusionOk="0">
                  <a:moveTo>
                    <a:pt x="32763" y="0"/>
                  </a:moveTo>
                  <a:lnTo>
                    <a:pt x="0" y="22678"/>
                  </a:lnTo>
                  <a:lnTo>
                    <a:pt x="32147" y="69108"/>
                  </a:lnTo>
                  <a:lnTo>
                    <a:pt x="64910" y="46430"/>
                  </a:lnTo>
                  <a:lnTo>
                    <a:pt x="32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7004750" y="4562300"/>
              <a:ext cx="1622750" cy="1727700"/>
            </a:xfrm>
            <a:custGeom>
              <a:avLst/>
              <a:gdLst/>
              <a:ahLst/>
              <a:cxnLst/>
              <a:rect l="l" t="t" r="r" b="b"/>
              <a:pathLst>
                <a:path w="64910" h="69108" extrusionOk="0">
                  <a:moveTo>
                    <a:pt x="32763" y="0"/>
                  </a:moveTo>
                  <a:lnTo>
                    <a:pt x="0" y="22678"/>
                  </a:lnTo>
                  <a:lnTo>
                    <a:pt x="32147" y="69108"/>
                  </a:lnTo>
                  <a:lnTo>
                    <a:pt x="64910" y="46430"/>
                  </a:lnTo>
                  <a:lnTo>
                    <a:pt x="32763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7006225" y="4476750"/>
              <a:ext cx="1646650" cy="1772975"/>
            </a:xfrm>
            <a:custGeom>
              <a:avLst/>
              <a:gdLst/>
              <a:ahLst/>
              <a:cxnLst/>
              <a:rect l="l" t="t" r="r" b="b"/>
              <a:pathLst>
                <a:path w="65866" h="70919" extrusionOk="0">
                  <a:moveTo>
                    <a:pt x="35390" y="1"/>
                  </a:moveTo>
                  <a:lnTo>
                    <a:pt x="1" y="24489"/>
                  </a:lnTo>
                  <a:lnTo>
                    <a:pt x="32147" y="70918"/>
                  </a:lnTo>
                  <a:lnTo>
                    <a:pt x="64891" y="48241"/>
                  </a:lnTo>
                  <a:lnTo>
                    <a:pt x="65865" y="44023"/>
                  </a:lnTo>
                  <a:lnTo>
                    <a:pt x="35390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7043025" y="4370325"/>
              <a:ext cx="1622275" cy="1727725"/>
            </a:xfrm>
            <a:custGeom>
              <a:avLst/>
              <a:gdLst/>
              <a:ahLst/>
              <a:cxnLst/>
              <a:rect l="l" t="t" r="r" b="b"/>
              <a:pathLst>
                <a:path w="64891" h="69109" extrusionOk="0">
                  <a:moveTo>
                    <a:pt x="32744" y="1"/>
                  </a:moveTo>
                  <a:lnTo>
                    <a:pt x="1" y="22678"/>
                  </a:lnTo>
                  <a:lnTo>
                    <a:pt x="32147" y="69108"/>
                  </a:lnTo>
                  <a:lnTo>
                    <a:pt x="64891" y="46430"/>
                  </a:lnTo>
                  <a:lnTo>
                    <a:pt x="327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709" name="Google Shape;1709;p22"/>
            <p:cNvCxnSpPr/>
            <p:nvPr/>
          </p:nvCxnSpPr>
          <p:spPr>
            <a:xfrm flipH="1">
              <a:off x="7819100" y="5579750"/>
              <a:ext cx="833400" cy="56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2"/>
            <p:cNvCxnSpPr/>
            <p:nvPr/>
          </p:nvCxnSpPr>
          <p:spPr>
            <a:xfrm flipH="1">
              <a:off x="7793300" y="5611488"/>
              <a:ext cx="859200" cy="58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2"/>
            <p:cNvCxnSpPr/>
            <p:nvPr/>
          </p:nvCxnSpPr>
          <p:spPr>
            <a:xfrm flipH="1">
              <a:off x="7793350" y="5658800"/>
              <a:ext cx="838200" cy="56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2" name="Google Shape;1712;p22"/>
            <p:cNvSpPr/>
            <p:nvPr/>
          </p:nvSpPr>
          <p:spPr>
            <a:xfrm>
              <a:off x="7186250" y="4504100"/>
              <a:ext cx="1326875" cy="1412925"/>
            </a:xfrm>
            <a:custGeom>
              <a:avLst/>
              <a:gdLst/>
              <a:ahLst/>
              <a:cxnLst/>
              <a:rect l="l" t="t" r="r" b="b"/>
              <a:pathLst>
                <a:path w="53075" h="56517" extrusionOk="0">
                  <a:moveTo>
                    <a:pt x="26796" y="1"/>
                  </a:moveTo>
                  <a:lnTo>
                    <a:pt x="1" y="18541"/>
                  </a:lnTo>
                  <a:lnTo>
                    <a:pt x="26299" y="56516"/>
                  </a:lnTo>
                  <a:lnTo>
                    <a:pt x="53075" y="37976"/>
                  </a:lnTo>
                  <a:lnTo>
                    <a:pt x="26796" y="1"/>
                  </a:lnTo>
                  <a:close/>
                </a:path>
              </a:pathLst>
            </a:custGeom>
            <a:solidFill>
              <a:schemeClr val="accent3"/>
            </a:solidFill>
            <a:ln w="3382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7364300" y="4679175"/>
              <a:ext cx="719650" cy="685325"/>
            </a:xfrm>
            <a:custGeom>
              <a:avLst/>
              <a:gdLst/>
              <a:ahLst/>
              <a:cxnLst/>
              <a:rect l="l" t="t" r="r" b="b"/>
              <a:pathLst>
                <a:path w="28786" h="27413" extrusionOk="0">
                  <a:moveTo>
                    <a:pt x="16790" y="0"/>
                  </a:moveTo>
                  <a:lnTo>
                    <a:pt x="737" y="11100"/>
                  </a:lnTo>
                  <a:cubicBezTo>
                    <a:pt x="1672" y="12413"/>
                    <a:pt x="1313" y="14223"/>
                    <a:pt x="1" y="15119"/>
                  </a:cubicBezTo>
                  <a:lnTo>
                    <a:pt x="7978" y="26656"/>
                  </a:lnTo>
                  <a:cubicBezTo>
                    <a:pt x="8476" y="26309"/>
                    <a:pt x="9050" y="26142"/>
                    <a:pt x="9618" y="26142"/>
                  </a:cubicBezTo>
                  <a:cubicBezTo>
                    <a:pt x="10546" y="26142"/>
                    <a:pt x="11461" y="26586"/>
                    <a:pt x="12016" y="27412"/>
                  </a:cubicBezTo>
                  <a:lnTo>
                    <a:pt x="28049" y="16292"/>
                  </a:lnTo>
                  <a:cubicBezTo>
                    <a:pt x="27134" y="14979"/>
                    <a:pt x="27472" y="13149"/>
                    <a:pt x="28785" y="12254"/>
                  </a:cubicBezTo>
                  <a:lnTo>
                    <a:pt x="20808" y="716"/>
                  </a:lnTo>
                  <a:cubicBezTo>
                    <a:pt x="20303" y="1076"/>
                    <a:pt x="19728" y="1247"/>
                    <a:pt x="19159" y="1247"/>
                  </a:cubicBezTo>
                  <a:cubicBezTo>
                    <a:pt x="18248" y="1247"/>
                    <a:pt x="17353" y="808"/>
                    <a:pt x="16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7632850" y="5091450"/>
              <a:ext cx="548075" cy="400350"/>
            </a:xfrm>
            <a:custGeom>
              <a:avLst/>
              <a:gdLst/>
              <a:ahLst/>
              <a:cxnLst/>
              <a:rect l="l" t="t" r="r" b="b"/>
              <a:pathLst>
                <a:path w="21923" h="16014" extrusionOk="0">
                  <a:moveTo>
                    <a:pt x="20808" y="0"/>
                  </a:moveTo>
                  <a:lnTo>
                    <a:pt x="1" y="14402"/>
                  </a:lnTo>
                  <a:lnTo>
                    <a:pt x="1115" y="16014"/>
                  </a:lnTo>
                  <a:lnTo>
                    <a:pt x="21922" y="1592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7684075" y="5163550"/>
              <a:ext cx="548075" cy="400375"/>
            </a:xfrm>
            <a:custGeom>
              <a:avLst/>
              <a:gdLst/>
              <a:ahLst/>
              <a:cxnLst/>
              <a:rect l="l" t="t" r="r" b="b"/>
              <a:pathLst>
                <a:path w="21923" h="16015" extrusionOk="0">
                  <a:moveTo>
                    <a:pt x="20808" y="1"/>
                  </a:moveTo>
                  <a:lnTo>
                    <a:pt x="1" y="14423"/>
                  </a:lnTo>
                  <a:lnTo>
                    <a:pt x="1095" y="16014"/>
                  </a:lnTo>
                  <a:lnTo>
                    <a:pt x="21922" y="159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22"/>
            <p:cNvSpPr/>
            <p:nvPr/>
          </p:nvSpPr>
          <p:spPr>
            <a:xfrm>
              <a:off x="7734800" y="5235675"/>
              <a:ext cx="548075" cy="399850"/>
            </a:xfrm>
            <a:custGeom>
              <a:avLst/>
              <a:gdLst/>
              <a:ahLst/>
              <a:cxnLst/>
              <a:rect l="l" t="t" r="r" b="b"/>
              <a:pathLst>
                <a:path w="21923" h="15994" extrusionOk="0">
                  <a:moveTo>
                    <a:pt x="20808" y="0"/>
                  </a:moveTo>
                  <a:lnTo>
                    <a:pt x="1" y="14402"/>
                  </a:lnTo>
                  <a:lnTo>
                    <a:pt x="1115" y="15994"/>
                  </a:lnTo>
                  <a:lnTo>
                    <a:pt x="21922" y="1591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22"/>
            <p:cNvSpPr/>
            <p:nvPr/>
          </p:nvSpPr>
          <p:spPr>
            <a:xfrm>
              <a:off x="7786525" y="5307275"/>
              <a:ext cx="548075" cy="400375"/>
            </a:xfrm>
            <a:custGeom>
              <a:avLst/>
              <a:gdLst/>
              <a:ahLst/>
              <a:cxnLst/>
              <a:rect l="l" t="t" r="r" b="b"/>
              <a:pathLst>
                <a:path w="21923" h="16015" extrusionOk="0">
                  <a:moveTo>
                    <a:pt x="20808" y="1"/>
                  </a:moveTo>
                  <a:lnTo>
                    <a:pt x="0" y="14403"/>
                  </a:lnTo>
                  <a:lnTo>
                    <a:pt x="1095" y="16014"/>
                  </a:lnTo>
                  <a:lnTo>
                    <a:pt x="21922" y="159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7837750" y="5379400"/>
              <a:ext cx="548075" cy="400350"/>
            </a:xfrm>
            <a:custGeom>
              <a:avLst/>
              <a:gdLst/>
              <a:ahLst/>
              <a:cxnLst/>
              <a:rect l="l" t="t" r="r" b="b"/>
              <a:pathLst>
                <a:path w="21923" h="16014" extrusionOk="0">
                  <a:moveTo>
                    <a:pt x="20808" y="0"/>
                  </a:moveTo>
                  <a:lnTo>
                    <a:pt x="0" y="14422"/>
                  </a:lnTo>
                  <a:lnTo>
                    <a:pt x="1094" y="16014"/>
                  </a:lnTo>
                  <a:lnTo>
                    <a:pt x="21922" y="1591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6991800" y="4936775"/>
              <a:ext cx="854925" cy="1350750"/>
            </a:xfrm>
            <a:custGeom>
              <a:avLst/>
              <a:gdLst/>
              <a:ahLst/>
              <a:cxnLst/>
              <a:rect l="l" t="t" r="r" b="b"/>
              <a:pathLst>
                <a:path w="34197" h="54030" extrusionOk="0">
                  <a:moveTo>
                    <a:pt x="2050" y="1"/>
                  </a:moveTo>
                  <a:cubicBezTo>
                    <a:pt x="598" y="2209"/>
                    <a:pt x="1" y="4974"/>
                    <a:pt x="379" y="7600"/>
                  </a:cubicBezTo>
                  <a:lnTo>
                    <a:pt x="32525" y="54029"/>
                  </a:lnTo>
                  <a:cubicBezTo>
                    <a:pt x="32147" y="51403"/>
                    <a:pt x="32744" y="48658"/>
                    <a:pt x="34196" y="46410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7438400" y="4749275"/>
              <a:ext cx="571950" cy="544600"/>
            </a:xfrm>
            <a:custGeom>
              <a:avLst/>
              <a:gdLst/>
              <a:ahLst/>
              <a:cxnLst/>
              <a:rect l="l" t="t" r="r" b="b"/>
              <a:pathLst>
                <a:path w="22878" h="21784" extrusionOk="0">
                  <a:moveTo>
                    <a:pt x="13329" y="1"/>
                  </a:moveTo>
                  <a:lnTo>
                    <a:pt x="558" y="8833"/>
                  </a:lnTo>
                  <a:cubicBezTo>
                    <a:pt x="1294" y="9888"/>
                    <a:pt x="1035" y="11320"/>
                    <a:pt x="1" y="12036"/>
                  </a:cubicBezTo>
                  <a:lnTo>
                    <a:pt x="6326" y="21226"/>
                  </a:lnTo>
                  <a:cubicBezTo>
                    <a:pt x="6734" y="20942"/>
                    <a:pt x="7198" y="20806"/>
                    <a:pt x="7656" y="20806"/>
                  </a:cubicBezTo>
                  <a:cubicBezTo>
                    <a:pt x="8384" y="20806"/>
                    <a:pt x="9097" y="21149"/>
                    <a:pt x="9549" y="21783"/>
                  </a:cubicBezTo>
                  <a:lnTo>
                    <a:pt x="22300" y="12971"/>
                  </a:lnTo>
                  <a:cubicBezTo>
                    <a:pt x="21584" y="11917"/>
                    <a:pt x="21823" y="10484"/>
                    <a:pt x="22877" y="9748"/>
                  </a:cubicBezTo>
                  <a:lnTo>
                    <a:pt x="16531" y="578"/>
                  </a:lnTo>
                  <a:cubicBezTo>
                    <a:pt x="16127" y="868"/>
                    <a:pt x="15669" y="1006"/>
                    <a:pt x="15218" y="1006"/>
                  </a:cubicBezTo>
                  <a:cubicBezTo>
                    <a:pt x="14493" y="1006"/>
                    <a:pt x="13782" y="651"/>
                    <a:pt x="13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6991800" y="4936775"/>
              <a:ext cx="854925" cy="1350750"/>
            </a:xfrm>
            <a:custGeom>
              <a:avLst/>
              <a:gdLst/>
              <a:ahLst/>
              <a:cxnLst/>
              <a:rect l="l" t="t" r="r" b="b"/>
              <a:pathLst>
                <a:path w="34197" h="54030" extrusionOk="0">
                  <a:moveTo>
                    <a:pt x="2050" y="1"/>
                  </a:moveTo>
                  <a:cubicBezTo>
                    <a:pt x="598" y="2209"/>
                    <a:pt x="1" y="4974"/>
                    <a:pt x="379" y="7600"/>
                  </a:cubicBezTo>
                  <a:lnTo>
                    <a:pt x="32525" y="54029"/>
                  </a:lnTo>
                  <a:cubicBezTo>
                    <a:pt x="32147" y="51403"/>
                    <a:pt x="32744" y="48658"/>
                    <a:pt x="34196" y="46410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7080825" y="5078025"/>
              <a:ext cx="657475" cy="976750"/>
            </a:xfrm>
            <a:custGeom>
              <a:avLst/>
              <a:gdLst/>
              <a:ahLst/>
              <a:cxnLst/>
              <a:rect l="l" t="t" r="r" b="b"/>
              <a:pathLst>
                <a:path w="26299" h="39070" fill="none" extrusionOk="0">
                  <a:moveTo>
                    <a:pt x="1" y="0"/>
                  </a:moveTo>
                  <a:lnTo>
                    <a:pt x="26299" y="39069"/>
                  </a:lnTo>
                </a:path>
              </a:pathLst>
            </a:custGeom>
            <a:noFill/>
            <a:ln w="139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7060925" y="5121775"/>
              <a:ext cx="657500" cy="976750"/>
            </a:xfrm>
            <a:custGeom>
              <a:avLst/>
              <a:gdLst/>
              <a:ahLst/>
              <a:cxnLst/>
              <a:rect l="l" t="t" r="r" b="b"/>
              <a:pathLst>
                <a:path w="26300" h="39070" fill="none" extrusionOk="0">
                  <a:moveTo>
                    <a:pt x="1" y="1"/>
                  </a:moveTo>
                  <a:lnTo>
                    <a:pt x="26299" y="39070"/>
                  </a:lnTo>
                </a:path>
              </a:pathLst>
            </a:custGeom>
            <a:noFill/>
            <a:ln w="139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22"/>
          <p:cNvGrpSpPr/>
          <p:nvPr/>
        </p:nvGrpSpPr>
        <p:grpSpPr>
          <a:xfrm rot="-2516882">
            <a:off x="29965" y="-517902"/>
            <a:ext cx="1083571" cy="1211745"/>
            <a:chOff x="2180275" y="-47850"/>
            <a:chExt cx="812625" cy="908750"/>
          </a:xfrm>
        </p:grpSpPr>
        <p:sp>
          <p:nvSpPr>
            <p:cNvPr id="1725" name="Google Shape;1725;p22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2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22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22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3" name="Google Shape;1743;p22"/>
          <p:cNvGrpSpPr/>
          <p:nvPr/>
        </p:nvGrpSpPr>
        <p:grpSpPr>
          <a:xfrm rot="9460325">
            <a:off x="10904165" y="6112616"/>
            <a:ext cx="1099167" cy="1229187"/>
            <a:chOff x="2180275" y="-47850"/>
            <a:chExt cx="812625" cy="908750"/>
          </a:xfrm>
        </p:grpSpPr>
        <p:sp>
          <p:nvSpPr>
            <p:cNvPr id="1744" name="Google Shape;1744;p22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2" name="Google Shape;1762;p22"/>
          <p:cNvGrpSpPr/>
          <p:nvPr/>
        </p:nvGrpSpPr>
        <p:grpSpPr>
          <a:xfrm rot="-6957884" flipH="1">
            <a:off x="11721209" y="6236059"/>
            <a:ext cx="862964" cy="529703"/>
            <a:chOff x="3635425" y="69650"/>
            <a:chExt cx="965800" cy="592825"/>
          </a:xfrm>
        </p:grpSpPr>
        <p:sp>
          <p:nvSpPr>
            <p:cNvPr id="1763" name="Google Shape;1763;p22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5" name="Google Shape;1785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2"/>
          <p:cNvSpPr txBox="1">
            <a:spLocks noGrp="1"/>
          </p:cNvSpPr>
          <p:nvPr>
            <p:ph type="subTitle" idx="1"/>
          </p:nvPr>
        </p:nvSpPr>
        <p:spPr>
          <a:xfrm>
            <a:off x="960000" y="2865601"/>
            <a:ext cx="3073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2"/>
          <p:cNvSpPr txBox="1">
            <a:spLocks noGrp="1"/>
          </p:cNvSpPr>
          <p:nvPr>
            <p:ph type="subTitle" idx="2"/>
          </p:nvPr>
        </p:nvSpPr>
        <p:spPr>
          <a:xfrm>
            <a:off x="4559233" y="2865601"/>
            <a:ext cx="3073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22"/>
          <p:cNvSpPr txBox="1">
            <a:spLocks noGrp="1"/>
          </p:cNvSpPr>
          <p:nvPr>
            <p:ph type="subTitle" idx="3"/>
          </p:nvPr>
        </p:nvSpPr>
        <p:spPr>
          <a:xfrm>
            <a:off x="960000" y="4772567"/>
            <a:ext cx="3073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22"/>
          <p:cNvSpPr txBox="1">
            <a:spLocks noGrp="1"/>
          </p:cNvSpPr>
          <p:nvPr>
            <p:ph type="subTitle" idx="4"/>
          </p:nvPr>
        </p:nvSpPr>
        <p:spPr>
          <a:xfrm>
            <a:off x="4559233" y="4772567"/>
            <a:ext cx="3073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2"/>
          <p:cNvSpPr txBox="1">
            <a:spLocks noGrp="1"/>
          </p:cNvSpPr>
          <p:nvPr>
            <p:ph type="subTitle" idx="5"/>
          </p:nvPr>
        </p:nvSpPr>
        <p:spPr>
          <a:xfrm>
            <a:off x="8158467" y="2865601"/>
            <a:ext cx="3073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1" name="Google Shape;1791;p22"/>
          <p:cNvSpPr txBox="1">
            <a:spLocks noGrp="1"/>
          </p:cNvSpPr>
          <p:nvPr>
            <p:ph type="subTitle" idx="6"/>
          </p:nvPr>
        </p:nvSpPr>
        <p:spPr>
          <a:xfrm>
            <a:off x="8158467" y="4772567"/>
            <a:ext cx="3073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2" name="Google Shape;1792;p22"/>
          <p:cNvSpPr txBox="1">
            <a:spLocks noGrp="1"/>
          </p:cNvSpPr>
          <p:nvPr>
            <p:ph type="subTitle" idx="7"/>
          </p:nvPr>
        </p:nvSpPr>
        <p:spPr>
          <a:xfrm>
            <a:off x="961393" y="2208800"/>
            <a:ext cx="3070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93" name="Google Shape;1793;p22"/>
          <p:cNvSpPr txBox="1">
            <a:spLocks noGrp="1"/>
          </p:cNvSpPr>
          <p:nvPr>
            <p:ph type="subTitle" idx="8"/>
          </p:nvPr>
        </p:nvSpPr>
        <p:spPr>
          <a:xfrm>
            <a:off x="4560627" y="2208800"/>
            <a:ext cx="3070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94" name="Google Shape;1794;p22"/>
          <p:cNvSpPr txBox="1">
            <a:spLocks noGrp="1"/>
          </p:cNvSpPr>
          <p:nvPr>
            <p:ph type="subTitle" idx="9"/>
          </p:nvPr>
        </p:nvSpPr>
        <p:spPr>
          <a:xfrm>
            <a:off x="8159860" y="2208800"/>
            <a:ext cx="3070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95" name="Google Shape;1795;p22"/>
          <p:cNvSpPr txBox="1">
            <a:spLocks noGrp="1"/>
          </p:cNvSpPr>
          <p:nvPr>
            <p:ph type="subTitle" idx="13"/>
          </p:nvPr>
        </p:nvSpPr>
        <p:spPr>
          <a:xfrm>
            <a:off x="961393" y="4115733"/>
            <a:ext cx="3070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96" name="Google Shape;1796;p22"/>
          <p:cNvSpPr txBox="1">
            <a:spLocks noGrp="1"/>
          </p:cNvSpPr>
          <p:nvPr>
            <p:ph type="subTitle" idx="14"/>
          </p:nvPr>
        </p:nvSpPr>
        <p:spPr>
          <a:xfrm>
            <a:off x="4560627" y="4115733"/>
            <a:ext cx="3070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97" name="Google Shape;1797;p22"/>
          <p:cNvSpPr txBox="1">
            <a:spLocks noGrp="1"/>
          </p:cNvSpPr>
          <p:nvPr>
            <p:ph type="subTitle" idx="15"/>
          </p:nvPr>
        </p:nvSpPr>
        <p:spPr>
          <a:xfrm>
            <a:off x="8159860" y="4115733"/>
            <a:ext cx="3070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5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23"/>
          <p:cNvSpPr/>
          <p:nvPr/>
        </p:nvSpPr>
        <p:spPr>
          <a:xfrm rot="-5400000">
            <a:off x="8776110" y="-1251487"/>
            <a:ext cx="4006580" cy="4886259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23"/>
          <p:cNvSpPr/>
          <p:nvPr/>
        </p:nvSpPr>
        <p:spPr>
          <a:xfrm rot="-5400000" flipH="1">
            <a:off x="-521621" y="2814401"/>
            <a:ext cx="4781585" cy="5771592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23"/>
          <p:cNvSpPr/>
          <p:nvPr/>
        </p:nvSpPr>
        <p:spPr>
          <a:xfrm rot="-5400000" flipH="1">
            <a:off x="-997976" y="-742054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23"/>
          <p:cNvSpPr/>
          <p:nvPr/>
        </p:nvSpPr>
        <p:spPr>
          <a:xfrm rot="-5556362">
            <a:off x="8805028" y="3087746"/>
            <a:ext cx="2620557" cy="6101860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03" name="Google Shape;1803;p23"/>
          <p:cNvGrpSpPr/>
          <p:nvPr/>
        </p:nvGrpSpPr>
        <p:grpSpPr>
          <a:xfrm rot="3287096">
            <a:off x="-140345" y="97704"/>
            <a:ext cx="827884" cy="1193459"/>
            <a:chOff x="3563300" y="2901850"/>
            <a:chExt cx="712675" cy="1027375"/>
          </a:xfrm>
        </p:grpSpPr>
        <p:sp>
          <p:nvSpPr>
            <p:cNvPr id="1804" name="Google Shape;1804;p23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2" name="Google Shape;1822;p23"/>
          <p:cNvGrpSpPr/>
          <p:nvPr/>
        </p:nvGrpSpPr>
        <p:grpSpPr>
          <a:xfrm rot="5721596">
            <a:off x="11091841" y="5768533"/>
            <a:ext cx="1287568" cy="790332"/>
            <a:chOff x="3635425" y="69650"/>
            <a:chExt cx="965800" cy="592825"/>
          </a:xfrm>
        </p:grpSpPr>
        <p:sp>
          <p:nvSpPr>
            <p:cNvPr id="1823" name="Google Shape;1823;p23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23"/>
          <p:cNvGrpSpPr/>
          <p:nvPr/>
        </p:nvGrpSpPr>
        <p:grpSpPr>
          <a:xfrm rot="2417957">
            <a:off x="11423168" y="6391376"/>
            <a:ext cx="790555" cy="394496"/>
            <a:chOff x="5351150" y="1861950"/>
            <a:chExt cx="1036450" cy="517200"/>
          </a:xfrm>
        </p:grpSpPr>
        <p:sp>
          <p:nvSpPr>
            <p:cNvPr id="1846" name="Google Shape;1846;p23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68" name="Google Shape;1868;p23"/>
          <p:cNvSpPr txBox="1">
            <a:spLocks noGrp="1"/>
          </p:cNvSpPr>
          <p:nvPr>
            <p:ph type="title" hasCustomPrompt="1"/>
          </p:nvPr>
        </p:nvSpPr>
        <p:spPr>
          <a:xfrm>
            <a:off x="950967" y="85114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9" name="Google Shape;1869;p23"/>
          <p:cNvSpPr txBox="1">
            <a:spLocks noGrp="1"/>
          </p:cNvSpPr>
          <p:nvPr>
            <p:ph type="subTitle" idx="1"/>
          </p:nvPr>
        </p:nvSpPr>
        <p:spPr>
          <a:xfrm>
            <a:off x="950967" y="1769703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0" name="Google Shape;1870;p23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654149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1" name="Google Shape;1871;p23"/>
          <p:cNvSpPr txBox="1">
            <a:spLocks noGrp="1"/>
          </p:cNvSpPr>
          <p:nvPr>
            <p:ph type="subTitle" idx="3"/>
          </p:nvPr>
        </p:nvSpPr>
        <p:spPr>
          <a:xfrm>
            <a:off x="2964800" y="3572711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2" name="Google Shape;1872;p23"/>
          <p:cNvSpPr txBox="1">
            <a:spLocks noGrp="1"/>
          </p:cNvSpPr>
          <p:nvPr>
            <p:ph type="title" idx="4" hasCustomPrompt="1"/>
          </p:nvPr>
        </p:nvSpPr>
        <p:spPr>
          <a:xfrm>
            <a:off x="4978633" y="445715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3" name="Google Shape;1873;p23"/>
          <p:cNvSpPr txBox="1">
            <a:spLocks noGrp="1"/>
          </p:cNvSpPr>
          <p:nvPr>
            <p:ph type="subTitle" idx="5"/>
          </p:nvPr>
        </p:nvSpPr>
        <p:spPr>
          <a:xfrm>
            <a:off x="4978633" y="5375719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316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4"/>
          <p:cNvSpPr/>
          <p:nvPr/>
        </p:nvSpPr>
        <p:spPr>
          <a:xfrm rot="3829136" flipH="1">
            <a:off x="10338279" y="4831227"/>
            <a:ext cx="2574724" cy="3667383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6" name="Google Shape;1876;p24"/>
          <p:cNvSpPr/>
          <p:nvPr/>
        </p:nvSpPr>
        <p:spPr>
          <a:xfrm rot="5400000" flipH="1">
            <a:off x="-344069" y="-1327170"/>
            <a:ext cx="1998837" cy="3780369"/>
          </a:xfrm>
          <a:custGeom>
            <a:avLst/>
            <a:gdLst/>
            <a:ahLst/>
            <a:cxnLst/>
            <a:rect l="l" t="t" r="r" b="b"/>
            <a:pathLst>
              <a:path w="49415" h="74539" extrusionOk="0">
                <a:moveTo>
                  <a:pt x="49414" y="1"/>
                </a:moveTo>
                <a:cubicBezTo>
                  <a:pt x="46589" y="339"/>
                  <a:pt x="43804" y="756"/>
                  <a:pt x="41159" y="1493"/>
                </a:cubicBezTo>
                <a:cubicBezTo>
                  <a:pt x="36643" y="2746"/>
                  <a:pt x="32485" y="4934"/>
                  <a:pt x="30417" y="8057"/>
                </a:cubicBezTo>
                <a:cubicBezTo>
                  <a:pt x="26160" y="14562"/>
                  <a:pt x="32207" y="22539"/>
                  <a:pt x="28765" y="29283"/>
                </a:cubicBezTo>
                <a:cubicBezTo>
                  <a:pt x="26060" y="34614"/>
                  <a:pt x="18302" y="37578"/>
                  <a:pt x="12533" y="41517"/>
                </a:cubicBezTo>
                <a:cubicBezTo>
                  <a:pt x="5272" y="46430"/>
                  <a:pt x="796" y="53393"/>
                  <a:pt x="319" y="60534"/>
                </a:cubicBezTo>
                <a:cubicBezTo>
                  <a:pt x="1" y="65328"/>
                  <a:pt x="1513" y="70202"/>
                  <a:pt x="4536" y="74539"/>
                </a:cubicBezTo>
                <a:lnTo>
                  <a:pt x="49414" y="74539"/>
                </a:lnTo>
                <a:lnTo>
                  <a:pt x="494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7" name="Google Shape;1877;p24"/>
          <p:cNvSpPr/>
          <p:nvPr/>
        </p:nvSpPr>
        <p:spPr>
          <a:xfrm rot="-3829012">
            <a:off x="-1746104" y="4791334"/>
            <a:ext cx="3160871" cy="4502276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8" name="Google Shape;1878;p24"/>
          <p:cNvSpPr/>
          <p:nvPr/>
        </p:nvSpPr>
        <p:spPr>
          <a:xfrm>
            <a:off x="9335936" y="-566199"/>
            <a:ext cx="3341325" cy="2786112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9" name="Google Shape;1879;p24"/>
          <p:cNvGrpSpPr/>
          <p:nvPr/>
        </p:nvGrpSpPr>
        <p:grpSpPr>
          <a:xfrm rot="-1158409">
            <a:off x="10538384" y="5801750"/>
            <a:ext cx="2312493" cy="1864377"/>
            <a:chOff x="8407218" y="2866971"/>
            <a:chExt cx="2624389" cy="2115834"/>
          </a:xfrm>
        </p:grpSpPr>
        <p:sp>
          <p:nvSpPr>
            <p:cNvPr id="1880" name="Google Shape;1880;p24"/>
            <p:cNvSpPr/>
            <p:nvPr/>
          </p:nvSpPr>
          <p:spPr>
            <a:xfrm>
              <a:off x="8479596" y="3024262"/>
              <a:ext cx="1026393" cy="680250"/>
            </a:xfrm>
            <a:custGeom>
              <a:avLst/>
              <a:gdLst/>
              <a:ahLst/>
              <a:cxnLst/>
              <a:rect l="l" t="t" r="r" b="b"/>
              <a:pathLst>
                <a:path w="44004" h="29164" extrusionOk="0">
                  <a:moveTo>
                    <a:pt x="0" y="1"/>
                  </a:moveTo>
                  <a:lnTo>
                    <a:pt x="0" y="19416"/>
                  </a:lnTo>
                  <a:lnTo>
                    <a:pt x="44003" y="2916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81" name="Google Shape;1881;p24"/>
            <p:cNvGrpSpPr/>
            <p:nvPr/>
          </p:nvGrpSpPr>
          <p:grpSpPr>
            <a:xfrm>
              <a:off x="8407218" y="2866971"/>
              <a:ext cx="2624389" cy="2115834"/>
              <a:chOff x="281500" y="2833900"/>
              <a:chExt cx="2812850" cy="2267775"/>
            </a:xfrm>
          </p:grpSpPr>
          <p:sp>
            <p:nvSpPr>
              <p:cNvPr id="1882" name="Google Shape;1882;p24"/>
              <p:cNvSpPr/>
              <p:nvPr/>
            </p:nvSpPr>
            <p:spPr>
              <a:xfrm>
                <a:off x="348625" y="2846400"/>
                <a:ext cx="1361675" cy="325700"/>
              </a:xfrm>
              <a:custGeom>
                <a:avLst/>
                <a:gdLst/>
                <a:ahLst/>
                <a:cxnLst/>
                <a:rect l="l" t="t" r="r" b="b"/>
                <a:pathLst>
                  <a:path w="54467" h="13028" extrusionOk="0">
                    <a:moveTo>
                      <a:pt x="10586" y="1"/>
                    </a:moveTo>
                    <a:cubicBezTo>
                      <a:pt x="6988" y="1"/>
                      <a:pt x="3410" y="272"/>
                      <a:pt x="1" y="873"/>
                    </a:cubicBezTo>
                    <a:cubicBezTo>
                      <a:pt x="15776" y="7139"/>
                      <a:pt x="35071" y="11754"/>
                      <a:pt x="54467" y="13027"/>
                    </a:cubicBezTo>
                    <a:cubicBezTo>
                      <a:pt x="50886" y="9248"/>
                      <a:pt x="44361" y="6562"/>
                      <a:pt x="37558" y="4473"/>
                    </a:cubicBezTo>
                    <a:cubicBezTo>
                      <a:pt x="31869" y="2703"/>
                      <a:pt x="25801" y="1271"/>
                      <a:pt x="19396" y="515"/>
                    </a:cubicBezTo>
                    <a:cubicBezTo>
                      <a:pt x="16501" y="183"/>
                      <a:pt x="13537" y="1"/>
                      <a:pt x="10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24"/>
              <p:cNvSpPr/>
              <p:nvPr/>
            </p:nvSpPr>
            <p:spPr>
              <a:xfrm>
                <a:off x="298743" y="2883130"/>
                <a:ext cx="1332049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56258" h="12036" fill="none" extrusionOk="0">
                    <a:moveTo>
                      <a:pt x="1" y="1035"/>
                    </a:moveTo>
                    <a:cubicBezTo>
                      <a:pt x="10444" y="0"/>
                      <a:pt x="21365" y="20"/>
                      <a:pt x="31491" y="1731"/>
                    </a:cubicBezTo>
                    <a:cubicBezTo>
                      <a:pt x="41616" y="3482"/>
                      <a:pt x="50886" y="7023"/>
                      <a:pt x="56257" y="12036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24"/>
              <p:cNvSpPr/>
              <p:nvPr/>
            </p:nvSpPr>
            <p:spPr>
              <a:xfrm>
                <a:off x="511750" y="2926400"/>
                <a:ext cx="1043400" cy="258625"/>
              </a:xfrm>
              <a:custGeom>
                <a:avLst/>
                <a:gdLst/>
                <a:ahLst/>
                <a:cxnLst/>
                <a:rect l="l" t="t" r="r" b="b"/>
                <a:pathLst>
                  <a:path w="41736" h="10345" fill="none" extrusionOk="0">
                    <a:moveTo>
                      <a:pt x="0" y="955"/>
                    </a:moveTo>
                    <a:cubicBezTo>
                      <a:pt x="7818" y="0"/>
                      <a:pt x="16173" y="398"/>
                      <a:pt x="23573" y="2069"/>
                    </a:cubicBezTo>
                    <a:cubicBezTo>
                      <a:pt x="30993" y="3740"/>
                      <a:pt x="37399" y="6664"/>
                      <a:pt x="41735" y="10344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5" name="Google Shape;1885;p24"/>
              <p:cNvSpPr/>
              <p:nvPr/>
            </p:nvSpPr>
            <p:spPr>
              <a:xfrm>
                <a:off x="1661050" y="2846400"/>
                <a:ext cx="1362175" cy="325700"/>
              </a:xfrm>
              <a:custGeom>
                <a:avLst/>
                <a:gdLst/>
                <a:ahLst/>
                <a:cxnLst/>
                <a:rect l="l" t="t" r="r" b="b"/>
                <a:pathLst>
                  <a:path w="54487" h="13028" extrusionOk="0">
                    <a:moveTo>
                      <a:pt x="43901" y="1"/>
                    </a:moveTo>
                    <a:cubicBezTo>
                      <a:pt x="40950" y="1"/>
                      <a:pt x="37986" y="183"/>
                      <a:pt x="35091" y="515"/>
                    </a:cubicBezTo>
                    <a:cubicBezTo>
                      <a:pt x="28686" y="1271"/>
                      <a:pt x="22618" y="2703"/>
                      <a:pt x="16929" y="4473"/>
                    </a:cubicBezTo>
                    <a:cubicBezTo>
                      <a:pt x="10126" y="6562"/>
                      <a:pt x="3581" y="9248"/>
                      <a:pt x="0" y="13027"/>
                    </a:cubicBezTo>
                    <a:cubicBezTo>
                      <a:pt x="19376" y="11754"/>
                      <a:pt x="38672" y="7139"/>
                      <a:pt x="54487" y="873"/>
                    </a:cubicBezTo>
                    <a:cubicBezTo>
                      <a:pt x="51077" y="272"/>
                      <a:pt x="47499" y="1"/>
                      <a:pt x="439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6" name="Google Shape;1886;p24"/>
              <p:cNvSpPr/>
              <p:nvPr/>
            </p:nvSpPr>
            <p:spPr>
              <a:xfrm>
                <a:off x="1740137" y="2883127"/>
                <a:ext cx="1343051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56277" h="12036" fill="none" extrusionOk="0">
                    <a:moveTo>
                      <a:pt x="56277" y="1035"/>
                    </a:moveTo>
                    <a:cubicBezTo>
                      <a:pt x="45833" y="0"/>
                      <a:pt x="34892" y="20"/>
                      <a:pt x="24767" y="1731"/>
                    </a:cubicBezTo>
                    <a:cubicBezTo>
                      <a:pt x="14661" y="3482"/>
                      <a:pt x="5371" y="7023"/>
                      <a:pt x="0" y="12036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>
                <a:off x="1816700" y="2926400"/>
                <a:ext cx="1043400" cy="258625"/>
              </a:xfrm>
              <a:custGeom>
                <a:avLst/>
                <a:gdLst/>
                <a:ahLst/>
                <a:cxnLst/>
                <a:rect l="l" t="t" r="r" b="b"/>
                <a:pathLst>
                  <a:path w="41736" h="10345" fill="none" extrusionOk="0">
                    <a:moveTo>
                      <a:pt x="41736" y="955"/>
                    </a:moveTo>
                    <a:cubicBezTo>
                      <a:pt x="33918" y="0"/>
                      <a:pt x="25563" y="398"/>
                      <a:pt x="18163" y="2069"/>
                    </a:cubicBezTo>
                    <a:cubicBezTo>
                      <a:pt x="10743" y="3740"/>
                      <a:pt x="4318" y="6664"/>
                      <a:pt x="1" y="10344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281500" y="2833900"/>
                <a:ext cx="1263700" cy="2267775"/>
              </a:xfrm>
              <a:custGeom>
                <a:avLst/>
                <a:gdLst/>
                <a:ahLst/>
                <a:cxnLst/>
                <a:rect l="l" t="t" r="r" b="b"/>
                <a:pathLst>
                  <a:path w="50548" h="90711" extrusionOk="0">
                    <a:moveTo>
                      <a:pt x="0" y="0"/>
                    </a:moveTo>
                    <a:lnTo>
                      <a:pt x="0" y="79551"/>
                    </a:lnTo>
                    <a:lnTo>
                      <a:pt x="50547" y="90711"/>
                    </a:lnTo>
                    <a:lnTo>
                      <a:pt x="50547" y="11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1830625" y="2833900"/>
                <a:ext cx="1263725" cy="2267775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90711" extrusionOk="0">
                    <a:moveTo>
                      <a:pt x="50548" y="0"/>
                    </a:moveTo>
                    <a:lnTo>
                      <a:pt x="1" y="11160"/>
                    </a:lnTo>
                    <a:lnTo>
                      <a:pt x="1" y="90711"/>
                    </a:lnTo>
                    <a:lnTo>
                      <a:pt x="50548" y="79551"/>
                    </a:lnTo>
                    <a:lnTo>
                      <a:pt x="505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>
                <a:off x="1916175" y="2952750"/>
                <a:ext cx="1100575" cy="1284100"/>
              </a:xfrm>
              <a:custGeom>
                <a:avLst/>
                <a:gdLst/>
                <a:ahLst/>
                <a:cxnLst/>
                <a:rect l="l" t="t" r="r" b="b"/>
                <a:pathLst>
                  <a:path w="44023" h="51364" extrusionOk="0">
                    <a:moveTo>
                      <a:pt x="44023" y="0"/>
                    </a:moveTo>
                    <a:lnTo>
                      <a:pt x="0" y="9708"/>
                    </a:lnTo>
                    <a:lnTo>
                      <a:pt x="0" y="51363"/>
                    </a:lnTo>
                    <a:lnTo>
                      <a:pt x="44023" y="41616"/>
                    </a:lnTo>
                    <a:lnTo>
                      <a:pt x="4402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>
                <a:off x="359075" y="4641809"/>
                <a:ext cx="1100100" cy="313850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4" extrusionOk="0">
                    <a:moveTo>
                      <a:pt x="0" y="1"/>
                    </a:moveTo>
                    <a:lnTo>
                      <a:pt x="0" y="2826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24"/>
              <p:cNvSpPr/>
              <p:nvPr/>
            </p:nvSpPr>
            <p:spPr>
              <a:xfrm>
                <a:off x="359075" y="4523959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3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24"/>
              <p:cNvSpPr/>
              <p:nvPr/>
            </p:nvSpPr>
            <p:spPr>
              <a:xfrm>
                <a:off x="359075" y="4405584"/>
                <a:ext cx="1100100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3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359075" y="4287734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3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>
                <a:off x="359075" y="4169359"/>
                <a:ext cx="1100100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3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359075" y="4051509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2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359075" y="3933134"/>
                <a:ext cx="1100100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3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359075" y="3815284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2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359075" y="3697409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3"/>
                    </a:lnTo>
                    <a:lnTo>
                      <a:pt x="44003" y="97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359075" y="3579034"/>
                <a:ext cx="1100100" cy="313350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4" extrusionOk="0">
                    <a:moveTo>
                      <a:pt x="0" y="1"/>
                    </a:moveTo>
                    <a:lnTo>
                      <a:pt x="0" y="2806"/>
                    </a:lnTo>
                    <a:lnTo>
                      <a:pt x="44003" y="12533"/>
                    </a:lnTo>
                    <a:lnTo>
                      <a:pt x="44003" y="97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1967900" y="3025350"/>
                <a:ext cx="997150" cy="1138900"/>
              </a:xfrm>
              <a:custGeom>
                <a:avLst/>
                <a:gdLst/>
                <a:ahLst/>
                <a:cxnLst/>
                <a:rect l="l" t="t" r="r" b="b"/>
                <a:pathLst>
                  <a:path w="39886" h="45556" extrusionOk="0">
                    <a:moveTo>
                      <a:pt x="39885" y="1"/>
                    </a:moveTo>
                    <a:lnTo>
                      <a:pt x="0" y="8833"/>
                    </a:lnTo>
                    <a:lnTo>
                      <a:pt x="0" y="45555"/>
                    </a:lnTo>
                    <a:lnTo>
                      <a:pt x="39885" y="36723"/>
                    </a:lnTo>
                    <a:lnTo>
                      <a:pt x="398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2023600" y="3123325"/>
                <a:ext cx="8852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35410" h="10027" extrusionOk="0">
                    <a:moveTo>
                      <a:pt x="35409" y="1"/>
                    </a:moveTo>
                    <a:lnTo>
                      <a:pt x="0" y="7838"/>
                    </a:lnTo>
                    <a:lnTo>
                      <a:pt x="0" y="10027"/>
                    </a:lnTo>
                    <a:lnTo>
                      <a:pt x="35409" y="2189"/>
                    </a:lnTo>
                    <a:lnTo>
                      <a:pt x="354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2023600" y="3241700"/>
                <a:ext cx="8852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35410" h="10027" extrusionOk="0">
                    <a:moveTo>
                      <a:pt x="35409" y="0"/>
                    </a:moveTo>
                    <a:lnTo>
                      <a:pt x="0" y="7838"/>
                    </a:lnTo>
                    <a:lnTo>
                      <a:pt x="0" y="10026"/>
                    </a:lnTo>
                    <a:lnTo>
                      <a:pt x="35409" y="2188"/>
                    </a:lnTo>
                    <a:lnTo>
                      <a:pt x="354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1545175" y="3112875"/>
                <a:ext cx="285475" cy="1988800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79552" extrusionOk="0">
                    <a:moveTo>
                      <a:pt x="0" y="1"/>
                    </a:moveTo>
                    <a:lnTo>
                      <a:pt x="0" y="79552"/>
                    </a:lnTo>
                    <a:lnTo>
                      <a:pt x="11419" y="79552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1545175" y="3112875"/>
                <a:ext cx="285475" cy="1988800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79552" extrusionOk="0">
                    <a:moveTo>
                      <a:pt x="0" y="1"/>
                    </a:moveTo>
                    <a:lnTo>
                      <a:pt x="0" y="79552"/>
                    </a:lnTo>
                    <a:lnTo>
                      <a:pt x="11419" y="79552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rgbClr val="000000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1545175" y="4820675"/>
                <a:ext cx="2854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2885" extrusionOk="0">
                    <a:moveTo>
                      <a:pt x="0" y="1"/>
                    </a:moveTo>
                    <a:lnTo>
                      <a:pt x="0" y="2885"/>
                    </a:lnTo>
                    <a:lnTo>
                      <a:pt x="11419" y="2885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1545175" y="3217325"/>
                <a:ext cx="2854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2885" extrusionOk="0">
                    <a:moveTo>
                      <a:pt x="0" y="0"/>
                    </a:moveTo>
                    <a:lnTo>
                      <a:pt x="0" y="2885"/>
                    </a:lnTo>
                    <a:lnTo>
                      <a:pt x="11419" y="2885"/>
                    </a:lnTo>
                    <a:lnTo>
                      <a:pt x="114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1545175" y="4947500"/>
                <a:ext cx="2854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2885" extrusionOk="0">
                    <a:moveTo>
                      <a:pt x="0" y="0"/>
                    </a:moveTo>
                    <a:lnTo>
                      <a:pt x="0" y="2885"/>
                    </a:lnTo>
                    <a:lnTo>
                      <a:pt x="11419" y="2885"/>
                    </a:lnTo>
                    <a:lnTo>
                      <a:pt x="114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1603350" y="3371000"/>
                <a:ext cx="161175" cy="1376100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55044" extrusionOk="0">
                    <a:moveTo>
                      <a:pt x="2865" y="0"/>
                    </a:moveTo>
                    <a:cubicBezTo>
                      <a:pt x="2865" y="1592"/>
                      <a:pt x="1572" y="2865"/>
                      <a:pt x="1" y="2865"/>
                    </a:cubicBezTo>
                    <a:lnTo>
                      <a:pt x="1" y="52199"/>
                    </a:lnTo>
                    <a:cubicBezTo>
                      <a:pt x="1572" y="52199"/>
                      <a:pt x="2865" y="53452"/>
                      <a:pt x="2865" y="55043"/>
                    </a:cubicBezTo>
                    <a:lnTo>
                      <a:pt x="3582" y="55043"/>
                    </a:lnTo>
                    <a:cubicBezTo>
                      <a:pt x="3582" y="53492"/>
                      <a:pt x="4855" y="52199"/>
                      <a:pt x="6446" y="52199"/>
                    </a:cubicBezTo>
                    <a:lnTo>
                      <a:pt x="6446" y="2865"/>
                    </a:lnTo>
                    <a:cubicBezTo>
                      <a:pt x="4875" y="2865"/>
                      <a:pt x="3582" y="1592"/>
                      <a:pt x="3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10" name="Google Shape;1910;p24"/>
            <p:cNvSpPr/>
            <p:nvPr/>
          </p:nvSpPr>
          <p:spPr>
            <a:xfrm>
              <a:off x="9932370" y="4434700"/>
              <a:ext cx="1026836" cy="292822"/>
            </a:xfrm>
            <a:custGeom>
              <a:avLst/>
              <a:gdLst/>
              <a:ahLst/>
              <a:cxnLst/>
              <a:rect l="l" t="t" r="r" b="b"/>
              <a:pathLst>
                <a:path w="44023" h="12554" extrusionOk="0">
                  <a:moveTo>
                    <a:pt x="44023" y="1"/>
                  </a:moveTo>
                  <a:lnTo>
                    <a:pt x="0" y="9728"/>
                  </a:lnTo>
                  <a:lnTo>
                    <a:pt x="0" y="12553"/>
                  </a:lnTo>
                  <a:lnTo>
                    <a:pt x="44023" y="2826"/>
                  </a:lnTo>
                  <a:lnTo>
                    <a:pt x="44023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9932370" y="4553750"/>
              <a:ext cx="1026836" cy="292822"/>
            </a:xfrm>
            <a:custGeom>
              <a:avLst/>
              <a:gdLst/>
              <a:ahLst/>
              <a:cxnLst/>
              <a:rect l="l" t="t" r="r" b="b"/>
              <a:pathLst>
                <a:path w="44023" h="12554" extrusionOk="0">
                  <a:moveTo>
                    <a:pt x="44023" y="1"/>
                  </a:moveTo>
                  <a:lnTo>
                    <a:pt x="0" y="9728"/>
                  </a:lnTo>
                  <a:lnTo>
                    <a:pt x="0" y="12553"/>
                  </a:lnTo>
                  <a:lnTo>
                    <a:pt x="44023" y="2826"/>
                  </a:lnTo>
                  <a:lnTo>
                    <a:pt x="44023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8477508" y="3024262"/>
              <a:ext cx="1026393" cy="680250"/>
            </a:xfrm>
            <a:custGeom>
              <a:avLst/>
              <a:gdLst/>
              <a:ahLst/>
              <a:cxnLst/>
              <a:rect l="l" t="t" r="r" b="b"/>
              <a:pathLst>
                <a:path w="44004" h="29164" extrusionOk="0">
                  <a:moveTo>
                    <a:pt x="0" y="1"/>
                  </a:moveTo>
                  <a:lnTo>
                    <a:pt x="0" y="19416"/>
                  </a:lnTo>
                  <a:lnTo>
                    <a:pt x="44003" y="2916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3" name="Google Shape;1913;p24"/>
          <p:cNvGrpSpPr/>
          <p:nvPr/>
        </p:nvGrpSpPr>
        <p:grpSpPr>
          <a:xfrm flipH="1">
            <a:off x="11389513" y="-436399"/>
            <a:ext cx="1287740" cy="1440065"/>
            <a:chOff x="2180275" y="-47850"/>
            <a:chExt cx="812625" cy="908750"/>
          </a:xfrm>
        </p:grpSpPr>
        <p:sp>
          <p:nvSpPr>
            <p:cNvPr id="1914" name="Google Shape;1914;p24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24"/>
          <p:cNvGrpSpPr/>
          <p:nvPr/>
        </p:nvGrpSpPr>
        <p:grpSpPr>
          <a:xfrm flipH="1">
            <a:off x="-13" y="5987787"/>
            <a:ext cx="1077948" cy="1091508"/>
            <a:chOff x="-164575" y="3031625"/>
            <a:chExt cx="624150" cy="632050"/>
          </a:xfrm>
        </p:grpSpPr>
        <p:sp>
          <p:nvSpPr>
            <p:cNvPr id="1933" name="Google Shape;1933;p24"/>
            <p:cNvSpPr/>
            <p:nvPr/>
          </p:nvSpPr>
          <p:spPr>
            <a:xfrm>
              <a:off x="-69600" y="3106800"/>
              <a:ext cx="314825" cy="364425"/>
            </a:xfrm>
            <a:custGeom>
              <a:avLst/>
              <a:gdLst/>
              <a:ahLst/>
              <a:cxnLst/>
              <a:rect l="l" t="t" r="r" b="b"/>
              <a:pathLst>
                <a:path w="12593" h="14577" extrusionOk="0">
                  <a:moveTo>
                    <a:pt x="2842" y="0"/>
                  </a:moveTo>
                  <a:cubicBezTo>
                    <a:pt x="2083" y="0"/>
                    <a:pt x="1328" y="265"/>
                    <a:pt x="836" y="810"/>
                  </a:cubicBezTo>
                  <a:cubicBezTo>
                    <a:pt x="239" y="1446"/>
                    <a:pt x="40" y="2381"/>
                    <a:pt x="1" y="3277"/>
                  </a:cubicBezTo>
                  <a:cubicBezTo>
                    <a:pt x="1" y="4291"/>
                    <a:pt x="200" y="5306"/>
                    <a:pt x="597" y="6221"/>
                  </a:cubicBezTo>
                  <a:cubicBezTo>
                    <a:pt x="1314" y="7892"/>
                    <a:pt x="2646" y="9205"/>
                    <a:pt x="4059" y="10358"/>
                  </a:cubicBezTo>
                  <a:cubicBezTo>
                    <a:pt x="5252" y="11353"/>
                    <a:pt x="6565" y="12248"/>
                    <a:pt x="7898" y="13004"/>
                  </a:cubicBezTo>
                  <a:cubicBezTo>
                    <a:pt x="8637" y="13447"/>
                    <a:pt x="10165" y="14577"/>
                    <a:pt x="11159" y="14577"/>
                  </a:cubicBezTo>
                  <a:cubicBezTo>
                    <a:pt x="11236" y="14577"/>
                    <a:pt x="11310" y="14570"/>
                    <a:pt x="11379" y="14556"/>
                  </a:cubicBezTo>
                  <a:cubicBezTo>
                    <a:pt x="12593" y="14277"/>
                    <a:pt x="11618" y="12447"/>
                    <a:pt x="11399" y="11731"/>
                  </a:cubicBezTo>
                  <a:cubicBezTo>
                    <a:pt x="10623" y="9344"/>
                    <a:pt x="9629" y="7016"/>
                    <a:pt x="8435" y="4808"/>
                  </a:cubicBezTo>
                  <a:cubicBezTo>
                    <a:pt x="7659" y="3396"/>
                    <a:pt x="6764" y="1944"/>
                    <a:pt x="5451" y="989"/>
                  </a:cubicBezTo>
                  <a:cubicBezTo>
                    <a:pt x="4775" y="452"/>
                    <a:pt x="3979" y="94"/>
                    <a:pt x="3144" y="14"/>
                  </a:cubicBezTo>
                  <a:cubicBezTo>
                    <a:pt x="3043" y="5"/>
                    <a:pt x="2943" y="0"/>
                    <a:pt x="2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21425" y="3226500"/>
              <a:ext cx="438150" cy="437175"/>
            </a:xfrm>
            <a:custGeom>
              <a:avLst/>
              <a:gdLst/>
              <a:ahLst/>
              <a:cxnLst/>
              <a:rect l="l" t="t" r="r" b="b"/>
              <a:pathLst>
                <a:path w="17526" h="17487" extrusionOk="0">
                  <a:moveTo>
                    <a:pt x="0" y="0"/>
                  </a:moveTo>
                  <a:cubicBezTo>
                    <a:pt x="1015" y="1831"/>
                    <a:pt x="2188" y="3561"/>
                    <a:pt x="3461" y="5252"/>
                  </a:cubicBezTo>
                  <a:cubicBezTo>
                    <a:pt x="3780" y="5650"/>
                    <a:pt x="4098" y="6068"/>
                    <a:pt x="4416" y="6466"/>
                  </a:cubicBezTo>
                  <a:lnTo>
                    <a:pt x="5451" y="7659"/>
                  </a:lnTo>
                  <a:lnTo>
                    <a:pt x="6505" y="8793"/>
                  </a:lnTo>
                  <a:lnTo>
                    <a:pt x="7599" y="9927"/>
                  </a:lnTo>
                  <a:lnTo>
                    <a:pt x="8733" y="11021"/>
                  </a:lnTo>
                  <a:lnTo>
                    <a:pt x="9887" y="12055"/>
                  </a:lnTo>
                  <a:lnTo>
                    <a:pt x="11080" y="13070"/>
                  </a:lnTo>
                  <a:cubicBezTo>
                    <a:pt x="11478" y="13408"/>
                    <a:pt x="11876" y="13726"/>
                    <a:pt x="12314" y="14045"/>
                  </a:cubicBezTo>
                  <a:cubicBezTo>
                    <a:pt x="13965" y="15318"/>
                    <a:pt x="15715" y="16491"/>
                    <a:pt x="17525" y="17486"/>
                  </a:cubicBezTo>
                  <a:cubicBezTo>
                    <a:pt x="15894" y="16213"/>
                    <a:pt x="14243" y="14940"/>
                    <a:pt x="12672" y="13607"/>
                  </a:cubicBezTo>
                  <a:cubicBezTo>
                    <a:pt x="12274" y="13249"/>
                    <a:pt x="11916" y="12891"/>
                    <a:pt x="11518" y="12573"/>
                  </a:cubicBezTo>
                  <a:lnTo>
                    <a:pt x="10364" y="11538"/>
                  </a:lnTo>
                  <a:lnTo>
                    <a:pt x="9210" y="10464"/>
                  </a:lnTo>
                  <a:lnTo>
                    <a:pt x="8116" y="9370"/>
                  </a:lnTo>
                  <a:lnTo>
                    <a:pt x="7042" y="8276"/>
                  </a:lnTo>
                  <a:lnTo>
                    <a:pt x="5968" y="7162"/>
                  </a:lnTo>
                  <a:lnTo>
                    <a:pt x="4914" y="6008"/>
                  </a:lnTo>
                  <a:cubicBezTo>
                    <a:pt x="4595" y="5610"/>
                    <a:pt x="4237" y="5252"/>
                    <a:pt x="3899" y="4854"/>
                  </a:cubicBezTo>
                  <a:cubicBezTo>
                    <a:pt x="2566" y="3283"/>
                    <a:pt x="1273" y="16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-164575" y="3346675"/>
              <a:ext cx="415775" cy="270550"/>
            </a:xfrm>
            <a:custGeom>
              <a:avLst/>
              <a:gdLst/>
              <a:ahLst/>
              <a:cxnLst/>
              <a:rect l="l" t="t" r="r" b="b"/>
              <a:pathLst>
                <a:path w="16631" h="10822" extrusionOk="0">
                  <a:moveTo>
                    <a:pt x="2907" y="1"/>
                  </a:moveTo>
                  <a:cubicBezTo>
                    <a:pt x="2538" y="1"/>
                    <a:pt x="2175" y="62"/>
                    <a:pt x="1830" y="206"/>
                  </a:cubicBezTo>
                  <a:cubicBezTo>
                    <a:pt x="617" y="743"/>
                    <a:pt x="0" y="2156"/>
                    <a:pt x="120" y="3469"/>
                  </a:cubicBezTo>
                  <a:cubicBezTo>
                    <a:pt x="279" y="4762"/>
                    <a:pt x="1015" y="5935"/>
                    <a:pt x="1930" y="6870"/>
                  </a:cubicBezTo>
                  <a:cubicBezTo>
                    <a:pt x="3780" y="8760"/>
                    <a:pt x="6246" y="9954"/>
                    <a:pt x="8833" y="10491"/>
                  </a:cubicBezTo>
                  <a:cubicBezTo>
                    <a:pt x="9975" y="10717"/>
                    <a:pt x="11136" y="10821"/>
                    <a:pt x="12294" y="10821"/>
                  </a:cubicBezTo>
                  <a:cubicBezTo>
                    <a:pt x="13274" y="10821"/>
                    <a:pt x="14252" y="10747"/>
                    <a:pt x="15218" y="10610"/>
                  </a:cubicBezTo>
                  <a:cubicBezTo>
                    <a:pt x="16630" y="10411"/>
                    <a:pt x="16332" y="9874"/>
                    <a:pt x="15337" y="9218"/>
                  </a:cubicBezTo>
                  <a:cubicBezTo>
                    <a:pt x="14343" y="8522"/>
                    <a:pt x="13348" y="7805"/>
                    <a:pt x="12453" y="6990"/>
                  </a:cubicBezTo>
                  <a:cubicBezTo>
                    <a:pt x="9966" y="4782"/>
                    <a:pt x="7977" y="1897"/>
                    <a:pt x="4953" y="505"/>
                  </a:cubicBezTo>
                  <a:cubicBezTo>
                    <a:pt x="4316" y="219"/>
                    <a:pt x="3602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-75575" y="3461225"/>
              <a:ext cx="460550" cy="156650"/>
            </a:xfrm>
            <a:custGeom>
              <a:avLst/>
              <a:gdLst/>
              <a:ahLst/>
              <a:cxnLst/>
              <a:rect l="l" t="t" r="r" b="b"/>
              <a:pathLst>
                <a:path w="18422" h="6266" extrusionOk="0">
                  <a:moveTo>
                    <a:pt x="1" y="1"/>
                  </a:moveTo>
                  <a:lnTo>
                    <a:pt x="1" y="1"/>
                  </a:lnTo>
                  <a:cubicBezTo>
                    <a:pt x="1274" y="1095"/>
                    <a:pt x="2627" y="2030"/>
                    <a:pt x="4119" y="2786"/>
                  </a:cubicBezTo>
                  <a:cubicBezTo>
                    <a:pt x="4477" y="2985"/>
                    <a:pt x="4855" y="3164"/>
                    <a:pt x="5213" y="3363"/>
                  </a:cubicBezTo>
                  <a:lnTo>
                    <a:pt x="6347" y="3880"/>
                  </a:lnTo>
                  <a:cubicBezTo>
                    <a:pt x="6705" y="4059"/>
                    <a:pt x="7103" y="4218"/>
                    <a:pt x="7481" y="4357"/>
                  </a:cubicBezTo>
                  <a:lnTo>
                    <a:pt x="8654" y="4775"/>
                  </a:lnTo>
                  <a:lnTo>
                    <a:pt x="9848" y="5153"/>
                  </a:lnTo>
                  <a:lnTo>
                    <a:pt x="11041" y="5471"/>
                  </a:lnTo>
                  <a:lnTo>
                    <a:pt x="12255" y="5750"/>
                  </a:lnTo>
                  <a:cubicBezTo>
                    <a:pt x="12653" y="5849"/>
                    <a:pt x="13070" y="5909"/>
                    <a:pt x="13468" y="5969"/>
                  </a:cubicBezTo>
                  <a:cubicBezTo>
                    <a:pt x="14696" y="6161"/>
                    <a:pt x="15923" y="6265"/>
                    <a:pt x="17151" y="6265"/>
                  </a:cubicBezTo>
                  <a:cubicBezTo>
                    <a:pt x="17574" y="6265"/>
                    <a:pt x="17998" y="6253"/>
                    <a:pt x="18422" y="6227"/>
                  </a:cubicBezTo>
                  <a:cubicBezTo>
                    <a:pt x="16770" y="6008"/>
                    <a:pt x="15159" y="5750"/>
                    <a:pt x="13568" y="5412"/>
                  </a:cubicBezTo>
                  <a:cubicBezTo>
                    <a:pt x="13170" y="5312"/>
                    <a:pt x="12772" y="5233"/>
                    <a:pt x="12374" y="5133"/>
                  </a:cubicBezTo>
                  <a:lnTo>
                    <a:pt x="11220" y="4835"/>
                  </a:lnTo>
                  <a:lnTo>
                    <a:pt x="10047" y="4477"/>
                  </a:lnTo>
                  <a:lnTo>
                    <a:pt x="8873" y="4119"/>
                  </a:lnTo>
                  <a:lnTo>
                    <a:pt x="7739" y="3721"/>
                  </a:lnTo>
                  <a:cubicBezTo>
                    <a:pt x="7321" y="3562"/>
                    <a:pt x="6963" y="3422"/>
                    <a:pt x="6585" y="3263"/>
                  </a:cubicBezTo>
                  <a:lnTo>
                    <a:pt x="5471" y="2786"/>
                  </a:lnTo>
                  <a:cubicBezTo>
                    <a:pt x="5093" y="2627"/>
                    <a:pt x="4716" y="2467"/>
                    <a:pt x="4338" y="2288"/>
                  </a:cubicBezTo>
                  <a:cubicBezTo>
                    <a:pt x="2846" y="1592"/>
                    <a:pt x="1413" y="81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200950" y="3031625"/>
              <a:ext cx="201925" cy="447125"/>
            </a:xfrm>
            <a:custGeom>
              <a:avLst/>
              <a:gdLst/>
              <a:ahLst/>
              <a:cxnLst/>
              <a:rect l="l" t="t" r="r" b="b"/>
              <a:pathLst>
                <a:path w="8077" h="17885" extrusionOk="0">
                  <a:moveTo>
                    <a:pt x="4761" y="1"/>
                  </a:moveTo>
                  <a:cubicBezTo>
                    <a:pt x="4018" y="1"/>
                    <a:pt x="3255" y="261"/>
                    <a:pt x="2666" y="714"/>
                  </a:cubicBezTo>
                  <a:cubicBezTo>
                    <a:pt x="1612" y="1509"/>
                    <a:pt x="1015" y="2743"/>
                    <a:pt x="677" y="4016"/>
                  </a:cubicBezTo>
                  <a:cubicBezTo>
                    <a:pt x="0" y="6542"/>
                    <a:pt x="239" y="9307"/>
                    <a:pt x="1154" y="11774"/>
                  </a:cubicBezTo>
                  <a:cubicBezTo>
                    <a:pt x="1890" y="13783"/>
                    <a:pt x="3004" y="15633"/>
                    <a:pt x="4377" y="17284"/>
                  </a:cubicBezTo>
                  <a:cubicBezTo>
                    <a:pt x="4718" y="17702"/>
                    <a:pt x="4970" y="17885"/>
                    <a:pt x="5156" y="17885"/>
                  </a:cubicBezTo>
                  <a:cubicBezTo>
                    <a:pt x="5456" y="17885"/>
                    <a:pt x="5581" y="17405"/>
                    <a:pt x="5630" y="16668"/>
                  </a:cubicBezTo>
                  <a:cubicBezTo>
                    <a:pt x="5690" y="15474"/>
                    <a:pt x="5789" y="14261"/>
                    <a:pt x="6028" y="13067"/>
                  </a:cubicBezTo>
                  <a:cubicBezTo>
                    <a:pt x="6625" y="9805"/>
                    <a:pt x="8077" y="6602"/>
                    <a:pt x="7679" y="3300"/>
                  </a:cubicBezTo>
                  <a:cubicBezTo>
                    <a:pt x="7560" y="2225"/>
                    <a:pt x="7182" y="1111"/>
                    <a:pt x="6326" y="475"/>
                  </a:cubicBezTo>
                  <a:cubicBezTo>
                    <a:pt x="5872" y="149"/>
                    <a:pt x="5322" y="1"/>
                    <a:pt x="4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278525" y="3136975"/>
              <a:ext cx="114400" cy="474475"/>
            </a:xfrm>
            <a:custGeom>
              <a:avLst/>
              <a:gdLst/>
              <a:ahLst/>
              <a:cxnLst/>
              <a:rect l="l" t="t" r="r" b="b"/>
              <a:pathLst>
                <a:path w="4576" h="18979" extrusionOk="0">
                  <a:moveTo>
                    <a:pt x="359" y="1"/>
                  </a:moveTo>
                  <a:cubicBezTo>
                    <a:pt x="80" y="1632"/>
                    <a:pt x="1" y="3283"/>
                    <a:pt x="80" y="4954"/>
                  </a:cubicBezTo>
                  <a:cubicBezTo>
                    <a:pt x="100" y="5372"/>
                    <a:pt x="120" y="5770"/>
                    <a:pt x="160" y="6187"/>
                  </a:cubicBezTo>
                  <a:lnTo>
                    <a:pt x="279" y="7441"/>
                  </a:lnTo>
                  <a:cubicBezTo>
                    <a:pt x="359" y="7838"/>
                    <a:pt x="398" y="8256"/>
                    <a:pt x="478" y="8654"/>
                  </a:cubicBezTo>
                  <a:lnTo>
                    <a:pt x="717" y="9868"/>
                  </a:lnTo>
                  <a:lnTo>
                    <a:pt x="1015" y="11081"/>
                  </a:lnTo>
                  <a:lnTo>
                    <a:pt x="1373" y="12275"/>
                  </a:lnTo>
                  <a:lnTo>
                    <a:pt x="1771" y="13448"/>
                  </a:lnTo>
                  <a:cubicBezTo>
                    <a:pt x="1910" y="13846"/>
                    <a:pt x="2069" y="14244"/>
                    <a:pt x="2209" y="14622"/>
                  </a:cubicBezTo>
                  <a:cubicBezTo>
                    <a:pt x="2865" y="16134"/>
                    <a:pt x="3641" y="17606"/>
                    <a:pt x="4576" y="18978"/>
                  </a:cubicBezTo>
                  <a:cubicBezTo>
                    <a:pt x="3900" y="17447"/>
                    <a:pt x="3283" y="15935"/>
                    <a:pt x="2766" y="14403"/>
                  </a:cubicBezTo>
                  <a:cubicBezTo>
                    <a:pt x="2646" y="14005"/>
                    <a:pt x="2507" y="13607"/>
                    <a:pt x="2388" y="13229"/>
                  </a:cubicBezTo>
                  <a:lnTo>
                    <a:pt x="2049" y="12056"/>
                  </a:lnTo>
                  <a:lnTo>
                    <a:pt x="1711" y="10882"/>
                  </a:lnTo>
                  <a:lnTo>
                    <a:pt x="1453" y="9688"/>
                  </a:lnTo>
                  <a:lnTo>
                    <a:pt x="1194" y="8495"/>
                  </a:lnTo>
                  <a:lnTo>
                    <a:pt x="975" y="7301"/>
                  </a:lnTo>
                  <a:lnTo>
                    <a:pt x="796" y="6108"/>
                  </a:lnTo>
                  <a:cubicBezTo>
                    <a:pt x="756" y="5690"/>
                    <a:pt x="697" y="5292"/>
                    <a:pt x="657" y="4894"/>
                  </a:cubicBezTo>
                  <a:cubicBezTo>
                    <a:pt x="478" y="3283"/>
                    <a:pt x="398" y="1632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9" name="Google Shape;1939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0" name="Google Shape;1940;p24"/>
          <p:cNvSpPr txBox="1">
            <a:spLocks noGrp="1"/>
          </p:cNvSpPr>
          <p:nvPr>
            <p:ph type="subTitle" idx="1"/>
          </p:nvPr>
        </p:nvSpPr>
        <p:spPr>
          <a:xfrm>
            <a:off x="960067" y="4191536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24"/>
          <p:cNvSpPr txBox="1">
            <a:spLocks noGrp="1"/>
          </p:cNvSpPr>
          <p:nvPr>
            <p:ph type="subTitle" idx="2"/>
          </p:nvPr>
        </p:nvSpPr>
        <p:spPr>
          <a:xfrm>
            <a:off x="960000" y="4890867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2" name="Google Shape;1942;p24"/>
          <p:cNvSpPr txBox="1">
            <a:spLocks noGrp="1"/>
          </p:cNvSpPr>
          <p:nvPr>
            <p:ph type="subTitle" idx="3"/>
          </p:nvPr>
        </p:nvSpPr>
        <p:spPr>
          <a:xfrm>
            <a:off x="3562188" y="4191536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3" name="Google Shape;1943;p24"/>
          <p:cNvSpPr txBox="1">
            <a:spLocks noGrp="1"/>
          </p:cNvSpPr>
          <p:nvPr>
            <p:ph type="subTitle" idx="4"/>
          </p:nvPr>
        </p:nvSpPr>
        <p:spPr>
          <a:xfrm>
            <a:off x="3562179" y="4890867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24"/>
          <p:cNvSpPr txBox="1">
            <a:spLocks noGrp="1"/>
          </p:cNvSpPr>
          <p:nvPr>
            <p:ph type="subTitle" idx="5"/>
          </p:nvPr>
        </p:nvSpPr>
        <p:spPr>
          <a:xfrm>
            <a:off x="6164375" y="4191536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4"/>
          <p:cNvSpPr txBox="1">
            <a:spLocks noGrp="1"/>
          </p:cNvSpPr>
          <p:nvPr>
            <p:ph type="subTitle" idx="6"/>
          </p:nvPr>
        </p:nvSpPr>
        <p:spPr>
          <a:xfrm>
            <a:off x="6164356" y="4890867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24"/>
          <p:cNvSpPr txBox="1">
            <a:spLocks noGrp="1"/>
          </p:cNvSpPr>
          <p:nvPr>
            <p:ph type="subTitle" idx="7"/>
          </p:nvPr>
        </p:nvSpPr>
        <p:spPr>
          <a:xfrm>
            <a:off x="8766563" y="4191536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4"/>
          <p:cNvSpPr txBox="1">
            <a:spLocks noGrp="1"/>
          </p:cNvSpPr>
          <p:nvPr>
            <p:ph type="subTitle" idx="8"/>
          </p:nvPr>
        </p:nvSpPr>
        <p:spPr>
          <a:xfrm>
            <a:off x="8766535" y="4890867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24"/>
          <p:cNvSpPr txBox="1">
            <a:spLocks noGrp="1"/>
          </p:cNvSpPr>
          <p:nvPr>
            <p:ph type="subTitle" idx="9"/>
          </p:nvPr>
        </p:nvSpPr>
        <p:spPr>
          <a:xfrm>
            <a:off x="960067" y="1784933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4"/>
          <p:cNvSpPr txBox="1">
            <a:spLocks noGrp="1"/>
          </p:cNvSpPr>
          <p:nvPr>
            <p:ph type="subTitle" idx="13"/>
          </p:nvPr>
        </p:nvSpPr>
        <p:spPr>
          <a:xfrm>
            <a:off x="960000" y="2482788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24"/>
          <p:cNvSpPr txBox="1">
            <a:spLocks noGrp="1"/>
          </p:cNvSpPr>
          <p:nvPr>
            <p:ph type="subTitle" idx="14"/>
          </p:nvPr>
        </p:nvSpPr>
        <p:spPr>
          <a:xfrm>
            <a:off x="3562188" y="1784933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4"/>
          <p:cNvSpPr txBox="1">
            <a:spLocks noGrp="1"/>
          </p:cNvSpPr>
          <p:nvPr>
            <p:ph type="subTitle" idx="15"/>
          </p:nvPr>
        </p:nvSpPr>
        <p:spPr>
          <a:xfrm>
            <a:off x="3562179" y="2482788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24"/>
          <p:cNvSpPr txBox="1">
            <a:spLocks noGrp="1"/>
          </p:cNvSpPr>
          <p:nvPr>
            <p:ph type="subTitle" idx="16"/>
          </p:nvPr>
        </p:nvSpPr>
        <p:spPr>
          <a:xfrm>
            <a:off x="6164375" y="1784933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p24"/>
          <p:cNvSpPr txBox="1">
            <a:spLocks noGrp="1"/>
          </p:cNvSpPr>
          <p:nvPr>
            <p:ph type="subTitle" idx="17"/>
          </p:nvPr>
        </p:nvSpPr>
        <p:spPr>
          <a:xfrm>
            <a:off x="6164359" y="2482788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4" name="Google Shape;1954;p24"/>
          <p:cNvSpPr txBox="1">
            <a:spLocks noGrp="1"/>
          </p:cNvSpPr>
          <p:nvPr>
            <p:ph type="subTitle" idx="18"/>
          </p:nvPr>
        </p:nvSpPr>
        <p:spPr>
          <a:xfrm>
            <a:off x="8766563" y="1784933"/>
            <a:ext cx="2465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ima Madurai"/>
              <a:buNone/>
              <a:defRPr sz="2933" b="1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24"/>
          <p:cNvSpPr txBox="1">
            <a:spLocks noGrp="1"/>
          </p:cNvSpPr>
          <p:nvPr>
            <p:ph type="subTitle" idx="19"/>
          </p:nvPr>
        </p:nvSpPr>
        <p:spPr>
          <a:xfrm>
            <a:off x="8766537" y="2482788"/>
            <a:ext cx="2465600" cy="12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492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25"/>
          <p:cNvSpPr/>
          <p:nvPr/>
        </p:nvSpPr>
        <p:spPr>
          <a:xfrm rot="-5400000">
            <a:off x="9800913" y="-1150241"/>
            <a:ext cx="3083264" cy="3760221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8" name="Google Shape;1958;p25"/>
          <p:cNvSpPr/>
          <p:nvPr/>
        </p:nvSpPr>
        <p:spPr>
          <a:xfrm rot="-5400000" flipH="1">
            <a:off x="-679128" y="4493177"/>
            <a:ext cx="3260191" cy="3935235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9" name="Google Shape;1959;p25"/>
          <p:cNvSpPr/>
          <p:nvPr/>
        </p:nvSpPr>
        <p:spPr>
          <a:xfrm rot="-5400000" flipH="1">
            <a:off x="-997976" y="-742054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0" name="Google Shape;1960;p25"/>
          <p:cNvSpPr/>
          <p:nvPr/>
        </p:nvSpPr>
        <p:spPr>
          <a:xfrm rot="-5556362">
            <a:off x="8805028" y="3087746"/>
            <a:ext cx="2620557" cy="6101860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1" name="Google Shape;1961;p25"/>
          <p:cNvGrpSpPr/>
          <p:nvPr/>
        </p:nvGrpSpPr>
        <p:grpSpPr>
          <a:xfrm>
            <a:off x="-417332" y="5616744"/>
            <a:ext cx="1717011" cy="1969587"/>
            <a:chOff x="6991800" y="4370325"/>
            <a:chExt cx="1673500" cy="1919675"/>
          </a:xfrm>
        </p:grpSpPr>
        <p:sp>
          <p:nvSpPr>
            <p:cNvPr id="1962" name="Google Shape;1962;p25"/>
            <p:cNvSpPr/>
            <p:nvPr/>
          </p:nvSpPr>
          <p:spPr>
            <a:xfrm>
              <a:off x="7004750" y="4562300"/>
              <a:ext cx="1622750" cy="1727700"/>
            </a:xfrm>
            <a:custGeom>
              <a:avLst/>
              <a:gdLst/>
              <a:ahLst/>
              <a:cxnLst/>
              <a:rect l="l" t="t" r="r" b="b"/>
              <a:pathLst>
                <a:path w="64910" h="69108" extrusionOk="0">
                  <a:moveTo>
                    <a:pt x="32763" y="0"/>
                  </a:moveTo>
                  <a:lnTo>
                    <a:pt x="0" y="22678"/>
                  </a:lnTo>
                  <a:lnTo>
                    <a:pt x="32147" y="69108"/>
                  </a:lnTo>
                  <a:lnTo>
                    <a:pt x="64910" y="46430"/>
                  </a:lnTo>
                  <a:lnTo>
                    <a:pt x="32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7004750" y="4562300"/>
              <a:ext cx="1622750" cy="1727700"/>
            </a:xfrm>
            <a:custGeom>
              <a:avLst/>
              <a:gdLst/>
              <a:ahLst/>
              <a:cxnLst/>
              <a:rect l="l" t="t" r="r" b="b"/>
              <a:pathLst>
                <a:path w="64910" h="69108" extrusionOk="0">
                  <a:moveTo>
                    <a:pt x="32763" y="0"/>
                  </a:moveTo>
                  <a:lnTo>
                    <a:pt x="0" y="22678"/>
                  </a:lnTo>
                  <a:lnTo>
                    <a:pt x="32147" y="69108"/>
                  </a:lnTo>
                  <a:lnTo>
                    <a:pt x="64910" y="46430"/>
                  </a:lnTo>
                  <a:lnTo>
                    <a:pt x="32763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7006225" y="4476750"/>
              <a:ext cx="1646650" cy="1772975"/>
            </a:xfrm>
            <a:custGeom>
              <a:avLst/>
              <a:gdLst/>
              <a:ahLst/>
              <a:cxnLst/>
              <a:rect l="l" t="t" r="r" b="b"/>
              <a:pathLst>
                <a:path w="65866" h="70919" extrusionOk="0">
                  <a:moveTo>
                    <a:pt x="35390" y="1"/>
                  </a:moveTo>
                  <a:lnTo>
                    <a:pt x="1" y="24489"/>
                  </a:lnTo>
                  <a:lnTo>
                    <a:pt x="32147" y="70918"/>
                  </a:lnTo>
                  <a:lnTo>
                    <a:pt x="64891" y="48241"/>
                  </a:lnTo>
                  <a:lnTo>
                    <a:pt x="65865" y="44023"/>
                  </a:lnTo>
                  <a:lnTo>
                    <a:pt x="35390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7043025" y="4370325"/>
              <a:ext cx="1622275" cy="1727725"/>
            </a:xfrm>
            <a:custGeom>
              <a:avLst/>
              <a:gdLst/>
              <a:ahLst/>
              <a:cxnLst/>
              <a:rect l="l" t="t" r="r" b="b"/>
              <a:pathLst>
                <a:path w="64891" h="69109" extrusionOk="0">
                  <a:moveTo>
                    <a:pt x="32744" y="1"/>
                  </a:moveTo>
                  <a:lnTo>
                    <a:pt x="1" y="22678"/>
                  </a:lnTo>
                  <a:lnTo>
                    <a:pt x="32147" y="69108"/>
                  </a:lnTo>
                  <a:lnTo>
                    <a:pt x="64891" y="46430"/>
                  </a:lnTo>
                  <a:lnTo>
                    <a:pt x="327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966" name="Google Shape;1966;p25"/>
            <p:cNvCxnSpPr/>
            <p:nvPr/>
          </p:nvCxnSpPr>
          <p:spPr>
            <a:xfrm flipH="1">
              <a:off x="7819100" y="5579750"/>
              <a:ext cx="833400" cy="56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7" name="Google Shape;1967;p25"/>
            <p:cNvCxnSpPr/>
            <p:nvPr/>
          </p:nvCxnSpPr>
          <p:spPr>
            <a:xfrm flipH="1">
              <a:off x="7793300" y="5611488"/>
              <a:ext cx="859200" cy="58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8" name="Google Shape;1968;p25"/>
            <p:cNvCxnSpPr/>
            <p:nvPr/>
          </p:nvCxnSpPr>
          <p:spPr>
            <a:xfrm flipH="1">
              <a:off x="7793350" y="5658800"/>
              <a:ext cx="838200" cy="56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69" name="Google Shape;1969;p25"/>
            <p:cNvSpPr/>
            <p:nvPr/>
          </p:nvSpPr>
          <p:spPr>
            <a:xfrm>
              <a:off x="7186250" y="4504100"/>
              <a:ext cx="1326875" cy="1412925"/>
            </a:xfrm>
            <a:custGeom>
              <a:avLst/>
              <a:gdLst/>
              <a:ahLst/>
              <a:cxnLst/>
              <a:rect l="l" t="t" r="r" b="b"/>
              <a:pathLst>
                <a:path w="53075" h="56517" extrusionOk="0">
                  <a:moveTo>
                    <a:pt x="26796" y="1"/>
                  </a:moveTo>
                  <a:lnTo>
                    <a:pt x="1" y="18541"/>
                  </a:lnTo>
                  <a:lnTo>
                    <a:pt x="26299" y="56516"/>
                  </a:lnTo>
                  <a:lnTo>
                    <a:pt x="53075" y="37976"/>
                  </a:lnTo>
                  <a:lnTo>
                    <a:pt x="26796" y="1"/>
                  </a:lnTo>
                  <a:close/>
                </a:path>
              </a:pathLst>
            </a:custGeom>
            <a:solidFill>
              <a:schemeClr val="accent3"/>
            </a:solidFill>
            <a:ln w="3382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7364300" y="4679175"/>
              <a:ext cx="719650" cy="685325"/>
            </a:xfrm>
            <a:custGeom>
              <a:avLst/>
              <a:gdLst/>
              <a:ahLst/>
              <a:cxnLst/>
              <a:rect l="l" t="t" r="r" b="b"/>
              <a:pathLst>
                <a:path w="28786" h="27413" extrusionOk="0">
                  <a:moveTo>
                    <a:pt x="16790" y="0"/>
                  </a:moveTo>
                  <a:lnTo>
                    <a:pt x="737" y="11100"/>
                  </a:lnTo>
                  <a:cubicBezTo>
                    <a:pt x="1672" y="12413"/>
                    <a:pt x="1313" y="14223"/>
                    <a:pt x="1" y="15119"/>
                  </a:cubicBezTo>
                  <a:lnTo>
                    <a:pt x="7978" y="26656"/>
                  </a:lnTo>
                  <a:cubicBezTo>
                    <a:pt x="8476" y="26309"/>
                    <a:pt x="9050" y="26142"/>
                    <a:pt x="9618" y="26142"/>
                  </a:cubicBezTo>
                  <a:cubicBezTo>
                    <a:pt x="10546" y="26142"/>
                    <a:pt x="11461" y="26586"/>
                    <a:pt x="12016" y="27412"/>
                  </a:cubicBezTo>
                  <a:lnTo>
                    <a:pt x="28049" y="16292"/>
                  </a:lnTo>
                  <a:cubicBezTo>
                    <a:pt x="27134" y="14979"/>
                    <a:pt x="27472" y="13149"/>
                    <a:pt x="28785" y="12254"/>
                  </a:cubicBezTo>
                  <a:lnTo>
                    <a:pt x="20808" y="716"/>
                  </a:lnTo>
                  <a:cubicBezTo>
                    <a:pt x="20303" y="1076"/>
                    <a:pt x="19728" y="1247"/>
                    <a:pt x="19159" y="1247"/>
                  </a:cubicBezTo>
                  <a:cubicBezTo>
                    <a:pt x="18248" y="1247"/>
                    <a:pt x="17353" y="808"/>
                    <a:pt x="16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7632850" y="5091450"/>
              <a:ext cx="548075" cy="400350"/>
            </a:xfrm>
            <a:custGeom>
              <a:avLst/>
              <a:gdLst/>
              <a:ahLst/>
              <a:cxnLst/>
              <a:rect l="l" t="t" r="r" b="b"/>
              <a:pathLst>
                <a:path w="21923" h="16014" extrusionOk="0">
                  <a:moveTo>
                    <a:pt x="20808" y="0"/>
                  </a:moveTo>
                  <a:lnTo>
                    <a:pt x="1" y="14402"/>
                  </a:lnTo>
                  <a:lnTo>
                    <a:pt x="1115" y="16014"/>
                  </a:lnTo>
                  <a:lnTo>
                    <a:pt x="21922" y="1592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7684075" y="5163550"/>
              <a:ext cx="548075" cy="400375"/>
            </a:xfrm>
            <a:custGeom>
              <a:avLst/>
              <a:gdLst/>
              <a:ahLst/>
              <a:cxnLst/>
              <a:rect l="l" t="t" r="r" b="b"/>
              <a:pathLst>
                <a:path w="21923" h="16015" extrusionOk="0">
                  <a:moveTo>
                    <a:pt x="20808" y="1"/>
                  </a:moveTo>
                  <a:lnTo>
                    <a:pt x="1" y="14423"/>
                  </a:lnTo>
                  <a:lnTo>
                    <a:pt x="1095" y="16014"/>
                  </a:lnTo>
                  <a:lnTo>
                    <a:pt x="21922" y="159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7734800" y="5235675"/>
              <a:ext cx="548075" cy="399850"/>
            </a:xfrm>
            <a:custGeom>
              <a:avLst/>
              <a:gdLst/>
              <a:ahLst/>
              <a:cxnLst/>
              <a:rect l="l" t="t" r="r" b="b"/>
              <a:pathLst>
                <a:path w="21923" h="15994" extrusionOk="0">
                  <a:moveTo>
                    <a:pt x="20808" y="0"/>
                  </a:moveTo>
                  <a:lnTo>
                    <a:pt x="1" y="14402"/>
                  </a:lnTo>
                  <a:lnTo>
                    <a:pt x="1115" y="15994"/>
                  </a:lnTo>
                  <a:lnTo>
                    <a:pt x="21922" y="1591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7786525" y="5307275"/>
              <a:ext cx="548075" cy="400375"/>
            </a:xfrm>
            <a:custGeom>
              <a:avLst/>
              <a:gdLst/>
              <a:ahLst/>
              <a:cxnLst/>
              <a:rect l="l" t="t" r="r" b="b"/>
              <a:pathLst>
                <a:path w="21923" h="16015" extrusionOk="0">
                  <a:moveTo>
                    <a:pt x="20808" y="1"/>
                  </a:moveTo>
                  <a:lnTo>
                    <a:pt x="0" y="14403"/>
                  </a:lnTo>
                  <a:lnTo>
                    <a:pt x="1095" y="16014"/>
                  </a:lnTo>
                  <a:lnTo>
                    <a:pt x="21922" y="159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7837750" y="5379400"/>
              <a:ext cx="548075" cy="400350"/>
            </a:xfrm>
            <a:custGeom>
              <a:avLst/>
              <a:gdLst/>
              <a:ahLst/>
              <a:cxnLst/>
              <a:rect l="l" t="t" r="r" b="b"/>
              <a:pathLst>
                <a:path w="21923" h="16014" extrusionOk="0">
                  <a:moveTo>
                    <a:pt x="20808" y="0"/>
                  </a:moveTo>
                  <a:lnTo>
                    <a:pt x="0" y="14422"/>
                  </a:lnTo>
                  <a:lnTo>
                    <a:pt x="1094" y="16014"/>
                  </a:lnTo>
                  <a:lnTo>
                    <a:pt x="21922" y="1591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6991800" y="4936775"/>
              <a:ext cx="854925" cy="1350750"/>
            </a:xfrm>
            <a:custGeom>
              <a:avLst/>
              <a:gdLst/>
              <a:ahLst/>
              <a:cxnLst/>
              <a:rect l="l" t="t" r="r" b="b"/>
              <a:pathLst>
                <a:path w="34197" h="54030" extrusionOk="0">
                  <a:moveTo>
                    <a:pt x="2050" y="1"/>
                  </a:moveTo>
                  <a:cubicBezTo>
                    <a:pt x="598" y="2209"/>
                    <a:pt x="1" y="4974"/>
                    <a:pt x="379" y="7600"/>
                  </a:cubicBezTo>
                  <a:lnTo>
                    <a:pt x="32525" y="54029"/>
                  </a:lnTo>
                  <a:cubicBezTo>
                    <a:pt x="32147" y="51403"/>
                    <a:pt x="32744" y="48658"/>
                    <a:pt x="34196" y="46410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7438400" y="4749275"/>
              <a:ext cx="571950" cy="544600"/>
            </a:xfrm>
            <a:custGeom>
              <a:avLst/>
              <a:gdLst/>
              <a:ahLst/>
              <a:cxnLst/>
              <a:rect l="l" t="t" r="r" b="b"/>
              <a:pathLst>
                <a:path w="22878" h="21784" extrusionOk="0">
                  <a:moveTo>
                    <a:pt x="13329" y="1"/>
                  </a:moveTo>
                  <a:lnTo>
                    <a:pt x="558" y="8833"/>
                  </a:lnTo>
                  <a:cubicBezTo>
                    <a:pt x="1294" y="9888"/>
                    <a:pt x="1035" y="11320"/>
                    <a:pt x="1" y="12036"/>
                  </a:cubicBezTo>
                  <a:lnTo>
                    <a:pt x="6326" y="21226"/>
                  </a:lnTo>
                  <a:cubicBezTo>
                    <a:pt x="6734" y="20942"/>
                    <a:pt x="7198" y="20806"/>
                    <a:pt x="7656" y="20806"/>
                  </a:cubicBezTo>
                  <a:cubicBezTo>
                    <a:pt x="8384" y="20806"/>
                    <a:pt x="9097" y="21149"/>
                    <a:pt x="9549" y="21783"/>
                  </a:cubicBezTo>
                  <a:lnTo>
                    <a:pt x="22300" y="12971"/>
                  </a:lnTo>
                  <a:cubicBezTo>
                    <a:pt x="21584" y="11917"/>
                    <a:pt x="21823" y="10484"/>
                    <a:pt x="22877" y="9748"/>
                  </a:cubicBezTo>
                  <a:lnTo>
                    <a:pt x="16531" y="578"/>
                  </a:lnTo>
                  <a:cubicBezTo>
                    <a:pt x="16127" y="868"/>
                    <a:pt x="15669" y="1006"/>
                    <a:pt x="15218" y="1006"/>
                  </a:cubicBezTo>
                  <a:cubicBezTo>
                    <a:pt x="14493" y="1006"/>
                    <a:pt x="13782" y="651"/>
                    <a:pt x="13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6991800" y="4936775"/>
              <a:ext cx="854925" cy="1350750"/>
            </a:xfrm>
            <a:custGeom>
              <a:avLst/>
              <a:gdLst/>
              <a:ahLst/>
              <a:cxnLst/>
              <a:rect l="l" t="t" r="r" b="b"/>
              <a:pathLst>
                <a:path w="34197" h="54030" extrusionOk="0">
                  <a:moveTo>
                    <a:pt x="2050" y="1"/>
                  </a:moveTo>
                  <a:cubicBezTo>
                    <a:pt x="598" y="2209"/>
                    <a:pt x="1" y="4974"/>
                    <a:pt x="379" y="7600"/>
                  </a:cubicBezTo>
                  <a:lnTo>
                    <a:pt x="32525" y="54029"/>
                  </a:lnTo>
                  <a:cubicBezTo>
                    <a:pt x="32147" y="51403"/>
                    <a:pt x="32744" y="48658"/>
                    <a:pt x="34196" y="46410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7080825" y="5078025"/>
              <a:ext cx="657475" cy="976750"/>
            </a:xfrm>
            <a:custGeom>
              <a:avLst/>
              <a:gdLst/>
              <a:ahLst/>
              <a:cxnLst/>
              <a:rect l="l" t="t" r="r" b="b"/>
              <a:pathLst>
                <a:path w="26299" h="39070" fill="none" extrusionOk="0">
                  <a:moveTo>
                    <a:pt x="1" y="0"/>
                  </a:moveTo>
                  <a:lnTo>
                    <a:pt x="26299" y="39069"/>
                  </a:lnTo>
                </a:path>
              </a:pathLst>
            </a:custGeom>
            <a:noFill/>
            <a:ln w="139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7060925" y="5121775"/>
              <a:ext cx="657500" cy="976750"/>
            </a:xfrm>
            <a:custGeom>
              <a:avLst/>
              <a:gdLst/>
              <a:ahLst/>
              <a:cxnLst/>
              <a:rect l="l" t="t" r="r" b="b"/>
              <a:pathLst>
                <a:path w="26300" h="39070" fill="none" extrusionOk="0">
                  <a:moveTo>
                    <a:pt x="1" y="1"/>
                  </a:moveTo>
                  <a:lnTo>
                    <a:pt x="26299" y="39070"/>
                  </a:lnTo>
                </a:path>
              </a:pathLst>
            </a:custGeom>
            <a:noFill/>
            <a:ln w="139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1" name="Google Shape;1981;p25"/>
          <p:cNvGrpSpPr/>
          <p:nvPr/>
        </p:nvGrpSpPr>
        <p:grpSpPr>
          <a:xfrm rot="-2516882">
            <a:off x="29965" y="-517902"/>
            <a:ext cx="1083571" cy="1211745"/>
            <a:chOff x="2180275" y="-47850"/>
            <a:chExt cx="812625" cy="908750"/>
          </a:xfrm>
        </p:grpSpPr>
        <p:sp>
          <p:nvSpPr>
            <p:cNvPr id="1982" name="Google Shape;1982;p25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0" name="Google Shape;2000;p25"/>
          <p:cNvGrpSpPr/>
          <p:nvPr/>
        </p:nvGrpSpPr>
        <p:grpSpPr>
          <a:xfrm rot="9460325">
            <a:off x="10904165" y="6112616"/>
            <a:ext cx="1099167" cy="1229187"/>
            <a:chOff x="2180275" y="-47850"/>
            <a:chExt cx="812625" cy="908750"/>
          </a:xfrm>
        </p:grpSpPr>
        <p:sp>
          <p:nvSpPr>
            <p:cNvPr id="2001" name="Google Shape;2001;p25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9" name="Google Shape;2019;p25"/>
          <p:cNvGrpSpPr/>
          <p:nvPr/>
        </p:nvGrpSpPr>
        <p:grpSpPr>
          <a:xfrm rot="-6957884" flipH="1">
            <a:off x="11721209" y="6236059"/>
            <a:ext cx="862964" cy="529703"/>
            <a:chOff x="3635425" y="69650"/>
            <a:chExt cx="965800" cy="592825"/>
          </a:xfrm>
        </p:grpSpPr>
        <p:sp>
          <p:nvSpPr>
            <p:cNvPr id="2020" name="Google Shape;2020;p25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2" name="Google Shape;2042;p25"/>
          <p:cNvGrpSpPr/>
          <p:nvPr/>
        </p:nvGrpSpPr>
        <p:grpSpPr>
          <a:xfrm rot="7791371" flipH="1">
            <a:off x="11610913" y="479682"/>
            <a:ext cx="1083563" cy="1211737"/>
            <a:chOff x="2180275" y="-47850"/>
            <a:chExt cx="812625" cy="908750"/>
          </a:xfrm>
        </p:grpSpPr>
        <p:sp>
          <p:nvSpPr>
            <p:cNvPr id="2043" name="Google Shape;2043;p25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25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25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1" name="Google Shape;2061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2" name="Google Shape;2062;p25"/>
          <p:cNvSpPr txBox="1">
            <a:spLocks noGrp="1"/>
          </p:cNvSpPr>
          <p:nvPr>
            <p:ph type="subTitle" idx="1"/>
          </p:nvPr>
        </p:nvSpPr>
        <p:spPr>
          <a:xfrm>
            <a:off x="960000" y="3023096"/>
            <a:ext cx="26480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3" name="Google Shape;2063;p25"/>
          <p:cNvSpPr txBox="1">
            <a:spLocks noGrp="1"/>
          </p:cNvSpPr>
          <p:nvPr>
            <p:ph type="subTitle" idx="2"/>
          </p:nvPr>
        </p:nvSpPr>
        <p:spPr>
          <a:xfrm>
            <a:off x="4771999" y="3023096"/>
            <a:ext cx="26480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4" name="Google Shape;2064;p25"/>
          <p:cNvSpPr txBox="1">
            <a:spLocks noGrp="1"/>
          </p:cNvSpPr>
          <p:nvPr>
            <p:ph type="subTitle" idx="3"/>
          </p:nvPr>
        </p:nvSpPr>
        <p:spPr>
          <a:xfrm>
            <a:off x="2865999" y="5299067"/>
            <a:ext cx="26480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5" name="Google Shape;2065;p25"/>
          <p:cNvSpPr txBox="1">
            <a:spLocks noGrp="1"/>
          </p:cNvSpPr>
          <p:nvPr>
            <p:ph type="subTitle" idx="4"/>
          </p:nvPr>
        </p:nvSpPr>
        <p:spPr>
          <a:xfrm>
            <a:off x="8583996" y="3023096"/>
            <a:ext cx="26480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p25"/>
          <p:cNvSpPr txBox="1">
            <a:spLocks noGrp="1"/>
          </p:cNvSpPr>
          <p:nvPr>
            <p:ph type="subTitle" idx="5"/>
          </p:nvPr>
        </p:nvSpPr>
        <p:spPr>
          <a:xfrm>
            <a:off x="6677997" y="5299067"/>
            <a:ext cx="26480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7" name="Google Shape;2067;p25"/>
          <p:cNvSpPr txBox="1">
            <a:spLocks noGrp="1"/>
          </p:cNvSpPr>
          <p:nvPr>
            <p:ph type="subTitle" idx="6"/>
          </p:nvPr>
        </p:nvSpPr>
        <p:spPr>
          <a:xfrm>
            <a:off x="965200" y="1833256"/>
            <a:ext cx="2648000" cy="12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8" name="Google Shape;2068;p25"/>
          <p:cNvSpPr txBox="1">
            <a:spLocks noGrp="1"/>
          </p:cNvSpPr>
          <p:nvPr>
            <p:ph type="subTitle" idx="7"/>
          </p:nvPr>
        </p:nvSpPr>
        <p:spPr>
          <a:xfrm>
            <a:off x="4772000" y="1833256"/>
            <a:ext cx="2648000" cy="12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9" name="Google Shape;2069;p25"/>
          <p:cNvSpPr txBox="1">
            <a:spLocks noGrp="1"/>
          </p:cNvSpPr>
          <p:nvPr>
            <p:ph type="subTitle" idx="8"/>
          </p:nvPr>
        </p:nvSpPr>
        <p:spPr>
          <a:xfrm>
            <a:off x="8578800" y="1833256"/>
            <a:ext cx="2648000" cy="12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0" name="Google Shape;2070;p25"/>
          <p:cNvSpPr txBox="1">
            <a:spLocks noGrp="1"/>
          </p:cNvSpPr>
          <p:nvPr>
            <p:ph type="subTitle" idx="9"/>
          </p:nvPr>
        </p:nvSpPr>
        <p:spPr>
          <a:xfrm>
            <a:off x="2873800" y="4113389"/>
            <a:ext cx="2637600" cy="12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1" name="Google Shape;2071;p25"/>
          <p:cNvSpPr txBox="1">
            <a:spLocks noGrp="1"/>
          </p:cNvSpPr>
          <p:nvPr>
            <p:ph type="subTitle" idx="13"/>
          </p:nvPr>
        </p:nvSpPr>
        <p:spPr>
          <a:xfrm>
            <a:off x="6680600" y="4113389"/>
            <a:ext cx="2637600" cy="12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72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26"/>
          <p:cNvSpPr/>
          <p:nvPr/>
        </p:nvSpPr>
        <p:spPr>
          <a:xfrm rot="-5400000">
            <a:off x="8776110" y="-1251487"/>
            <a:ext cx="4006580" cy="4886259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4" name="Google Shape;2074;p26"/>
          <p:cNvSpPr/>
          <p:nvPr/>
        </p:nvSpPr>
        <p:spPr>
          <a:xfrm rot="-5400000" flipH="1">
            <a:off x="-521621" y="2814401"/>
            <a:ext cx="4781585" cy="5771592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5" name="Google Shape;2075;p26"/>
          <p:cNvSpPr/>
          <p:nvPr/>
        </p:nvSpPr>
        <p:spPr>
          <a:xfrm rot="-5400000" flipH="1">
            <a:off x="-997976" y="-742054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6" name="Google Shape;2076;p26"/>
          <p:cNvSpPr/>
          <p:nvPr/>
        </p:nvSpPr>
        <p:spPr>
          <a:xfrm rot="-5556362">
            <a:off x="8805028" y="3087746"/>
            <a:ext cx="2620557" cy="6101860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7" name="Google Shape;2077;p26"/>
          <p:cNvGrpSpPr/>
          <p:nvPr/>
        </p:nvGrpSpPr>
        <p:grpSpPr>
          <a:xfrm>
            <a:off x="-96463" y="4356937"/>
            <a:ext cx="2451753" cy="2566656"/>
            <a:chOff x="5529700" y="-2119675"/>
            <a:chExt cx="1549650" cy="1622275"/>
          </a:xfrm>
        </p:grpSpPr>
        <p:sp>
          <p:nvSpPr>
            <p:cNvPr id="2078" name="Google Shape;2078;p26"/>
            <p:cNvSpPr/>
            <p:nvPr/>
          </p:nvSpPr>
          <p:spPr>
            <a:xfrm>
              <a:off x="5563525" y="-1948100"/>
              <a:ext cx="1515825" cy="1450700"/>
            </a:xfrm>
            <a:custGeom>
              <a:avLst/>
              <a:gdLst/>
              <a:ahLst/>
              <a:cxnLst/>
              <a:rect l="l" t="t" r="r" b="b"/>
              <a:pathLst>
                <a:path w="60633" h="58028" extrusionOk="0">
                  <a:moveTo>
                    <a:pt x="21464" y="1"/>
                  </a:moveTo>
                  <a:lnTo>
                    <a:pt x="0" y="27632"/>
                  </a:lnTo>
                  <a:lnTo>
                    <a:pt x="39169" y="58028"/>
                  </a:lnTo>
                  <a:lnTo>
                    <a:pt x="60633" y="30397"/>
                  </a:lnTo>
                  <a:lnTo>
                    <a:pt x="2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6"/>
            <p:cNvSpPr/>
            <p:nvPr/>
          </p:nvSpPr>
          <p:spPr>
            <a:xfrm>
              <a:off x="5563525" y="-1948100"/>
              <a:ext cx="1515825" cy="1450700"/>
            </a:xfrm>
            <a:custGeom>
              <a:avLst/>
              <a:gdLst/>
              <a:ahLst/>
              <a:cxnLst/>
              <a:rect l="l" t="t" r="r" b="b"/>
              <a:pathLst>
                <a:path w="60633" h="58028" extrusionOk="0">
                  <a:moveTo>
                    <a:pt x="21464" y="1"/>
                  </a:moveTo>
                  <a:lnTo>
                    <a:pt x="0" y="27632"/>
                  </a:lnTo>
                  <a:lnTo>
                    <a:pt x="39169" y="58028"/>
                  </a:lnTo>
                  <a:lnTo>
                    <a:pt x="60633" y="30397"/>
                  </a:lnTo>
                  <a:lnTo>
                    <a:pt x="21464" y="1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6"/>
            <p:cNvSpPr/>
            <p:nvPr/>
          </p:nvSpPr>
          <p:spPr>
            <a:xfrm>
              <a:off x="5554575" y="-2037125"/>
              <a:ext cx="1515825" cy="1505425"/>
            </a:xfrm>
            <a:custGeom>
              <a:avLst/>
              <a:gdLst/>
              <a:ahLst/>
              <a:cxnLst/>
              <a:rect l="l" t="t" r="r" b="b"/>
              <a:pathLst>
                <a:path w="60633" h="60217" extrusionOk="0">
                  <a:moveTo>
                    <a:pt x="23175" y="1"/>
                  </a:moveTo>
                  <a:lnTo>
                    <a:pt x="0" y="29840"/>
                  </a:lnTo>
                  <a:lnTo>
                    <a:pt x="39169" y="60216"/>
                  </a:lnTo>
                  <a:lnTo>
                    <a:pt x="60633" y="32605"/>
                  </a:lnTo>
                  <a:lnTo>
                    <a:pt x="60335" y="28825"/>
                  </a:lnTo>
                  <a:lnTo>
                    <a:pt x="23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6495474" y="-1301600"/>
              <a:ext cx="558028" cy="711181"/>
            </a:xfrm>
            <a:custGeom>
              <a:avLst/>
              <a:gdLst/>
              <a:ahLst/>
              <a:cxnLst/>
              <a:rect l="l" t="t" r="r" b="b"/>
              <a:pathLst>
                <a:path w="27632" h="35012" fill="none" extrusionOk="0">
                  <a:moveTo>
                    <a:pt x="27632" y="0"/>
                  </a:moveTo>
                  <a:lnTo>
                    <a:pt x="1" y="3501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6500301" y="-1289067"/>
              <a:ext cx="557220" cy="710775"/>
            </a:xfrm>
            <a:custGeom>
              <a:avLst/>
              <a:gdLst/>
              <a:ahLst/>
              <a:cxnLst/>
              <a:rect l="l" t="t" r="r" b="b"/>
              <a:pathLst>
                <a:path w="27592" h="34992" fill="none" extrusionOk="0">
                  <a:moveTo>
                    <a:pt x="27592" y="0"/>
                  </a:moveTo>
                  <a:lnTo>
                    <a:pt x="1" y="34991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6504724" y="-1276554"/>
              <a:ext cx="557220" cy="710389"/>
            </a:xfrm>
            <a:custGeom>
              <a:avLst/>
              <a:gdLst/>
              <a:ahLst/>
              <a:cxnLst/>
              <a:rect l="l" t="t" r="r" b="b"/>
              <a:pathLst>
                <a:path w="27592" h="34973" fill="none" extrusionOk="0">
                  <a:moveTo>
                    <a:pt x="27592" y="1"/>
                  </a:moveTo>
                  <a:lnTo>
                    <a:pt x="0" y="3497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6508743" y="-1264834"/>
              <a:ext cx="558028" cy="710775"/>
            </a:xfrm>
            <a:custGeom>
              <a:avLst/>
              <a:gdLst/>
              <a:ahLst/>
              <a:cxnLst/>
              <a:rect l="l" t="t" r="r" b="b"/>
              <a:pathLst>
                <a:path w="27632" h="34992" fill="none" extrusionOk="0">
                  <a:moveTo>
                    <a:pt x="27631" y="1"/>
                  </a:moveTo>
                  <a:lnTo>
                    <a:pt x="0" y="3499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6513166" y="-1252707"/>
              <a:ext cx="557220" cy="711181"/>
            </a:xfrm>
            <a:custGeom>
              <a:avLst/>
              <a:gdLst/>
              <a:ahLst/>
              <a:cxnLst/>
              <a:rect l="l" t="t" r="r" b="b"/>
              <a:pathLst>
                <a:path w="27592" h="35012" fill="none" extrusionOk="0">
                  <a:moveTo>
                    <a:pt x="27591" y="0"/>
                  </a:moveTo>
                  <a:lnTo>
                    <a:pt x="0" y="3501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5545125" y="-2119675"/>
              <a:ext cx="1515350" cy="1451200"/>
            </a:xfrm>
            <a:custGeom>
              <a:avLst/>
              <a:gdLst/>
              <a:ahLst/>
              <a:cxnLst/>
              <a:rect l="l" t="t" r="r" b="b"/>
              <a:pathLst>
                <a:path w="60614" h="58048" extrusionOk="0">
                  <a:moveTo>
                    <a:pt x="21444" y="1"/>
                  </a:moveTo>
                  <a:lnTo>
                    <a:pt x="0" y="27632"/>
                  </a:lnTo>
                  <a:lnTo>
                    <a:pt x="39149" y="58048"/>
                  </a:lnTo>
                  <a:lnTo>
                    <a:pt x="60613" y="30417"/>
                  </a:lnTo>
                  <a:lnTo>
                    <a:pt x="2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5806200" y="-1885425"/>
              <a:ext cx="374025" cy="465000"/>
            </a:xfrm>
            <a:custGeom>
              <a:avLst/>
              <a:gdLst/>
              <a:ahLst/>
              <a:cxnLst/>
              <a:rect l="l" t="t" r="r" b="b"/>
              <a:pathLst>
                <a:path w="14961" h="18600" extrusionOk="0">
                  <a:moveTo>
                    <a:pt x="13627" y="0"/>
                  </a:moveTo>
                  <a:lnTo>
                    <a:pt x="1" y="17545"/>
                  </a:lnTo>
                  <a:lnTo>
                    <a:pt x="1334" y="18600"/>
                  </a:lnTo>
                  <a:lnTo>
                    <a:pt x="14960" y="1034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rgbClr val="4C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5713700" y="-1966500"/>
              <a:ext cx="1176675" cy="1111525"/>
            </a:xfrm>
            <a:custGeom>
              <a:avLst/>
              <a:gdLst/>
              <a:ahLst/>
              <a:cxnLst/>
              <a:rect l="l" t="t" r="r" b="b"/>
              <a:pathLst>
                <a:path w="47067" h="44461" extrusionOk="0">
                  <a:moveTo>
                    <a:pt x="17486" y="1"/>
                  </a:moveTo>
                  <a:cubicBezTo>
                    <a:pt x="15935" y="199"/>
                    <a:pt x="15079" y="339"/>
                    <a:pt x="13528" y="498"/>
                  </a:cubicBezTo>
                  <a:lnTo>
                    <a:pt x="1" y="17904"/>
                  </a:lnTo>
                  <a:cubicBezTo>
                    <a:pt x="200" y="19456"/>
                    <a:pt x="299" y="20331"/>
                    <a:pt x="498" y="21863"/>
                  </a:cubicBezTo>
                  <a:lnTo>
                    <a:pt x="29601" y="44461"/>
                  </a:lnTo>
                  <a:cubicBezTo>
                    <a:pt x="31133" y="44262"/>
                    <a:pt x="32008" y="44162"/>
                    <a:pt x="33540" y="43963"/>
                  </a:cubicBezTo>
                  <a:lnTo>
                    <a:pt x="47067" y="26557"/>
                  </a:lnTo>
                  <a:cubicBezTo>
                    <a:pt x="46868" y="25026"/>
                    <a:pt x="46768" y="24150"/>
                    <a:pt x="46569" y="22619"/>
                  </a:cubicBezTo>
                  <a:lnTo>
                    <a:pt x="17486" y="1"/>
                  </a:lnTo>
                  <a:close/>
                </a:path>
              </a:pathLst>
            </a:custGeom>
            <a:solidFill>
              <a:schemeClr val="lt2"/>
            </a:solidFill>
            <a:ln w="3382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6256275" y="-1540800"/>
              <a:ext cx="374500" cy="465025"/>
            </a:xfrm>
            <a:custGeom>
              <a:avLst/>
              <a:gdLst/>
              <a:ahLst/>
              <a:cxnLst/>
              <a:rect l="l" t="t" r="r" b="b"/>
              <a:pathLst>
                <a:path w="14980" h="18601" extrusionOk="0">
                  <a:moveTo>
                    <a:pt x="13647" y="1"/>
                  </a:moveTo>
                  <a:lnTo>
                    <a:pt x="1" y="17566"/>
                  </a:lnTo>
                  <a:lnTo>
                    <a:pt x="1353" y="18600"/>
                  </a:lnTo>
                  <a:lnTo>
                    <a:pt x="14980" y="1035"/>
                  </a:lnTo>
                  <a:lnTo>
                    <a:pt x="13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6318450" y="-1494050"/>
              <a:ext cx="374500" cy="464525"/>
            </a:xfrm>
            <a:custGeom>
              <a:avLst/>
              <a:gdLst/>
              <a:ahLst/>
              <a:cxnLst/>
              <a:rect l="l" t="t" r="r" b="b"/>
              <a:pathLst>
                <a:path w="14980" h="18581" extrusionOk="0">
                  <a:moveTo>
                    <a:pt x="13627" y="1"/>
                  </a:moveTo>
                  <a:lnTo>
                    <a:pt x="0" y="17546"/>
                  </a:lnTo>
                  <a:lnTo>
                    <a:pt x="1333" y="18580"/>
                  </a:lnTo>
                  <a:lnTo>
                    <a:pt x="14979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6380100" y="-1447300"/>
              <a:ext cx="374525" cy="465025"/>
            </a:xfrm>
            <a:custGeom>
              <a:avLst/>
              <a:gdLst/>
              <a:ahLst/>
              <a:cxnLst/>
              <a:rect l="l" t="t" r="r" b="b"/>
              <a:pathLst>
                <a:path w="14981" h="18601" extrusionOk="0">
                  <a:moveTo>
                    <a:pt x="13627" y="1"/>
                  </a:moveTo>
                  <a:lnTo>
                    <a:pt x="1" y="17566"/>
                  </a:lnTo>
                  <a:lnTo>
                    <a:pt x="1334" y="18600"/>
                  </a:lnTo>
                  <a:lnTo>
                    <a:pt x="14980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6442275" y="-1401050"/>
              <a:ext cx="374000" cy="465025"/>
            </a:xfrm>
            <a:custGeom>
              <a:avLst/>
              <a:gdLst/>
              <a:ahLst/>
              <a:cxnLst/>
              <a:rect l="l" t="t" r="r" b="b"/>
              <a:pathLst>
                <a:path w="14960" h="18601" extrusionOk="0">
                  <a:moveTo>
                    <a:pt x="13627" y="1"/>
                  </a:moveTo>
                  <a:lnTo>
                    <a:pt x="0" y="17566"/>
                  </a:lnTo>
                  <a:lnTo>
                    <a:pt x="1333" y="18600"/>
                  </a:lnTo>
                  <a:lnTo>
                    <a:pt x="14960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5529700" y="-1428400"/>
              <a:ext cx="1009575" cy="930500"/>
            </a:xfrm>
            <a:custGeom>
              <a:avLst/>
              <a:gdLst/>
              <a:ahLst/>
              <a:cxnLst/>
              <a:rect l="l" t="t" r="r" b="b"/>
              <a:pathLst>
                <a:path w="40383" h="372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0" y="2228"/>
                    <a:pt x="219" y="4695"/>
                    <a:pt x="1214" y="6804"/>
                  </a:cubicBezTo>
                  <a:lnTo>
                    <a:pt x="40383" y="37220"/>
                  </a:lnTo>
                  <a:cubicBezTo>
                    <a:pt x="39368" y="35131"/>
                    <a:pt x="39149" y="32664"/>
                    <a:pt x="39786" y="30397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5892250" y="-1786575"/>
              <a:ext cx="568450" cy="525900"/>
            </a:xfrm>
            <a:custGeom>
              <a:avLst/>
              <a:gdLst/>
              <a:ahLst/>
              <a:cxnLst/>
              <a:rect l="l" t="t" r="r" b="b"/>
              <a:pathLst>
                <a:path w="22738" h="21036" extrusionOk="0">
                  <a:moveTo>
                    <a:pt x="11393" y="1"/>
                  </a:moveTo>
                  <a:cubicBezTo>
                    <a:pt x="10785" y="1"/>
                    <a:pt x="10168" y="54"/>
                    <a:pt x="9549" y="164"/>
                  </a:cubicBezTo>
                  <a:cubicBezTo>
                    <a:pt x="3820" y="1158"/>
                    <a:pt x="0" y="6609"/>
                    <a:pt x="995" y="12338"/>
                  </a:cubicBezTo>
                  <a:cubicBezTo>
                    <a:pt x="1899" y="17446"/>
                    <a:pt x="6329" y="21035"/>
                    <a:pt x="11339" y="21035"/>
                  </a:cubicBezTo>
                  <a:cubicBezTo>
                    <a:pt x="11949" y="21035"/>
                    <a:pt x="12567" y="20982"/>
                    <a:pt x="13189" y="20872"/>
                  </a:cubicBezTo>
                  <a:cubicBezTo>
                    <a:pt x="18898" y="19858"/>
                    <a:pt x="22738" y="14407"/>
                    <a:pt x="21723" y="8698"/>
                  </a:cubicBezTo>
                  <a:cubicBezTo>
                    <a:pt x="20819" y="3590"/>
                    <a:pt x="16388" y="1"/>
                    <a:pt x="1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5966850" y="-1717775"/>
              <a:ext cx="419250" cy="387950"/>
            </a:xfrm>
            <a:custGeom>
              <a:avLst/>
              <a:gdLst/>
              <a:ahLst/>
              <a:cxnLst/>
              <a:rect l="l" t="t" r="r" b="b"/>
              <a:pathLst>
                <a:path w="16770" h="15518" extrusionOk="0">
                  <a:moveTo>
                    <a:pt x="8383" y="1"/>
                  </a:moveTo>
                  <a:cubicBezTo>
                    <a:pt x="7941" y="1"/>
                    <a:pt x="7493" y="39"/>
                    <a:pt x="7042" y="117"/>
                  </a:cubicBezTo>
                  <a:cubicBezTo>
                    <a:pt x="2805" y="853"/>
                    <a:pt x="0" y="4892"/>
                    <a:pt x="736" y="9109"/>
                  </a:cubicBezTo>
                  <a:cubicBezTo>
                    <a:pt x="1392" y="12866"/>
                    <a:pt x="4668" y="15517"/>
                    <a:pt x="8357" y="15517"/>
                  </a:cubicBezTo>
                  <a:cubicBezTo>
                    <a:pt x="8809" y="15517"/>
                    <a:pt x="9267" y="15477"/>
                    <a:pt x="9728" y="15395"/>
                  </a:cubicBezTo>
                  <a:cubicBezTo>
                    <a:pt x="13945" y="14659"/>
                    <a:pt x="16770" y="10641"/>
                    <a:pt x="16014" y="6423"/>
                  </a:cubicBezTo>
                  <a:cubicBezTo>
                    <a:pt x="15356" y="2657"/>
                    <a:pt x="12080" y="1"/>
                    <a:pt x="8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5529700" y="-1428400"/>
              <a:ext cx="1009575" cy="930500"/>
            </a:xfrm>
            <a:custGeom>
              <a:avLst/>
              <a:gdLst/>
              <a:ahLst/>
              <a:cxnLst/>
              <a:rect l="l" t="t" r="r" b="b"/>
              <a:pathLst>
                <a:path w="40383" h="372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0" y="2228"/>
                    <a:pt x="219" y="4695"/>
                    <a:pt x="1214" y="6804"/>
                  </a:cubicBezTo>
                  <a:lnTo>
                    <a:pt x="40383" y="37220"/>
                  </a:lnTo>
                  <a:cubicBezTo>
                    <a:pt x="39368" y="35131"/>
                    <a:pt x="39149" y="32664"/>
                    <a:pt x="39786" y="30397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5614250" y="-1319975"/>
              <a:ext cx="826550" cy="646525"/>
            </a:xfrm>
            <a:custGeom>
              <a:avLst/>
              <a:gdLst/>
              <a:ahLst/>
              <a:cxnLst/>
              <a:rect l="l" t="t" r="r" b="b"/>
              <a:pathLst>
                <a:path w="33062" h="25861" fill="none" extrusionOk="0">
                  <a:moveTo>
                    <a:pt x="0" y="0"/>
                  </a:moveTo>
                  <a:lnTo>
                    <a:pt x="33062" y="25861"/>
                  </a:lnTo>
                </a:path>
              </a:pathLst>
            </a:custGeom>
            <a:solidFill>
              <a:schemeClr val="accent2"/>
            </a:solidFill>
            <a:ln w="1242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5609275" y="-1278700"/>
              <a:ext cx="827050" cy="647025"/>
            </a:xfrm>
            <a:custGeom>
              <a:avLst/>
              <a:gdLst/>
              <a:ahLst/>
              <a:cxnLst/>
              <a:rect l="l" t="t" r="r" b="b"/>
              <a:pathLst>
                <a:path w="33082" h="25881" fill="none" extrusionOk="0">
                  <a:moveTo>
                    <a:pt x="0" y="0"/>
                  </a:moveTo>
                  <a:lnTo>
                    <a:pt x="33082" y="25881"/>
                  </a:lnTo>
                </a:path>
              </a:pathLst>
            </a:custGeom>
            <a:solidFill>
              <a:schemeClr val="accent2"/>
            </a:solidFill>
            <a:ln w="1242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9" name="Google Shape;2099;p26"/>
          <p:cNvGrpSpPr/>
          <p:nvPr/>
        </p:nvGrpSpPr>
        <p:grpSpPr>
          <a:xfrm rot="1138275">
            <a:off x="9596312" y="-107773"/>
            <a:ext cx="2695217" cy="2721172"/>
            <a:chOff x="-1027257" y="2398023"/>
            <a:chExt cx="2021374" cy="2040840"/>
          </a:xfrm>
        </p:grpSpPr>
        <p:sp>
          <p:nvSpPr>
            <p:cNvPr id="2100" name="Google Shape;2100;p26"/>
            <p:cNvSpPr/>
            <p:nvPr/>
          </p:nvSpPr>
          <p:spPr>
            <a:xfrm rot="-3471661">
              <a:off x="-825372" y="2821572"/>
              <a:ext cx="1478620" cy="1294111"/>
            </a:xfrm>
            <a:custGeom>
              <a:avLst/>
              <a:gdLst/>
              <a:ahLst/>
              <a:cxnLst/>
              <a:rect l="l" t="t" r="r" b="b"/>
              <a:pathLst>
                <a:path w="59142" h="51762" extrusionOk="0">
                  <a:moveTo>
                    <a:pt x="45057" y="1"/>
                  </a:moveTo>
                  <a:lnTo>
                    <a:pt x="1" y="19993"/>
                  </a:lnTo>
                  <a:lnTo>
                    <a:pt x="14085" y="51762"/>
                  </a:lnTo>
                  <a:lnTo>
                    <a:pt x="59142" y="31789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26"/>
            <p:cNvSpPr/>
            <p:nvPr/>
          </p:nvSpPr>
          <p:spPr>
            <a:xfrm rot="-3471661">
              <a:off x="-825372" y="2821572"/>
              <a:ext cx="1478620" cy="1294111"/>
            </a:xfrm>
            <a:custGeom>
              <a:avLst/>
              <a:gdLst/>
              <a:ahLst/>
              <a:cxnLst/>
              <a:rect l="l" t="t" r="r" b="b"/>
              <a:pathLst>
                <a:path w="59142" h="51762" extrusionOk="0">
                  <a:moveTo>
                    <a:pt x="45057" y="1"/>
                  </a:moveTo>
                  <a:lnTo>
                    <a:pt x="1" y="19993"/>
                  </a:lnTo>
                  <a:lnTo>
                    <a:pt x="14085" y="51762"/>
                  </a:lnTo>
                  <a:lnTo>
                    <a:pt x="59142" y="31789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26"/>
            <p:cNvSpPr/>
            <p:nvPr/>
          </p:nvSpPr>
          <p:spPr>
            <a:xfrm rot="-3471661">
              <a:off x="-790581" y="2776163"/>
              <a:ext cx="1506946" cy="1331913"/>
            </a:xfrm>
            <a:custGeom>
              <a:avLst/>
              <a:gdLst/>
              <a:ahLst/>
              <a:cxnLst/>
              <a:rect l="l" t="t" r="r" b="b"/>
              <a:pathLst>
                <a:path w="60275" h="53274" extrusionOk="0">
                  <a:moveTo>
                    <a:pt x="45057" y="1"/>
                  </a:moveTo>
                  <a:lnTo>
                    <a:pt x="0" y="19973"/>
                  </a:lnTo>
                  <a:lnTo>
                    <a:pt x="14104" y="51742"/>
                  </a:lnTo>
                  <a:lnTo>
                    <a:pt x="17565" y="53274"/>
                  </a:lnTo>
                  <a:lnTo>
                    <a:pt x="60275" y="34316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6"/>
            <p:cNvSpPr/>
            <p:nvPr/>
          </p:nvSpPr>
          <p:spPr>
            <a:xfrm rot="-3471661">
              <a:off x="-686559" y="2721531"/>
              <a:ext cx="1479120" cy="1293611"/>
            </a:xfrm>
            <a:custGeom>
              <a:avLst/>
              <a:gdLst/>
              <a:ahLst/>
              <a:cxnLst/>
              <a:rect l="l" t="t" r="r" b="b"/>
              <a:pathLst>
                <a:path w="59162" h="51742" extrusionOk="0">
                  <a:moveTo>
                    <a:pt x="45057" y="1"/>
                  </a:moveTo>
                  <a:lnTo>
                    <a:pt x="0" y="19973"/>
                  </a:lnTo>
                  <a:lnTo>
                    <a:pt x="14104" y="51742"/>
                  </a:lnTo>
                  <a:lnTo>
                    <a:pt x="59161" y="31769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6"/>
            <p:cNvSpPr/>
            <p:nvPr/>
          </p:nvSpPr>
          <p:spPr>
            <a:xfrm rot="-3471661">
              <a:off x="-540170" y="2821733"/>
              <a:ext cx="1208557" cy="1057875"/>
            </a:xfrm>
            <a:custGeom>
              <a:avLst/>
              <a:gdLst/>
              <a:ahLst/>
              <a:cxnLst/>
              <a:rect l="l" t="t" r="r" b="b"/>
              <a:pathLst>
                <a:path w="48340" h="42313" extrusionOk="0">
                  <a:moveTo>
                    <a:pt x="36822" y="0"/>
                  </a:moveTo>
                  <a:lnTo>
                    <a:pt x="1" y="16332"/>
                  </a:lnTo>
                  <a:lnTo>
                    <a:pt x="11518" y="42312"/>
                  </a:lnTo>
                  <a:lnTo>
                    <a:pt x="48340" y="25980"/>
                  </a:lnTo>
                  <a:lnTo>
                    <a:pt x="36822" y="0"/>
                  </a:lnTo>
                  <a:close/>
                </a:path>
              </a:pathLst>
            </a:custGeom>
            <a:solidFill>
              <a:schemeClr val="lt2"/>
            </a:solidFill>
            <a:ln w="2935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6"/>
            <p:cNvSpPr/>
            <p:nvPr/>
          </p:nvSpPr>
          <p:spPr>
            <a:xfrm rot="-3471661">
              <a:off x="-187330" y="2840892"/>
              <a:ext cx="567477" cy="629655"/>
            </a:xfrm>
            <a:custGeom>
              <a:avLst/>
              <a:gdLst/>
              <a:ahLst/>
              <a:cxnLst/>
              <a:rect l="l" t="t" r="r" b="b"/>
              <a:pathLst>
                <a:path w="22698" h="25185" extrusionOk="0">
                  <a:moveTo>
                    <a:pt x="12493" y="1"/>
                  </a:moveTo>
                  <a:lnTo>
                    <a:pt x="1293" y="4974"/>
                  </a:lnTo>
                  <a:cubicBezTo>
                    <a:pt x="1870" y="6247"/>
                    <a:pt x="1293" y="7759"/>
                    <a:pt x="0" y="8316"/>
                  </a:cubicBezTo>
                  <a:lnTo>
                    <a:pt x="6923" y="23892"/>
                  </a:lnTo>
                  <a:cubicBezTo>
                    <a:pt x="7253" y="23740"/>
                    <a:pt x="7602" y="23668"/>
                    <a:pt x="7947" y="23668"/>
                  </a:cubicBezTo>
                  <a:cubicBezTo>
                    <a:pt x="8913" y="23668"/>
                    <a:pt x="9849" y="24232"/>
                    <a:pt x="10245" y="25185"/>
                  </a:cubicBezTo>
                  <a:lnTo>
                    <a:pt x="21444" y="20212"/>
                  </a:lnTo>
                  <a:cubicBezTo>
                    <a:pt x="20868" y="18939"/>
                    <a:pt x="21444" y="17427"/>
                    <a:pt x="22698" y="16870"/>
                  </a:cubicBezTo>
                  <a:lnTo>
                    <a:pt x="15815" y="1294"/>
                  </a:lnTo>
                  <a:cubicBezTo>
                    <a:pt x="15480" y="1445"/>
                    <a:pt x="15128" y="1517"/>
                    <a:pt x="14782" y="1517"/>
                  </a:cubicBezTo>
                  <a:cubicBezTo>
                    <a:pt x="13814" y="1517"/>
                    <a:pt x="12889" y="953"/>
                    <a:pt x="12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6"/>
            <p:cNvSpPr/>
            <p:nvPr/>
          </p:nvSpPr>
          <p:spPr>
            <a:xfrm rot="-3471661">
              <a:off x="-79013" y="3175333"/>
              <a:ext cx="262112" cy="521750"/>
            </a:xfrm>
            <a:custGeom>
              <a:avLst/>
              <a:gdLst/>
              <a:ahLst/>
              <a:cxnLst/>
              <a:rect l="l" t="t" r="r" b="b"/>
              <a:pathLst>
                <a:path w="10484" h="20869" extrusionOk="0">
                  <a:moveTo>
                    <a:pt x="1532" y="1"/>
                  </a:moveTo>
                  <a:lnTo>
                    <a:pt x="1" y="677"/>
                  </a:lnTo>
                  <a:lnTo>
                    <a:pt x="8952" y="20868"/>
                  </a:lnTo>
                  <a:lnTo>
                    <a:pt x="10484" y="20192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6"/>
            <p:cNvSpPr/>
            <p:nvPr/>
          </p:nvSpPr>
          <p:spPr>
            <a:xfrm rot="-3471661">
              <a:off x="-88851" y="3251580"/>
              <a:ext cx="262612" cy="522250"/>
            </a:xfrm>
            <a:custGeom>
              <a:avLst/>
              <a:gdLst/>
              <a:ahLst/>
              <a:cxnLst/>
              <a:rect l="l" t="t" r="r" b="b"/>
              <a:pathLst>
                <a:path w="10504" h="20889" extrusionOk="0">
                  <a:moveTo>
                    <a:pt x="1552" y="1"/>
                  </a:moveTo>
                  <a:lnTo>
                    <a:pt x="1" y="697"/>
                  </a:lnTo>
                  <a:lnTo>
                    <a:pt x="8952" y="20888"/>
                  </a:lnTo>
                  <a:lnTo>
                    <a:pt x="10504" y="20192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6"/>
            <p:cNvSpPr/>
            <p:nvPr/>
          </p:nvSpPr>
          <p:spPr>
            <a:xfrm rot="-3471661">
              <a:off x="-98885" y="3328473"/>
              <a:ext cx="262137" cy="521750"/>
            </a:xfrm>
            <a:custGeom>
              <a:avLst/>
              <a:gdLst/>
              <a:ahLst/>
              <a:cxnLst/>
              <a:rect l="l" t="t" r="r" b="b"/>
              <a:pathLst>
                <a:path w="10485" h="20869" extrusionOk="0">
                  <a:moveTo>
                    <a:pt x="1552" y="1"/>
                  </a:moveTo>
                  <a:lnTo>
                    <a:pt x="1" y="677"/>
                  </a:lnTo>
                  <a:lnTo>
                    <a:pt x="8952" y="20868"/>
                  </a:lnTo>
                  <a:lnTo>
                    <a:pt x="10484" y="20192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6"/>
            <p:cNvSpPr/>
            <p:nvPr/>
          </p:nvSpPr>
          <p:spPr>
            <a:xfrm rot="-3471661">
              <a:off x="-108713" y="3404738"/>
              <a:ext cx="262637" cy="522225"/>
            </a:xfrm>
            <a:custGeom>
              <a:avLst/>
              <a:gdLst/>
              <a:ahLst/>
              <a:cxnLst/>
              <a:rect l="l" t="t" r="r" b="b"/>
              <a:pathLst>
                <a:path w="10505" h="20888" extrusionOk="0">
                  <a:moveTo>
                    <a:pt x="1553" y="0"/>
                  </a:moveTo>
                  <a:lnTo>
                    <a:pt x="1" y="696"/>
                  </a:lnTo>
                  <a:lnTo>
                    <a:pt x="8953" y="20887"/>
                  </a:lnTo>
                  <a:lnTo>
                    <a:pt x="10504" y="20191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6"/>
            <p:cNvSpPr/>
            <p:nvPr/>
          </p:nvSpPr>
          <p:spPr>
            <a:xfrm rot="-3471661">
              <a:off x="-118804" y="3480624"/>
              <a:ext cx="262637" cy="522225"/>
            </a:xfrm>
            <a:custGeom>
              <a:avLst/>
              <a:gdLst/>
              <a:ahLst/>
              <a:cxnLst/>
              <a:rect l="l" t="t" r="r" b="b"/>
              <a:pathLst>
                <a:path w="10505" h="20888" extrusionOk="0">
                  <a:moveTo>
                    <a:pt x="1553" y="0"/>
                  </a:moveTo>
                  <a:lnTo>
                    <a:pt x="1" y="696"/>
                  </a:lnTo>
                  <a:lnTo>
                    <a:pt x="8953" y="20888"/>
                  </a:lnTo>
                  <a:lnTo>
                    <a:pt x="10504" y="20191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6"/>
            <p:cNvSpPr/>
            <p:nvPr/>
          </p:nvSpPr>
          <p:spPr>
            <a:xfrm rot="-3471661">
              <a:off x="-130080" y="2905780"/>
              <a:ext cx="452121" cy="499349"/>
            </a:xfrm>
            <a:custGeom>
              <a:avLst/>
              <a:gdLst/>
              <a:ahLst/>
              <a:cxnLst/>
              <a:rect l="l" t="t" r="r" b="b"/>
              <a:pathLst>
                <a:path w="18084" h="19973" extrusionOk="0">
                  <a:moveTo>
                    <a:pt x="9927" y="1"/>
                  </a:moveTo>
                  <a:lnTo>
                    <a:pt x="1015" y="3939"/>
                  </a:lnTo>
                  <a:cubicBezTo>
                    <a:pt x="1473" y="4954"/>
                    <a:pt x="1015" y="6148"/>
                    <a:pt x="1" y="6605"/>
                  </a:cubicBezTo>
                  <a:lnTo>
                    <a:pt x="5511" y="18958"/>
                  </a:lnTo>
                  <a:cubicBezTo>
                    <a:pt x="5776" y="18844"/>
                    <a:pt x="6054" y="18789"/>
                    <a:pt x="6327" y="18789"/>
                  </a:cubicBezTo>
                  <a:cubicBezTo>
                    <a:pt x="7098" y="18789"/>
                    <a:pt x="7834" y="19224"/>
                    <a:pt x="8157" y="19973"/>
                  </a:cubicBezTo>
                  <a:lnTo>
                    <a:pt x="17069" y="16034"/>
                  </a:lnTo>
                  <a:cubicBezTo>
                    <a:pt x="16591" y="15040"/>
                    <a:pt x="17069" y="13866"/>
                    <a:pt x="18083" y="13389"/>
                  </a:cubicBezTo>
                  <a:lnTo>
                    <a:pt x="12593" y="1035"/>
                  </a:lnTo>
                  <a:cubicBezTo>
                    <a:pt x="12328" y="1149"/>
                    <a:pt x="12051" y="1204"/>
                    <a:pt x="11779" y="1204"/>
                  </a:cubicBezTo>
                  <a:cubicBezTo>
                    <a:pt x="11006" y="1204"/>
                    <a:pt x="10265" y="765"/>
                    <a:pt x="9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12" name="Google Shape;2112;p26"/>
            <p:cNvCxnSpPr/>
            <p:nvPr/>
          </p:nvCxnSpPr>
          <p:spPr>
            <a:xfrm rot="-3471273">
              <a:off x="-310659" y="3622309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3" name="Google Shape;2113;p26"/>
            <p:cNvCxnSpPr/>
            <p:nvPr/>
          </p:nvCxnSpPr>
          <p:spPr>
            <a:xfrm rot="-3471273">
              <a:off x="-300385" y="3605956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4" name="Google Shape;2114;p26"/>
            <p:cNvCxnSpPr/>
            <p:nvPr/>
          </p:nvCxnSpPr>
          <p:spPr>
            <a:xfrm rot="-3471273">
              <a:off x="-290111" y="3589603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26"/>
            <p:cNvCxnSpPr/>
            <p:nvPr/>
          </p:nvCxnSpPr>
          <p:spPr>
            <a:xfrm rot="-3471273">
              <a:off x="-279838" y="3573250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16" name="Google Shape;2116;p26"/>
            <p:cNvSpPr/>
            <p:nvPr/>
          </p:nvSpPr>
          <p:spPr>
            <a:xfrm rot="-3471661">
              <a:off x="-1087706" y="3071249"/>
              <a:ext cx="1282185" cy="565502"/>
            </a:xfrm>
            <a:custGeom>
              <a:avLst/>
              <a:gdLst/>
              <a:ahLst/>
              <a:cxnLst/>
              <a:rect l="l" t="t" r="r" b="b"/>
              <a:pathLst>
                <a:path w="51285" h="22619" extrusionOk="0">
                  <a:moveTo>
                    <a:pt x="45058" y="0"/>
                  </a:moveTo>
                  <a:lnTo>
                    <a:pt x="1" y="19953"/>
                  </a:lnTo>
                  <a:cubicBezTo>
                    <a:pt x="2308" y="20052"/>
                    <a:pt x="4576" y="21027"/>
                    <a:pt x="6227" y="22618"/>
                  </a:cubicBezTo>
                  <a:lnTo>
                    <a:pt x="51284" y="2646"/>
                  </a:lnTo>
                  <a:cubicBezTo>
                    <a:pt x="49633" y="1054"/>
                    <a:pt x="47365" y="100"/>
                    <a:pt x="45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26"/>
            <p:cNvSpPr/>
            <p:nvPr/>
          </p:nvSpPr>
          <p:spPr>
            <a:xfrm rot="-3471661">
              <a:off x="-1087706" y="3071249"/>
              <a:ext cx="1282185" cy="565502"/>
            </a:xfrm>
            <a:custGeom>
              <a:avLst/>
              <a:gdLst/>
              <a:ahLst/>
              <a:cxnLst/>
              <a:rect l="l" t="t" r="r" b="b"/>
              <a:pathLst>
                <a:path w="51285" h="22619" extrusionOk="0">
                  <a:moveTo>
                    <a:pt x="45058" y="0"/>
                  </a:moveTo>
                  <a:lnTo>
                    <a:pt x="1" y="19953"/>
                  </a:lnTo>
                  <a:cubicBezTo>
                    <a:pt x="2308" y="20052"/>
                    <a:pt x="4576" y="21027"/>
                    <a:pt x="6227" y="22618"/>
                  </a:cubicBezTo>
                  <a:lnTo>
                    <a:pt x="51284" y="2646"/>
                  </a:lnTo>
                  <a:cubicBezTo>
                    <a:pt x="49633" y="1054"/>
                    <a:pt x="47365" y="100"/>
                    <a:pt x="45058" y="0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6"/>
            <p:cNvSpPr/>
            <p:nvPr/>
          </p:nvSpPr>
          <p:spPr>
            <a:xfrm rot="-3471661">
              <a:off x="-901254" y="3114429"/>
              <a:ext cx="944470" cy="404369"/>
            </a:xfrm>
            <a:custGeom>
              <a:avLst/>
              <a:gdLst/>
              <a:ahLst/>
              <a:cxnLst/>
              <a:rect l="l" t="t" r="r" b="b"/>
              <a:pathLst>
                <a:path w="37777" h="16174" fill="none" extrusionOk="0">
                  <a:moveTo>
                    <a:pt x="37777" y="1"/>
                  </a:moveTo>
                  <a:lnTo>
                    <a:pt x="1" y="16174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6"/>
            <p:cNvSpPr/>
            <p:nvPr/>
          </p:nvSpPr>
          <p:spPr>
            <a:xfrm rot="-3471661">
              <a:off x="-939642" y="3130954"/>
              <a:ext cx="944995" cy="403869"/>
            </a:xfrm>
            <a:custGeom>
              <a:avLst/>
              <a:gdLst/>
              <a:ahLst/>
              <a:cxnLst/>
              <a:rect l="l" t="t" r="r" b="b"/>
              <a:pathLst>
                <a:path w="37798" h="16154" fill="none" extrusionOk="0">
                  <a:moveTo>
                    <a:pt x="37797" y="1"/>
                  </a:moveTo>
                  <a:lnTo>
                    <a:pt x="1" y="16154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0" name="Google Shape;2120;p26"/>
          <p:cNvGrpSpPr/>
          <p:nvPr/>
        </p:nvGrpSpPr>
        <p:grpSpPr>
          <a:xfrm rot="607564" flipH="1">
            <a:off x="-129530" y="5930588"/>
            <a:ext cx="873087" cy="1316819"/>
            <a:chOff x="5185050" y="2463125"/>
            <a:chExt cx="751475" cy="1133400"/>
          </a:xfrm>
        </p:grpSpPr>
        <p:sp>
          <p:nvSpPr>
            <p:cNvPr id="2121" name="Google Shape;2121;p26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3" name="Google Shape;2123;p26"/>
          <p:cNvGrpSpPr/>
          <p:nvPr/>
        </p:nvGrpSpPr>
        <p:grpSpPr>
          <a:xfrm rot="3287096">
            <a:off x="-140345" y="97704"/>
            <a:ext cx="827884" cy="1193459"/>
            <a:chOff x="3563300" y="2901850"/>
            <a:chExt cx="712675" cy="1027375"/>
          </a:xfrm>
        </p:grpSpPr>
        <p:sp>
          <p:nvSpPr>
            <p:cNvPr id="2124" name="Google Shape;2124;p26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26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2" name="Google Shape;2142;p26"/>
          <p:cNvGrpSpPr/>
          <p:nvPr/>
        </p:nvGrpSpPr>
        <p:grpSpPr>
          <a:xfrm rot="5721596">
            <a:off x="11091841" y="5768533"/>
            <a:ext cx="1287568" cy="790332"/>
            <a:chOff x="3635425" y="69650"/>
            <a:chExt cx="965800" cy="592825"/>
          </a:xfrm>
        </p:grpSpPr>
        <p:sp>
          <p:nvSpPr>
            <p:cNvPr id="2143" name="Google Shape;2143;p26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26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26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26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5" name="Google Shape;2165;p26"/>
          <p:cNvGrpSpPr/>
          <p:nvPr/>
        </p:nvGrpSpPr>
        <p:grpSpPr>
          <a:xfrm rot="5011547" flipH="1">
            <a:off x="11341739" y="1593739"/>
            <a:ext cx="1186741" cy="1327120"/>
            <a:chOff x="2180275" y="-47850"/>
            <a:chExt cx="812625" cy="908750"/>
          </a:xfrm>
        </p:grpSpPr>
        <p:sp>
          <p:nvSpPr>
            <p:cNvPr id="2166" name="Google Shape;2166;p26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26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6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4" name="Google Shape;2184;p26"/>
          <p:cNvGrpSpPr/>
          <p:nvPr/>
        </p:nvGrpSpPr>
        <p:grpSpPr>
          <a:xfrm rot="2417957">
            <a:off x="11423168" y="6391376"/>
            <a:ext cx="790555" cy="394496"/>
            <a:chOff x="5351150" y="1861950"/>
            <a:chExt cx="1036450" cy="517200"/>
          </a:xfrm>
        </p:grpSpPr>
        <p:sp>
          <p:nvSpPr>
            <p:cNvPr id="2185" name="Google Shape;2185;p26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7" name="Google Shape;2207;p26"/>
          <p:cNvSpPr txBox="1">
            <a:spLocks noGrp="1"/>
          </p:cNvSpPr>
          <p:nvPr>
            <p:ph type="title"/>
          </p:nvPr>
        </p:nvSpPr>
        <p:spPr>
          <a:xfrm>
            <a:off x="2717600" y="3130500"/>
            <a:ext cx="6756800" cy="14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08" name="Google Shape;2208;p26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777900"/>
            <a:ext cx="22028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9" name="Google Shape;2209;p26"/>
          <p:cNvSpPr txBox="1">
            <a:spLocks noGrp="1"/>
          </p:cNvSpPr>
          <p:nvPr>
            <p:ph type="subTitle" idx="1"/>
          </p:nvPr>
        </p:nvSpPr>
        <p:spPr>
          <a:xfrm>
            <a:off x="2717600" y="45801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83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" name="Google Shape;2211;p27"/>
          <p:cNvGrpSpPr/>
          <p:nvPr/>
        </p:nvGrpSpPr>
        <p:grpSpPr>
          <a:xfrm>
            <a:off x="-1016635" y="-1035705"/>
            <a:ext cx="14239465" cy="9126520"/>
            <a:chOff x="-762477" y="-776779"/>
            <a:chExt cx="10679599" cy="6844890"/>
          </a:xfrm>
        </p:grpSpPr>
        <p:sp>
          <p:nvSpPr>
            <p:cNvPr id="2212" name="Google Shape;2212;p27"/>
            <p:cNvSpPr/>
            <p:nvPr/>
          </p:nvSpPr>
          <p:spPr>
            <a:xfrm rot="-5400000">
              <a:off x="7350685" y="-862681"/>
              <a:ext cx="2312448" cy="2820166"/>
            </a:xfrm>
            <a:custGeom>
              <a:avLst/>
              <a:gdLst/>
              <a:ahLst/>
              <a:cxnLst/>
              <a:rect l="l" t="t" r="r" b="b"/>
              <a:pathLst>
                <a:path w="99782" h="121690" extrusionOk="0">
                  <a:moveTo>
                    <a:pt x="79254" y="1"/>
                  </a:moveTo>
                  <a:cubicBezTo>
                    <a:pt x="74898" y="1"/>
                    <a:pt x="70544" y="853"/>
                    <a:pt x="66541" y="2572"/>
                  </a:cubicBezTo>
                  <a:cubicBezTo>
                    <a:pt x="57510" y="6431"/>
                    <a:pt x="50448" y="14627"/>
                    <a:pt x="47962" y="24155"/>
                  </a:cubicBezTo>
                  <a:cubicBezTo>
                    <a:pt x="45734" y="32709"/>
                    <a:pt x="47066" y="41740"/>
                    <a:pt x="46231" y="50533"/>
                  </a:cubicBezTo>
                  <a:cubicBezTo>
                    <a:pt x="45376" y="59346"/>
                    <a:pt x="41278" y="68934"/>
                    <a:pt x="32883" y="71699"/>
                  </a:cubicBezTo>
                  <a:cubicBezTo>
                    <a:pt x="28268" y="73191"/>
                    <a:pt x="23195" y="72336"/>
                    <a:pt x="18481" y="73390"/>
                  </a:cubicBezTo>
                  <a:cubicBezTo>
                    <a:pt x="9270" y="75439"/>
                    <a:pt x="2944" y="84570"/>
                    <a:pt x="1472" y="93899"/>
                  </a:cubicBezTo>
                  <a:cubicBezTo>
                    <a:pt x="0" y="103229"/>
                    <a:pt x="2467" y="112698"/>
                    <a:pt x="5431" y="121689"/>
                  </a:cubicBezTo>
                  <a:lnTo>
                    <a:pt x="99782" y="105457"/>
                  </a:lnTo>
                  <a:lnTo>
                    <a:pt x="94988" y="4004"/>
                  </a:lnTo>
                  <a:cubicBezTo>
                    <a:pt x="90203" y="1346"/>
                    <a:pt x="84727" y="1"/>
                    <a:pt x="79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27"/>
            <p:cNvSpPr/>
            <p:nvPr/>
          </p:nvSpPr>
          <p:spPr>
            <a:xfrm rot="-5400000" flipH="1">
              <a:off x="-546379" y="3764351"/>
              <a:ext cx="2087662" cy="2519858"/>
            </a:xfrm>
            <a:custGeom>
              <a:avLst/>
              <a:gdLst/>
              <a:ahLst/>
              <a:cxnLst/>
              <a:rect l="l" t="t" r="r" b="b"/>
              <a:pathLst>
                <a:path w="123057" h="127025" extrusionOk="0">
                  <a:moveTo>
                    <a:pt x="110444" y="1"/>
                  </a:moveTo>
                  <a:lnTo>
                    <a:pt x="2904" y="1791"/>
                  </a:lnTo>
                  <a:cubicBezTo>
                    <a:pt x="1412" y="8654"/>
                    <a:pt x="0" y="15617"/>
                    <a:pt x="318" y="22619"/>
                  </a:cubicBezTo>
                  <a:cubicBezTo>
                    <a:pt x="637" y="29641"/>
                    <a:pt x="2924" y="36803"/>
                    <a:pt x="7897" y="41756"/>
                  </a:cubicBezTo>
                  <a:cubicBezTo>
                    <a:pt x="15735" y="49514"/>
                    <a:pt x="28347" y="50250"/>
                    <a:pt x="37000" y="57113"/>
                  </a:cubicBezTo>
                  <a:cubicBezTo>
                    <a:pt x="49055" y="66701"/>
                    <a:pt x="49732" y="84465"/>
                    <a:pt x="56296" y="98430"/>
                  </a:cubicBezTo>
                  <a:cubicBezTo>
                    <a:pt x="61886" y="110306"/>
                    <a:pt x="72370" y="119815"/>
                    <a:pt x="84743" y="124211"/>
                  </a:cubicBezTo>
                  <a:cubicBezTo>
                    <a:pt x="90058" y="126091"/>
                    <a:pt x="95693" y="127024"/>
                    <a:pt x="101330" y="127024"/>
                  </a:cubicBezTo>
                  <a:cubicBezTo>
                    <a:pt x="108815" y="127024"/>
                    <a:pt x="116305" y="125379"/>
                    <a:pt x="123056" y="122122"/>
                  </a:cubicBezTo>
                  <a:lnTo>
                    <a:pt x="110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27"/>
            <p:cNvSpPr/>
            <p:nvPr/>
          </p:nvSpPr>
          <p:spPr>
            <a:xfrm rot="-5400000" flipH="1">
              <a:off x="-748482" y="-556541"/>
              <a:ext cx="2648369" cy="2207891"/>
            </a:xfrm>
            <a:custGeom>
              <a:avLst/>
              <a:gdLst/>
              <a:ahLst/>
              <a:cxnLst/>
              <a:rect l="l" t="t" r="r" b="b"/>
              <a:pathLst>
                <a:path w="77483" h="64596" extrusionOk="0">
                  <a:moveTo>
                    <a:pt x="77343" y="0"/>
                  </a:moveTo>
                  <a:lnTo>
                    <a:pt x="0" y="1174"/>
                  </a:lnTo>
                  <a:lnTo>
                    <a:pt x="3959" y="64055"/>
                  </a:lnTo>
                  <a:cubicBezTo>
                    <a:pt x="5452" y="64420"/>
                    <a:pt x="6980" y="64596"/>
                    <a:pt x="8508" y="64596"/>
                  </a:cubicBezTo>
                  <a:cubicBezTo>
                    <a:pt x="15714" y="64596"/>
                    <a:pt x="22930" y="60693"/>
                    <a:pt x="26557" y="54407"/>
                  </a:cubicBezTo>
                  <a:cubicBezTo>
                    <a:pt x="31093" y="46549"/>
                    <a:pt x="31013" y="35071"/>
                    <a:pt x="39109" y="30993"/>
                  </a:cubicBezTo>
                  <a:cubicBezTo>
                    <a:pt x="41201" y="29935"/>
                    <a:pt x="43435" y="29604"/>
                    <a:pt x="45741" y="29604"/>
                  </a:cubicBezTo>
                  <a:cubicBezTo>
                    <a:pt x="49590" y="29604"/>
                    <a:pt x="53643" y="30525"/>
                    <a:pt x="57579" y="30525"/>
                  </a:cubicBezTo>
                  <a:cubicBezTo>
                    <a:pt x="58776" y="30525"/>
                    <a:pt x="59964" y="30440"/>
                    <a:pt x="61131" y="30217"/>
                  </a:cubicBezTo>
                  <a:cubicBezTo>
                    <a:pt x="67238" y="29044"/>
                    <a:pt x="72131" y="24070"/>
                    <a:pt x="74618" y="18361"/>
                  </a:cubicBezTo>
                  <a:cubicBezTo>
                    <a:pt x="77105" y="12632"/>
                    <a:pt x="77482" y="6227"/>
                    <a:pt x="77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27"/>
            <p:cNvSpPr/>
            <p:nvPr/>
          </p:nvSpPr>
          <p:spPr>
            <a:xfrm rot="-5556501">
              <a:off x="7496963" y="3169105"/>
              <a:ext cx="1435633" cy="3342814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2746" y="0"/>
                  </a:moveTo>
                  <a:lnTo>
                    <a:pt x="0" y="171535"/>
                  </a:lnTo>
                  <a:lnTo>
                    <a:pt x="67914" y="174857"/>
                  </a:lnTo>
                  <a:cubicBezTo>
                    <a:pt x="75095" y="165210"/>
                    <a:pt x="74857" y="151185"/>
                    <a:pt x="68789" y="140801"/>
                  </a:cubicBezTo>
                  <a:cubicBezTo>
                    <a:pt x="62702" y="130437"/>
                    <a:pt x="51602" y="123594"/>
                    <a:pt x="39865" y="120948"/>
                  </a:cubicBezTo>
                  <a:cubicBezTo>
                    <a:pt x="37399" y="120371"/>
                    <a:pt x="34832" y="119973"/>
                    <a:pt x="32684" y="118581"/>
                  </a:cubicBezTo>
                  <a:cubicBezTo>
                    <a:pt x="29442" y="116492"/>
                    <a:pt x="27890" y="112593"/>
                    <a:pt x="27154" y="108814"/>
                  </a:cubicBezTo>
                  <a:cubicBezTo>
                    <a:pt x="23275" y="88941"/>
                    <a:pt x="36981" y="69824"/>
                    <a:pt x="38174" y="49593"/>
                  </a:cubicBezTo>
                  <a:cubicBezTo>
                    <a:pt x="39467" y="27671"/>
                    <a:pt x="23911" y="5889"/>
                    <a:pt x="2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16" name="Google Shape;2216;p27"/>
            <p:cNvGrpSpPr/>
            <p:nvPr/>
          </p:nvGrpSpPr>
          <p:grpSpPr>
            <a:xfrm rot="-2516882">
              <a:off x="22474" y="-388427"/>
              <a:ext cx="812678" cy="908809"/>
              <a:chOff x="2180275" y="-47850"/>
              <a:chExt cx="812625" cy="908750"/>
            </a:xfrm>
          </p:grpSpPr>
          <p:sp>
            <p:nvSpPr>
              <p:cNvPr id="2217" name="Google Shape;2217;p27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8" name="Google Shape;2218;p27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9" name="Google Shape;2219;p27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0" name="Google Shape;2220;p27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1" name="Google Shape;2221;p27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2" name="Google Shape;2222;p27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3" name="Google Shape;2223;p27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4" name="Google Shape;2224;p27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5" name="Google Shape;2225;p27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6" name="Google Shape;2226;p27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7" name="Google Shape;2227;p27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8" name="Google Shape;2228;p27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9" name="Google Shape;2229;p27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0" name="Google Shape;2230;p27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1" name="Google Shape;2231;p27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2" name="Google Shape;2232;p27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3" name="Google Shape;2233;p27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4" name="Google Shape;2234;p27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5" name="Google Shape;2235;p27"/>
            <p:cNvGrpSpPr/>
            <p:nvPr/>
          </p:nvGrpSpPr>
          <p:grpSpPr>
            <a:xfrm rot="9460372">
              <a:off x="8286866" y="4706069"/>
              <a:ext cx="606858" cy="678642"/>
              <a:chOff x="2180275" y="-47850"/>
              <a:chExt cx="812625" cy="908750"/>
            </a:xfrm>
          </p:grpSpPr>
          <p:sp>
            <p:nvSpPr>
              <p:cNvPr id="2236" name="Google Shape;2236;p27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7" name="Google Shape;2237;p27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8" name="Google Shape;2238;p27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9" name="Google Shape;2239;p27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0" name="Google Shape;2240;p27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27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27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27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27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27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27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27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27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27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27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27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27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27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54" name="Google Shape;2254;p27"/>
            <p:cNvGrpSpPr/>
            <p:nvPr/>
          </p:nvGrpSpPr>
          <p:grpSpPr>
            <a:xfrm rot="-6957884" flipH="1">
              <a:off x="8790906" y="4677044"/>
              <a:ext cx="647223" cy="397277"/>
              <a:chOff x="3635425" y="69650"/>
              <a:chExt cx="965800" cy="592825"/>
            </a:xfrm>
          </p:grpSpPr>
          <p:sp>
            <p:nvSpPr>
              <p:cNvPr id="2255" name="Google Shape;2255;p27"/>
              <p:cNvSpPr/>
              <p:nvPr/>
            </p:nvSpPr>
            <p:spPr>
              <a:xfrm>
                <a:off x="3741350" y="90400"/>
                <a:ext cx="859875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34395" h="17467" fill="none" extrusionOk="0">
                    <a:moveTo>
                      <a:pt x="0" y="17467"/>
                    </a:moveTo>
                    <a:cubicBezTo>
                      <a:pt x="10464" y="9848"/>
                      <a:pt x="21723" y="2746"/>
                      <a:pt x="34395" y="1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rgbClr val="28292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27"/>
              <p:cNvSpPr/>
              <p:nvPr/>
            </p:nvSpPr>
            <p:spPr>
              <a:xfrm>
                <a:off x="3783125" y="468375"/>
                <a:ext cx="701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06" extrusionOk="0">
                    <a:moveTo>
                      <a:pt x="2805" y="0"/>
                    </a:moveTo>
                    <a:cubicBezTo>
                      <a:pt x="2805" y="1"/>
                      <a:pt x="279" y="5471"/>
                      <a:pt x="140" y="6167"/>
                    </a:cubicBezTo>
                    <a:cubicBezTo>
                      <a:pt x="0" y="6843"/>
                      <a:pt x="418" y="7520"/>
                      <a:pt x="1114" y="7679"/>
                    </a:cubicBezTo>
                    <a:cubicBezTo>
                      <a:pt x="1204" y="7697"/>
                      <a:pt x="1294" y="7706"/>
                      <a:pt x="1382" y="7706"/>
                    </a:cubicBezTo>
                    <a:cubicBezTo>
                      <a:pt x="1976" y="7706"/>
                      <a:pt x="2505" y="7310"/>
                      <a:pt x="2626" y="6704"/>
                    </a:cubicBezTo>
                    <a:cubicBezTo>
                      <a:pt x="2785" y="6008"/>
                      <a:pt x="2805" y="1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27"/>
              <p:cNvSpPr/>
              <p:nvPr/>
            </p:nvSpPr>
            <p:spPr>
              <a:xfrm>
                <a:off x="3865675" y="221850"/>
                <a:ext cx="70150" cy="192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13" extrusionOk="0">
                    <a:moveTo>
                      <a:pt x="1396" y="1"/>
                    </a:moveTo>
                    <a:cubicBezTo>
                      <a:pt x="813" y="1"/>
                      <a:pt x="299" y="395"/>
                      <a:pt x="180" y="1009"/>
                    </a:cubicBezTo>
                    <a:cubicBezTo>
                      <a:pt x="20" y="1685"/>
                      <a:pt x="0" y="7713"/>
                      <a:pt x="0" y="7713"/>
                    </a:cubicBezTo>
                    <a:cubicBezTo>
                      <a:pt x="0" y="7713"/>
                      <a:pt x="2507" y="2242"/>
                      <a:pt x="2666" y="1546"/>
                    </a:cubicBezTo>
                    <a:cubicBezTo>
                      <a:pt x="2805" y="850"/>
                      <a:pt x="2388" y="174"/>
                      <a:pt x="1691" y="34"/>
                    </a:cubicBezTo>
                    <a:cubicBezTo>
                      <a:pt x="1592" y="12"/>
                      <a:pt x="1493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27"/>
              <p:cNvSpPr/>
              <p:nvPr/>
            </p:nvSpPr>
            <p:spPr>
              <a:xfrm>
                <a:off x="3874125" y="464400"/>
                <a:ext cx="125350" cy="1708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6834" extrusionOk="0">
                    <a:moveTo>
                      <a:pt x="1" y="0"/>
                    </a:moveTo>
                    <a:cubicBezTo>
                      <a:pt x="1" y="1"/>
                      <a:pt x="2089" y="5650"/>
                      <a:pt x="2487" y="6247"/>
                    </a:cubicBezTo>
                    <a:cubicBezTo>
                      <a:pt x="2731" y="6631"/>
                      <a:pt x="3147" y="6834"/>
                      <a:pt x="3573" y="6834"/>
                    </a:cubicBezTo>
                    <a:cubicBezTo>
                      <a:pt x="3808" y="6834"/>
                      <a:pt x="4045" y="6772"/>
                      <a:pt x="4258" y="6644"/>
                    </a:cubicBezTo>
                    <a:cubicBezTo>
                      <a:pt x="4835" y="6266"/>
                      <a:pt x="5014" y="5471"/>
                      <a:pt x="4636" y="4874"/>
                    </a:cubicBezTo>
                    <a:cubicBezTo>
                      <a:pt x="4258" y="427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27"/>
              <p:cNvSpPr/>
              <p:nvPr/>
            </p:nvSpPr>
            <p:spPr>
              <a:xfrm>
                <a:off x="3719475" y="247575"/>
                <a:ext cx="1258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6844" extrusionOk="0">
                    <a:moveTo>
                      <a:pt x="1459" y="1"/>
                    </a:moveTo>
                    <a:cubicBezTo>
                      <a:pt x="1225" y="1"/>
                      <a:pt x="988" y="65"/>
                      <a:pt x="776" y="199"/>
                    </a:cubicBezTo>
                    <a:cubicBezTo>
                      <a:pt x="179" y="577"/>
                      <a:pt x="0" y="1373"/>
                      <a:pt x="398" y="1969"/>
                    </a:cubicBezTo>
                    <a:cubicBezTo>
                      <a:pt x="776" y="2566"/>
                      <a:pt x="5033" y="6843"/>
                      <a:pt x="5033" y="6843"/>
                    </a:cubicBezTo>
                    <a:cubicBezTo>
                      <a:pt x="5033" y="6843"/>
                      <a:pt x="2944" y="1194"/>
                      <a:pt x="2546" y="597"/>
                    </a:cubicBezTo>
                    <a:cubicBezTo>
                      <a:pt x="2303" y="212"/>
                      <a:pt x="1885" y="1"/>
                      <a:pt x="1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27"/>
              <p:cNvSpPr/>
              <p:nvPr/>
            </p:nvSpPr>
            <p:spPr>
              <a:xfrm>
                <a:off x="3660775" y="456425"/>
                <a:ext cx="175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4817" extrusionOk="0">
                    <a:moveTo>
                      <a:pt x="7023" y="1"/>
                    </a:moveTo>
                    <a:cubicBezTo>
                      <a:pt x="7022" y="1"/>
                      <a:pt x="1373" y="2090"/>
                      <a:pt x="777" y="2487"/>
                    </a:cubicBezTo>
                    <a:cubicBezTo>
                      <a:pt x="180" y="2865"/>
                      <a:pt x="1" y="3661"/>
                      <a:pt x="379" y="4258"/>
                    </a:cubicBezTo>
                    <a:cubicBezTo>
                      <a:pt x="621" y="4614"/>
                      <a:pt x="1033" y="4816"/>
                      <a:pt x="1456" y="4816"/>
                    </a:cubicBezTo>
                    <a:cubicBezTo>
                      <a:pt x="1693" y="4816"/>
                      <a:pt x="1934" y="4752"/>
                      <a:pt x="2149" y="4616"/>
                    </a:cubicBezTo>
                    <a:cubicBezTo>
                      <a:pt x="2746" y="4258"/>
                      <a:pt x="7023" y="1"/>
                      <a:pt x="7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27"/>
              <p:cNvSpPr/>
              <p:nvPr/>
            </p:nvSpPr>
            <p:spPr>
              <a:xfrm>
                <a:off x="3883075" y="305750"/>
                <a:ext cx="1750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835" extrusionOk="0">
                    <a:moveTo>
                      <a:pt x="5549" y="0"/>
                    </a:moveTo>
                    <a:cubicBezTo>
                      <a:pt x="5315" y="0"/>
                      <a:pt x="5081" y="64"/>
                      <a:pt x="4874" y="199"/>
                    </a:cubicBezTo>
                    <a:cubicBezTo>
                      <a:pt x="4278" y="577"/>
                      <a:pt x="1" y="4834"/>
                      <a:pt x="1" y="4834"/>
                    </a:cubicBezTo>
                    <a:cubicBezTo>
                      <a:pt x="1" y="4834"/>
                      <a:pt x="5630" y="2746"/>
                      <a:pt x="6247" y="2348"/>
                    </a:cubicBezTo>
                    <a:cubicBezTo>
                      <a:pt x="6824" y="1970"/>
                      <a:pt x="7003" y="1174"/>
                      <a:pt x="6645" y="577"/>
                    </a:cubicBezTo>
                    <a:cubicBezTo>
                      <a:pt x="6389" y="207"/>
                      <a:pt x="5969" y="0"/>
                      <a:pt x="5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27"/>
              <p:cNvSpPr/>
              <p:nvPr/>
            </p:nvSpPr>
            <p:spPr>
              <a:xfrm>
                <a:off x="3886075" y="447475"/>
                <a:ext cx="195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2694" extrusionOk="0">
                    <a:moveTo>
                      <a:pt x="0" y="1"/>
                    </a:moveTo>
                    <a:cubicBezTo>
                      <a:pt x="0" y="1"/>
                      <a:pt x="5471" y="2527"/>
                      <a:pt x="6167" y="2666"/>
                    </a:cubicBezTo>
                    <a:cubicBezTo>
                      <a:pt x="6257" y="2684"/>
                      <a:pt x="6346" y="2693"/>
                      <a:pt x="6435" y="2693"/>
                    </a:cubicBezTo>
                    <a:cubicBezTo>
                      <a:pt x="7029" y="2693"/>
                      <a:pt x="7557" y="2298"/>
                      <a:pt x="7679" y="1692"/>
                    </a:cubicBezTo>
                    <a:cubicBezTo>
                      <a:pt x="7838" y="995"/>
                      <a:pt x="7420" y="339"/>
                      <a:pt x="6724" y="180"/>
                    </a:cubicBezTo>
                    <a:cubicBezTo>
                      <a:pt x="6028" y="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27"/>
              <p:cNvSpPr/>
              <p:nvPr/>
            </p:nvSpPr>
            <p:spPr>
              <a:xfrm>
                <a:off x="3636900" y="368075"/>
                <a:ext cx="1959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680" extrusionOk="0">
                    <a:moveTo>
                      <a:pt x="1357" y="0"/>
                    </a:moveTo>
                    <a:cubicBezTo>
                      <a:pt x="778" y="0"/>
                      <a:pt x="276" y="392"/>
                      <a:pt x="140" y="989"/>
                    </a:cubicBezTo>
                    <a:cubicBezTo>
                      <a:pt x="1" y="1685"/>
                      <a:pt x="419" y="2361"/>
                      <a:pt x="1115" y="2520"/>
                    </a:cubicBezTo>
                    <a:cubicBezTo>
                      <a:pt x="1811" y="2660"/>
                      <a:pt x="7839" y="2680"/>
                      <a:pt x="7839" y="2680"/>
                    </a:cubicBezTo>
                    <a:cubicBezTo>
                      <a:pt x="7839" y="2680"/>
                      <a:pt x="2368" y="173"/>
                      <a:pt x="1652" y="34"/>
                    </a:cubicBezTo>
                    <a:cubicBezTo>
                      <a:pt x="1552" y="11"/>
                      <a:pt x="1453" y="0"/>
                      <a:pt x="1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27"/>
              <p:cNvSpPr/>
              <p:nvPr/>
            </p:nvSpPr>
            <p:spPr>
              <a:xfrm>
                <a:off x="3713500" y="464400"/>
                <a:ext cx="130325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67" extrusionOk="0">
                    <a:moveTo>
                      <a:pt x="5212" y="0"/>
                    </a:moveTo>
                    <a:cubicBezTo>
                      <a:pt x="5212" y="1"/>
                      <a:pt x="816" y="4098"/>
                      <a:pt x="398" y="4675"/>
                    </a:cubicBezTo>
                    <a:cubicBezTo>
                      <a:pt x="0" y="5252"/>
                      <a:pt x="140" y="6048"/>
                      <a:pt x="716" y="6445"/>
                    </a:cubicBezTo>
                    <a:cubicBezTo>
                      <a:pt x="934" y="6596"/>
                      <a:pt x="1180" y="6666"/>
                      <a:pt x="1425" y="6666"/>
                    </a:cubicBezTo>
                    <a:cubicBezTo>
                      <a:pt x="1828" y="6666"/>
                      <a:pt x="2227" y="6474"/>
                      <a:pt x="2487" y="6127"/>
                    </a:cubicBezTo>
                    <a:cubicBezTo>
                      <a:pt x="2885" y="5550"/>
                      <a:pt x="5212" y="1"/>
                      <a:pt x="5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27"/>
              <p:cNvSpPr/>
              <p:nvPr/>
            </p:nvSpPr>
            <p:spPr>
              <a:xfrm>
                <a:off x="3875625" y="251850"/>
                <a:ext cx="1303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73" extrusionOk="0">
                    <a:moveTo>
                      <a:pt x="3770" y="0"/>
                    </a:moveTo>
                    <a:cubicBezTo>
                      <a:pt x="3367" y="0"/>
                      <a:pt x="2971" y="190"/>
                      <a:pt x="2726" y="545"/>
                    </a:cubicBezTo>
                    <a:cubicBezTo>
                      <a:pt x="2328" y="1122"/>
                      <a:pt x="0" y="6672"/>
                      <a:pt x="0" y="6672"/>
                    </a:cubicBezTo>
                    <a:cubicBezTo>
                      <a:pt x="0" y="6672"/>
                      <a:pt x="4397" y="2554"/>
                      <a:pt x="4814" y="1977"/>
                    </a:cubicBezTo>
                    <a:cubicBezTo>
                      <a:pt x="5212" y="1420"/>
                      <a:pt x="5073" y="625"/>
                      <a:pt x="4496" y="227"/>
                    </a:cubicBezTo>
                    <a:cubicBezTo>
                      <a:pt x="4275" y="74"/>
                      <a:pt x="4021" y="0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27"/>
              <p:cNvSpPr/>
              <p:nvPr/>
            </p:nvSpPr>
            <p:spPr>
              <a:xfrm>
                <a:off x="3858700" y="468875"/>
                <a:ext cx="68175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7744" extrusionOk="0">
                    <a:moveTo>
                      <a:pt x="220" y="0"/>
                    </a:moveTo>
                    <a:cubicBezTo>
                      <a:pt x="220" y="0"/>
                      <a:pt x="1" y="6008"/>
                      <a:pt x="120" y="6704"/>
                    </a:cubicBezTo>
                    <a:cubicBezTo>
                      <a:pt x="243" y="7316"/>
                      <a:pt x="749" y="7744"/>
                      <a:pt x="1343" y="7744"/>
                    </a:cubicBezTo>
                    <a:cubicBezTo>
                      <a:pt x="1425" y="7744"/>
                      <a:pt x="1508" y="7735"/>
                      <a:pt x="1592" y="7719"/>
                    </a:cubicBezTo>
                    <a:cubicBezTo>
                      <a:pt x="2289" y="7599"/>
                      <a:pt x="2726" y="6963"/>
                      <a:pt x="2647" y="6266"/>
                    </a:cubicBezTo>
                    <a:cubicBezTo>
                      <a:pt x="2507" y="5570"/>
                      <a:pt x="220" y="0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27"/>
              <p:cNvSpPr/>
              <p:nvPr/>
            </p:nvSpPr>
            <p:spPr>
              <a:xfrm>
                <a:off x="3791575" y="220225"/>
                <a:ext cx="691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759" extrusionOk="0">
                    <a:moveTo>
                      <a:pt x="1402" y="0"/>
                    </a:moveTo>
                    <a:cubicBezTo>
                      <a:pt x="1327" y="0"/>
                      <a:pt x="1251" y="7"/>
                      <a:pt x="1174" y="20"/>
                    </a:cubicBezTo>
                    <a:cubicBezTo>
                      <a:pt x="438" y="139"/>
                      <a:pt x="0" y="796"/>
                      <a:pt x="120" y="1492"/>
                    </a:cubicBezTo>
                    <a:cubicBezTo>
                      <a:pt x="259" y="2188"/>
                      <a:pt x="2547" y="7758"/>
                      <a:pt x="2547" y="7758"/>
                    </a:cubicBezTo>
                    <a:cubicBezTo>
                      <a:pt x="2547" y="7758"/>
                      <a:pt x="2766" y="1731"/>
                      <a:pt x="2646" y="1034"/>
                    </a:cubicBezTo>
                    <a:cubicBezTo>
                      <a:pt x="2522" y="415"/>
                      <a:pt x="2005" y="0"/>
                      <a:pt x="1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27"/>
              <p:cNvSpPr/>
              <p:nvPr/>
            </p:nvSpPr>
            <p:spPr>
              <a:xfrm>
                <a:off x="3635425" y="442425"/>
                <a:ext cx="1964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7858" h="2570" extrusionOk="0">
                    <a:moveTo>
                      <a:pt x="2308" y="0"/>
                    </a:moveTo>
                    <a:cubicBezTo>
                      <a:pt x="1739" y="0"/>
                      <a:pt x="1311" y="12"/>
                      <a:pt x="1154" y="44"/>
                    </a:cubicBezTo>
                    <a:cubicBezTo>
                      <a:pt x="458" y="163"/>
                      <a:pt x="0" y="800"/>
                      <a:pt x="120" y="1496"/>
                    </a:cubicBezTo>
                    <a:cubicBezTo>
                      <a:pt x="243" y="2151"/>
                      <a:pt x="793" y="2570"/>
                      <a:pt x="1375" y="2570"/>
                    </a:cubicBezTo>
                    <a:cubicBezTo>
                      <a:pt x="1447" y="2570"/>
                      <a:pt x="1519" y="2563"/>
                      <a:pt x="1592" y="2550"/>
                    </a:cubicBezTo>
                    <a:cubicBezTo>
                      <a:pt x="2288" y="2431"/>
                      <a:pt x="7858" y="143"/>
                      <a:pt x="7858" y="143"/>
                    </a:cubicBezTo>
                    <a:cubicBezTo>
                      <a:pt x="7858" y="143"/>
                      <a:pt x="4257" y="0"/>
                      <a:pt x="2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27"/>
              <p:cNvSpPr/>
              <p:nvPr/>
            </p:nvSpPr>
            <p:spPr>
              <a:xfrm>
                <a:off x="3886550" y="376375"/>
                <a:ext cx="1964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2563" extrusionOk="0">
                    <a:moveTo>
                      <a:pt x="6495" y="1"/>
                    </a:moveTo>
                    <a:cubicBezTo>
                      <a:pt x="6420" y="1"/>
                      <a:pt x="6344" y="7"/>
                      <a:pt x="6267" y="20"/>
                    </a:cubicBezTo>
                    <a:cubicBezTo>
                      <a:pt x="5571" y="139"/>
                      <a:pt x="1" y="2427"/>
                      <a:pt x="1" y="2427"/>
                    </a:cubicBezTo>
                    <a:cubicBezTo>
                      <a:pt x="1" y="2427"/>
                      <a:pt x="3722" y="2562"/>
                      <a:pt x="5654" y="2562"/>
                    </a:cubicBezTo>
                    <a:cubicBezTo>
                      <a:pt x="6182" y="2562"/>
                      <a:pt x="6576" y="2552"/>
                      <a:pt x="6725" y="2527"/>
                    </a:cubicBezTo>
                    <a:cubicBezTo>
                      <a:pt x="7421" y="2407"/>
                      <a:pt x="7859" y="1751"/>
                      <a:pt x="7739" y="1054"/>
                    </a:cubicBezTo>
                    <a:cubicBezTo>
                      <a:pt x="7633" y="417"/>
                      <a:pt x="7102" y="1"/>
                      <a:pt x="6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27"/>
              <p:cNvSpPr/>
              <p:nvPr/>
            </p:nvSpPr>
            <p:spPr>
              <a:xfrm>
                <a:off x="3882575" y="456925"/>
                <a:ext cx="17062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060" extrusionOk="0">
                    <a:moveTo>
                      <a:pt x="1" y="1"/>
                    </a:moveTo>
                    <a:cubicBezTo>
                      <a:pt x="1" y="1"/>
                      <a:pt x="4099" y="4437"/>
                      <a:pt x="4676" y="4835"/>
                    </a:cubicBezTo>
                    <a:cubicBezTo>
                      <a:pt x="4888" y="4986"/>
                      <a:pt x="5135" y="5060"/>
                      <a:pt x="5381" y="5060"/>
                    </a:cubicBezTo>
                    <a:cubicBezTo>
                      <a:pt x="5781" y="5060"/>
                      <a:pt x="6180" y="4866"/>
                      <a:pt x="6426" y="4497"/>
                    </a:cubicBezTo>
                    <a:cubicBezTo>
                      <a:pt x="6824" y="3940"/>
                      <a:pt x="6685" y="3164"/>
                      <a:pt x="6108" y="2746"/>
                    </a:cubicBezTo>
                    <a:cubicBezTo>
                      <a:pt x="5531" y="2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27"/>
              <p:cNvSpPr/>
              <p:nvPr/>
            </p:nvSpPr>
            <p:spPr>
              <a:xfrm>
                <a:off x="3665250" y="299725"/>
                <a:ext cx="1711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5056" extrusionOk="0">
                    <a:moveTo>
                      <a:pt x="1455" y="1"/>
                    </a:moveTo>
                    <a:cubicBezTo>
                      <a:pt x="1048" y="1"/>
                      <a:pt x="646" y="193"/>
                      <a:pt x="399" y="540"/>
                    </a:cubicBezTo>
                    <a:cubicBezTo>
                      <a:pt x="1" y="1117"/>
                      <a:pt x="160" y="1912"/>
                      <a:pt x="737" y="2310"/>
                    </a:cubicBezTo>
                    <a:cubicBezTo>
                      <a:pt x="1294" y="2708"/>
                      <a:pt x="6844" y="5055"/>
                      <a:pt x="6844" y="5055"/>
                    </a:cubicBezTo>
                    <a:cubicBezTo>
                      <a:pt x="6844" y="5055"/>
                      <a:pt x="2746" y="639"/>
                      <a:pt x="2169" y="222"/>
                    </a:cubicBezTo>
                    <a:cubicBezTo>
                      <a:pt x="1951" y="71"/>
                      <a:pt x="1702" y="1"/>
                      <a:pt x="1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27"/>
              <p:cNvSpPr/>
              <p:nvPr/>
            </p:nvSpPr>
            <p:spPr>
              <a:xfrm>
                <a:off x="3793075" y="382575"/>
                <a:ext cx="133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691" extrusionOk="0">
                    <a:moveTo>
                      <a:pt x="2669" y="0"/>
                    </a:moveTo>
                    <a:cubicBezTo>
                      <a:pt x="2240" y="0"/>
                      <a:pt x="1804" y="119"/>
                      <a:pt x="1413" y="369"/>
                    </a:cubicBezTo>
                    <a:cubicBezTo>
                      <a:pt x="318" y="1065"/>
                      <a:pt x="0" y="2497"/>
                      <a:pt x="696" y="3591"/>
                    </a:cubicBezTo>
                    <a:cubicBezTo>
                      <a:pt x="1134" y="4299"/>
                      <a:pt x="1896" y="4690"/>
                      <a:pt x="2675" y="4690"/>
                    </a:cubicBezTo>
                    <a:cubicBezTo>
                      <a:pt x="3101" y="4690"/>
                      <a:pt x="3532" y="4574"/>
                      <a:pt x="3919" y="4328"/>
                    </a:cubicBezTo>
                    <a:cubicBezTo>
                      <a:pt x="5013" y="3631"/>
                      <a:pt x="5331" y="2179"/>
                      <a:pt x="4635" y="1085"/>
                    </a:cubicBezTo>
                    <a:cubicBezTo>
                      <a:pt x="4188" y="383"/>
                      <a:pt x="3438" y="0"/>
                      <a:pt x="2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27"/>
              <p:cNvSpPr/>
              <p:nvPr/>
            </p:nvSpPr>
            <p:spPr>
              <a:xfrm>
                <a:off x="4119300" y="154075"/>
                <a:ext cx="281525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11261" h="15998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8177" y="1552"/>
                      <a:pt x="5372" y="3143"/>
                      <a:pt x="3124" y="5849"/>
                    </a:cubicBezTo>
                    <a:cubicBezTo>
                      <a:pt x="1353" y="7957"/>
                      <a:pt x="120" y="10603"/>
                      <a:pt x="21" y="13368"/>
                    </a:cubicBezTo>
                    <a:cubicBezTo>
                      <a:pt x="1" y="14025"/>
                      <a:pt x="41" y="14721"/>
                      <a:pt x="419" y="15298"/>
                    </a:cubicBezTo>
                    <a:cubicBezTo>
                      <a:pt x="696" y="15706"/>
                      <a:pt x="1188" y="15997"/>
                      <a:pt x="1666" y="15997"/>
                    </a:cubicBezTo>
                    <a:cubicBezTo>
                      <a:pt x="1839" y="15997"/>
                      <a:pt x="2010" y="15959"/>
                      <a:pt x="2169" y="15875"/>
                    </a:cubicBezTo>
                    <a:cubicBezTo>
                      <a:pt x="2487" y="15695"/>
                      <a:pt x="2686" y="15377"/>
                      <a:pt x="2865" y="15079"/>
                    </a:cubicBezTo>
                    <a:cubicBezTo>
                      <a:pt x="4775" y="11697"/>
                      <a:pt x="4695" y="7420"/>
                      <a:pt x="6864" y="4178"/>
                    </a:cubicBezTo>
                    <a:cubicBezTo>
                      <a:pt x="7998" y="2467"/>
                      <a:pt x="9669" y="1253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27"/>
              <p:cNvSpPr/>
              <p:nvPr/>
            </p:nvSpPr>
            <p:spPr>
              <a:xfrm>
                <a:off x="4182475" y="143125"/>
                <a:ext cx="238725" cy="251675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0067" extrusionOk="0">
                    <a:moveTo>
                      <a:pt x="9549" y="0"/>
                    </a:moveTo>
                    <a:cubicBezTo>
                      <a:pt x="5630" y="1453"/>
                      <a:pt x="2347" y="4576"/>
                      <a:pt x="637" y="8395"/>
                    </a:cubicBezTo>
                    <a:cubicBezTo>
                      <a:pt x="438" y="8873"/>
                      <a:pt x="159" y="9569"/>
                      <a:pt x="0" y="10066"/>
                    </a:cubicBezTo>
                    <a:cubicBezTo>
                      <a:pt x="199" y="9589"/>
                      <a:pt x="537" y="8893"/>
                      <a:pt x="776" y="8455"/>
                    </a:cubicBezTo>
                    <a:cubicBezTo>
                      <a:pt x="2686" y="4775"/>
                      <a:pt x="5849" y="1811"/>
                      <a:pt x="9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27"/>
              <p:cNvSpPr/>
              <p:nvPr/>
            </p:nvSpPr>
            <p:spPr>
              <a:xfrm>
                <a:off x="3937300" y="69650"/>
                <a:ext cx="472475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5627" extrusionOk="0">
                    <a:moveTo>
                      <a:pt x="1338" y="0"/>
                    </a:moveTo>
                    <a:cubicBezTo>
                      <a:pt x="1154" y="0"/>
                      <a:pt x="975" y="25"/>
                      <a:pt x="816" y="95"/>
                    </a:cubicBezTo>
                    <a:cubicBezTo>
                      <a:pt x="219" y="373"/>
                      <a:pt x="0" y="1169"/>
                      <a:pt x="199" y="1825"/>
                    </a:cubicBezTo>
                    <a:cubicBezTo>
                      <a:pt x="398" y="2462"/>
                      <a:pt x="895" y="2939"/>
                      <a:pt x="1432" y="3337"/>
                    </a:cubicBezTo>
                    <a:cubicBezTo>
                      <a:pt x="3581" y="4925"/>
                      <a:pt x="6332" y="5627"/>
                      <a:pt x="9027" y="5627"/>
                    </a:cubicBezTo>
                    <a:cubicBezTo>
                      <a:pt x="9101" y="5627"/>
                      <a:pt x="9176" y="5626"/>
                      <a:pt x="9250" y="5625"/>
                    </a:cubicBezTo>
                    <a:cubicBezTo>
                      <a:pt x="12771" y="5565"/>
                      <a:pt x="15775" y="4372"/>
                      <a:pt x="18898" y="2939"/>
                    </a:cubicBezTo>
                    <a:lnTo>
                      <a:pt x="18898" y="2939"/>
                    </a:lnTo>
                    <a:cubicBezTo>
                      <a:pt x="17185" y="3351"/>
                      <a:pt x="15486" y="3791"/>
                      <a:pt x="13726" y="3791"/>
                    </a:cubicBezTo>
                    <a:cubicBezTo>
                      <a:pt x="13443" y="3791"/>
                      <a:pt x="13158" y="3780"/>
                      <a:pt x="12871" y="3755"/>
                    </a:cubicBezTo>
                    <a:cubicBezTo>
                      <a:pt x="9011" y="3417"/>
                      <a:pt x="5709" y="672"/>
                      <a:pt x="1890" y="55"/>
                    </a:cubicBezTo>
                    <a:cubicBezTo>
                      <a:pt x="1711" y="25"/>
                      <a:pt x="1522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27"/>
              <p:cNvSpPr/>
              <p:nvPr/>
            </p:nvSpPr>
            <p:spPr>
              <a:xfrm>
                <a:off x="4085500" y="134175"/>
                <a:ext cx="3456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2221" extrusionOk="0">
                    <a:moveTo>
                      <a:pt x="13825" y="0"/>
                    </a:moveTo>
                    <a:lnTo>
                      <a:pt x="13825" y="0"/>
                    </a:lnTo>
                    <a:cubicBezTo>
                      <a:pt x="11191" y="1254"/>
                      <a:pt x="8267" y="1910"/>
                      <a:pt x="5343" y="1910"/>
                    </a:cubicBezTo>
                    <a:cubicBezTo>
                      <a:pt x="4139" y="1910"/>
                      <a:pt x="2935" y="1798"/>
                      <a:pt x="1751" y="1572"/>
                    </a:cubicBezTo>
                    <a:cubicBezTo>
                      <a:pt x="1214" y="1472"/>
                      <a:pt x="497" y="1274"/>
                      <a:pt x="0" y="1154"/>
                    </a:cubicBezTo>
                    <a:lnTo>
                      <a:pt x="0" y="1154"/>
                    </a:lnTo>
                    <a:cubicBezTo>
                      <a:pt x="477" y="1353"/>
                      <a:pt x="1194" y="1572"/>
                      <a:pt x="1691" y="1731"/>
                    </a:cubicBezTo>
                    <a:cubicBezTo>
                      <a:pt x="2977" y="2059"/>
                      <a:pt x="4305" y="2221"/>
                      <a:pt x="5633" y="2221"/>
                    </a:cubicBezTo>
                    <a:cubicBezTo>
                      <a:pt x="8498" y="2221"/>
                      <a:pt x="11366" y="1468"/>
                      <a:pt x="13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77" name="Google Shape;2277;p27"/>
            <p:cNvGrpSpPr/>
            <p:nvPr/>
          </p:nvGrpSpPr>
          <p:grpSpPr>
            <a:xfrm>
              <a:off x="8229751" y="-377842"/>
              <a:ext cx="1287758" cy="1477190"/>
              <a:chOff x="6991800" y="4370325"/>
              <a:chExt cx="1673500" cy="1919675"/>
            </a:xfrm>
          </p:grpSpPr>
          <p:sp>
            <p:nvSpPr>
              <p:cNvPr id="2278" name="Google Shape;2278;p27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27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27"/>
              <p:cNvSpPr/>
              <p:nvPr/>
            </p:nvSpPr>
            <p:spPr>
              <a:xfrm>
                <a:off x="7006225" y="4476750"/>
                <a:ext cx="1646650" cy="1772975"/>
              </a:xfrm>
              <a:custGeom>
                <a:avLst/>
                <a:gdLst/>
                <a:ahLst/>
                <a:cxnLst/>
                <a:rect l="l" t="t" r="r" b="b"/>
                <a:pathLst>
                  <a:path w="65866" h="70919" extrusionOk="0">
                    <a:moveTo>
                      <a:pt x="35390" y="1"/>
                    </a:moveTo>
                    <a:lnTo>
                      <a:pt x="1" y="24489"/>
                    </a:lnTo>
                    <a:lnTo>
                      <a:pt x="32147" y="70918"/>
                    </a:lnTo>
                    <a:lnTo>
                      <a:pt x="64891" y="48241"/>
                    </a:lnTo>
                    <a:lnTo>
                      <a:pt x="65865" y="44023"/>
                    </a:lnTo>
                    <a:lnTo>
                      <a:pt x="35390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27"/>
              <p:cNvSpPr/>
              <p:nvPr/>
            </p:nvSpPr>
            <p:spPr>
              <a:xfrm>
                <a:off x="7043025" y="4370325"/>
                <a:ext cx="1622275" cy="1727725"/>
              </a:xfrm>
              <a:custGeom>
                <a:avLst/>
                <a:gdLst/>
                <a:ahLst/>
                <a:cxnLst/>
                <a:rect l="l" t="t" r="r" b="b"/>
                <a:pathLst>
                  <a:path w="64891" h="69109" extrusionOk="0">
                    <a:moveTo>
                      <a:pt x="32744" y="1"/>
                    </a:moveTo>
                    <a:lnTo>
                      <a:pt x="1" y="22678"/>
                    </a:lnTo>
                    <a:lnTo>
                      <a:pt x="32147" y="69108"/>
                    </a:lnTo>
                    <a:lnTo>
                      <a:pt x="64891" y="46430"/>
                    </a:lnTo>
                    <a:lnTo>
                      <a:pt x="327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282" name="Google Shape;2282;p27"/>
              <p:cNvCxnSpPr/>
              <p:nvPr/>
            </p:nvCxnSpPr>
            <p:spPr>
              <a:xfrm flipH="1">
                <a:off x="7819100" y="5579750"/>
                <a:ext cx="8334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27"/>
              <p:cNvCxnSpPr/>
              <p:nvPr/>
            </p:nvCxnSpPr>
            <p:spPr>
              <a:xfrm flipH="1">
                <a:off x="7793300" y="5611488"/>
                <a:ext cx="859200" cy="5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27"/>
              <p:cNvCxnSpPr/>
              <p:nvPr/>
            </p:nvCxnSpPr>
            <p:spPr>
              <a:xfrm flipH="1">
                <a:off x="7793350" y="5658800"/>
                <a:ext cx="8382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85" name="Google Shape;2285;p27"/>
              <p:cNvSpPr/>
              <p:nvPr/>
            </p:nvSpPr>
            <p:spPr>
              <a:xfrm>
                <a:off x="7186250" y="4504100"/>
                <a:ext cx="1326875" cy="1412925"/>
              </a:xfrm>
              <a:custGeom>
                <a:avLst/>
                <a:gdLst/>
                <a:ahLst/>
                <a:cxnLst/>
                <a:rect l="l" t="t" r="r" b="b"/>
                <a:pathLst>
                  <a:path w="53075" h="56517" extrusionOk="0">
                    <a:moveTo>
                      <a:pt x="26796" y="1"/>
                    </a:moveTo>
                    <a:lnTo>
                      <a:pt x="1" y="18541"/>
                    </a:lnTo>
                    <a:lnTo>
                      <a:pt x="26299" y="56516"/>
                    </a:lnTo>
                    <a:lnTo>
                      <a:pt x="53075" y="37976"/>
                    </a:lnTo>
                    <a:lnTo>
                      <a:pt x="2679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382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27"/>
              <p:cNvSpPr/>
              <p:nvPr/>
            </p:nvSpPr>
            <p:spPr>
              <a:xfrm>
                <a:off x="7364300" y="4679175"/>
                <a:ext cx="719650" cy="68532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27413" extrusionOk="0">
                    <a:moveTo>
                      <a:pt x="16790" y="0"/>
                    </a:moveTo>
                    <a:lnTo>
                      <a:pt x="737" y="11100"/>
                    </a:lnTo>
                    <a:cubicBezTo>
                      <a:pt x="1672" y="12413"/>
                      <a:pt x="1313" y="14223"/>
                      <a:pt x="1" y="15119"/>
                    </a:cubicBezTo>
                    <a:lnTo>
                      <a:pt x="7978" y="26656"/>
                    </a:lnTo>
                    <a:cubicBezTo>
                      <a:pt x="8476" y="26309"/>
                      <a:pt x="9050" y="26142"/>
                      <a:pt x="9618" y="26142"/>
                    </a:cubicBezTo>
                    <a:cubicBezTo>
                      <a:pt x="10546" y="26142"/>
                      <a:pt x="11461" y="26586"/>
                      <a:pt x="12016" y="27412"/>
                    </a:cubicBezTo>
                    <a:lnTo>
                      <a:pt x="28049" y="16292"/>
                    </a:lnTo>
                    <a:cubicBezTo>
                      <a:pt x="27134" y="14979"/>
                      <a:pt x="27472" y="13149"/>
                      <a:pt x="28785" y="12254"/>
                    </a:cubicBezTo>
                    <a:lnTo>
                      <a:pt x="20808" y="716"/>
                    </a:lnTo>
                    <a:cubicBezTo>
                      <a:pt x="20303" y="1076"/>
                      <a:pt x="19728" y="1247"/>
                      <a:pt x="19159" y="1247"/>
                    </a:cubicBezTo>
                    <a:cubicBezTo>
                      <a:pt x="18248" y="1247"/>
                      <a:pt x="17353" y="808"/>
                      <a:pt x="167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27"/>
              <p:cNvSpPr/>
              <p:nvPr/>
            </p:nvSpPr>
            <p:spPr>
              <a:xfrm>
                <a:off x="7632850" y="509145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6014"/>
                    </a:lnTo>
                    <a:lnTo>
                      <a:pt x="21922" y="1592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27"/>
              <p:cNvSpPr/>
              <p:nvPr/>
            </p:nvSpPr>
            <p:spPr>
              <a:xfrm>
                <a:off x="7684075" y="5163550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1" y="1442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27"/>
              <p:cNvSpPr/>
              <p:nvPr/>
            </p:nvSpPr>
            <p:spPr>
              <a:xfrm>
                <a:off x="7734800" y="5235675"/>
                <a:ext cx="548075" cy="3998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599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599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0" name="Google Shape;2290;p27"/>
              <p:cNvSpPr/>
              <p:nvPr/>
            </p:nvSpPr>
            <p:spPr>
              <a:xfrm>
                <a:off x="7786525" y="5307275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0" y="1440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1" name="Google Shape;2291;p27"/>
              <p:cNvSpPr/>
              <p:nvPr/>
            </p:nvSpPr>
            <p:spPr>
              <a:xfrm>
                <a:off x="7837750" y="537940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0" y="14422"/>
                    </a:lnTo>
                    <a:lnTo>
                      <a:pt x="1094" y="1601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27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27"/>
              <p:cNvSpPr/>
              <p:nvPr/>
            </p:nvSpPr>
            <p:spPr>
              <a:xfrm>
                <a:off x="7438400" y="4749275"/>
                <a:ext cx="571950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22878" h="21784" extrusionOk="0">
                    <a:moveTo>
                      <a:pt x="13329" y="1"/>
                    </a:moveTo>
                    <a:lnTo>
                      <a:pt x="558" y="8833"/>
                    </a:lnTo>
                    <a:cubicBezTo>
                      <a:pt x="1294" y="9888"/>
                      <a:pt x="1035" y="11320"/>
                      <a:pt x="1" y="12036"/>
                    </a:cubicBezTo>
                    <a:lnTo>
                      <a:pt x="6326" y="21226"/>
                    </a:lnTo>
                    <a:cubicBezTo>
                      <a:pt x="6734" y="20942"/>
                      <a:pt x="7198" y="20806"/>
                      <a:pt x="7656" y="20806"/>
                    </a:cubicBezTo>
                    <a:cubicBezTo>
                      <a:pt x="8384" y="20806"/>
                      <a:pt x="9097" y="21149"/>
                      <a:pt x="9549" y="21783"/>
                    </a:cubicBezTo>
                    <a:lnTo>
                      <a:pt x="22300" y="12971"/>
                    </a:lnTo>
                    <a:cubicBezTo>
                      <a:pt x="21584" y="11917"/>
                      <a:pt x="21823" y="10484"/>
                      <a:pt x="22877" y="9748"/>
                    </a:cubicBezTo>
                    <a:lnTo>
                      <a:pt x="16531" y="578"/>
                    </a:lnTo>
                    <a:cubicBezTo>
                      <a:pt x="16127" y="868"/>
                      <a:pt x="15669" y="1006"/>
                      <a:pt x="15218" y="1006"/>
                    </a:cubicBezTo>
                    <a:cubicBezTo>
                      <a:pt x="14493" y="1006"/>
                      <a:pt x="13782" y="651"/>
                      <a:pt x="13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27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5" name="Google Shape;2295;p27"/>
              <p:cNvSpPr/>
              <p:nvPr/>
            </p:nvSpPr>
            <p:spPr>
              <a:xfrm>
                <a:off x="7080825" y="5078025"/>
                <a:ext cx="657475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299" h="39070" fill="none" extrusionOk="0">
                    <a:moveTo>
                      <a:pt x="1" y="0"/>
                    </a:moveTo>
                    <a:lnTo>
                      <a:pt x="26299" y="39069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6" name="Google Shape;2296;p27"/>
              <p:cNvSpPr/>
              <p:nvPr/>
            </p:nvSpPr>
            <p:spPr>
              <a:xfrm>
                <a:off x="7060925" y="5121775"/>
                <a:ext cx="657500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300" h="39070" fill="none" extrusionOk="0">
                    <a:moveTo>
                      <a:pt x="1" y="1"/>
                    </a:moveTo>
                    <a:lnTo>
                      <a:pt x="26299" y="39070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97" name="Google Shape;2297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818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9" name="Google Shape;2299;p28"/>
          <p:cNvGrpSpPr/>
          <p:nvPr/>
        </p:nvGrpSpPr>
        <p:grpSpPr>
          <a:xfrm>
            <a:off x="-1502029" y="-1335089"/>
            <a:ext cx="14426880" cy="8820151"/>
            <a:chOff x="-1126522" y="-1001317"/>
            <a:chExt cx="10820160" cy="6615113"/>
          </a:xfrm>
        </p:grpSpPr>
        <p:sp>
          <p:nvSpPr>
            <p:cNvPr id="2300" name="Google Shape;2300;p28"/>
            <p:cNvSpPr/>
            <p:nvPr/>
          </p:nvSpPr>
          <p:spPr>
            <a:xfrm rot="-5400000" flipH="1">
              <a:off x="7714890" y="3416335"/>
              <a:ext cx="1421463" cy="2306394"/>
            </a:xfrm>
            <a:custGeom>
              <a:avLst/>
              <a:gdLst/>
              <a:ahLst/>
              <a:cxnLst/>
              <a:rect l="l" t="t" r="r" b="b"/>
              <a:pathLst>
                <a:path w="82860" h="124957" extrusionOk="0">
                  <a:moveTo>
                    <a:pt x="82860" y="0"/>
                  </a:moveTo>
                  <a:cubicBezTo>
                    <a:pt x="78156" y="534"/>
                    <a:pt x="73486" y="1235"/>
                    <a:pt x="69016" y="2502"/>
                  </a:cubicBezTo>
                  <a:cubicBezTo>
                    <a:pt x="61478" y="4570"/>
                    <a:pt x="54473" y="8240"/>
                    <a:pt x="51003" y="13510"/>
                  </a:cubicBezTo>
                  <a:cubicBezTo>
                    <a:pt x="43865" y="24385"/>
                    <a:pt x="54006" y="37761"/>
                    <a:pt x="48268" y="49069"/>
                  </a:cubicBezTo>
                  <a:cubicBezTo>
                    <a:pt x="43698" y="58042"/>
                    <a:pt x="30689" y="63012"/>
                    <a:pt x="21015" y="69584"/>
                  </a:cubicBezTo>
                  <a:cubicBezTo>
                    <a:pt x="8840" y="77856"/>
                    <a:pt x="1335" y="89531"/>
                    <a:pt x="567" y="101473"/>
                  </a:cubicBezTo>
                  <a:cubicBezTo>
                    <a:pt x="0" y="109579"/>
                    <a:pt x="2502" y="117751"/>
                    <a:pt x="7572" y="124957"/>
                  </a:cubicBezTo>
                  <a:lnTo>
                    <a:pt x="82860" y="124957"/>
                  </a:lnTo>
                  <a:lnTo>
                    <a:pt x="82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28"/>
            <p:cNvSpPr/>
            <p:nvPr/>
          </p:nvSpPr>
          <p:spPr>
            <a:xfrm rot="-4741262">
              <a:off x="-694560" y="-445052"/>
              <a:ext cx="2485192" cy="1639553"/>
            </a:xfrm>
            <a:custGeom>
              <a:avLst/>
              <a:gdLst/>
              <a:ahLst/>
              <a:cxnLst/>
              <a:rect l="l" t="t" r="r" b="b"/>
              <a:pathLst>
                <a:path w="181864" h="78734" extrusionOk="0">
                  <a:moveTo>
                    <a:pt x="1" y="0"/>
                  </a:moveTo>
                  <a:cubicBezTo>
                    <a:pt x="401" y="2502"/>
                    <a:pt x="1702" y="4937"/>
                    <a:pt x="4037" y="6905"/>
                  </a:cubicBezTo>
                  <a:cubicBezTo>
                    <a:pt x="9041" y="11141"/>
                    <a:pt x="17680" y="12676"/>
                    <a:pt x="25719" y="12676"/>
                  </a:cubicBezTo>
                  <a:cubicBezTo>
                    <a:pt x="33758" y="12676"/>
                    <a:pt x="41697" y="11341"/>
                    <a:pt x="49736" y="10975"/>
                  </a:cubicBezTo>
                  <a:cubicBezTo>
                    <a:pt x="51105" y="10901"/>
                    <a:pt x="52492" y="10860"/>
                    <a:pt x="53883" y="10860"/>
                  </a:cubicBezTo>
                  <a:cubicBezTo>
                    <a:pt x="60656" y="10860"/>
                    <a:pt x="67499" y="11832"/>
                    <a:pt x="72619" y="14711"/>
                  </a:cubicBezTo>
                  <a:cubicBezTo>
                    <a:pt x="76856" y="17112"/>
                    <a:pt x="79457" y="20481"/>
                    <a:pt x="81125" y="23984"/>
                  </a:cubicBezTo>
                  <a:cubicBezTo>
                    <a:pt x="87597" y="37460"/>
                    <a:pt x="81692" y="53238"/>
                    <a:pt x="92867" y="65247"/>
                  </a:cubicBezTo>
                  <a:cubicBezTo>
                    <a:pt x="100206" y="73086"/>
                    <a:pt x="113949" y="77689"/>
                    <a:pt x="127759" y="78556"/>
                  </a:cubicBezTo>
                  <a:cubicBezTo>
                    <a:pt x="129675" y="78676"/>
                    <a:pt x="131592" y="78734"/>
                    <a:pt x="133506" y="78734"/>
                  </a:cubicBezTo>
                  <a:cubicBezTo>
                    <a:pt x="145421" y="78734"/>
                    <a:pt x="157238" y="76509"/>
                    <a:pt x="168187" y="73319"/>
                  </a:cubicBezTo>
                  <a:cubicBezTo>
                    <a:pt x="172924" y="71918"/>
                    <a:pt x="177494" y="70350"/>
                    <a:pt x="181864" y="68549"/>
                  </a:cubicBezTo>
                  <a:lnTo>
                    <a:pt x="1818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28"/>
            <p:cNvSpPr/>
            <p:nvPr/>
          </p:nvSpPr>
          <p:spPr>
            <a:xfrm rot="5400000" flipH="1">
              <a:off x="-219263" y="3171934"/>
              <a:ext cx="1534604" cy="3349122"/>
            </a:xfrm>
            <a:custGeom>
              <a:avLst/>
              <a:gdLst/>
              <a:ahLst/>
              <a:cxnLst/>
              <a:rect l="l" t="t" r="r" b="b"/>
              <a:pathLst>
                <a:path w="64847" h="180497" extrusionOk="0">
                  <a:moveTo>
                    <a:pt x="0" y="1"/>
                  </a:moveTo>
                  <a:lnTo>
                    <a:pt x="0" y="180497"/>
                  </a:lnTo>
                  <a:lnTo>
                    <a:pt x="45099" y="180463"/>
                  </a:lnTo>
                  <a:cubicBezTo>
                    <a:pt x="40729" y="175760"/>
                    <a:pt x="39995" y="168488"/>
                    <a:pt x="41730" y="162284"/>
                  </a:cubicBezTo>
                  <a:cubicBezTo>
                    <a:pt x="43431" y="156046"/>
                    <a:pt x="47234" y="150675"/>
                    <a:pt x="51003" y="145472"/>
                  </a:cubicBezTo>
                  <a:cubicBezTo>
                    <a:pt x="54806" y="140268"/>
                    <a:pt x="58742" y="134997"/>
                    <a:pt x="60844" y="128926"/>
                  </a:cubicBezTo>
                  <a:cubicBezTo>
                    <a:pt x="64846" y="117418"/>
                    <a:pt x="61577" y="104242"/>
                    <a:pt x="54506" y="94268"/>
                  </a:cubicBezTo>
                  <a:cubicBezTo>
                    <a:pt x="48635" y="85962"/>
                    <a:pt x="39995" y="78624"/>
                    <a:pt x="39095" y="68550"/>
                  </a:cubicBezTo>
                  <a:cubicBezTo>
                    <a:pt x="38294" y="59743"/>
                    <a:pt x="43731" y="51604"/>
                    <a:pt x="44932" y="42865"/>
                  </a:cubicBezTo>
                  <a:cubicBezTo>
                    <a:pt x="46500" y="31490"/>
                    <a:pt x="40596" y="19948"/>
                    <a:pt x="31789" y="12543"/>
                  </a:cubicBezTo>
                  <a:cubicBezTo>
                    <a:pt x="23017" y="5171"/>
                    <a:pt x="11241" y="226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03" name="Google Shape;2303;p28"/>
            <p:cNvGrpSpPr/>
            <p:nvPr/>
          </p:nvGrpSpPr>
          <p:grpSpPr>
            <a:xfrm flipH="1">
              <a:off x="-231977" y="4290922"/>
              <a:ext cx="965810" cy="978034"/>
              <a:chOff x="-164575" y="3031625"/>
              <a:chExt cx="624150" cy="632050"/>
            </a:xfrm>
          </p:grpSpPr>
          <p:sp>
            <p:nvSpPr>
              <p:cNvPr id="2304" name="Google Shape;2304;p28"/>
              <p:cNvSpPr/>
              <p:nvPr/>
            </p:nvSpPr>
            <p:spPr>
              <a:xfrm>
                <a:off x="-69600" y="3106800"/>
                <a:ext cx="314825" cy="364425"/>
              </a:xfrm>
              <a:custGeom>
                <a:avLst/>
                <a:gdLst/>
                <a:ahLst/>
                <a:cxnLst/>
                <a:rect l="l" t="t" r="r" b="b"/>
                <a:pathLst>
                  <a:path w="12593" h="14577" extrusionOk="0">
                    <a:moveTo>
                      <a:pt x="2842" y="0"/>
                    </a:moveTo>
                    <a:cubicBezTo>
                      <a:pt x="2083" y="0"/>
                      <a:pt x="1328" y="265"/>
                      <a:pt x="836" y="810"/>
                    </a:cubicBezTo>
                    <a:cubicBezTo>
                      <a:pt x="239" y="1446"/>
                      <a:pt x="40" y="2381"/>
                      <a:pt x="1" y="3277"/>
                    </a:cubicBezTo>
                    <a:cubicBezTo>
                      <a:pt x="1" y="4291"/>
                      <a:pt x="200" y="5306"/>
                      <a:pt x="597" y="6221"/>
                    </a:cubicBezTo>
                    <a:cubicBezTo>
                      <a:pt x="1314" y="7892"/>
                      <a:pt x="2646" y="9205"/>
                      <a:pt x="4059" y="10358"/>
                    </a:cubicBezTo>
                    <a:cubicBezTo>
                      <a:pt x="5252" y="11353"/>
                      <a:pt x="6565" y="12248"/>
                      <a:pt x="7898" y="13004"/>
                    </a:cubicBezTo>
                    <a:cubicBezTo>
                      <a:pt x="8637" y="13447"/>
                      <a:pt x="10165" y="14577"/>
                      <a:pt x="11159" y="14577"/>
                    </a:cubicBezTo>
                    <a:cubicBezTo>
                      <a:pt x="11236" y="14577"/>
                      <a:pt x="11310" y="14570"/>
                      <a:pt x="11379" y="14556"/>
                    </a:cubicBezTo>
                    <a:cubicBezTo>
                      <a:pt x="12593" y="14277"/>
                      <a:pt x="11618" y="12447"/>
                      <a:pt x="11399" y="11731"/>
                    </a:cubicBezTo>
                    <a:cubicBezTo>
                      <a:pt x="10623" y="9344"/>
                      <a:pt x="9629" y="7016"/>
                      <a:pt x="8435" y="4808"/>
                    </a:cubicBezTo>
                    <a:cubicBezTo>
                      <a:pt x="7659" y="3396"/>
                      <a:pt x="6764" y="1944"/>
                      <a:pt x="5451" y="989"/>
                    </a:cubicBezTo>
                    <a:cubicBezTo>
                      <a:pt x="4775" y="452"/>
                      <a:pt x="3979" y="94"/>
                      <a:pt x="3144" y="14"/>
                    </a:cubicBezTo>
                    <a:cubicBezTo>
                      <a:pt x="3043" y="5"/>
                      <a:pt x="2943" y="0"/>
                      <a:pt x="28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5" name="Google Shape;2305;p28"/>
              <p:cNvSpPr/>
              <p:nvPr/>
            </p:nvSpPr>
            <p:spPr>
              <a:xfrm>
                <a:off x="21425" y="3226500"/>
                <a:ext cx="438150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7526" h="17487" extrusionOk="0">
                    <a:moveTo>
                      <a:pt x="0" y="0"/>
                    </a:moveTo>
                    <a:cubicBezTo>
                      <a:pt x="1015" y="1831"/>
                      <a:pt x="2188" y="3561"/>
                      <a:pt x="3461" y="5252"/>
                    </a:cubicBezTo>
                    <a:cubicBezTo>
                      <a:pt x="3780" y="5650"/>
                      <a:pt x="4098" y="6068"/>
                      <a:pt x="4416" y="6466"/>
                    </a:cubicBezTo>
                    <a:lnTo>
                      <a:pt x="5451" y="7659"/>
                    </a:lnTo>
                    <a:lnTo>
                      <a:pt x="6505" y="8793"/>
                    </a:lnTo>
                    <a:lnTo>
                      <a:pt x="7599" y="9927"/>
                    </a:lnTo>
                    <a:lnTo>
                      <a:pt x="8733" y="11021"/>
                    </a:lnTo>
                    <a:lnTo>
                      <a:pt x="9887" y="12055"/>
                    </a:lnTo>
                    <a:lnTo>
                      <a:pt x="11080" y="13070"/>
                    </a:lnTo>
                    <a:cubicBezTo>
                      <a:pt x="11478" y="13408"/>
                      <a:pt x="11876" y="13726"/>
                      <a:pt x="12314" y="14045"/>
                    </a:cubicBezTo>
                    <a:cubicBezTo>
                      <a:pt x="13965" y="15318"/>
                      <a:pt x="15715" y="16491"/>
                      <a:pt x="17525" y="17486"/>
                    </a:cubicBezTo>
                    <a:cubicBezTo>
                      <a:pt x="15894" y="16213"/>
                      <a:pt x="14243" y="14940"/>
                      <a:pt x="12672" y="13607"/>
                    </a:cubicBezTo>
                    <a:cubicBezTo>
                      <a:pt x="12274" y="13249"/>
                      <a:pt x="11916" y="12891"/>
                      <a:pt x="11518" y="12573"/>
                    </a:cubicBezTo>
                    <a:lnTo>
                      <a:pt x="10364" y="11538"/>
                    </a:lnTo>
                    <a:lnTo>
                      <a:pt x="9210" y="10464"/>
                    </a:lnTo>
                    <a:lnTo>
                      <a:pt x="8116" y="9370"/>
                    </a:lnTo>
                    <a:lnTo>
                      <a:pt x="7042" y="8276"/>
                    </a:lnTo>
                    <a:lnTo>
                      <a:pt x="5968" y="7162"/>
                    </a:lnTo>
                    <a:lnTo>
                      <a:pt x="4914" y="6008"/>
                    </a:lnTo>
                    <a:cubicBezTo>
                      <a:pt x="4595" y="5610"/>
                      <a:pt x="4237" y="5252"/>
                      <a:pt x="3899" y="4854"/>
                    </a:cubicBezTo>
                    <a:cubicBezTo>
                      <a:pt x="2566" y="3283"/>
                      <a:pt x="1273" y="163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28"/>
              <p:cNvSpPr/>
              <p:nvPr/>
            </p:nvSpPr>
            <p:spPr>
              <a:xfrm>
                <a:off x="-164575" y="3346675"/>
                <a:ext cx="415775" cy="270550"/>
              </a:xfrm>
              <a:custGeom>
                <a:avLst/>
                <a:gdLst/>
                <a:ahLst/>
                <a:cxnLst/>
                <a:rect l="l" t="t" r="r" b="b"/>
                <a:pathLst>
                  <a:path w="16631" h="10822" extrusionOk="0">
                    <a:moveTo>
                      <a:pt x="2907" y="1"/>
                    </a:moveTo>
                    <a:cubicBezTo>
                      <a:pt x="2538" y="1"/>
                      <a:pt x="2175" y="62"/>
                      <a:pt x="1830" y="206"/>
                    </a:cubicBezTo>
                    <a:cubicBezTo>
                      <a:pt x="617" y="743"/>
                      <a:pt x="0" y="2156"/>
                      <a:pt x="120" y="3469"/>
                    </a:cubicBezTo>
                    <a:cubicBezTo>
                      <a:pt x="279" y="4762"/>
                      <a:pt x="1015" y="5935"/>
                      <a:pt x="1930" y="6870"/>
                    </a:cubicBezTo>
                    <a:cubicBezTo>
                      <a:pt x="3780" y="8760"/>
                      <a:pt x="6246" y="9954"/>
                      <a:pt x="8833" y="10491"/>
                    </a:cubicBezTo>
                    <a:cubicBezTo>
                      <a:pt x="9975" y="10717"/>
                      <a:pt x="11136" y="10821"/>
                      <a:pt x="12294" y="10821"/>
                    </a:cubicBezTo>
                    <a:cubicBezTo>
                      <a:pt x="13274" y="10821"/>
                      <a:pt x="14252" y="10747"/>
                      <a:pt x="15218" y="10610"/>
                    </a:cubicBezTo>
                    <a:cubicBezTo>
                      <a:pt x="16630" y="10411"/>
                      <a:pt x="16332" y="9874"/>
                      <a:pt x="15337" y="9218"/>
                    </a:cubicBezTo>
                    <a:cubicBezTo>
                      <a:pt x="14343" y="8522"/>
                      <a:pt x="13348" y="7805"/>
                      <a:pt x="12453" y="6990"/>
                    </a:cubicBezTo>
                    <a:cubicBezTo>
                      <a:pt x="9966" y="4782"/>
                      <a:pt x="7977" y="1897"/>
                      <a:pt x="4953" y="505"/>
                    </a:cubicBezTo>
                    <a:cubicBezTo>
                      <a:pt x="4316" y="219"/>
                      <a:pt x="3602" y="1"/>
                      <a:pt x="2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28"/>
              <p:cNvSpPr/>
              <p:nvPr/>
            </p:nvSpPr>
            <p:spPr>
              <a:xfrm>
                <a:off x="-75575" y="3461225"/>
                <a:ext cx="460550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18422" h="62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4" y="1095"/>
                      <a:pt x="2627" y="2030"/>
                      <a:pt x="4119" y="2786"/>
                    </a:cubicBezTo>
                    <a:cubicBezTo>
                      <a:pt x="4477" y="2985"/>
                      <a:pt x="4855" y="3164"/>
                      <a:pt x="5213" y="3363"/>
                    </a:cubicBezTo>
                    <a:lnTo>
                      <a:pt x="6347" y="3880"/>
                    </a:lnTo>
                    <a:cubicBezTo>
                      <a:pt x="6705" y="4059"/>
                      <a:pt x="7103" y="4218"/>
                      <a:pt x="7481" y="4357"/>
                    </a:cubicBezTo>
                    <a:lnTo>
                      <a:pt x="8654" y="4775"/>
                    </a:lnTo>
                    <a:lnTo>
                      <a:pt x="9848" y="5153"/>
                    </a:lnTo>
                    <a:lnTo>
                      <a:pt x="11041" y="5471"/>
                    </a:lnTo>
                    <a:lnTo>
                      <a:pt x="12255" y="5750"/>
                    </a:lnTo>
                    <a:cubicBezTo>
                      <a:pt x="12653" y="5849"/>
                      <a:pt x="13070" y="5909"/>
                      <a:pt x="13468" y="5969"/>
                    </a:cubicBezTo>
                    <a:cubicBezTo>
                      <a:pt x="14696" y="6161"/>
                      <a:pt x="15923" y="6265"/>
                      <a:pt x="17151" y="6265"/>
                    </a:cubicBezTo>
                    <a:cubicBezTo>
                      <a:pt x="17574" y="6265"/>
                      <a:pt x="17998" y="6253"/>
                      <a:pt x="18422" y="6227"/>
                    </a:cubicBezTo>
                    <a:cubicBezTo>
                      <a:pt x="16770" y="6008"/>
                      <a:pt x="15159" y="5750"/>
                      <a:pt x="13568" y="5412"/>
                    </a:cubicBezTo>
                    <a:cubicBezTo>
                      <a:pt x="13170" y="5312"/>
                      <a:pt x="12772" y="5233"/>
                      <a:pt x="12374" y="5133"/>
                    </a:cubicBezTo>
                    <a:lnTo>
                      <a:pt x="11220" y="4835"/>
                    </a:lnTo>
                    <a:lnTo>
                      <a:pt x="10047" y="4477"/>
                    </a:lnTo>
                    <a:lnTo>
                      <a:pt x="8873" y="4119"/>
                    </a:lnTo>
                    <a:lnTo>
                      <a:pt x="7739" y="3721"/>
                    </a:lnTo>
                    <a:cubicBezTo>
                      <a:pt x="7321" y="3562"/>
                      <a:pt x="6963" y="3422"/>
                      <a:pt x="6585" y="3263"/>
                    </a:cubicBezTo>
                    <a:lnTo>
                      <a:pt x="5471" y="2786"/>
                    </a:lnTo>
                    <a:cubicBezTo>
                      <a:pt x="5093" y="2627"/>
                      <a:pt x="4716" y="2467"/>
                      <a:pt x="4338" y="2288"/>
                    </a:cubicBezTo>
                    <a:cubicBezTo>
                      <a:pt x="2846" y="1592"/>
                      <a:pt x="1413" y="81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8" name="Google Shape;2308;p28"/>
              <p:cNvSpPr/>
              <p:nvPr/>
            </p:nvSpPr>
            <p:spPr>
              <a:xfrm>
                <a:off x="200950" y="3031625"/>
                <a:ext cx="201925" cy="44712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17885" extrusionOk="0">
                    <a:moveTo>
                      <a:pt x="4761" y="1"/>
                    </a:moveTo>
                    <a:cubicBezTo>
                      <a:pt x="4018" y="1"/>
                      <a:pt x="3255" y="261"/>
                      <a:pt x="2666" y="714"/>
                    </a:cubicBezTo>
                    <a:cubicBezTo>
                      <a:pt x="1612" y="1509"/>
                      <a:pt x="1015" y="2743"/>
                      <a:pt x="677" y="4016"/>
                    </a:cubicBezTo>
                    <a:cubicBezTo>
                      <a:pt x="0" y="6542"/>
                      <a:pt x="239" y="9307"/>
                      <a:pt x="1154" y="11774"/>
                    </a:cubicBezTo>
                    <a:cubicBezTo>
                      <a:pt x="1890" y="13783"/>
                      <a:pt x="3004" y="15633"/>
                      <a:pt x="4377" y="17284"/>
                    </a:cubicBezTo>
                    <a:cubicBezTo>
                      <a:pt x="4718" y="17702"/>
                      <a:pt x="4970" y="17885"/>
                      <a:pt x="5156" y="17885"/>
                    </a:cubicBezTo>
                    <a:cubicBezTo>
                      <a:pt x="5456" y="17885"/>
                      <a:pt x="5581" y="17405"/>
                      <a:pt x="5630" y="16668"/>
                    </a:cubicBezTo>
                    <a:cubicBezTo>
                      <a:pt x="5690" y="15474"/>
                      <a:pt x="5789" y="14261"/>
                      <a:pt x="6028" y="13067"/>
                    </a:cubicBezTo>
                    <a:cubicBezTo>
                      <a:pt x="6625" y="9805"/>
                      <a:pt x="8077" y="6602"/>
                      <a:pt x="7679" y="3300"/>
                    </a:cubicBezTo>
                    <a:cubicBezTo>
                      <a:pt x="7560" y="2225"/>
                      <a:pt x="7182" y="1111"/>
                      <a:pt x="6326" y="475"/>
                    </a:cubicBezTo>
                    <a:cubicBezTo>
                      <a:pt x="5872" y="149"/>
                      <a:pt x="5322" y="1"/>
                      <a:pt x="47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9" name="Google Shape;2309;p28"/>
              <p:cNvSpPr/>
              <p:nvPr/>
            </p:nvSpPr>
            <p:spPr>
              <a:xfrm>
                <a:off x="278525" y="3136975"/>
                <a:ext cx="114400" cy="4744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8979" extrusionOk="0">
                    <a:moveTo>
                      <a:pt x="359" y="1"/>
                    </a:moveTo>
                    <a:cubicBezTo>
                      <a:pt x="80" y="1632"/>
                      <a:pt x="1" y="3283"/>
                      <a:pt x="80" y="4954"/>
                    </a:cubicBezTo>
                    <a:cubicBezTo>
                      <a:pt x="100" y="5372"/>
                      <a:pt x="120" y="5770"/>
                      <a:pt x="160" y="6187"/>
                    </a:cubicBezTo>
                    <a:lnTo>
                      <a:pt x="279" y="7441"/>
                    </a:lnTo>
                    <a:cubicBezTo>
                      <a:pt x="359" y="7838"/>
                      <a:pt x="398" y="8256"/>
                      <a:pt x="478" y="8654"/>
                    </a:cubicBezTo>
                    <a:lnTo>
                      <a:pt x="717" y="9868"/>
                    </a:lnTo>
                    <a:lnTo>
                      <a:pt x="1015" y="11081"/>
                    </a:lnTo>
                    <a:lnTo>
                      <a:pt x="1373" y="12275"/>
                    </a:lnTo>
                    <a:lnTo>
                      <a:pt x="1771" y="13448"/>
                    </a:lnTo>
                    <a:cubicBezTo>
                      <a:pt x="1910" y="13846"/>
                      <a:pt x="2069" y="14244"/>
                      <a:pt x="2209" y="14622"/>
                    </a:cubicBezTo>
                    <a:cubicBezTo>
                      <a:pt x="2865" y="16134"/>
                      <a:pt x="3641" y="17606"/>
                      <a:pt x="4576" y="18978"/>
                    </a:cubicBezTo>
                    <a:cubicBezTo>
                      <a:pt x="3900" y="17447"/>
                      <a:pt x="3283" y="15935"/>
                      <a:pt x="2766" y="14403"/>
                    </a:cubicBezTo>
                    <a:cubicBezTo>
                      <a:pt x="2646" y="14005"/>
                      <a:pt x="2507" y="13607"/>
                      <a:pt x="2388" y="13229"/>
                    </a:cubicBezTo>
                    <a:lnTo>
                      <a:pt x="2049" y="12056"/>
                    </a:lnTo>
                    <a:lnTo>
                      <a:pt x="1711" y="10882"/>
                    </a:lnTo>
                    <a:lnTo>
                      <a:pt x="1453" y="9688"/>
                    </a:lnTo>
                    <a:lnTo>
                      <a:pt x="1194" y="8495"/>
                    </a:lnTo>
                    <a:lnTo>
                      <a:pt x="975" y="7301"/>
                    </a:lnTo>
                    <a:lnTo>
                      <a:pt x="796" y="6108"/>
                    </a:lnTo>
                    <a:cubicBezTo>
                      <a:pt x="756" y="5690"/>
                      <a:pt x="697" y="5292"/>
                      <a:pt x="657" y="4894"/>
                    </a:cubicBezTo>
                    <a:cubicBezTo>
                      <a:pt x="478" y="3283"/>
                      <a:pt x="398" y="1632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0" name="Google Shape;2310;p28"/>
            <p:cNvGrpSpPr/>
            <p:nvPr/>
          </p:nvGrpSpPr>
          <p:grpSpPr>
            <a:xfrm rot="7929601">
              <a:off x="-503966" y="75221"/>
              <a:ext cx="975867" cy="599004"/>
              <a:chOff x="3635425" y="69650"/>
              <a:chExt cx="965800" cy="592825"/>
            </a:xfrm>
          </p:grpSpPr>
          <p:sp>
            <p:nvSpPr>
              <p:cNvPr id="2311" name="Google Shape;2311;p28"/>
              <p:cNvSpPr/>
              <p:nvPr/>
            </p:nvSpPr>
            <p:spPr>
              <a:xfrm>
                <a:off x="3741350" y="90400"/>
                <a:ext cx="859875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34395" h="17467" fill="none" extrusionOk="0">
                    <a:moveTo>
                      <a:pt x="0" y="17467"/>
                    </a:moveTo>
                    <a:cubicBezTo>
                      <a:pt x="10464" y="9848"/>
                      <a:pt x="21723" y="2746"/>
                      <a:pt x="34395" y="1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rgbClr val="28292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2" name="Google Shape;2312;p28"/>
              <p:cNvSpPr/>
              <p:nvPr/>
            </p:nvSpPr>
            <p:spPr>
              <a:xfrm>
                <a:off x="3783125" y="468375"/>
                <a:ext cx="701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06" extrusionOk="0">
                    <a:moveTo>
                      <a:pt x="2805" y="0"/>
                    </a:moveTo>
                    <a:cubicBezTo>
                      <a:pt x="2805" y="1"/>
                      <a:pt x="279" y="5471"/>
                      <a:pt x="140" y="6167"/>
                    </a:cubicBezTo>
                    <a:cubicBezTo>
                      <a:pt x="0" y="6843"/>
                      <a:pt x="418" y="7520"/>
                      <a:pt x="1114" y="7679"/>
                    </a:cubicBezTo>
                    <a:cubicBezTo>
                      <a:pt x="1204" y="7697"/>
                      <a:pt x="1294" y="7706"/>
                      <a:pt x="1382" y="7706"/>
                    </a:cubicBezTo>
                    <a:cubicBezTo>
                      <a:pt x="1976" y="7706"/>
                      <a:pt x="2505" y="7310"/>
                      <a:pt x="2626" y="6704"/>
                    </a:cubicBezTo>
                    <a:cubicBezTo>
                      <a:pt x="2785" y="6008"/>
                      <a:pt x="2805" y="1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3" name="Google Shape;2313;p28"/>
              <p:cNvSpPr/>
              <p:nvPr/>
            </p:nvSpPr>
            <p:spPr>
              <a:xfrm>
                <a:off x="3865675" y="221850"/>
                <a:ext cx="70150" cy="192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13" extrusionOk="0">
                    <a:moveTo>
                      <a:pt x="1396" y="1"/>
                    </a:moveTo>
                    <a:cubicBezTo>
                      <a:pt x="813" y="1"/>
                      <a:pt x="299" y="395"/>
                      <a:pt x="180" y="1009"/>
                    </a:cubicBezTo>
                    <a:cubicBezTo>
                      <a:pt x="20" y="1685"/>
                      <a:pt x="0" y="7713"/>
                      <a:pt x="0" y="7713"/>
                    </a:cubicBezTo>
                    <a:cubicBezTo>
                      <a:pt x="0" y="7713"/>
                      <a:pt x="2507" y="2242"/>
                      <a:pt x="2666" y="1546"/>
                    </a:cubicBezTo>
                    <a:cubicBezTo>
                      <a:pt x="2805" y="850"/>
                      <a:pt x="2388" y="174"/>
                      <a:pt x="1691" y="34"/>
                    </a:cubicBezTo>
                    <a:cubicBezTo>
                      <a:pt x="1592" y="12"/>
                      <a:pt x="1493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4" name="Google Shape;2314;p28"/>
              <p:cNvSpPr/>
              <p:nvPr/>
            </p:nvSpPr>
            <p:spPr>
              <a:xfrm>
                <a:off x="3874125" y="464400"/>
                <a:ext cx="125350" cy="1708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6834" extrusionOk="0">
                    <a:moveTo>
                      <a:pt x="1" y="0"/>
                    </a:moveTo>
                    <a:cubicBezTo>
                      <a:pt x="1" y="1"/>
                      <a:pt x="2089" y="5650"/>
                      <a:pt x="2487" y="6247"/>
                    </a:cubicBezTo>
                    <a:cubicBezTo>
                      <a:pt x="2731" y="6631"/>
                      <a:pt x="3147" y="6834"/>
                      <a:pt x="3573" y="6834"/>
                    </a:cubicBezTo>
                    <a:cubicBezTo>
                      <a:pt x="3808" y="6834"/>
                      <a:pt x="4045" y="6772"/>
                      <a:pt x="4258" y="6644"/>
                    </a:cubicBezTo>
                    <a:cubicBezTo>
                      <a:pt x="4835" y="6266"/>
                      <a:pt x="5014" y="5471"/>
                      <a:pt x="4636" y="4874"/>
                    </a:cubicBezTo>
                    <a:cubicBezTo>
                      <a:pt x="4258" y="427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28"/>
              <p:cNvSpPr/>
              <p:nvPr/>
            </p:nvSpPr>
            <p:spPr>
              <a:xfrm>
                <a:off x="3719475" y="247575"/>
                <a:ext cx="1258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6844" extrusionOk="0">
                    <a:moveTo>
                      <a:pt x="1459" y="1"/>
                    </a:moveTo>
                    <a:cubicBezTo>
                      <a:pt x="1225" y="1"/>
                      <a:pt x="988" y="65"/>
                      <a:pt x="776" y="199"/>
                    </a:cubicBezTo>
                    <a:cubicBezTo>
                      <a:pt x="179" y="577"/>
                      <a:pt x="0" y="1373"/>
                      <a:pt x="398" y="1969"/>
                    </a:cubicBezTo>
                    <a:cubicBezTo>
                      <a:pt x="776" y="2566"/>
                      <a:pt x="5033" y="6843"/>
                      <a:pt x="5033" y="6843"/>
                    </a:cubicBezTo>
                    <a:cubicBezTo>
                      <a:pt x="5033" y="6843"/>
                      <a:pt x="2944" y="1194"/>
                      <a:pt x="2546" y="597"/>
                    </a:cubicBezTo>
                    <a:cubicBezTo>
                      <a:pt x="2303" y="212"/>
                      <a:pt x="1885" y="1"/>
                      <a:pt x="1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28"/>
              <p:cNvSpPr/>
              <p:nvPr/>
            </p:nvSpPr>
            <p:spPr>
              <a:xfrm>
                <a:off x="3660775" y="456425"/>
                <a:ext cx="175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4817" extrusionOk="0">
                    <a:moveTo>
                      <a:pt x="7023" y="1"/>
                    </a:moveTo>
                    <a:cubicBezTo>
                      <a:pt x="7022" y="1"/>
                      <a:pt x="1373" y="2090"/>
                      <a:pt x="777" y="2487"/>
                    </a:cubicBezTo>
                    <a:cubicBezTo>
                      <a:pt x="180" y="2865"/>
                      <a:pt x="1" y="3661"/>
                      <a:pt x="379" y="4258"/>
                    </a:cubicBezTo>
                    <a:cubicBezTo>
                      <a:pt x="621" y="4614"/>
                      <a:pt x="1033" y="4816"/>
                      <a:pt x="1456" y="4816"/>
                    </a:cubicBezTo>
                    <a:cubicBezTo>
                      <a:pt x="1693" y="4816"/>
                      <a:pt x="1934" y="4752"/>
                      <a:pt x="2149" y="4616"/>
                    </a:cubicBezTo>
                    <a:cubicBezTo>
                      <a:pt x="2746" y="4258"/>
                      <a:pt x="7023" y="1"/>
                      <a:pt x="7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7" name="Google Shape;2317;p28"/>
              <p:cNvSpPr/>
              <p:nvPr/>
            </p:nvSpPr>
            <p:spPr>
              <a:xfrm>
                <a:off x="3883075" y="305750"/>
                <a:ext cx="1750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835" extrusionOk="0">
                    <a:moveTo>
                      <a:pt x="5549" y="0"/>
                    </a:moveTo>
                    <a:cubicBezTo>
                      <a:pt x="5315" y="0"/>
                      <a:pt x="5081" y="64"/>
                      <a:pt x="4874" y="199"/>
                    </a:cubicBezTo>
                    <a:cubicBezTo>
                      <a:pt x="4278" y="577"/>
                      <a:pt x="1" y="4834"/>
                      <a:pt x="1" y="4834"/>
                    </a:cubicBezTo>
                    <a:cubicBezTo>
                      <a:pt x="1" y="4834"/>
                      <a:pt x="5630" y="2746"/>
                      <a:pt x="6247" y="2348"/>
                    </a:cubicBezTo>
                    <a:cubicBezTo>
                      <a:pt x="6824" y="1970"/>
                      <a:pt x="7003" y="1174"/>
                      <a:pt x="6645" y="577"/>
                    </a:cubicBezTo>
                    <a:cubicBezTo>
                      <a:pt x="6389" y="207"/>
                      <a:pt x="5969" y="0"/>
                      <a:pt x="5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8" name="Google Shape;2318;p28"/>
              <p:cNvSpPr/>
              <p:nvPr/>
            </p:nvSpPr>
            <p:spPr>
              <a:xfrm>
                <a:off x="3886075" y="447475"/>
                <a:ext cx="195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2694" extrusionOk="0">
                    <a:moveTo>
                      <a:pt x="0" y="1"/>
                    </a:moveTo>
                    <a:cubicBezTo>
                      <a:pt x="0" y="1"/>
                      <a:pt x="5471" y="2527"/>
                      <a:pt x="6167" y="2666"/>
                    </a:cubicBezTo>
                    <a:cubicBezTo>
                      <a:pt x="6257" y="2684"/>
                      <a:pt x="6346" y="2693"/>
                      <a:pt x="6435" y="2693"/>
                    </a:cubicBezTo>
                    <a:cubicBezTo>
                      <a:pt x="7029" y="2693"/>
                      <a:pt x="7557" y="2298"/>
                      <a:pt x="7679" y="1692"/>
                    </a:cubicBezTo>
                    <a:cubicBezTo>
                      <a:pt x="7838" y="995"/>
                      <a:pt x="7420" y="339"/>
                      <a:pt x="6724" y="180"/>
                    </a:cubicBezTo>
                    <a:cubicBezTo>
                      <a:pt x="6028" y="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28"/>
              <p:cNvSpPr/>
              <p:nvPr/>
            </p:nvSpPr>
            <p:spPr>
              <a:xfrm>
                <a:off x="3636900" y="368075"/>
                <a:ext cx="1959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680" extrusionOk="0">
                    <a:moveTo>
                      <a:pt x="1357" y="0"/>
                    </a:moveTo>
                    <a:cubicBezTo>
                      <a:pt x="778" y="0"/>
                      <a:pt x="276" y="392"/>
                      <a:pt x="140" y="989"/>
                    </a:cubicBezTo>
                    <a:cubicBezTo>
                      <a:pt x="1" y="1685"/>
                      <a:pt x="419" y="2361"/>
                      <a:pt x="1115" y="2520"/>
                    </a:cubicBezTo>
                    <a:cubicBezTo>
                      <a:pt x="1811" y="2660"/>
                      <a:pt x="7839" y="2680"/>
                      <a:pt x="7839" y="2680"/>
                    </a:cubicBezTo>
                    <a:cubicBezTo>
                      <a:pt x="7839" y="2680"/>
                      <a:pt x="2368" y="173"/>
                      <a:pt x="1652" y="34"/>
                    </a:cubicBezTo>
                    <a:cubicBezTo>
                      <a:pt x="1552" y="11"/>
                      <a:pt x="1453" y="0"/>
                      <a:pt x="1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28"/>
              <p:cNvSpPr/>
              <p:nvPr/>
            </p:nvSpPr>
            <p:spPr>
              <a:xfrm>
                <a:off x="3713500" y="464400"/>
                <a:ext cx="130325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67" extrusionOk="0">
                    <a:moveTo>
                      <a:pt x="5212" y="0"/>
                    </a:moveTo>
                    <a:cubicBezTo>
                      <a:pt x="5212" y="1"/>
                      <a:pt x="816" y="4098"/>
                      <a:pt x="398" y="4675"/>
                    </a:cubicBezTo>
                    <a:cubicBezTo>
                      <a:pt x="0" y="5252"/>
                      <a:pt x="140" y="6048"/>
                      <a:pt x="716" y="6445"/>
                    </a:cubicBezTo>
                    <a:cubicBezTo>
                      <a:pt x="934" y="6596"/>
                      <a:pt x="1180" y="6666"/>
                      <a:pt x="1425" y="6666"/>
                    </a:cubicBezTo>
                    <a:cubicBezTo>
                      <a:pt x="1828" y="6666"/>
                      <a:pt x="2227" y="6474"/>
                      <a:pt x="2487" y="6127"/>
                    </a:cubicBezTo>
                    <a:cubicBezTo>
                      <a:pt x="2885" y="5550"/>
                      <a:pt x="5212" y="1"/>
                      <a:pt x="5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1" name="Google Shape;2321;p28"/>
              <p:cNvSpPr/>
              <p:nvPr/>
            </p:nvSpPr>
            <p:spPr>
              <a:xfrm>
                <a:off x="3875625" y="251850"/>
                <a:ext cx="1303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73" extrusionOk="0">
                    <a:moveTo>
                      <a:pt x="3770" y="0"/>
                    </a:moveTo>
                    <a:cubicBezTo>
                      <a:pt x="3367" y="0"/>
                      <a:pt x="2971" y="190"/>
                      <a:pt x="2726" y="545"/>
                    </a:cubicBezTo>
                    <a:cubicBezTo>
                      <a:pt x="2328" y="1122"/>
                      <a:pt x="0" y="6672"/>
                      <a:pt x="0" y="6672"/>
                    </a:cubicBezTo>
                    <a:cubicBezTo>
                      <a:pt x="0" y="6672"/>
                      <a:pt x="4397" y="2554"/>
                      <a:pt x="4814" y="1977"/>
                    </a:cubicBezTo>
                    <a:cubicBezTo>
                      <a:pt x="5212" y="1420"/>
                      <a:pt x="5073" y="625"/>
                      <a:pt x="4496" y="227"/>
                    </a:cubicBezTo>
                    <a:cubicBezTo>
                      <a:pt x="4275" y="74"/>
                      <a:pt x="4021" y="0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2" name="Google Shape;2322;p28"/>
              <p:cNvSpPr/>
              <p:nvPr/>
            </p:nvSpPr>
            <p:spPr>
              <a:xfrm>
                <a:off x="3858700" y="468875"/>
                <a:ext cx="68175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7744" extrusionOk="0">
                    <a:moveTo>
                      <a:pt x="220" y="0"/>
                    </a:moveTo>
                    <a:cubicBezTo>
                      <a:pt x="220" y="0"/>
                      <a:pt x="1" y="6008"/>
                      <a:pt x="120" y="6704"/>
                    </a:cubicBezTo>
                    <a:cubicBezTo>
                      <a:pt x="243" y="7316"/>
                      <a:pt x="749" y="7744"/>
                      <a:pt x="1343" y="7744"/>
                    </a:cubicBezTo>
                    <a:cubicBezTo>
                      <a:pt x="1425" y="7744"/>
                      <a:pt x="1508" y="7735"/>
                      <a:pt x="1592" y="7719"/>
                    </a:cubicBezTo>
                    <a:cubicBezTo>
                      <a:pt x="2289" y="7599"/>
                      <a:pt x="2726" y="6963"/>
                      <a:pt x="2647" y="6266"/>
                    </a:cubicBezTo>
                    <a:cubicBezTo>
                      <a:pt x="2507" y="5570"/>
                      <a:pt x="220" y="0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3" name="Google Shape;2323;p28"/>
              <p:cNvSpPr/>
              <p:nvPr/>
            </p:nvSpPr>
            <p:spPr>
              <a:xfrm>
                <a:off x="3791575" y="220225"/>
                <a:ext cx="691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759" extrusionOk="0">
                    <a:moveTo>
                      <a:pt x="1402" y="0"/>
                    </a:moveTo>
                    <a:cubicBezTo>
                      <a:pt x="1327" y="0"/>
                      <a:pt x="1251" y="7"/>
                      <a:pt x="1174" y="20"/>
                    </a:cubicBezTo>
                    <a:cubicBezTo>
                      <a:pt x="438" y="139"/>
                      <a:pt x="0" y="796"/>
                      <a:pt x="120" y="1492"/>
                    </a:cubicBezTo>
                    <a:cubicBezTo>
                      <a:pt x="259" y="2188"/>
                      <a:pt x="2547" y="7758"/>
                      <a:pt x="2547" y="7758"/>
                    </a:cubicBezTo>
                    <a:cubicBezTo>
                      <a:pt x="2547" y="7758"/>
                      <a:pt x="2766" y="1731"/>
                      <a:pt x="2646" y="1034"/>
                    </a:cubicBezTo>
                    <a:cubicBezTo>
                      <a:pt x="2522" y="415"/>
                      <a:pt x="2005" y="0"/>
                      <a:pt x="1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28"/>
              <p:cNvSpPr/>
              <p:nvPr/>
            </p:nvSpPr>
            <p:spPr>
              <a:xfrm>
                <a:off x="3635425" y="442425"/>
                <a:ext cx="1964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7858" h="2570" extrusionOk="0">
                    <a:moveTo>
                      <a:pt x="2308" y="0"/>
                    </a:moveTo>
                    <a:cubicBezTo>
                      <a:pt x="1739" y="0"/>
                      <a:pt x="1311" y="12"/>
                      <a:pt x="1154" y="44"/>
                    </a:cubicBezTo>
                    <a:cubicBezTo>
                      <a:pt x="458" y="163"/>
                      <a:pt x="0" y="800"/>
                      <a:pt x="120" y="1496"/>
                    </a:cubicBezTo>
                    <a:cubicBezTo>
                      <a:pt x="243" y="2151"/>
                      <a:pt x="793" y="2570"/>
                      <a:pt x="1375" y="2570"/>
                    </a:cubicBezTo>
                    <a:cubicBezTo>
                      <a:pt x="1447" y="2570"/>
                      <a:pt x="1519" y="2563"/>
                      <a:pt x="1592" y="2550"/>
                    </a:cubicBezTo>
                    <a:cubicBezTo>
                      <a:pt x="2288" y="2431"/>
                      <a:pt x="7858" y="143"/>
                      <a:pt x="7858" y="143"/>
                    </a:cubicBezTo>
                    <a:cubicBezTo>
                      <a:pt x="7858" y="143"/>
                      <a:pt x="4257" y="0"/>
                      <a:pt x="2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28"/>
              <p:cNvSpPr/>
              <p:nvPr/>
            </p:nvSpPr>
            <p:spPr>
              <a:xfrm>
                <a:off x="3886550" y="376375"/>
                <a:ext cx="1964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2563" extrusionOk="0">
                    <a:moveTo>
                      <a:pt x="6495" y="1"/>
                    </a:moveTo>
                    <a:cubicBezTo>
                      <a:pt x="6420" y="1"/>
                      <a:pt x="6344" y="7"/>
                      <a:pt x="6267" y="20"/>
                    </a:cubicBezTo>
                    <a:cubicBezTo>
                      <a:pt x="5571" y="139"/>
                      <a:pt x="1" y="2427"/>
                      <a:pt x="1" y="2427"/>
                    </a:cubicBezTo>
                    <a:cubicBezTo>
                      <a:pt x="1" y="2427"/>
                      <a:pt x="3722" y="2562"/>
                      <a:pt x="5654" y="2562"/>
                    </a:cubicBezTo>
                    <a:cubicBezTo>
                      <a:pt x="6182" y="2562"/>
                      <a:pt x="6576" y="2552"/>
                      <a:pt x="6725" y="2527"/>
                    </a:cubicBezTo>
                    <a:cubicBezTo>
                      <a:pt x="7421" y="2407"/>
                      <a:pt x="7859" y="1751"/>
                      <a:pt x="7739" y="1054"/>
                    </a:cubicBezTo>
                    <a:cubicBezTo>
                      <a:pt x="7633" y="417"/>
                      <a:pt x="7102" y="1"/>
                      <a:pt x="6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6" name="Google Shape;2326;p28"/>
              <p:cNvSpPr/>
              <p:nvPr/>
            </p:nvSpPr>
            <p:spPr>
              <a:xfrm>
                <a:off x="3882575" y="456925"/>
                <a:ext cx="17062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060" extrusionOk="0">
                    <a:moveTo>
                      <a:pt x="1" y="1"/>
                    </a:moveTo>
                    <a:cubicBezTo>
                      <a:pt x="1" y="1"/>
                      <a:pt x="4099" y="4437"/>
                      <a:pt x="4676" y="4835"/>
                    </a:cubicBezTo>
                    <a:cubicBezTo>
                      <a:pt x="4888" y="4986"/>
                      <a:pt x="5135" y="5060"/>
                      <a:pt x="5381" y="5060"/>
                    </a:cubicBezTo>
                    <a:cubicBezTo>
                      <a:pt x="5781" y="5060"/>
                      <a:pt x="6180" y="4866"/>
                      <a:pt x="6426" y="4497"/>
                    </a:cubicBezTo>
                    <a:cubicBezTo>
                      <a:pt x="6824" y="3940"/>
                      <a:pt x="6685" y="3164"/>
                      <a:pt x="6108" y="2746"/>
                    </a:cubicBezTo>
                    <a:cubicBezTo>
                      <a:pt x="5531" y="2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7" name="Google Shape;2327;p28"/>
              <p:cNvSpPr/>
              <p:nvPr/>
            </p:nvSpPr>
            <p:spPr>
              <a:xfrm>
                <a:off x="3665250" y="299725"/>
                <a:ext cx="1711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5056" extrusionOk="0">
                    <a:moveTo>
                      <a:pt x="1455" y="1"/>
                    </a:moveTo>
                    <a:cubicBezTo>
                      <a:pt x="1048" y="1"/>
                      <a:pt x="646" y="193"/>
                      <a:pt x="399" y="540"/>
                    </a:cubicBezTo>
                    <a:cubicBezTo>
                      <a:pt x="1" y="1117"/>
                      <a:pt x="160" y="1912"/>
                      <a:pt x="737" y="2310"/>
                    </a:cubicBezTo>
                    <a:cubicBezTo>
                      <a:pt x="1294" y="2708"/>
                      <a:pt x="6844" y="5055"/>
                      <a:pt x="6844" y="5055"/>
                    </a:cubicBezTo>
                    <a:cubicBezTo>
                      <a:pt x="6844" y="5055"/>
                      <a:pt x="2746" y="639"/>
                      <a:pt x="2169" y="222"/>
                    </a:cubicBezTo>
                    <a:cubicBezTo>
                      <a:pt x="1951" y="71"/>
                      <a:pt x="1702" y="1"/>
                      <a:pt x="1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8" name="Google Shape;2328;p28"/>
              <p:cNvSpPr/>
              <p:nvPr/>
            </p:nvSpPr>
            <p:spPr>
              <a:xfrm>
                <a:off x="3793075" y="382575"/>
                <a:ext cx="133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691" extrusionOk="0">
                    <a:moveTo>
                      <a:pt x="2669" y="0"/>
                    </a:moveTo>
                    <a:cubicBezTo>
                      <a:pt x="2240" y="0"/>
                      <a:pt x="1804" y="119"/>
                      <a:pt x="1413" y="369"/>
                    </a:cubicBezTo>
                    <a:cubicBezTo>
                      <a:pt x="318" y="1065"/>
                      <a:pt x="0" y="2497"/>
                      <a:pt x="696" y="3591"/>
                    </a:cubicBezTo>
                    <a:cubicBezTo>
                      <a:pt x="1134" y="4299"/>
                      <a:pt x="1896" y="4690"/>
                      <a:pt x="2675" y="4690"/>
                    </a:cubicBezTo>
                    <a:cubicBezTo>
                      <a:pt x="3101" y="4690"/>
                      <a:pt x="3532" y="4574"/>
                      <a:pt x="3919" y="4328"/>
                    </a:cubicBezTo>
                    <a:cubicBezTo>
                      <a:pt x="5013" y="3631"/>
                      <a:pt x="5331" y="2179"/>
                      <a:pt x="4635" y="1085"/>
                    </a:cubicBezTo>
                    <a:cubicBezTo>
                      <a:pt x="4188" y="383"/>
                      <a:pt x="3438" y="0"/>
                      <a:pt x="2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9" name="Google Shape;2329;p28"/>
              <p:cNvSpPr/>
              <p:nvPr/>
            </p:nvSpPr>
            <p:spPr>
              <a:xfrm>
                <a:off x="4119300" y="154075"/>
                <a:ext cx="281525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11261" h="15998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8177" y="1552"/>
                      <a:pt x="5372" y="3143"/>
                      <a:pt x="3124" y="5849"/>
                    </a:cubicBezTo>
                    <a:cubicBezTo>
                      <a:pt x="1353" y="7957"/>
                      <a:pt x="120" y="10603"/>
                      <a:pt x="21" y="13368"/>
                    </a:cubicBezTo>
                    <a:cubicBezTo>
                      <a:pt x="1" y="14025"/>
                      <a:pt x="41" y="14721"/>
                      <a:pt x="419" y="15298"/>
                    </a:cubicBezTo>
                    <a:cubicBezTo>
                      <a:pt x="696" y="15706"/>
                      <a:pt x="1188" y="15997"/>
                      <a:pt x="1666" y="15997"/>
                    </a:cubicBezTo>
                    <a:cubicBezTo>
                      <a:pt x="1839" y="15997"/>
                      <a:pt x="2010" y="15959"/>
                      <a:pt x="2169" y="15875"/>
                    </a:cubicBezTo>
                    <a:cubicBezTo>
                      <a:pt x="2487" y="15695"/>
                      <a:pt x="2686" y="15377"/>
                      <a:pt x="2865" y="15079"/>
                    </a:cubicBezTo>
                    <a:cubicBezTo>
                      <a:pt x="4775" y="11697"/>
                      <a:pt x="4695" y="7420"/>
                      <a:pt x="6864" y="4178"/>
                    </a:cubicBezTo>
                    <a:cubicBezTo>
                      <a:pt x="7998" y="2467"/>
                      <a:pt x="9669" y="1253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0" name="Google Shape;2330;p28"/>
              <p:cNvSpPr/>
              <p:nvPr/>
            </p:nvSpPr>
            <p:spPr>
              <a:xfrm>
                <a:off x="4182475" y="143125"/>
                <a:ext cx="238725" cy="251675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0067" extrusionOk="0">
                    <a:moveTo>
                      <a:pt x="9549" y="0"/>
                    </a:moveTo>
                    <a:cubicBezTo>
                      <a:pt x="5630" y="1453"/>
                      <a:pt x="2347" y="4576"/>
                      <a:pt x="637" y="8395"/>
                    </a:cubicBezTo>
                    <a:cubicBezTo>
                      <a:pt x="438" y="8873"/>
                      <a:pt x="159" y="9569"/>
                      <a:pt x="0" y="10066"/>
                    </a:cubicBezTo>
                    <a:cubicBezTo>
                      <a:pt x="199" y="9589"/>
                      <a:pt x="537" y="8893"/>
                      <a:pt x="776" y="8455"/>
                    </a:cubicBezTo>
                    <a:cubicBezTo>
                      <a:pt x="2686" y="4775"/>
                      <a:pt x="5849" y="1811"/>
                      <a:pt x="9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28"/>
              <p:cNvSpPr/>
              <p:nvPr/>
            </p:nvSpPr>
            <p:spPr>
              <a:xfrm>
                <a:off x="3937300" y="69650"/>
                <a:ext cx="472475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5627" extrusionOk="0">
                    <a:moveTo>
                      <a:pt x="1338" y="0"/>
                    </a:moveTo>
                    <a:cubicBezTo>
                      <a:pt x="1154" y="0"/>
                      <a:pt x="975" y="25"/>
                      <a:pt x="816" y="95"/>
                    </a:cubicBezTo>
                    <a:cubicBezTo>
                      <a:pt x="219" y="373"/>
                      <a:pt x="0" y="1169"/>
                      <a:pt x="199" y="1825"/>
                    </a:cubicBezTo>
                    <a:cubicBezTo>
                      <a:pt x="398" y="2462"/>
                      <a:pt x="895" y="2939"/>
                      <a:pt x="1432" y="3337"/>
                    </a:cubicBezTo>
                    <a:cubicBezTo>
                      <a:pt x="3581" y="4925"/>
                      <a:pt x="6332" y="5627"/>
                      <a:pt x="9027" y="5627"/>
                    </a:cubicBezTo>
                    <a:cubicBezTo>
                      <a:pt x="9101" y="5627"/>
                      <a:pt x="9176" y="5626"/>
                      <a:pt x="9250" y="5625"/>
                    </a:cubicBezTo>
                    <a:cubicBezTo>
                      <a:pt x="12771" y="5565"/>
                      <a:pt x="15775" y="4372"/>
                      <a:pt x="18898" y="2939"/>
                    </a:cubicBezTo>
                    <a:lnTo>
                      <a:pt x="18898" y="2939"/>
                    </a:lnTo>
                    <a:cubicBezTo>
                      <a:pt x="17185" y="3351"/>
                      <a:pt x="15486" y="3791"/>
                      <a:pt x="13726" y="3791"/>
                    </a:cubicBezTo>
                    <a:cubicBezTo>
                      <a:pt x="13443" y="3791"/>
                      <a:pt x="13158" y="3780"/>
                      <a:pt x="12871" y="3755"/>
                    </a:cubicBezTo>
                    <a:cubicBezTo>
                      <a:pt x="9011" y="3417"/>
                      <a:pt x="5709" y="672"/>
                      <a:pt x="1890" y="55"/>
                    </a:cubicBezTo>
                    <a:cubicBezTo>
                      <a:pt x="1711" y="25"/>
                      <a:pt x="1522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28"/>
              <p:cNvSpPr/>
              <p:nvPr/>
            </p:nvSpPr>
            <p:spPr>
              <a:xfrm>
                <a:off x="4085500" y="134175"/>
                <a:ext cx="3456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2221" extrusionOk="0">
                    <a:moveTo>
                      <a:pt x="13825" y="0"/>
                    </a:moveTo>
                    <a:lnTo>
                      <a:pt x="13825" y="0"/>
                    </a:lnTo>
                    <a:cubicBezTo>
                      <a:pt x="11191" y="1254"/>
                      <a:pt x="8267" y="1910"/>
                      <a:pt x="5343" y="1910"/>
                    </a:cubicBezTo>
                    <a:cubicBezTo>
                      <a:pt x="4139" y="1910"/>
                      <a:pt x="2935" y="1798"/>
                      <a:pt x="1751" y="1572"/>
                    </a:cubicBezTo>
                    <a:cubicBezTo>
                      <a:pt x="1214" y="1472"/>
                      <a:pt x="497" y="1274"/>
                      <a:pt x="0" y="1154"/>
                    </a:cubicBezTo>
                    <a:lnTo>
                      <a:pt x="0" y="1154"/>
                    </a:lnTo>
                    <a:cubicBezTo>
                      <a:pt x="477" y="1353"/>
                      <a:pt x="1194" y="1572"/>
                      <a:pt x="1691" y="1731"/>
                    </a:cubicBezTo>
                    <a:cubicBezTo>
                      <a:pt x="2977" y="2059"/>
                      <a:pt x="4305" y="2221"/>
                      <a:pt x="5633" y="2221"/>
                    </a:cubicBezTo>
                    <a:cubicBezTo>
                      <a:pt x="8498" y="2221"/>
                      <a:pt x="11366" y="1468"/>
                      <a:pt x="13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33" name="Google Shape;2333;p28"/>
            <p:cNvSpPr/>
            <p:nvPr/>
          </p:nvSpPr>
          <p:spPr>
            <a:xfrm rot="10800000" flipH="1">
              <a:off x="7888922" y="-187997"/>
              <a:ext cx="1415042" cy="2295772"/>
            </a:xfrm>
            <a:custGeom>
              <a:avLst/>
              <a:gdLst/>
              <a:ahLst/>
              <a:cxnLst/>
              <a:rect l="l" t="t" r="r" b="b"/>
              <a:pathLst>
                <a:path w="82860" h="124957" extrusionOk="0">
                  <a:moveTo>
                    <a:pt x="82860" y="0"/>
                  </a:moveTo>
                  <a:cubicBezTo>
                    <a:pt x="78156" y="534"/>
                    <a:pt x="73486" y="1235"/>
                    <a:pt x="69016" y="2502"/>
                  </a:cubicBezTo>
                  <a:cubicBezTo>
                    <a:pt x="61478" y="4570"/>
                    <a:pt x="54473" y="8240"/>
                    <a:pt x="51003" y="13510"/>
                  </a:cubicBezTo>
                  <a:cubicBezTo>
                    <a:pt x="43865" y="24385"/>
                    <a:pt x="54006" y="37761"/>
                    <a:pt x="48268" y="49069"/>
                  </a:cubicBezTo>
                  <a:cubicBezTo>
                    <a:pt x="43698" y="58042"/>
                    <a:pt x="30689" y="63012"/>
                    <a:pt x="21015" y="69584"/>
                  </a:cubicBezTo>
                  <a:cubicBezTo>
                    <a:pt x="8840" y="77856"/>
                    <a:pt x="1335" y="89531"/>
                    <a:pt x="567" y="101473"/>
                  </a:cubicBezTo>
                  <a:cubicBezTo>
                    <a:pt x="0" y="109579"/>
                    <a:pt x="2502" y="117751"/>
                    <a:pt x="7572" y="124957"/>
                  </a:cubicBezTo>
                  <a:lnTo>
                    <a:pt x="82860" y="124957"/>
                  </a:lnTo>
                  <a:lnTo>
                    <a:pt x="82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34" name="Google Shape;2334;p28"/>
            <p:cNvGrpSpPr/>
            <p:nvPr/>
          </p:nvGrpSpPr>
          <p:grpSpPr>
            <a:xfrm rot="6649331" flipH="1">
              <a:off x="8322136" y="69863"/>
              <a:ext cx="1142576" cy="1277730"/>
              <a:chOff x="2180275" y="-47850"/>
              <a:chExt cx="812625" cy="908750"/>
            </a:xfrm>
          </p:grpSpPr>
          <p:sp>
            <p:nvSpPr>
              <p:cNvPr id="2335" name="Google Shape;2335;p28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6" name="Google Shape;2336;p28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7" name="Google Shape;2337;p28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8" name="Google Shape;2338;p28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28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0" name="Google Shape;2340;p28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1" name="Google Shape;2341;p28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2" name="Google Shape;2342;p28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28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28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5" name="Google Shape;2345;p28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6" name="Google Shape;2346;p28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7" name="Google Shape;2347;p28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8" name="Google Shape;2348;p28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9" name="Google Shape;2349;p28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28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28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28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3" name="Google Shape;2353;p28"/>
            <p:cNvGrpSpPr/>
            <p:nvPr/>
          </p:nvGrpSpPr>
          <p:grpSpPr>
            <a:xfrm>
              <a:off x="8423978" y="3846894"/>
              <a:ext cx="1223644" cy="1318687"/>
              <a:chOff x="8423978" y="3846894"/>
              <a:chExt cx="1223644" cy="1318687"/>
            </a:xfrm>
          </p:grpSpPr>
          <p:sp>
            <p:nvSpPr>
              <p:cNvPr id="2354" name="Google Shape;2354;p28"/>
              <p:cNvSpPr/>
              <p:nvPr/>
            </p:nvSpPr>
            <p:spPr>
              <a:xfrm>
                <a:off x="8427819" y="4714863"/>
                <a:ext cx="1154968" cy="207383"/>
              </a:xfrm>
              <a:custGeom>
                <a:avLst/>
                <a:gdLst/>
                <a:ahLst/>
                <a:cxnLst/>
                <a:rect l="l" t="t" r="r" b="b"/>
                <a:pathLst>
                  <a:path w="35788" h="6426" extrusionOk="0">
                    <a:moveTo>
                      <a:pt x="1" y="1"/>
                    </a:moveTo>
                    <a:lnTo>
                      <a:pt x="1" y="6426"/>
                    </a:lnTo>
                    <a:lnTo>
                      <a:pt x="35787" y="6426"/>
                    </a:lnTo>
                    <a:lnTo>
                      <a:pt x="3578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28"/>
              <p:cNvSpPr/>
              <p:nvPr/>
            </p:nvSpPr>
            <p:spPr>
              <a:xfrm>
                <a:off x="9482613" y="4714863"/>
                <a:ext cx="39824" cy="20738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6426" extrusionOk="0">
                    <a:moveTo>
                      <a:pt x="0" y="1"/>
                    </a:moveTo>
                    <a:lnTo>
                      <a:pt x="0" y="6426"/>
                    </a:lnTo>
                    <a:lnTo>
                      <a:pt x="1234" y="6426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28"/>
              <p:cNvSpPr/>
              <p:nvPr/>
            </p:nvSpPr>
            <p:spPr>
              <a:xfrm>
                <a:off x="9402997" y="4714863"/>
                <a:ext cx="39179" cy="207383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6426" extrusionOk="0">
                    <a:moveTo>
                      <a:pt x="1" y="1"/>
                    </a:moveTo>
                    <a:lnTo>
                      <a:pt x="1" y="6426"/>
                    </a:lnTo>
                    <a:lnTo>
                      <a:pt x="1214" y="6426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28"/>
              <p:cNvSpPr/>
              <p:nvPr/>
            </p:nvSpPr>
            <p:spPr>
              <a:xfrm>
                <a:off x="9324026" y="4714863"/>
                <a:ext cx="39211" cy="20738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6426" extrusionOk="0">
                    <a:moveTo>
                      <a:pt x="1" y="1"/>
                    </a:moveTo>
                    <a:lnTo>
                      <a:pt x="1" y="6426"/>
                    </a:lnTo>
                    <a:lnTo>
                      <a:pt x="1214" y="6426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28"/>
              <p:cNvSpPr/>
              <p:nvPr/>
            </p:nvSpPr>
            <p:spPr>
              <a:xfrm>
                <a:off x="8484941" y="4755301"/>
                <a:ext cx="794194" cy="126508"/>
              </a:xfrm>
              <a:custGeom>
                <a:avLst/>
                <a:gdLst/>
                <a:ahLst/>
                <a:cxnLst/>
                <a:rect l="l" t="t" r="r" b="b"/>
                <a:pathLst>
                  <a:path w="24609" h="3920" extrusionOk="0">
                    <a:moveTo>
                      <a:pt x="1592" y="1"/>
                    </a:moveTo>
                    <a:cubicBezTo>
                      <a:pt x="1592" y="876"/>
                      <a:pt x="896" y="1592"/>
                      <a:pt x="1" y="1592"/>
                    </a:cubicBezTo>
                    <a:lnTo>
                      <a:pt x="1" y="2328"/>
                    </a:lnTo>
                    <a:cubicBezTo>
                      <a:pt x="856" y="2328"/>
                      <a:pt x="1592" y="3044"/>
                      <a:pt x="1592" y="3920"/>
                    </a:cubicBezTo>
                    <a:lnTo>
                      <a:pt x="23017" y="3920"/>
                    </a:lnTo>
                    <a:cubicBezTo>
                      <a:pt x="23017" y="3044"/>
                      <a:pt x="23733" y="2328"/>
                      <a:pt x="24608" y="2328"/>
                    </a:cubicBezTo>
                    <a:lnTo>
                      <a:pt x="24608" y="1592"/>
                    </a:lnTo>
                    <a:cubicBezTo>
                      <a:pt x="23733" y="1592"/>
                      <a:pt x="23017" y="876"/>
                      <a:pt x="23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28"/>
              <p:cNvSpPr/>
              <p:nvPr/>
            </p:nvSpPr>
            <p:spPr>
              <a:xfrm>
                <a:off x="8560717" y="4840048"/>
                <a:ext cx="629185" cy="12877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399" extrusionOk="0">
                    <a:moveTo>
                      <a:pt x="179" y="1"/>
                    </a:moveTo>
                    <a:cubicBezTo>
                      <a:pt x="80" y="1"/>
                      <a:pt x="0" y="80"/>
                      <a:pt x="0" y="180"/>
                    </a:cubicBezTo>
                    <a:lnTo>
                      <a:pt x="0" y="239"/>
                    </a:lnTo>
                    <a:cubicBezTo>
                      <a:pt x="0" y="339"/>
                      <a:pt x="80" y="398"/>
                      <a:pt x="179" y="398"/>
                    </a:cubicBezTo>
                    <a:lnTo>
                      <a:pt x="19336" y="398"/>
                    </a:lnTo>
                    <a:cubicBezTo>
                      <a:pt x="19435" y="398"/>
                      <a:pt x="19495" y="339"/>
                      <a:pt x="19495" y="239"/>
                    </a:cubicBezTo>
                    <a:lnTo>
                      <a:pt x="19495" y="180"/>
                    </a:lnTo>
                    <a:cubicBezTo>
                      <a:pt x="19495" y="80"/>
                      <a:pt x="19435" y="1"/>
                      <a:pt x="19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28"/>
              <p:cNvSpPr/>
              <p:nvPr/>
            </p:nvSpPr>
            <p:spPr>
              <a:xfrm>
                <a:off x="8560717" y="4811164"/>
                <a:ext cx="629185" cy="12877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399" extrusionOk="0">
                    <a:moveTo>
                      <a:pt x="179" y="0"/>
                    </a:moveTo>
                    <a:cubicBezTo>
                      <a:pt x="80" y="0"/>
                      <a:pt x="0" y="80"/>
                      <a:pt x="0" y="179"/>
                    </a:cubicBezTo>
                    <a:lnTo>
                      <a:pt x="0" y="239"/>
                    </a:lnTo>
                    <a:cubicBezTo>
                      <a:pt x="0" y="319"/>
                      <a:pt x="80" y="398"/>
                      <a:pt x="179" y="398"/>
                    </a:cubicBezTo>
                    <a:lnTo>
                      <a:pt x="19336" y="398"/>
                    </a:lnTo>
                    <a:cubicBezTo>
                      <a:pt x="19435" y="398"/>
                      <a:pt x="19495" y="319"/>
                      <a:pt x="19495" y="239"/>
                    </a:cubicBezTo>
                    <a:lnTo>
                      <a:pt x="19495" y="179"/>
                    </a:lnTo>
                    <a:cubicBezTo>
                      <a:pt x="19495" y="80"/>
                      <a:pt x="19435" y="0"/>
                      <a:pt x="193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28"/>
              <p:cNvSpPr/>
              <p:nvPr/>
            </p:nvSpPr>
            <p:spPr>
              <a:xfrm>
                <a:off x="8560717" y="4783571"/>
                <a:ext cx="629185" cy="12231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379" extrusionOk="0">
                    <a:moveTo>
                      <a:pt x="179" y="0"/>
                    </a:moveTo>
                    <a:cubicBezTo>
                      <a:pt x="80" y="0"/>
                      <a:pt x="0" y="60"/>
                      <a:pt x="0" y="159"/>
                    </a:cubicBezTo>
                    <a:lnTo>
                      <a:pt x="0" y="219"/>
                    </a:lnTo>
                    <a:cubicBezTo>
                      <a:pt x="0" y="318"/>
                      <a:pt x="80" y="378"/>
                      <a:pt x="179" y="378"/>
                    </a:cubicBezTo>
                    <a:lnTo>
                      <a:pt x="19336" y="378"/>
                    </a:lnTo>
                    <a:cubicBezTo>
                      <a:pt x="19435" y="378"/>
                      <a:pt x="19495" y="318"/>
                      <a:pt x="19495" y="219"/>
                    </a:cubicBezTo>
                    <a:lnTo>
                      <a:pt x="19495" y="159"/>
                    </a:lnTo>
                    <a:cubicBezTo>
                      <a:pt x="19495" y="60"/>
                      <a:pt x="19435" y="0"/>
                      <a:pt x="193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28"/>
              <p:cNvSpPr/>
              <p:nvPr/>
            </p:nvSpPr>
            <p:spPr>
              <a:xfrm>
                <a:off x="8547873" y="4596100"/>
                <a:ext cx="1099750" cy="118795"/>
              </a:xfrm>
              <a:custGeom>
                <a:avLst/>
                <a:gdLst/>
                <a:ahLst/>
                <a:cxnLst/>
                <a:rect l="l" t="t" r="r" b="b"/>
                <a:pathLst>
                  <a:path w="34077" h="3681" extrusionOk="0">
                    <a:moveTo>
                      <a:pt x="0" y="0"/>
                    </a:moveTo>
                    <a:lnTo>
                      <a:pt x="0" y="3681"/>
                    </a:lnTo>
                    <a:lnTo>
                      <a:pt x="34077" y="3681"/>
                    </a:lnTo>
                    <a:lnTo>
                      <a:pt x="340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28"/>
              <p:cNvSpPr/>
              <p:nvPr/>
            </p:nvSpPr>
            <p:spPr>
              <a:xfrm>
                <a:off x="9477482" y="4629470"/>
                <a:ext cx="109146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593" extrusionOk="0">
                    <a:moveTo>
                      <a:pt x="1691" y="1"/>
                    </a:moveTo>
                    <a:cubicBezTo>
                      <a:pt x="776" y="1"/>
                      <a:pt x="0" y="339"/>
                      <a:pt x="0" y="797"/>
                    </a:cubicBezTo>
                    <a:cubicBezTo>
                      <a:pt x="0" y="1234"/>
                      <a:pt x="776" y="1592"/>
                      <a:pt x="1691" y="1592"/>
                    </a:cubicBezTo>
                    <a:cubicBezTo>
                      <a:pt x="2606" y="1592"/>
                      <a:pt x="3382" y="1234"/>
                      <a:pt x="3382" y="797"/>
                    </a:cubicBezTo>
                    <a:cubicBezTo>
                      <a:pt x="3382" y="339"/>
                      <a:pt x="2606" y="1"/>
                      <a:pt x="1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28"/>
              <p:cNvSpPr/>
              <p:nvPr/>
            </p:nvSpPr>
            <p:spPr>
              <a:xfrm>
                <a:off x="9429331" y="4628211"/>
                <a:ext cx="16072" cy="5331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52" extrusionOk="0">
                    <a:moveTo>
                      <a:pt x="0" y="0"/>
                    </a:moveTo>
                    <a:lnTo>
                      <a:pt x="0" y="1651"/>
                    </a:lnTo>
                    <a:lnTo>
                      <a:pt x="497" y="1651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28"/>
              <p:cNvSpPr/>
              <p:nvPr/>
            </p:nvSpPr>
            <p:spPr>
              <a:xfrm>
                <a:off x="9394638" y="4628211"/>
                <a:ext cx="16104" cy="53314"/>
              </a:xfrm>
              <a:custGeom>
                <a:avLst/>
                <a:gdLst/>
                <a:ahLst/>
                <a:cxnLst/>
                <a:rect l="l" t="t" r="r" b="b"/>
                <a:pathLst>
                  <a:path w="499" h="1652" extrusionOk="0">
                    <a:moveTo>
                      <a:pt x="1" y="0"/>
                    </a:moveTo>
                    <a:lnTo>
                      <a:pt x="1" y="1651"/>
                    </a:lnTo>
                    <a:lnTo>
                      <a:pt x="498" y="1651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28"/>
              <p:cNvSpPr/>
              <p:nvPr/>
            </p:nvSpPr>
            <p:spPr>
              <a:xfrm>
                <a:off x="9359978" y="4628211"/>
                <a:ext cx="16072" cy="5331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52" extrusionOk="0">
                    <a:moveTo>
                      <a:pt x="1" y="0"/>
                    </a:moveTo>
                    <a:lnTo>
                      <a:pt x="1" y="1651"/>
                    </a:lnTo>
                    <a:lnTo>
                      <a:pt x="498" y="1651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28"/>
              <p:cNvSpPr/>
              <p:nvPr/>
            </p:nvSpPr>
            <p:spPr>
              <a:xfrm>
                <a:off x="9325317" y="4628211"/>
                <a:ext cx="16072" cy="5331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52" extrusionOk="0">
                    <a:moveTo>
                      <a:pt x="1" y="0"/>
                    </a:moveTo>
                    <a:lnTo>
                      <a:pt x="1" y="1651"/>
                    </a:lnTo>
                    <a:lnTo>
                      <a:pt x="498" y="1651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28"/>
              <p:cNvSpPr/>
              <p:nvPr/>
            </p:nvSpPr>
            <p:spPr>
              <a:xfrm>
                <a:off x="8619776" y="4628211"/>
                <a:ext cx="670913" cy="53314"/>
              </a:xfrm>
              <a:custGeom>
                <a:avLst/>
                <a:gdLst/>
                <a:ahLst/>
                <a:cxnLst/>
                <a:rect l="l" t="t" r="r" b="b"/>
                <a:pathLst>
                  <a:path w="20789" h="1652" extrusionOk="0">
                    <a:moveTo>
                      <a:pt x="0" y="0"/>
                    </a:moveTo>
                    <a:lnTo>
                      <a:pt x="0" y="1651"/>
                    </a:lnTo>
                    <a:lnTo>
                      <a:pt x="20788" y="1651"/>
                    </a:lnTo>
                    <a:lnTo>
                      <a:pt x="207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28"/>
              <p:cNvSpPr/>
              <p:nvPr/>
            </p:nvSpPr>
            <p:spPr>
              <a:xfrm>
                <a:off x="9498653" y="4639765"/>
                <a:ext cx="66159" cy="30207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936" extrusionOk="0">
                    <a:moveTo>
                      <a:pt x="1035" y="0"/>
                    </a:moveTo>
                    <a:cubicBezTo>
                      <a:pt x="478" y="0"/>
                      <a:pt x="1" y="199"/>
                      <a:pt x="1" y="478"/>
                    </a:cubicBezTo>
                    <a:cubicBezTo>
                      <a:pt x="1" y="736"/>
                      <a:pt x="478" y="935"/>
                      <a:pt x="1035" y="935"/>
                    </a:cubicBezTo>
                    <a:cubicBezTo>
                      <a:pt x="1572" y="935"/>
                      <a:pt x="2049" y="736"/>
                      <a:pt x="2049" y="478"/>
                    </a:cubicBezTo>
                    <a:cubicBezTo>
                      <a:pt x="2049" y="219"/>
                      <a:pt x="1572" y="0"/>
                      <a:pt x="10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28"/>
              <p:cNvSpPr/>
              <p:nvPr/>
            </p:nvSpPr>
            <p:spPr>
              <a:xfrm>
                <a:off x="8502917" y="4933768"/>
                <a:ext cx="990637" cy="220260"/>
              </a:xfrm>
              <a:custGeom>
                <a:avLst/>
                <a:gdLst/>
                <a:ahLst/>
                <a:cxnLst/>
                <a:rect l="l" t="t" r="r" b="b"/>
                <a:pathLst>
                  <a:path w="30696" h="6825" extrusionOk="0">
                    <a:moveTo>
                      <a:pt x="1" y="1"/>
                    </a:moveTo>
                    <a:lnTo>
                      <a:pt x="1" y="6824"/>
                    </a:lnTo>
                    <a:lnTo>
                      <a:pt x="30695" y="6824"/>
                    </a:lnTo>
                    <a:lnTo>
                      <a:pt x="30695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28"/>
              <p:cNvSpPr/>
              <p:nvPr/>
            </p:nvSpPr>
            <p:spPr>
              <a:xfrm>
                <a:off x="8503595" y="5125079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1"/>
                    </a:moveTo>
                    <a:lnTo>
                      <a:pt x="0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28"/>
              <p:cNvSpPr/>
              <p:nvPr/>
            </p:nvSpPr>
            <p:spPr>
              <a:xfrm>
                <a:off x="8503595" y="5107749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1"/>
                    </a:moveTo>
                    <a:lnTo>
                      <a:pt x="0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3" name="Google Shape;2373;p28"/>
              <p:cNvSpPr/>
              <p:nvPr/>
            </p:nvSpPr>
            <p:spPr>
              <a:xfrm>
                <a:off x="8503595" y="5090418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1"/>
                    </a:moveTo>
                    <a:lnTo>
                      <a:pt x="0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4" name="Google Shape;2374;p28"/>
              <p:cNvSpPr/>
              <p:nvPr/>
            </p:nvSpPr>
            <p:spPr>
              <a:xfrm>
                <a:off x="8503595" y="5073088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1"/>
                    </a:moveTo>
                    <a:lnTo>
                      <a:pt x="0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28"/>
              <p:cNvSpPr/>
              <p:nvPr/>
            </p:nvSpPr>
            <p:spPr>
              <a:xfrm>
                <a:off x="8503595" y="5056403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28"/>
              <p:cNvSpPr/>
              <p:nvPr/>
            </p:nvSpPr>
            <p:spPr>
              <a:xfrm>
                <a:off x="8503595" y="5039073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28"/>
              <p:cNvSpPr/>
              <p:nvPr/>
            </p:nvSpPr>
            <p:spPr>
              <a:xfrm>
                <a:off x="8503595" y="5021742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28"/>
              <p:cNvSpPr/>
              <p:nvPr/>
            </p:nvSpPr>
            <p:spPr>
              <a:xfrm>
                <a:off x="8503595" y="5004412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28"/>
              <p:cNvSpPr/>
              <p:nvPr/>
            </p:nvSpPr>
            <p:spPr>
              <a:xfrm>
                <a:off x="8503595" y="4987082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28"/>
              <p:cNvSpPr/>
              <p:nvPr/>
            </p:nvSpPr>
            <p:spPr>
              <a:xfrm>
                <a:off x="8503595" y="4970365"/>
                <a:ext cx="99001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1"/>
                    </a:moveTo>
                    <a:lnTo>
                      <a:pt x="0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28"/>
              <p:cNvSpPr/>
              <p:nvPr/>
            </p:nvSpPr>
            <p:spPr>
              <a:xfrm>
                <a:off x="8503595" y="4953034"/>
                <a:ext cx="1042581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1" fill="none" extrusionOk="0">
                    <a:moveTo>
                      <a:pt x="42909" y="1"/>
                    </a:moveTo>
                    <a:lnTo>
                      <a:pt x="0" y="1"/>
                    </a:lnTo>
                  </a:path>
                </a:pathLst>
              </a:custGeom>
              <a:noFill/>
              <a:ln w="5475" cap="flat" cmpd="sng">
                <a:solidFill>
                  <a:srgbClr val="FFFFFF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28"/>
              <p:cNvSpPr/>
              <p:nvPr/>
            </p:nvSpPr>
            <p:spPr>
              <a:xfrm>
                <a:off x="8475324" y="5130888"/>
                <a:ext cx="1050309" cy="34693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1075" extrusionOk="0">
                    <a:moveTo>
                      <a:pt x="438" y="0"/>
                    </a:moveTo>
                    <a:cubicBezTo>
                      <a:pt x="200" y="0"/>
                      <a:pt x="1" y="199"/>
                      <a:pt x="1" y="438"/>
                    </a:cubicBezTo>
                    <a:lnTo>
                      <a:pt x="1" y="617"/>
                    </a:lnTo>
                    <a:cubicBezTo>
                      <a:pt x="1" y="875"/>
                      <a:pt x="200" y="1074"/>
                      <a:pt x="438" y="1074"/>
                    </a:cubicBezTo>
                    <a:lnTo>
                      <a:pt x="32087" y="1074"/>
                    </a:lnTo>
                    <a:cubicBezTo>
                      <a:pt x="32346" y="1074"/>
                      <a:pt x="32545" y="875"/>
                      <a:pt x="32545" y="617"/>
                    </a:cubicBezTo>
                    <a:lnTo>
                      <a:pt x="32545" y="438"/>
                    </a:lnTo>
                    <a:cubicBezTo>
                      <a:pt x="32545" y="199"/>
                      <a:pt x="32346" y="0"/>
                      <a:pt x="32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28"/>
              <p:cNvSpPr/>
              <p:nvPr/>
            </p:nvSpPr>
            <p:spPr>
              <a:xfrm>
                <a:off x="8475324" y="4922859"/>
                <a:ext cx="1050309" cy="34693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1075" extrusionOk="0">
                    <a:moveTo>
                      <a:pt x="438" y="1"/>
                    </a:moveTo>
                    <a:cubicBezTo>
                      <a:pt x="200" y="1"/>
                      <a:pt x="1" y="200"/>
                      <a:pt x="1" y="458"/>
                    </a:cubicBezTo>
                    <a:lnTo>
                      <a:pt x="1" y="617"/>
                    </a:lnTo>
                    <a:cubicBezTo>
                      <a:pt x="1" y="876"/>
                      <a:pt x="200" y="1075"/>
                      <a:pt x="438" y="1075"/>
                    </a:cubicBezTo>
                    <a:lnTo>
                      <a:pt x="32087" y="1075"/>
                    </a:lnTo>
                    <a:cubicBezTo>
                      <a:pt x="32346" y="1075"/>
                      <a:pt x="32545" y="876"/>
                      <a:pt x="32545" y="617"/>
                    </a:cubicBezTo>
                    <a:lnTo>
                      <a:pt x="32545" y="458"/>
                    </a:lnTo>
                    <a:cubicBezTo>
                      <a:pt x="32545" y="200"/>
                      <a:pt x="32346" y="1"/>
                      <a:pt x="320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28"/>
              <p:cNvSpPr/>
              <p:nvPr/>
            </p:nvSpPr>
            <p:spPr>
              <a:xfrm>
                <a:off x="8547873" y="4042046"/>
                <a:ext cx="984182" cy="131640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4079" extrusionOk="0">
                    <a:moveTo>
                      <a:pt x="0" y="1"/>
                    </a:moveTo>
                    <a:lnTo>
                      <a:pt x="0" y="4079"/>
                    </a:lnTo>
                    <a:lnTo>
                      <a:pt x="30496" y="4079"/>
                    </a:lnTo>
                    <a:lnTo>
                      <a:pt x="304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28"/>
              <p:cNvSpPr/>
              <p:nvPr/>
            </p:nvSpPr>
            <p:spPr>
              <a:xfrm>
                <a:off x="9446662" y="4042046"/>
                <a:ext cx="33402" cy="13164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079" extrusionOk="0">
                    <a:moveTo>
                      <a:pt x="0" y="1"/>
                    </a:moveTo>
                    <a:lnTo>
                      <a:pt x="0" y="4079"/>
                    </a:lnTo>
                    <a:lnTo>
                      <a:pt x="1035" y="4079"/>
                    </a:lnTo>
                    <a:lnTo>
                      <a:pt x="10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28"/>
              <p:cNvSpPr/>
              <p:nvPr/>
            </p:nvSpPr>
            <p:spPr>
              <a:xfrm>
                <a:off x="9378599" y="4042046"/>
                <a:ext cx="34047" cy="13164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4079" extrusionOk="0">
                    <a:moveTo>
                      <a:pt x="1" y="1"/>
                    </a:moveTo>
                    <a:lnTo>
                      <a:pt x="1" y="4079"/>
                    </a:lnTo>
                    <a:lnTo>
                      <a:pt x="1055" y="4079"/>
                    </a:lnTo>
                    <a:lnTo>
                      <a:pt x="10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28"/>
              <p:cNvSpPr/>
              <p:nvPr/>
            </p:nvSpPr>
            <p:spPr>
              <a:xfrm>
                <a:off x="9311182" y="4042046"/>
                <a:ext cx="34080" cy="13164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4079" extrusionOk="0">
                    <a:moveTo>
                      <a:pt x="1" y="1"/>
                    </a:moveTo>
                    <a:lnTo>
                      <a:pt x="1" y="4079"/>
                    </a:lnTo>
                    <a:lnTo>
                      <a:pt x="1055" y="4079"/>
                    </a:lnTo>
                    <a:lnTo>
                      <a:pt x="10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28"/>
              <p:cNvSpPr/>
              <p:nvPr/>
            </p:nvSpPr>
            <p:spPr>
              <a:xfrm>
                <a:off x="8596023" y="4066444"/>
                <a:ext cx="677335" cy="80294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2488" extrusionOk="0">
                    <a:moveTo>
                      <a:pt x="1174" y="1"/>
                    </a:moveTo>
                    <a:cubicBezTo>
                      <a:pt x="1174" y="657"/>
                      <a:pt x="657" y="1175"/>
                      <a:pt x="0" y="1175"/>
                    </a:cubicBezTo>
                    <a:lnTo>
                      <a:pt x="0" y="1334"/>
                    </a:lnTo>
                    <a:cubicBezTo>
                      <a:pt x="657" y="1334"/>
                      <a:pt x="1174" y="1851"/>
                      <a:pt x="1174" y="2487"/>
                    </a:cubicBezTo>
                    <a:lnTo>
                      <a:pt x="19833" y="2487"/>
                    </a:lnTo>
                    <a:cubicBezTo>
                      <a:pt x="19833" y="1851"/>
                      <a:pt x="20351" y="1334"/>
                      <a:pt x="20987" y="1334"/>
                    </a:cubicBezTo>
                    <a:lnTo>
                      <a:pt x="20987" y="1175"/>
                    </a:lnTo>
                    <a:cubicBezTo>
                      <a:pt x="20351" y="1175"/>
                      <a:pt x="19833" y="657"/>
                      <a:pt x="19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28"/>
              <p:cNvSpPr/>
              <p:nvPr/>
            </p:nvSpPr>
            <p:spPr>
              <a:xfrm>
                <a:off x="8661504" y="4121017"/>
                <a:ext cx="536078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260" extrusionOk="0">
                    <a:moveTo>
                      <a:pt x="120" y="1"/>
                    </a:moveTo>
                    <a:cubicBezTo>
                      <a:pt x="40" y="1"/>
                      <a:pt x="0" y="60"/>
                      <a:pt x="0" y="140"/>
                    </a:cubicBezTo>
                    <a:cubicBezTo>
                      <a:pt x="0" y="200"/>
                      <a:pt x="40" y="259"/>
                      <a:pt x="120" y="259"/>
                    </a:cubicBezTo>
                    <a:lnTo>
                      <a:pt x="16472" y="259"/>
                    </a:lnTo>
                    <a:cubicBezTo>
                      <a:pt x="16551" y="259"/>
                      <a:pt x="16611" y="200"/>
                      <a:pt x="16611" y="140"/>
                    </a:cubicBezTo>
                    <a:cubicBezTo>
                      <a:pt x="16611" y="60"/>
                      <a:pt x="16551" y="1"/>
                      <a:pt x="16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28"/>
              <p:cNvSpPr/>
              <p:nvPr/>
            </p:nvSpPr>
            <p:spPr>
              <a:xfrm>
                <a:off x="8661504" y="4102396"/>
                <a:ext cx="536078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260" extrusionOk="0">
                    <a:moveTo>
                      <a:pt x="120" y="1"/>
                    </a:moveTo>
                    <a:cubicBezTo>
                      <a:pt x="40" y="1"/>
                      <a:pt x="0" y="80"/>
                      <a:pt x="0" y="140"/>
                    </a:cubicBezTo>
                    <a:cubicBezTo>
                      <a:pt x="0" y="220"/>
                      <a:pt x="40" y="259"/>
                      <a:pt x="120" y="259"/>
                    </a:cubicBezTo>
                    <a:lnTo>
                      <a:pt x="16472" y="259"/>
                    </a:lnTo>
                    <a:cubicBezTo>
                      <a:pt x="16551" y="259"/>
                      <a:pt x="16611" y="220"/>
                      <a:pt x="16611" y="140"/>
                    </a:cubicBezTo>
                    <a:cubicBezTo>
                      <a:pt x="16611" y="61"/>
                      <a:pt x="16551" y="1"/>
                      <a:pt x="16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28"/>
              <p:cNvSpPr/>
              <p:nvPr/>
            </p:nvSpPr>
            <p:spPr>
              <a:xfrm>
                <a:off x="8661504" y="4085065"/>
                <a:ext cx="536078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260" extrusionOk="0">
                    <a:moveTo>
                      <a:pt x="120" y="1"/>
                    </a:moveTo>
                    <a:cubicBezTo>
                      <a:pt x="40" y="1"/>
                      <a:pt x="0" y="41"/>
                      <a:pt x="0" y="120"/>
                    </a:cubicBezTo>
                    <a:cubicBezTo>
                      <a:pt x="0" y="200"/>
                      <a:pt x="40" y="259"/>
                      <a:pt x="120" y="259"/>
                    </a:cubicBezTo>
                    <a:lnTo>
                      <a:pt x="16472" y="259"/>
                    </a:lnTo>
                    <a:cubicBezTo>
                      <a:pt x="16551" y="259"/>
                      <a:pt x="16611" y="200"/>
                      <a:pt x="16611" y="120"/>
                    </a:cubicBezTo>
                    <a:cubicBezTo>
                      <a:pt x="16611" y="41"/>
                      <a:pt x="16551" y="1"/>
                      <a:pt x="16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28"/>
              <p:cNvSpPr/>
              <p:nvPr/>
            </p:nvSpPr>
            <p:spPr>
              <a:xfrm>
                <a:off x="8496527" y="3846894"/>
                <a:ext cx="1099750" cy="195830"/>
              </a:xfrm>
              <a:custGeom>
                <a:avLst/>
                <a:gdLst/>
                <a:ahLst/>
                <a:cxnLst/>
                <a:rect l="l" t="t" r="r" b="b"/>
                <a:pathLst>
                  <a:path w="34077" h="6068" extrusionOk="0">
                    <a:moveTo>
                      <a:pt x="0" y="1"/>
                    </a:moveTo>
                    <a:lnTo>
                      <a:pt x="0" y="6068"/>
                    </a:lnTo>
                    <a:lnTo>
                      <a:pt x="34076" y="6068"/>
                    </a:lnTo>
                    <a:lnTo>
                      <a:pt x="340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28"/>
              <p:cNvSpPr/>
              <p:nvPr/>
            </p:nvSpPr>
            <p:spPr>
              <a:xfrm>
                <a:off x="9426104" y="3902758"/>
                <a:ext cx="109178" cy="83489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587" extrusionOk="0">
                    <a:moveTo>
                      <a:pt x="1692" y="0"/>
                    </a:moveTo>
                    <a:cubicBezTo>
                      <a:pt x="757" y="0"/>
                      <a:pt x="1" y="577"/>
                      <a:pt x="1" y="1293"/>
                    </a:cubicBezTo>
                    <a:cubicBezTo>
                      <a:pt x="1" y="2029"/>
                      <a:pt x="757" y="2586"/>
                      <a:pt x="1692" y="2586"/>
                    </a:cubicBezTo>
                    <a:cubicBezTo>
                      <a:pt x="2607" y="2586"/>
                      <a:pt x="3382" y="2009"/>
                      <a:pt x="3382" y="1293"/>
                    </a:cubicBezTo>
                    <a:cubicBezTo>
                      <a:pt x="3382" y="577"/>
                      <a:pt x="2626" y="0"/>
                      <a:pt x="16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28"/>
              <p:cNvSpPr/>
              <p:nvPr/>
            </p:nvSpPr>
            <p:spPr>
              <a:xfrm>
                <a:off x="9377953" y="3900176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28"/>
              <p:cNvSpPr/>
              <p:nvPr/>
            </p:nvSpPr>
            <p:spPr>
              <a:xfrm>
                <a:off x="9343293" y="3900176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28"/>
              <p:cNvSpPr/>
              <p:nvPr/>
            </p:nvSpPr>
            <p:spPr>
              <a:xfrm>
                <a:off x="9308632" y="3900176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28"/>
              <p:cNvSpPr/>
              <p:nvPr/>
            </p:nvSpPr>
            <p:spPr>
              <a:xfrm>
                <a:off x="9273971" y="3900176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7" y="2746"/>
                    </a:lnTo>
                    <a:lnTo>
                      <a:pt x="4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28"/>
              <p:cNvSpPr/>
              <p:nvPr/>
            </p:nvSpPr>
            <p:spPr>
              <a:xfrm>
                <a:off x="8567785" y="3900176"/>
                <a:ext cx="670881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2078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20788" y="2746"/>
                    </a:lnTo>
                    <a:lnTo>
                      <a:pt x="207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28"/>
              <p:cNvSpPr/>
              <p:nvPr/>
            </p:nvSpPr>
            <p:spPr>
              <a:xfrm>
                <a:off x="9448566" y="3918797"/>
                <a:ext cx="65513" cy="5137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92" extrusionOk="0">
                    <a:moveTo>
                      <a:pt x="1015" y="1"/>
                    </a:moveTo>
                    <a:cubicBezTo>
                      <a:pt x="458" y="1"/>
                      <a:pt x="1" y="359"/>
                      <a:pt x="1" y="796"/>
                    </a:cubicBezTo>
                    <a:cubicBezTo>
                      <a:pt x="1" y="1234"/>
                      <a:pt x="458" y="1592"/>
                      <a:pt x="1015" y="1592"/>
                    </a:cubicBezTo>
                    <a:cubicBezTo>
                      <a:pt x="1572" y="1592"/>
                      <a:pt x="2030" y="1234"/>
                      <a:pt x="2030" y="796"/>
                    </a:cubicBezTo>
                    <a:cubicBezTo>
                      <a:pt x="2030" y="359"/>
                      <a:pt x="1572" y="1"/>
                      <a:pt x="10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28"/>
              <p:cNvSpPr/>
              <p:nvPr/>
            </p:nvSpPr>
            <p:spPr>
              <a:xfrm>
                <a:off x="8496527" y="4322623"/>
                <a:ext cx="1099750" cy="270928"/>
              </a:xfrm>
              <a:custGeom>
                <a:avLst/>
                <a:gdLst/>
                <a:ahLst/>
                <a:cxnLst/>
                <a:rect l="l" t="t" r="r" b="b"/>
                <a:pathLst>
                  <a:path w="34077" h="8395" extrusionOk="0">
                    <a:moveTo>
                      <a:pt x="0" y="0"/>
                    </a:moveTo>
                    <a:lnTo>
                      <a:pt x="0" y="8395"/>
                    </a:lnTo>
                    <a:lnTo>
                      <a:pt x="34076" y="8395"/>
                    </a:lnTo>
                    <a:lnTo>
                      <a:pt x="340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28"/>
              <p:cNvSpPr/>
              <p:nvPr/>
            </p:nvSpPr>
            <p:spPr>
              <a:xfrm>
                <a:off x="9523696" y="4322623"/>
                <a:ext cx="45601" cy="270928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8395" extrusionOk="0">
                    <a:moveTo>
                      <a:pt x="0" y="0"/>
                    </a:moveTo>
                    <a:lnTo>
                      <a:pt x="0" y="8395"/>
                    </a:lnTo>
                    <a:lnTo>
                      <a:pt x="1413" y="8395"/>
                    </a:lnTo>
                    <a:lnTo>
                      <a:pt x="1413" y="0"/>
                    </a:lnTo>
                    <a:close/>
                  </a:path>
                </a:pathLst>
              </a:custGeom>
              <a:solidFill>
                <a:srgbClr val="EFC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28"/>
              <p:cNvSpPr/>
              <p:nvPr/>
            </p:nvSpPr>
            <p:spPr>
              <a:xfrm>
                <a:off x="8732762" y="4397076"/>
                <a:ext cx="27012" cy="122022"/>
              </a:xfrm>
              <a:custGeom>
                <a:avLst/>
                <a:gdLst/>
                <a:ahLst/>
                <a:cxnLst/>
                <a:rect l="l" t="t" r="r" b="b"/>
                <a:pathLst>
                  <a:path w="837" h="3781" extrusionOk="0">
                    <a:moveTo>
                      <a:pt x="1" y="1"/>
                    </a:moveTo>
                    <a:lnTo>
                      <a:pt x="1" y="3780"/>
                    </a:lnTo>
                    <a:lnTo>
                      <a:pt x="836" y="3780"/>
                    </a:lnTo>
                    <a:lnTo>
                      <a:pt x="836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28"/>
              <p:cNvSpPr/>
              <p:nvPr/>
            </p:nvSpPr>
            <p:spPr>
              <a:xfrm>
                <a:off x="8791175" y="4397076"/>
                <a:ext cx="27658" cy="12202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781" extrusionOk="0">
                    <a:moveTo>
                      <a:pt x="1" y="1"/>
                    </a:moveTo>
                    <a:lnTo>
                      <a:pt x="1" y="3780"/>
                    </a:lnTo>
                    <a:lnTo>
                      <a:pt x="856" y="378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28"/>
              <p:cNvSpPr/>
              <p:nvPr/>
            </p:nvSpPr>
            <p:spPr>
              <a:xfrm>
                <a:off x="8854106" y="4397076"/>
                <a:ext cx="615049" cy="122022"/>
              </a:xfrm>
              <a:custGeom>
                <a:avLst/>
                <a:gdLst/>
                <a:ahLst/>
                <a:cxnLst/>
                <a:rect l="l" t="t" r="r" b="b"/>
                <a:pathLst>
                  <a:path w="19058" h="3781" extrusionOk="0">
                    <a:moveTo>
                      <a:pt x="1890" y="1"/>
                    </a:moveTo>
                    <a:cubicBezTo>
                      <a:pt x="836" y="1"/>
                      <a:pt x="0" y="856"/>
                      <a:pt x="0" y="1890"/>
                    </a:cubicBezTo>
                    <a:cubicBezTo>
                      <a:pt x="0" y="2945"/>
                      <a:pt x="836" y="3780"/>
                      <a:pt x="1890" y="3780"/>
                    </a:cubicBezTo>
                    <a:lnTo>
                      <a:pt x="17168" y="3780"/>
                    </a:lnTo>
                    <a:cubicBezTo>
                      <a:pt x="18222" y="3780"/>
                      <a:pt x="19057" y="2945"/>
                      <a:pt x="19057" y="1890"/>
                    </a:cubicBezTo>
                    <a:cubicBezTo>
                      <a:pt x="19057" y="856"/>
                      <a:pt x="18222" y="1"/>
                      <a:pt x="17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28"/>
              <p:cNvSpPr/>
              <p:nvPr/>
            </p:nvSpPr>
            <p:spPr>
              <a:xfrm>
                <a:off x="9377308" y="4431737"/>
                <a:ext cx="57187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93" extrusionOk="0">
                    <a:moveTo>
                      <a:pt x="896" y="1"/>
                    </a:moveTo>
                    <a:cubicBezTo>
                      <a:pt x="399" y="1"/>
                      <a:pt x="1" y="359"/>
                      <a:pt x="1" y="797"/>
                    </a:cubicBezTo>
                    <a:cubicBezTo>
                      <a:pt x="1" y="1254"/>
                      <a:pt x="399" y="1592"/>
                      <a:pt x="896" y="1592"/>
                    </a:cubicBezTo>
                    <a:cubicBezTo>
                      <a:pt x="1393" y="1592"/>
                      <a:pt x="1771" y="1254"/>
                      <a:pt x="1771" y="797"/>
                    </a:cubicBezTo>
                    <a:cubicBezTo>
                      <a:pt x="1771" y="359"/>
                      <a:pt x="1393" y="1"/>
                      <a:pt x="896" y="1"/>
                    </a:cubicBez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28"/>
              <p:cNvSpPr/>
              <p:nvPr/>
            </p:nvSpPr>
            <p:spPr>
              <a:xfrm>
                <a:off x="8889412" y="4431737"/>
                <a:ext cx="57800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593" extrusionOk="0">
                    <a:moveTo>
                      <a:pt x="896" y="1"/>
                    </a:moveTo>
                    <a:cubicBezTo>
                      <a:pt x="398" y="1"/>
                      <a:pt x="0" y="359"/>
                      <a:pt x="0" y="797"/>
                    </a:cubicBezTo>
                    <a:cubicBezTo>
                      <a:pt x="0" y="1234"/>
                      <a:pt x="398" y="1592"/>
                      <a:pt x="896" y="1592"/>
                    </a:cubicBezTo>
                    <a:cubicBezTo>
                      <a:pt x="1373" y="1592"/>
                      <a:pt x="1791" y="1234"/>
                      <a:pt x="1791" y="797"/>
                    </a:cubicBezTo>
                    <a:cubicBezTo>
                      <a:pt x="1791" y="359"/>
                      <a:pt x="1373" y="1"/>
                      <a:pt x="896" y="1"/>
                    </a:cubicBez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28"/>
              <p:cNvSpPr/>
              <p:nvPr/>
            </p:nvSpPr>
            <p:spPr>
              <a:xfrm>
                <a:off x="8452862" y="4180721"/>
                <a:ext cx="989959" cy="133576"/>
              </a:xfrm>
              <a:custGeom>
                <a:avLst/>
                <a:gdLst/>
                <a:ahLst/>
                <a:cxnLst/>
                <a:rect l="l" t="t" r="r" b="b"/>
                <a:pathLst>
                  <a:path w="30675" h="4139" extrusionOk="0">
                    <a:moveTo>
                      <a:pt x="0" y="1"/>
                    </a:moveTo>
                    <a:lnTo>
                      <a:pt x="0" y="4138"/>
                    </a:lnTo>
                    <a:lnTo>
                      <a:pt x="30675" y="4138"/>
                    </a:lnTo>
                    <a:lnTo>
                      <a:pt x="3067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28"/>
              <p:cNvSpPr/>
              <p:nvPr/>
            </p:nvSpPr>
            <p:spPr>
              <a:xfrm>
                <a:off x="8452249" y="4277022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28"/>
              <p:cNvSpPr/>
              <p:nvPr/>
            </p:nvSpPr>
            <p:spPr>
              <a:xfrm>
                <a:off x="8452249" y="4258401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28"/>
              <p:cNvSpPr/>
              <p:nvPr/>
            </p:nvSpPr>
            <p:spPr>
              <a:xfrm>
                <a:off x="8452249" y="4239780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28"/>
              <p:cNvSpPr/>
              <p:nvPr/>
            </p:nvSpPr>
            <p:spPr>
              <a:xfrm>
                <a:off x="8452249" y="4220545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0"/>
                    </a:moveTo>
                    <a:lnTo>
                      <a:pt x="1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28"/>
              <p:cNvSpPr/>
              <p:nvPr/>
            </p:nvSpPr>
            <p:spPr>
              <a:xfrm>
                <a:off x="8423978" y="4300129"/>
                <a:ext cx="1050309" cy="21235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58" extrusionOk="0">
                    <a:moveTo>
                      <a:pt x="318" y="1"/>
                    </a:moveTo>
                    <a:cubicBezTo>
                      <a:pt x="139" y="1"/>
                      <a:pt x="0" y="160"/>
                      <a:pt x="0" y="319"/>
                    </a:cubicBezTo>
                    <a:cubicBezTo>
                      <a:pt x="0" y="498"/>
                      <a:pt x="139" y="657"/>
                      <a:pt x="318" y="657"/>
                    </a:cubicBezTo>
                    <a:lnTo>
                      <a:pt x="32226" y="657"/>
                    </a:lnTo>
                    <a:cubicBezTo>
                      <a:pt x="32385" y="657"/>
                      <a:pt x="32545" y="498"/>
                      <a:pt x="32545" y="319"/>
                    </a:cubicBezTo>
                    <a:cubicBezTo>
                      <a:pt x="32545" y="16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28"/>
              <p:cNvSpPr/>
              <p:nvPr/>
            </p:nvSpPr>
            <p:spPr>
              <a:xfrm>
                <a:off x="8423978" y="4174299"/>
                <a:ext cx="1050309" cy="20590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38" extrusionOk="0">
                    <a:moveTo>
                      <a:pt x="318" y="1"/>
                    </a:moveTo>
                    <a:cubicBezTo>
                      <a:pt x="139" y="1"/>
                      <a:pt x="0" y="140"/>
                      <a:pt x="0" y="319"/>
                    </a:cubicBezTo>
                    <a:cubicBezTo>
                      <a:pt x="0" y="498"/>
                      <a:pt x="139" y="637"/>
                      <a:pt x="318" y="637"/>
                    </a:cubicBezTo>
                    <a:lnTo>
                      <a:pt x="32226" y="637"/>
                    </a:lnTo>
                    <a:cubicBezTo>
                      <a:pt x="32385" y="637"/>
                      <a:pt x="32545" y="498"/>
                      <a:pt x="32545" y="319"/>
                    </a:cubicBezTo>
                    <a:cubicBezTo>
                      <a:pt x="32545" y="14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14" name="Google Shape;2414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905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29"/>
          <p:cNvSpPr/>
          <p:nvPr/>
        </p:nvSpPr>
        <p:spPr>
          <a:xfrm rot="-3828850">
            <a:off x="-1495157" y="3781830"/>
            <a:ext cx="4061613" cy="5785276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7" name="Google Shape;2417;p29"/>
          <p:cNvSpPr/>
          <p:nvPr/>
        </p:nvSpPr>
        <p:spPr>
          <a:xfrm rot="-5400000" flipH="1">
            <a:off x="9845347" y="3753192"/>
            <a:ext cx="1914948" cy="4729909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8" name="Google Shape;2418;p29"/>
          <p:cNvSpPr/>
          <p:nvPr/>
        </p:nvSpPr>
        <p:spPr>
          <a:xfrm>
            <a:off x="8629954" y="-566196"/>
            <a:ext cx="4047453" cy="3374907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9" name="Google Shape;2419;p29"/>
          <p:cNvSpPr/>
          <p:nvPr/>
        </p:nvSpPr>
        <p:spPr>
          <a:xfrm rot="-5097765" flipH="1">
            <a:off x="-236660" y="-1808084"/>
            <a:ext cx="4101744" cy="5489408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0" name="Google Shape;2420;p29"/>
          <p:cNvGrpSpPr/>
          <p:nvPr/>
        </p:nvGrpSpPr>
        <p:grpSpPr>
          <a:xfrm rot="3516190">
            <a:off x="348940" y="6218296"/>
            <a:ext cx="1204040" cy="600829"/>
            <a:chOff x="5351150" y="1861950"/>
            <a:chExt cx="1036450" cy="517200"/>
          </a:xfrm>
        </p:grpSpPr>
        <p:sp>
          <p:nvSpPr>
            <p:cNvPr id="2421" name="Google Shape;2421;p29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29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29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29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29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29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29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29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29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29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29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29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29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29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3" name="Google Shape;2443;p29"/>
          <p:cNvGrpSpPr/>
          <p:nvPr/>
        </p:nvGrpSpPr>
        <p:grpSpPr>
          <a:xfrm rot="-2350091" flipH="1">
            <a:off x="11616507" y="5921958"/>
            <a:ext cx="827920" cy="1193509"/>
            <a:chOff x="3563300" y="2901850"/>
            <a:chExt cx="712675" cy="1027375"/>
          </a:xfrm>
        </p:grpSpPr>
        <p:sp>
          <p:nvSpPr>
            <p:cNvPr id="2444" name="Google Shape;2444;p29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29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29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9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9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9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29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29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29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29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29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29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29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29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29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2" name="Google Shape;2462;p29"/>
          <p:cNvGrpSpPr/>
          <p:nvPr/>
        </p:nvGrpSpPr>
        <p:grpSpPr>
          <a:xfrm rot="4921238">
            <a:off x="11169511" y="991556"/>
            <a:ext cx="1287580" cy="790339"/>
            <a:chOff x="3635425" y="69650"/>
            <a:chExt cx="965800" cy="592825"/>
          </a:xfrm>
        </p:grpSpPr>
        <p:sp>
          <p:nvSpPr>
            <p:cNvPr id="2463" name="Google Shape;2463;p29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9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9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9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9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9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9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29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29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9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9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9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9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9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9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9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5" name="Google Shape;2485;p29"/>
          <p:cNvGrpSpPr/>
          <p:nvPr/>
        </p:nvGrpSpPr>
        <p:grpSpPr>
          <a:xfrm>
            <a:off x="131385" y="-492333"/>
            <a:ext cx="1287740" cy="1440065"/>
            <a:chOff x="2180275" y="-47850"/>
            <a:chExt cx="812625" cy="908750"/>
          </a:xfrm>
        </p:grpSpPr>
        <p:sp>
          <p:nvSpPr>
            <p:cNvPr id="2486" name="Google Shape;2486;p29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9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9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9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9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9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9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9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9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29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29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9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9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9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9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9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9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9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4" name="Google Shape;2504;p29"/>
          <p:cNvGrpSpPr/>
          <p:nvPr/>
        </p:nvGrpSpPr>
        <p:grpSpPr>
          <a:xfrm rot="-5618229" flipH="1">
            <a:off x="1098545" y="6455686"/>
            <a:ext cx="862716" cy="529551"/>
            <a:chOff x="3635425" y="69650"/>
            <a:chExt cx="965800" cy="592825"/>
          </a:xfrm>
        </p:grpSpPr>
        <p:sp>
          <p:nvSpPr>
            <p:cNvPr id="2505" name="Google Shape;2505;p29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9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9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29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29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9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9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9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9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9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9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9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9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9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9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9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9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9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9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9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9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7" name="Google Shape;2527;p29"/>
          <p:cNvSpPr txBox="1">
            <a:spLocks noGrp="1"/>
          </p:cNvSpPr>
          <p:nvPr>
            <p:ph type="title"/>
          </p:nvPr>
        </p:nvSpPr>
        <p:spPr>
          <a:xfrm>
            <a:off x="3130584" y="9033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8" name="Google Shape;2528;p29"/>
          <p:cNvSpPr txBox="1">
            <a:spLocks noGrp="1"/>
          </p:cNvSpPr>
          <p:nvPr>
            <p:ph type="subTitle" idx="1"/>
          </p:nvPr>
        </p:nvSpPr>
        <p:spPr>
          <a:xfrm>
            <a:off x="3130533" y="2314967"/>
            <a:ext cx="5930800" cy="1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9" name="Google Shape;2529;p29"/>
          <p:cNvSpPr txBox="1"/>
          <p:nvPr/>
        </p:nvSpPr>
        <p:spPr>
          <a:xfrm>
            <a:off x="2509533" y="4815933"/>
            <a:ext cx="7172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lang="en" sz="16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6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6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 b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5226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1" name="Google Shape;2531;p30"/>
          <p:cNvGrpSpPr/>
          <p:nvPr/>
        </p:nvGrpSpPr>
        <p:grpSpPr>
          <a:xfrm>
            <a:off x="-1568111" y="-894161"/>
            <a:ext cx="14281077" cy="9306676"/>
            <a:chOff x="-1176083" y="-670621"/>
            <a:chExt cx="10710808" cy="6980007"/>
          </a:xfrm>
        </p:grpSpPr>
        <p:sp>
          <p:nvSpPr>
            <p:cNvPr id="2532" name="Google Shape;2532;p30"/>
            <p:cNvSpPr/>
            <p:nvPr/>
          </p:nvSpPr>
          <p:spPr>
            <a:xfrm rot="5400000">
              <a:off x="6595010" y="3110817"/>
              <a:ext cx="2893070" cy="2986358"/>
            </a:xfrm>
            <a:custGeom>
              <a:avLst/>
              <a:gdLst/>
              <a:ahLst/>
              <a:cxnLst/>
              <a:rect l="l" t="t" r="r" b="b"/>
              <a:pathLst>
                <a:path w="123057" h="127025" extrusionOk="0">
                  <a:moveTo>
                    <a:pt x="110444" y="1"/>
                  </a:moveTo>
                  <a:lnTo>
                    <a:pt x="2904" y="1791"/>
                  </a:lnTo>
                  <a:cubicBezTo>
                    <a:pt x="1412" y="8654"/>
                    <a:pt x="0" y="15617"/>
                    <a:pt x="318" y="22619"/>
                  </a:cubicBezTo>
                  <a:cubicBezTo>
                    <a:pt x="637" y="29641"/>
                    <a:pt x="2924" y="36803"/>
                    <a:pt x="7897" y="41756"/>
                  </a:cubicBezTo>
                  <a:cubicBezTo>
                    <a:pt x="15735" y="49514"/>
                    <a:pt x="28347" y="50250"/>
                    <a:pt x="37000" y="57113"/>
                  </a:cubicBezTo>
                  <a:cubicBezTo>
                    <a:pt x="49055" y="66701"/>
                    <a:pt x="49732" y="84465"/>
                    <a:pt x="56296" y="98430"/>
                  </a:cubicBezTo>
                  <a:cubicBezTo>
                    <a:pt x="61886" y="110306"/>
                    <a:pt x="72370" y="119815"/>
                    <a:pt x="84743" y="124211"/>
                  </a:cubicBezTo>
                  <a:cubicBezTo>
                    <a:pt x="90058" y="126091"/>
                    <a:pt x="95693" y="127024"/>
                    <a:pt x="101330" y="127024"/>
                  </a:cubicBezTo>
                  <a:cubicBezTo>
                    <a:pt x="108815" y="127024"/>
                    <a:pt x="116305" y="125379"/>
                    <a:pt x="123056" y="122122"/>
                  </a:cubicBezTo>
                  <a:lnTo>
                    <a:pt x="110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30"/>
            <p:cNvSpPr/>
            <p:nvPr/>
          </p:nvSpPr>
          <p:spPr>
            <a:xfrm rot="5400000">
              <a:off x="7106583" y="-450382"/>
              <a:ext cx="2648369" cy="2207891"/>
            </a:xfrm>
            <a:custGeom>
              <a:avLst/>
              <a:gdLst/>
              <a:ahLst/>
              <a:cxnLst/>
              <a:rect l="l" t="t" r="r" b="b"/>
              <a:pathLst>
                <a:path w="77483" h="64596" extrusionOk="0">
                  <a:moveTo>
                    <a:pt x="77343" y="0"/>
                  </a:moveTo>
                  <a:lnTo>
                    <a:pt x="0" y="1174"/>
                  </a:lnTo>
                  <a:lnTo>
                    <a:pt x="3959" y="64055"/>
                  </a:lnTo>
                  <a:cubicBezTo>
                    <a:pt x="5452" y="64420"/>
                    <a:pt x="6980" y="64596"/>
                    <a:pt x="8508" y="64596"/>
                  </a:cubicBezTo>
                  <a:cubicBezTo>
                    <a:pt x="15714" y="64596"/>
                    <a:pt x="22930" y="60693"/>
                    <a:pt x="26557" y="54407"/>
                  </a:cubicBezTo>
                  <a:cubicBezTo>
                    <a:pt x="31093" y="46549"/>
                    <a:pt x="31013" y="35071"/>
                    <a:pt x="39109" y="30993"/>
                  </a:cubicBezTo>
                  <a:cubicBezTo>
                    <a:pt x="41201" y="29935"/>
                    <a:pt x="43435" y="29604"/>
                    <a:pt x="45741" y="29604"/>
                  </a:cubicBezTo>
                  <a:cubicBezTo>
                    <a:pt x="49590" y="29604"/>
                    <a:pt x="53643" y="30525"/>
                    <a:pt x="57579" y="30525"/>
                  </a:cubicBezTo>
                  <a:cubicBezTo>
                    <a:pt x="58776" y="30525"/>
                    <a:pt x="59964" y="30440"/>
                    <a:pt x="61131" y="30217"/>
                  </a:cubicBezTo>
                  <a:cubicBezTo>
                    <a:pt x="67238" y="29044"/>
                    <a:pt x="72131" y="24070"/>
                    <a:pt x="74618" y="18361"/>
                  </a:cubicBezTo>
                  <a:cubicBezTo>
                    <a:pt x="77105" y="12632"/>
                    <a:pt x="77482" y="6227"/>
                    <a:pt x="77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30"/>
            <p:cNvSpPr/>
            <p:nvPr/>
          </p:nvSpPr>
          <p:spPr>
            <a:xfrm rot="5400000">
              <a:off x="505716" y="-1966886"/>
              <a:ext cx="2012948" cy="4687069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2746" y="0"/>
                  </a:moveTo>
                  <a:lnTo>
                    <a:pt x="0" y="171535"/>
                  </a:lnTo>
                  <a:lnTo>
                    <a:pt x="67914" y="174857"/>
                  </a:lnTo>
                  <a:cubicBezTo>
                    <a:pt x="75095" y="165210"/>
                    <a:pt x="74857" y="151185"/>
                    <a:pt x="68789" y="140801"/>
                  </a:cubicBezTo>
                  <a:cubicBezTo>
                    <a:pt x="62702" y="130437"/>
                    <a:pt x="51602" y="123594"/>
                    <a:pt x="39865" y="120948"/>
                  </a:cubicBezTo>
                  <a:cubicBezTo>
                    <a:pt x="37399" y="120371"/>
                    <a:pt x="34832" y="119973"/>
                    <a:pt x="32684" y="118581"/>
                  </a:cubicBezTo>
                  <a:cubicBezTo>
                    <a:pt x="29442" y="116492"/>
                    <a:pt x="27890" y="112593"/>
                    <a:pt x="27154" y="108814"/>
                  </a:cubicBezTo>
                  <a:cubicBezTo>
                    <a:pt x="23275" y="88941"/>
                    <a:pt x="36981" y="69824"/>
                    <a:pt x="38174" y="49593"/>
                  </a:cubicBezTo>
                  <a:cubicBezTo>
                    <a:pt x="39467" y="27671"/>
                    <a:pt x="23911" y="5889"/>
                    <a:pt x="2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30"/>
            <p:cNvSpPr/>
            <p:nvPr/>
          </p:nvSpPr>
          <p:spPr>
            <a:xfrm rot="5400000">
              <a:off x="-836235" y="2873803"/>
              <a:ext cx="3095737" cy="3775432"/>
            </a:xfrm>
            <a:custGeom>
              <a:avLst/>
              <a:gdLst/>
              <a:ahLst/>
              <a:cxnLst/>
              <a:rect l="l" t="t" r="r" b="b"/>
              <a:pathLst>
                <a:path w="99782" h="121690" extrusionOk="0">
                  <a:moveTo>
                    <a:pt x="79254" y="1"/>
                  </a:moveTo>
                  <a:cubicBezTo>
                    <a:pt x="74898" y="1"/>
                    <a:pt x="70544" y="853"/>
                    <a:pt x="66541" y="2572"/>
                  </a:cubicBezTo>
                  <a:cubicBezTo>
                    <a:pt x="57510" y="6431"/>
                    <a:pt x="50448" y="14627"/>
                    <a:pt x="47962" y="24155"/>
                  </a:cubicBezTo>
                  <a:cubicBezTo>
                    <a:pt x="45734" y="32709"/>
                    <a:pt x="47066" y="41740"/>
                    <a:pt x="46231" y="50533"/>
                  </a:cubicBezTo>
                  <a:cubicBezTo>
                    <a:pt x="45376" y="59346"/>
                    <a:pt x="41278" y="68934"/>
                    <a:pt x="32883" y="71699"/>
                  </a:cubicBezTo>
                  <a:cubicBezTo>
                    <a:pt x="28268" y="73191"/>
                    <a:pt x="23195" y="72336"/>
                    <a:pt x="18481" y="73390"/>
                  </a:cubicBezTo>
                  <a:cubicBezTo>
                    <a:pt x="9270" y="75439"/>
                    <a:pt x="2944" y="84570"/>
                    <a:pt x="1472" y="93899"/>
                  </a:cubicBezTo>
                  <a:cubicBezTo>
                    <a:pt x="0" y="103229"/>
                    <a:pt x="2467" y="112698"/>
                    <a:pt x="5431" y="121689"/>
                  </a:cubicBezTo>
                  <a:lnTo>
                    <a:pt x="99782" y="105457"/>
                  </a:lnTo>
                  <a:lnTo>
                    <a:pt x="94988" y="4004"/>
                  </a:lnTo>
                  <a:cubicBezTo>
                    <a:pt x="90203" y="1346"/>
                    <a:pt x="84727" y="1"/>
                    <a:pt x="79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36" name="Google Shape;2536;p30"/>
            <p:cNvGrpSpPr/>
            <p:nvPr/>
          </p:nvGrpSpPr>
          <p:grpSpPr>
            <a:xfrm>
              <a:off x="7861225" y="-420350"/>
              <a:ext cx="1673500" cy="1919675"/>
              <a:chOff x="6991800" y="4370325"/>
              <a:chExt cx="1673500" cy="1919675"/>
            </a:xfrm>
          </p:grpSpPr>
          <p:sp>
            <p:nvSpPr>
              <p:cNvPr id="2537" name="Google Shape;2537;p30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8" name="Google Shape;2538;p30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9" name="Google Shape;2539;p30"/>
              <p:cNvSpPr/>
              <p:nvPr/>
            </p:nvSpPr>
            <p:spPr>
              <a:xfrm>
                <a:off x="7006225" y="4476750"/>
                <a:ext cx="1646650" cy="1772975"/>
              </a:xfrm>
              <a:custGeom>
                <a:avLst/>
                <a:gdLst/>
                <a:ahLst/>
                <a:cxnLst/>
                <a:rect l="l" t="t" r="r" b="b"/>
                <a:pathLst>
                  <a:path w="65866" h="70919" extrusionOk="0">
                    <a:moveTo>
                      <a:pt x="35390" y="1"/>
                    </a:moveTo>
                    <a:lnTo>
                      <a:pt x="1" y="24489"/>
                    </a:lnTo>
                    <a:lnTo>
                      <a:pt x="32147" y="70918"/>
                    </a:lnTo>
                    <a:lnTo>
                      <a:pt x="64891" y="48241"/>
                    </a:lnTo>
                    <a:lnTo>
                      <a:pt x="65865" y="44023"/>
                    </a:lnTo>
                    <a:lnTo>
                      <a:pt x="35390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0" name="Google Shape;2540;p30"/>
              <p:cNvSpPr/>
              <p:nvPr/>
            </p:nvSpPr>
            <p:spPr>
              <a:xfrm>
                <a:off x="7043025" y="4370325"/>
                <a:ext cx="1622275" cy="1727725"/>
              </a:xfrm>
              <a:custGeom>
                <a:avLst/>
                <a:gdLst/>
                <a:ahLst/>
                <a:cxnLst/>
                <a:rect l="l" t="t" r="r" b="b"/>
                <a:pathLst>
                  <a:path w="64891" h="69109" extrusionOk="0">
                    <a:moveTo>
                      <a:pt x="32744" y="1"/>
                    </a:moveTo>
                    <a:lnTo>
                      <a:pt x="1" y="22678"/>
                    </a:lnTo>
                    <a:lnTo>
                      <a:pt x="32147" y="69108"/>
                    </a:lnTo>
                    <a:lnTo>
                      <a:pt x="64891" y="46430"/>
                    </a:lnTo>
                    <a:lnTo>
                      <a:pt x="327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541" name="Google Shape;2541;p30"/>
              <p:cNvCxnSpPr/>
              <p:nvPr/>
            </p:nvCxnSpPr>
            <p:spPr>
              <a:xfrm flipH="1">
                <a:off x="7819100" y="5579750"/>
                <a:ext cx="8334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2" name="Google Shape;2542;p30"/>
              <p:cNvCxnSpPr/>
              <p:nvPr/>
            </p:nvCxnSpPr>
            <p:spPr>
              <a:xfrm flipH="1">
                <a:off x="7793300" y="5611488"/>
                <a:ext cx="859200" cy="5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3" name="Google Shape;2543;p30"/>
              <p:cNvCxnSpPr/>
              <p:nvPr/>
            </p:nvCxnSpPr>
            <p:spPr>
              <a:xfrm flipH="1">
                <a:off x="7793350" y="5658800"/>
                <a:ext cx="8382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44" name="Google Shape;2544;p30"/>
              <p:cNvSpPr/>
              <p:nvPr/>
            </p:nvSpPr>
            <p:spPr>
              <a:xfrm>
                <a:off x="7186250" y="4504100"/>
                <a:ext cx="1326875" cy="1412925"/>
              </a:xfrm>
              <a:custGeom>
                <a:avLst/>
                <a:gdLst/>
                <a:ahLst/>
                <a:cxnLst/>
                <a:rect l="l" t="t" r="r" b="b"/>
                <a:pathLst>
                  <a:path w="53075" h="56517" extrusionOk="0">
                    <a:moveTo>
                      <a:pt x="26796" y="1"/>
                    </a:moveTo>
                    <a:lnTo>
                      <a:pt x="1" y="18541"/>
                    </a:lnTo>
                    <a:lnTo>
                      <a:pt x="26299" y="56516"/>
                    </a:lnTo>
                    <a:lnTo>
                      <a:pt x="53075" y="37976"/>
                    </a:lnTo>
                    <a:lnTo>
                      <a:pt x="26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382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5" name="Google Shape;2545;p30"/>
              <p:cNvSpPr/>
              <p:nvPr/>
            </p:nvSpPr>
            <p:spPr>
              <a:xfrm>
                <a:off x="7364300" y="4679175"/>
                <a:ext cx="719650" cy="68532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27413" extrusionOk="0">
                    <a:moveTo>
                      <a:pt x="16790" y="0"/>
                    </a:moveTo>
                    <a:lnTo>
                      <a:pt x="737" y="11100"/>
                    </a:lnTo>
                    <a:cubicBezTo>
                      <a:pt x="1672" y="12413"/>
                      <a:pt x="1313" y="14223"/>
                      <a:pt x="1" y="15119"/>
                    </a:cubicBezTo>
                    <a:lnTo>
                      <a:pt x="7978" y="26656"/>
                    </a:lnTo>
                    <a:cubicBezTo>
                      <a:pt x="8476" y="26309"/>
                      <a:pt x="9050" y="26142"/>
                      <a:pt x="9618" y="26142"/>
                    </a:cubicBezTo>
                    <a:cubicBezTo>
                      <a:pt x="10546" y="26142"/>
                      <a:pt x="11461" y="26586"/>
                      <a:pt x="12016" y="27412"/>
                    </a:cubicBezTo>
                    <a:lnTo>
                      <a:pt x="28049" y="16292"/>
                    </a:lnTo>
                    <a:cubicBezTo>
                      <a:pt x="27134" y="14979"/>
                      <a:pt x="27472" y="13149"/>
                      <a:pt x="28785" y="12254"/>
                    </a:cubicBezTo>
                    <a:lnTo>
                      <a:pt x="20808" y="716"/>
                    </a:lnTo>
                    <a:cubicBezTo>
                      <a:pt x="20303" y="1076"/>
                      <a:pt x="19728" y="1247"/>
                      <a:pt x="19159" y="1247"/>
                    </a:cubicBezTo>
                    <a:cubicBezTo>
                      <a:pt x="18248" y="1247"/>
                      <a:pt x="17353" y="808"/>
                      <a:pt x="167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6" name="Google Shape;2546;p30"/>
              <p:cNvSpPr/>
              <p:nvPr/>
            </p:nvSpPr>
            <p:spPr>
              <a:xfrm>
                <a:off x="7632850" y="509145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6014"/>
                    </a:lnTo>
                    <a:lnTo>
                      <a:pt x="21922" y="1592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7" name="Google Shape;2547;p30"/>
              <p:cNvSpPr/>
              <p:nvPr/>
            </p:nvSpPr>
            <p:spPr>
              <a:xfrm>
                <a:off x="7684075" y="5163550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1" y="1442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8" name="Google Shape;2548;p30"/>
              <p:cNvSpPr/>
              <p:nvPr/>
            </p:nvSpPr>
            <p:spPr>
              <a:xfrm>
                <a:off x="7734800" y="5235675"/>
                <a:ext cx="548075" cy="3998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599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599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9" name="Google Shape;2549;p30"/>
              <p:cNvSpPr/>
              <p:nvPr/>
            </p:nvSpPr>
            <p:spPr>
              <a:xfrm>
                <a:off x="7786525" y="5307275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0" y="1440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0" name="Google Shape;2550;p30"/>
              <p:cNvSpPr/>
              <p:nvPr/>
            </p:nvSpPr>
            <p:spPr>
              <a:xfrm>
                <a:off x="7837750" y="537940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0" y="14422"/>
                    </a:lnTo>
                    <a:lnTo>
                      <a:pt x="1094" y="1601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1" name="Google Shape;2551;p30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2" name="Google Shape;2552;p30"/>
              <p:cNvSpPr/>
              <p:nvPr/>
            </p:nvSpPr>
            <p:spPr>
              <a:xfrm>
                <a:off x="7438400" y="4749275"/>
                <a:ext cx="571950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22878" h="21784" extrusionOk="0">
                    <a:moveTo>
                      <a:pt x="13329" y="1"/>
                    </a:moveTo>
                    <a:lnTo>
                      <a:pt x="558" y="8833"/>
                    </a:lnTo>
                    <a:cubicBezTo>
                      <a:pt x="1294" y="9888"/>
                      <a:pt x="1035" y="11320"/>
                      <a:pt x="1" y="12036"/>
                    </a:cubicBezTo>
                    <a:lnTo>
                      <a:pt x="6326" y="21226"/>
                    </a:lnTo>
                    <a:cubicBezTo>
                      <a:pt x="6734" y="20942"/>
                      <a:pt x="7198" y="20806"/>
                      <a:pt x="7656" y="20806"/>
                    </a:cubicBezTo>
                    <a:cubicBezTo>
                      <a:pt x="8384" y="20806"/>
                      <a:pt x="9097" y="21149"/>
                      <a:pt x="9549" y="21783"/>
                    </a:cubicBezTo>
                    <a:lnTo>
                      <a:pt x="22300" y="12971"/>
                    </a:lnTo>
                    <a:cubicBezTo>
                      <a:pt x="21584" y="11917"/>
                      <a:pt x="21823" y="10484"/>
                      <a:pt x="22877" y="9748"/>
                    </a:cubicBezTo>
                    <a:lnTo>
                      <a:pt x="16531" y="578"/>
                    </a:lnTo>
                    <a:cubicBezTo>
                      <a:pt x="16127" y="868"/>
                      <a:pt x="15669" y="1006"/>
                      <a:pt x="15218" y="1006"/>
                    </a:cubicBezTo>
                    <a:cubicBezTo>
                      <a:pt x="14493" y="1006"/>
                      <a:pt x="13782" y="651"/>
                      <a:pt x="13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3" name="Google Shape;2553;p30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4" name="Google Shape;2554;p30"/>
              <p:cNvSpPr/>
              <p:nvPr/>
            </p:nvSpPr>
            <p:spPr>
              <a:xfrm>
                <a:off x="7080825" y="5078025"/>
                <a:ext cx="657475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299" h="39070" fill="none" extrusionOk="0">
                    <a:moveTo>
                      <a:pt x="1" y="0"/>
                    </a:moveTo>
                    <a:lnTo>
                      <a:pt x="26299" y="39069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30"/>
              <p:cNvSpPr/>
              <p:nvPr/>
            </p:nvSpPr>
            <p:spPr>
              <a:xfrm>
                <a:off x="7060925" y="5121775"/>
                <a:ext cx="657500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300" h="39070" fill="none" extrusionOk="0">
                    <a:moveTo>
                      <a:pt x="1" y="1"/>
                    </a:moveTo>
                    <a:lnTo>
                      <a:pt x="26299" y="39070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6" name="Google Shape;2556;p30"/>
            <p:cNvGrpSpPr/>
            <p:nvPr/>
          </p:nvGrpSpPr>
          <p:grpSpPr>
            <a:xfrm rot="-2516882">
              <a:off x="22474" y="-388427"/>
              <a:ext cx="812678" cy="908809"/>
              <a:chOff x="2180275" y="-47850"/>
              <a:chExt cx="812625" cy="908750"/>
            </a:xfrm>
          </p:grpSpPr>
          <p:sp>
            <p:nvSpPr>
              <p:cNvPr id="2557" name="Google Shape;2557;p30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8" name="Google Shape;2558;p30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30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30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1" name="Google Shape;2561;p30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2" name="Google Shape;2562;p30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30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4" name="Google Shape;2564;p30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5" name="Google Shape;2565;p30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6" name="Google Shape;2566;p30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7" name="Google Shape;2567;p30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8" name="Google Shape;2568;p30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9" name="Google Shape;2569;p30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30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30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30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30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30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5" name="Google Shape;2575;p30"/>
            <p:cNvGrpSpPr/>
            <p:nvPr/>
          </p:nvGrpSpPr>
          <p:grpSpPr>
            <a:xfrm rot="9460325">
              <a:off x="8178123" y="4584462"/>
              <a:ext cx="824375" cy="921890"/>
              <a:chOff x="2180275" y="-47850"/>
              <a:chExt cx="812625" cy="908750"/>
            </a:xfrm>
          </p:grpSpPr>
          <p:sp>
            <p:nvSpPr>
              <p:cNvPr id="2576" name="Google Shape;2576;p30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30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30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30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30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30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30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30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30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30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30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30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30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30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30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30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30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30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94" name="Google Shape;2594;p30"/>
            <p:cNvGrpSpPr/>
            <p:nvPr/>
          </p:nvGrpSpPr>
          <p:grpSpPr>
            <a:xfrm rot="-6957884" flipH="1">
              <a:off x="8790906" y="4677044"/>
              <a:ext cx="647223" cy="397277"/>
              <a:chOff x="3635425" y="69650"/>
              <a:chExt cx="965800" cy="592825"/>
            </a:xfrm>
          </p:grpSpPr>
          <p:sp>
            <p:nvSpPr>
              <p:cNvPr id="2595" name="Google Shape;2595;p30"/>
              <p:cNvSpPr/>
              <p:nvPr/>
            </p:nvSpPr>
            <p:spPr>
              <a:xfrm>
                <a:off x="3741350" y="90400"/>
                <a:ext cx="859875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34395" h="17467" fill="none" extrusionOk="0">
                    <a:moveTo>
                      <a:pt x="0" y="17467"/>
                    </a:moveTo>
                    <a:cubicBezTo>
                      <a:pt x="10464" y="9848"/>
                      <a:pt x="21723" y="2746"/>
                      <a:pt x="34395" y="1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rgbClr val="28292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6" name="Google Shape;2596;p30"/>
              <p:cNvSpPr/>
              <p:nvPr/>
            </p:nvSpPr>
            <p:spPr>
              <a:xfrm>
                <a:off x="3783125" y="468375"/>
                <a:ext cx="701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06" extrusionOk="0">
                    <a:moveTo>
                      <a:pt x="2805" y="0"/>
                    </a:moveTo>
                    <a:cubicBezTo>
                      <a:pt x="2805" y="1"/>
                      <a:pt x="279" y="5471"/>
                      <a:pt x="140" y="6167"/>
                    </a:cubicBezTo>
                    <a:cubicBezTo>
                      <a:pt x="0" y="6843"/>
                      <a:pt x="418" y="7520"/>
                      <a:pt x="1114" y="7679"/>
                    </a:cubicBezTo>
                    <a:cubicBezTo>
                      <a:pt x="1204" y="7697"/>
                      <a:pt x="1294" y="7706"/>
                      <a:pt x="1382" y="7706"/>
                    </a:cubicBezTo>
                    <a:cubicBezTo>
                      <a:pt x="1976" y="7706"/>
                      <a:pt x="2505" y="7310"/>
                      <a:pt x="2626" y="6704"/>
                    </a:cubicBezTo>
                    <a:cubicBezTo>
                      <a:pt x="2785" y="6008"/>
                      <a:pt x="2805" y="1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7" name="Google Shape;2597;p30"/>
              <p:cNvSpPr/>
              <p:nvPr/>
            </p:nvSpPr>
            <p:spPr>
              <a:xfrm>
                <a:off x="3865675" y="221850"/>
                <a:ext cx="70150" cy="192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13" extrusionOk="0">
                    <a:moveTo>
                      <a:pt x="1396" y="1"/>
                    </a:moveTo>
                    <a:cubicBezTo>
                      <a:pt x="813" y="1"/>
                      <a:pt x="299" y="395"/>
                      <a:pt x="180" y="1009"/>
                    </a:cubicBezTo>
                    <a:cubicBezTo>
                      <a:pt x="20" y="1685"/>
                      <a:pt x="0" y="7713"/>
                      <a:pt x="0" y="7713"/>
                    </a:cubicBezTo>
                    <a:cubicBezTo>
                      <a:pt x="0" y="7713"/>
                      <a:pt x="2507" y="2242"/>
                      <a:pt x="2666" y="1546"/>
                    </a:cubicBezTo>
                    <a:cubicBezTo>
                      <a:pt x="2805" y="850"/>
                      <a:pt x="2388" y="174"/>
                      <a:pt x="1691" y="34"/>
                    </a:cubicBezTo>
                    <a:cubicBezTo>
                      <a:pt x="1592" y="12"/>
                      <a:pt x="1493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30"/>
              <p:cNvSpPr/>
              <p:nvPr/>
            </p:nvSpPr>
            <p:spPr>
              <a:xfrm>
                <a:off x="3874125" y="464400"/>
                <a:ext cx="125350" cy="1708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6834" extrusionOk="0">
                    <a:moveTo>
                      <a:pt x="1" y="0"/>
                    </a:moveTo>
                    <a:cubicBezTo>
                      <a:pt x="1" y="1"/>
                      <a:pt x="2089" y="5650"/>
                      <a:pt x="2487" y="6247"/>
                    </a:cubicBezTo>
                    <a:cubicBezTo>
                      <a:pt x="2731" y="6631"/>
                      <a:pt x="3147" y="6834"/>
                      <a:pt x="3573" y="6834"/>
                    </a:cubicBezTo>
                    <a:cubicBezTo>
                      <a:pt x="3808" y="6834"/>
                      <a:pt x="4045" y="6772"/>
                      <a:pt x="4258" y="6644"/>
                    </a:cubicBezTo>
                    <a:cubicBezTo>
                      <a:pt x="4835" y="6266"/>
                      <a:pt x="5014" y="5471"/>
                      <a:pt x="4636" y="4874"/>
                    </a:cubicBezTo>
                    <a:cubicBezTo>
                      <a:pt x="4258" y="427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30"/>
              <p:cNvSpPr/>
              <p:nvPr/>
            </p:nvSpPr>
            <p:spPr>
              <a:xfrm>
                <a:off x="3719475" y="247575"/>
                <a:ext cx="1258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6844" extrusionOk="0">
                    <a:moveTo>
                      <a:pt x="1459" y="1"/>
                    </a:moveTo>
                    <a:cubicBezTo>
                      <a:pt x="1225" y="1"/>
                      <a:pt x="988" y="65"/>
                      <a:pt x="776" y="199"/>
                    </a:cubicBezTo>
                    <a:cubicBezTo>
                      <a:pt x="179" y="577"/>
                      <a:pt x="0" y="1373"/>
                      <a:pt x="398" y="1969"/>
                    </a:cubicBezTo>
                    <a:cubicBezTo>
                      <a:pt x="776" y="2566"/>
                      <a:pt x="5033" y="6843"/>
                      <a:pt x="5033" y="6843"/>
                    </a:cubicBezTo>
                    <a:cubicBezTo>
                      <a:pt x="5033" y="6843"/>
                      <a:pt x="2944" y="1194"/>
                      <a:pt x="2546" y="597"/>
                    </a:cubicBezTo>
                    <a:cubicBezTo>
                      <a:pt x="2303" y="212"/>
                      <a:pt x="1885" y="1"/>
                      <a:pt x="1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3660775" y="456425"/>
                <a:ext cx="175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4817" extrusionOk="0">
                    <a:moveTo>
                      <a:pt x="7023" y="1"/>
                    </a:moveTo>
                    <a:cubicBezTo>
                      <a:pt x="7022" y="1"/>
                      <a:pt x="1373" y="2090"/>
                      <a:pt x="777" y="2487"/>
                    </a:cubicBezTo>
                    <a:cubicBezTo>
                      <a:pt x="180" y="2865"/>
                      <a:pt x="1" y="3661"/>
                      <a:pt x="379" y="4258"/>
                    </a:cubicBezTo>
                    <a:cubicBezTo>
                      <a:pt x="621" y="4614"/>
                      <a:pt x="1033" y="4816"/>
                      <a:pt x="1456" y="4816"/>
                    </a:cubicBezTo>
                    <a:cubicBezTo>
                      <a:pt x="1693" y="4816"/>
                      <a:pt x="1934" y="4752"/>
                      <a:pt x="2149" y="4616"/>
                    </a:cubicBezTo>
                    <a:cubicBezTo>
                      <a:pt x="2746" y="4258"/>
                      <a:pt x="7023" y="1"/>
                      <a:pt x="7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3883075" y="305750"/>
                <a:ext cx="1750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835" extrusionOk="0">
                    <a:moveTo>
                      <a:pt x="5549" y="0"/>
                    </a:moveTo>
                    <a:cubicBezTo>
                      <a:pt x="5315" y="0"/>
                      <a:pt x="5081" y="64"/>
                      <a:pt x="4874" y="199"/>
                    </a:cubicBezTo>
                    <a:cubicBezTo>
                      <a:pt x="4278" y="577"/>
                      <a:pt x="1" y="4834"/>
                      <a:pt x="1" y="4834"/>
                    </a:cubicBezTo>
                    <a:cubicBezTo>
                      <a:pt x="1" y="4834"/>
                      <a:pt x="5630" y="2746"/>
                      <a:pt x="6247" y="2348"/>
                    </a:cubicBezTo>
                    <a:cubicBezTo>
                      <a:pt x="6824" y="1970"/>
                      <a:pt x="7003" y="1174"/>
                      <a:pt x="6645" y="577"/>
                    </a:cubicBezTo>
                    <a:cubicBezTo>
                      <a:pt x="6389" y="207"/>
                      <a:pt x="5969" y="0"/>
                      <a:pt x="5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30"/>
              <p:cNvSpPr/>
              <p:nvPr/>
            </p:nvSpPr>
            <p:spPr>
              <a:xfrm>
                <a:off x="3886075" y="447475"/>
                <a:ext cx="195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2694" extrusionOk="0">
                    <a:moveTo>
                      <a:pt x="0" y="1"/>
                    </a:moveTo>
                    <a:cubicBezTo>
                      <a:pt x="0" y="1"/>
                      <a:pt x="5471" y="2527"/>
                      <a:pt x="6167" y="2666"/>
                    </a:cubicBezTo>
                    <a:cubicBezTo>
                      <a:pt x="6257" y="2684"/>
                      <a:pt x="6346" y="2693"/>
                      <a:pt x="6435" y="2693"/>
                    </a:cubicBezTo>
                    <a:cubicBezTo>
                      <a:pt x="7029" y="2693"/>
                      <a:pt x="7557" y="2298"/>
                      <a:pt x="7679" y="1692"/>
                    </a:cubicBezTo>
                    <a:cubicBezTo>
                      <a:pt x="7838" y="995"/>
                      <a:pt x="7420" y="339"/>
                      <a:pt x="6724" y="180"/>
                    </a:cubicBezTo>
                    <a:cubicBezTo>
                      <a:pt x="6028" y="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30"/>
              <p:cNvSpPr/>
              <p:nvPr/>
            </p:nvSpPr>
            <p:spPr>
              <a:xfrm>
                <a:off x="3636900" y="368075"/>
                <a:ext cx="1959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680" extrusionOk="0">
                    <a:moveTo>
                      <a:pt x="1357" y="0"/>
                    </a:moveTo>
                    <a:cubicBezTo>
                      <a:pt x="778" y="0"/>
                      <a:pt x="276" y="392"/>
                      <a:pt x="140" y="989"/>
                    </a:cubicBezTo>
                    <a:cubicBezTo>
                      <a:pt x="1" y="1685"/>
                      <a:pt x="419" y="2361"/>
                      <a:pt x="1115" y="2520"/>
                    </a:cubicBezTo>
                    <a:cubicBezTo>
                      <a:pt x="1811" y="2660"/>
                      <a:pt x="7839" y="2680"/>
                      <a:pt x="7839" y="2680"/>
                    </a:cubicBezTo>
                    <a:cubicBezTo>
                      <a:pt x="7839" y="2680"/>
                      <a:pt x="2368" y="173"/>
                      <a:pt x="1652" y="34"/>
                    </a:cubicBezTo>
                    <a:cubicBezTo>
                      <a:pt x="1552" y="11"/>
                      <a:pt x="1453" y="0"/>
                      <a:pt x="1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30"/>
              <p:cNvSpPr/>
              <p:nvPr/>
            </p:nvSpPr>
            <p:spPr>
              <a:xfrm>
                <a:off x="3713500" y="464400"/>
                <a:ext cx="130325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67" extrusionOk="0">
                    <a:moveTo>
                      <a:pt x="5212" y="0"/>
                    </a:moveTo>
                    <a:cubicBezTo>
                      <a:pt x="5212" y="1"/>
                      <a:pt x="816" y="4098"/>
                      <a:pt x="398" y="4675"/>
                    </a:cubicBezTo>
                    <a:cubicBezTo>
                      <a:pt x="0" y="5252"/>
                      <a:pt x="140" y="6048"/>
                      <a:pt x="716" y="6445"/>
                    </a:cubicBezTo>
                    <a:cubicBezTo>
                      <a:pt x="934" y="6596"/>
                      <a:pt x="1180" y="6666"/>
                      <a:pt x="1425" y="6666"/>
                    </a:cubicBezTo>
                    <a:cubicBezTo>
                      <a:pt x="1828" y="6666"/>
                      <a:pt x="2227" y="6474"/>
                      <a:pt x="2487" y="6127"/>
                    </a:cubicBezTo>
                    <a:cubicBezTo>
                      <a:pt x="2885" y="5550"/>
                      <a:pt x="5212" y="1"/>
                      <a:pt x="5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30"/>
              <p:cNvSpPr/>
              <p:nvPr/>
            </p:nvSpPr>
            <p:spPr>
              <a:xfrm>
                <a:off x="3875625" y="251850"/>
                <a:ext cx="1303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73" extrusionOk="0">
                    <a:moveTo>
                      <a:pt x="3770" y="0"/>
                    </a:moveTo>
                    <a:cubicBezTo>
                      <a:pt x="3367" y="0"/>
                      <a:pt x="2971" y="190"/>
                      <a:pt x="2726" y="545"/>
                    </a:cubicBezTo>
                    <a:cubicBezTo>
                      <a:pt x="2328" y="1122"/>
                      <a:pt x="0" y="6672"/>
                      <a:pt x="0" y="6672"/>
                    </a:cubicBezTo>
                    <a:cubicBezTo>
                      <a:pt x="0" y="6672"/>
                      <a:pt x="4397" y="2554"/>
                      <a:pt x="4814" y="1977"/>
                    </a:cubicBezTo>
                    <a:cubicBezTo>
                      <a:pt x="5212" y="1420"/>
                      <a:pt x="5073" y="625"/>
                      <a:pt x="4496" y="227"/>
                    </a:cubicBezTo>
                    <a:cubicBezTo>
                      <a:pt x="4275" y="74"/>
                      <a:pt x="4021" y="0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30"/>
              <p:cNvSpPr/>
              <p:nvPr/>
            </p:nvSpPr>
            <p:spPr>
              <a:xfrm>
                <a:off x="3858700" y="468875"/>
                <a:ext cx="68175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7744" extrusionOk="0">
                    <a:moveTo>
                      <a:pt x="220" y="0"/>
                    </a:moveTo>
                    <a:cubicBezTo>
                      <a:pt x="220" y="0"/>
                      <a:pt x="1" y="6008"/>
                      <a:pt x="120" y="6704"/>
                    </a:cubicBezTo>
                    <a:cubicBezTo>
                      <a:pt x="243" y="7316"/>
                      <a:pt x="749" y="7744"/>
                      <a:pt x="1343" y="7744"/>
                    </a:cubicBezTo>
                    <a:cubicBezTo>
                      <a:pt x="1425" y="7744"/>
                      <a:pt x="1508" y="7735"/>
                      <a:pt x="1592" y="7719"/>
                    </a:cubicBezTo>
                    <a:cubicBezTo>
                      <a:pt x="2289" y="7599"/>
                      <a:pt x="2726" y="6963"/>
                      <a:pt x="2647" y="6266"/>
                    </a:cubicBezTo>
                    <a:cubicBezTo>
                      <a:pt x="2507" y="5570"/>
                      <a:pt x="220" y="0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30"/>
              <p:cNvSpPr/>
              <p:nvPr/>
            </p:nvSpPr>
            <p:spPr>
              <a:xfrm>
                <a:off x="3791575" y="220225"/>
                <a:ext cx="691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759" extrusionOk="0">
                    <a:moveTo>
                      <a:pt x="1402" y="0"/>
                    </a:moveTo>
                    <a:cubicBezTo>
                      <a:pt x="1327" y="0"/>
                      <a:pt x="1251" y="7"/>
                      <a:pt x="1174" y="20"/>
                    </a:cubicBezTo>
                    <a:cubicBezTo>
                      <a:pt x="438" y="139"/>
                      <a:pt x="0" y="796"/>
                      <a:pt x="120" y="1492"/>
                    </a:cubicBezTo>
                    <a:cubicBezTo>
                      <a:pt x="259" y="2188"/>
                      <a:pt x="2547" y="7758"/>
                      <a:pt x="2547" y="7758"/>
                    </a:cubicBezTo>
                    <a:cubicBezTo>
                      <a:pt x="2547" y="7758"/>
                      <a:pt x="2766" y="1731"/>
                      <a:pt x="2646" y="1034"/>
                    </a:cubicBezTo>
                    <a:cubicBezTo>
                      <a:pt x="2522" y="415"/>
                      <a:pt x="2005" y="0"/>
                      <a:pt x="1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30"/>
              <p:cNvSpPr/>
              <p:nvPr/>
            </p:nvSpPr>
            <p:spPr>
              <a:xfrm>
                <a:off x="3635425" y="442425"/>
                <a:ext cx="1964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7858" h="2570" extrusionOk="0">
                    <a:moveTo>
                      <a:pt x="2308" y="0"/>
                    </a:moveTo>
                    <a:cubicBezTo>
                      <a:pt x="1739" y="0"/>
                      <a:pt x="1311" y="12"/>
                      <a:pt x="1154" y="44"/>
                    </a:cubicBezTo>
                    <a:cubicBezTo>
                      <a:pt x="458" y="163"/>
                      <a:pt x="0" y="800"/>
                      <a:pt x="120" y="1496"/>
                    </a:cubicBezTo>
                    <a:cubicBezTo>
                      <a:pt x="243" y="2151"/>
                      <a:pt x="793" y="2570"/>
                      <a:pt x="1375" y="2570"/>
                    </a:cubicBezTo>
                    <a:cubicBezTo>
                      <a:pt x="1447" y="2570"/>
                      <a:pt x="1519" y="2563"/>
                      <a:pt x="1592" y="2550"/>
                    </a:cubicBezTo>
                    <a:cubicBezTo>
                      <a:pt x="2288" y="2431"/>
                      <a:pt x="7858" y="143"/>
                      <a:pt x="7858" y="143"/>
                    </a:cubicBezTo>
                    <a:cubicBezTo>
                      <a:pt x="7858" y="143"/>
                      <a:pt x="4257" y="0"/>
                      <a:pt x="2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30"/>
              <p:cNvSpPr/>
              <p:nvPr/>
            </p:nvSpPr>
            <p:spPr>
              <a:xfrm>
                <a:off x="3886550" y="376375"/>
                <a:ext cx="1964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2563" extrusionOk="0">
                    <a:moveTo>
                      <a:pt x="6495" y="1"/>
                    </a:moveTo>
                    <a:cubicBezTo>
                      <a:pt x="6420" y="1"/>
                      <a:pt x="6344" y="7"/>
                      <a:pt x="6267" y="20"/>
                    </a:cubicBezTo>
                    <a:cubicBezTo>
                      <a:pt x="5571" y="139"/>
                      <a:pt x="1" y="2427"/>
                      <a:pt x="1" y="2427"/>
                    </a:cubicBezTo>
                    <a:cubicBezTo>
                      <a:pt x="1" y="2427"/>
                      <a:pt x="3722" y="2562"/>
                      <a:pt x="5654" y="2562"/>
                    </a:cubicBezTo>
                    <a:cubicBezTo>
                      <a:pt x="6182" y="2562"/>
                      <a:pt x="6576" y="2552"/>
                      <a:pt x="6725" y="2527"/>
                    </a:cubicBezTo>
                    <a:cubicBezTo>
                      <a:pt x="7421" y="2407"/>
                      <a:pt x="7859" y="1751"/>
                      <a:pt x="7739" y="1054"/>
                    </a:cubicBezTo>
                    <a:cubicBezTo>
                      <a:pt x="7633" y="417"/>
                      <a:pt x="7102" y="1"/>
                      <a:pt x="6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30"/>
              <p:cNvSpPr/>
              <p:nvPr/>
            </p:nvSpPr>
            <p:spPr>
              <a:xfrm>
                <a:off x="3882575" y="456925"/>
                <a:ext cx="17062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060" extrusionOk="0">
                    <a:moveTo>
                      <a:pt x="1" y="1"/>
                    </a:moveTo>
                    <a:cubicBezTo>
                      <a:pt x="1" y="1"/>
                      <a:pt x="4099" y="4437"/>
                      <a:pt x="4676" y="4835"/>
                    </a:cubicBezTo>
                    <a:cubicBezTo>
                      <a:pt x="4888" y="4986"/>
                      <a:pt x="5135" y="5060"/>
                      <a:pt x="5381" y="5060"/>
                    </a:cubicBezTo>
                    <a:cubicBezTo>
                      <a:pt x="5781" y="5060"/>
                      <a:pt x="6180" y="4866"/>
                      <a:pt x="6426" y="4497"/>
                    </a:cubicBezTo>
                    <a:cubicBezTo>
                      <a:pt x="6824" y="3940"/>
                      <a:pt x="6685" y="3164"/>
                      <a:pt x="6108" y="2746"/>
                    </a:cubicBezTo>
                    <a:cubicBezTo>
                      <a:pt x="5531" y="2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30"/>
              <p:cNvSpPr/>
              <p:nvPr/>
            </p:nvSpPr>
            <p:spPr>
              <a:xfrm>
                <a:off x="3665250" y="299725"/>
                <a:ext cx="1711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5056" extrusionOk="0">
                    <a:moveTo>
                      <a:pt x="1455" y="1"/>
                    </a:moveTo>
                    <a:cubicBezTo>
                      <a:pt x="1048" y="1"/>
                      <a:pt x="646" y="193"/>
                      <a:pt x="399" y="540"/>
                    </a:cubicBezTo>
                    <a:cubicBezTo>
                      <a:pt x="1" y="1117"/>
                      <a:pt x="160" y="1912"/>
                      <a:pt x="737" y="2310"/>
                    </a:cubicBezTo>
                    <a:cubicBezTo>
                      <a:pt x="1294" y="2708"/>
                      <a:pt x="6844" y="5055"/>
                      <a:pt x="6844" y="5055"/>
                    </a:cubicBezTo>
                    <a:cubicBezTo>
                      <a:pt x="6844" y="5055"/>
                      <a:pt x="2746" y="639"/>
                      <a:pt x="2169" y="222"/>
                    </a:cubicBezTo>
                    <a:cubicBezTo>
                      <a:pt x="1951" y="71"/>
                      <a:pt x="1702" y="1"/>
                      <a:pt x="1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30"/>
              <p:cNvSpPr/>
              <p:nvPr/>
            </p:nvSpPr>
            <p:spPr>
              <a:xfrm>
                <a:off x="3793075" y="382575"/>
                <a:ext cx="133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691" extrusionOk="0">
                    <a:moveTo>
                      <a:pt x="2669" y="0"/>
                    </a:moveTo>
                    <a:cubicBezTo>
                      <a:pt x="2240" y="0"/>
                      <a:pt x="1804" y="119"/>
                      <a:pt x="1413" y="369"/>
                    </a:cubicBezTo>
                    <a:cubicBezTo>
                      <a:pt x="318" y="1065"/>
                      <a:pt x="0" y="2497"/>
                      <a:pt x="696" y="3591"/>
                    </a:cubicBezTo>
                    <a:cubicBezTo>
                      <a:pt x="1134" y="4299"/>
                      <a:pt x="1896" y="4690"/>
                      <a:pt x="2675" y="4690"/>
                    </a:cubicBezTo>
                    <a:cubicBezTo>
                      <a:pt x="3101" y="4690"/>
                      <a:pt x="3532" y="4574"/>
                      <a:pt x="3919" y="4328"/>
                    </a:cubicBezTo>
                    <a:cubicBezTo>
                      <a:pt x="5013" y="3631"/>
                      <a:pt x="5331" y="2179"/>
                      <a:pt x="4635" y="1085"/>
                    </a:cubicBezTo>
                    <a:cubicBezTo>
                      <a:pt x="4188" y="383"/>
                      <a:pt x="3438" y="0"/>
                      <a:pt x="2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30"/>
              <p:cNvSpPr/>
              <p:nvPr/>
            </p:nvSpPr>
            <p:spPr>
              <a:xfrm>
                <a:off x="4119300" y="154075"/>
                <a:ext cx="281525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11261" h="15998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8177" y="1552"/>
                      <a:pt x="5372" y="3143"/>
                      <a:pt x="3124" y="5849"/>
                    </a:cubicBezTo>
                    <a:cubicBezTo>
                      <a:pt x="1353" y="7957"/>
                      <a:pt x="120" y="10603"/>
                      <a:pt x="21" y="13368"/>
                    </a:cubicBezTo>
                    <a:cubicBezTo>
                      <a:pt x="1" y="14025"/>
                      <a:pt x="41" y="14721"/>
                      <a:pt x="419" y="15298"/>
                    </a:cubicBezTo>
                    <a:cubicBezTo>
                      <a:pt x="696" y="15706"/>
                      <a:pt x="1188" y="15997"/>
                      <a:pt x="1666" y="15997"/>
                    </a:cubicBezTo>
                    <a:cubicBezTo>
                      <a:pt x="1839" y="15997"/>
                      <a:pt x="2010" y="15959"/>
                      <a:pt x="2169" y="15875"/>
                    </a:cubicBezTo>
                    <a:cubicBezTo>
                      <a:pt x="2487" y="15695"/>
                      <a:pt x="2686" y="15377"/>
                      <a:pt x="2865" y="15079"/>
                    </a:cubicBezTo>
                    <a:cubicBezTo>
                      <a:pt x="4775" y="11697"/>
                      <a:pt x="4695" y="7420"/>
                      <a:pt x="6864" y="4178"/>
                    </a:cubicBezTo>
                    <a:cubicBezTo>
                      <a:pt x="7998" y="2467"/>
                      <a:pt x="9669" y="1253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30"/>
              <p:cNvSpPr/>
              <p:nvPr/>
            </p:nvSpPr>
            <p:spPr>
              <a:xfrm>
                <a:off x="4182475" y="143125"/>
                <a:ext cx="238725" cy="251675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0067" extrusionOk="0">
                    <a:moveTo>
                      <a:pt x="9549" y="0"/>
                    </a:moveTo>
                    <a:cubicBezTo>
                      <a:pt x="5630" y="1453"/>
                      <a:pt x="2347" y="4576"/>
                      <a:pt x="637" y="8395"/>
                    </a:cubicBezTo>
                    <a:cubicBezTo>
                      <a:pt x="438" y="8873"/>
                      <a:pt x="159" y="9569"/>
                      <a:pt x="0" y="10066"/>
                    </a:cubicBezTo>
                    <a:cubicBezTo>
                      <a:pt x="199" y="9589"/>
                      <a:pt x="537" y="8893"/>
                      <a:pt x="776" y="8455"/>
                    </a:cubicBezTo>
                    <a:cubicBezTo>
                      <a:pt x="2686" y="4775"/>
                      <a:pt x="5849" y="1811"/>
                      <a:pt x="9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30"/>
              <p:cNvSpPr/>
              <p:nvPr/>
            </p:nvSpPr>
            <p:spPr>
              <a:xfrm>
                <a:off x="3937300" y="69650"/>
                <a:ext cx="472475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5627" extrusionOk="0">
                    <a:moveTo>
                      <a:pt x="1338" y="0"/>
                    </a:moveTo>
                    <a:cubicBezTo>
                      <a:pt x="1154" y="0"/>
                      <a:pt x="975" y="25"/>
                      <a:pt x="816" y="95"/>
                    </a:cubicBezTo>
                    <a:cubicBezTo>
                      <a:pt x="219" y="373"/>
                      <a:pt x="0" y="1169"/>
                      <a:pt x="199" y="1825"/>
                    </a:cubicBezTo>
                    <a:cubicBezTo>
                      <a:pt x="398" y="2462"/>
                      <a:pt x="895" y="2939"/>
                      <a:pt x="1432" y="3337"/>
                    </a:cubicBezTo>
                    <a:cubicBezTo>
                      <a:pt x="3581" y="4925"/>
                      <a:pt x="6332" y="5627"/>
                      <a:pt x="9027" y="5627"/>
                    </a:cubicBezTo>
                    <a:cubicBezTo>
                      <a:pt x="9101" y="5627"/>
                      <a:pt x="9176" y="5626"/>
                      <a:pt x="9250" y="5625"/>
                    </a:cubicBezTo>
                    <a:cubicBezTo>
                      <a:pt x="12771" y="5565"/>
                      <a:pt x="15775" y="4372"/>
                      <a:pt x="18898" y="2939"/>
                    </a:cubicBezTo>
                    <a:lnTo>
                      <a:pt x="18898" y="2939"/>
                    </a:lnTo>
                    <a:cubicBezTo>
                      <a:pt x="17185" y="3351"/>
                      <a:pt x="15486" y="3791"/>
                      <a:pt x="13726" y="3791"/>
                    </a:cubicBezTo>
                    <a:cubicBezTo>
                      <a:pt x="13443" y="3791"/>
                      <a:pt x="13158" y="3780"/>
                      <a:pt x="12871" y="3755"/>
                    </a:cubicBezTo>
                    <a:cubicBezTo>
                      <a:pt x="9011" y="3417"/>
                      <a:pt x="5709" y="672"/>
                      <a:pt x="1890" y="55"/>
                    </a:cubicBezTo>
                    <a:cubicBezTo>
                      <a:pt x="1711" y="25"/>
                      <a:pt x="1522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30"/>
              <p:cNvSpPr/>
              <p:nvPr/>
            </p:nvSpPr>
            <p:spPr>
              <a:xfrm>
                <a:off x="4085500" y="134175"/>
                <a:ext cx="3456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2221" extrusionOk="0">
                    <a:moveTo>
                      <a:pt x="13825" y="0"/>
                    </a:moveTo>
                    <a:lnTo>
                      <a:pt x="13825" y="0"/>
                    </a:lnTo>
                    <a:cubicBezTo>
                      <a:pt x="11191" y="1254"/>
                      <a:pt x="8267" y="1910"/>
                      <a:pt x="5343" y="1910"/>
                    </a:cubicBezTo>
                    <a:cubicBezTo>
                      <a:pt x="4139" y="1910"/>
                      <a:pt x="2935" y="1798"/>
                      <a:pt x="1751" y="1572"/>
                    </a:cubicBezTo>
                    <a:cubicBezTo>
                      <a:pt x="1214" y="1472"/>
                      <a:pt x="497" y="1274"/>
                      <a:pt x="0" y="1154"/>
                    </a:cubicBezTo>
                    <a:lnTo>
                      <a:pt x="0" y="1154"/>
                    </a:lnTo>
                    <a:cubicBezTo>
                      <a:pt x="477" y="1353"/>
                      <a:pt x="1194" y="1572"/>
                      <a:pt x="1691" y="1731"/>
                    </a:cubicBezTo>
                    <a:cubicBezTo>
                      <a:pt x="2977" y="2059"/>
                      <a:pt x="4305" y="2221"/>
                      <a:pt x="5633" y="2221"/>
                    </a:cubicBezTo>
                    <a:cubicBezTo>
                      <a:pt x="8498" y="2221"/>
                      <a:pt x="11366" y="1468"/>
                      <a:pt x="13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6643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31"/>
          <p:cNvSpPr/>
          <p:nvPr/>
        </p:nvSpPr>
        <p:spPr>
          <a:xfrm rot="3828806" flipH="1">
            <a:off x="10097393" y="4319103"/>
            <a:ext cx="3547032" cy="5052317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9" name="Google Shape;2619;p31"/>
          <p:cNvSpPr/>
          <p:nvPr/>
        </p:nvSpPr>
        <p:spPr>
          <a:xfrm rot="5400000">
            <a:off x="774056" y="3066582"/>
            <a:ext cx="2310453" cy="570736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0" name="Google Shape;2620;p31"/>
          <p:cNvSpPr/>
          <p:nvPr/>
        </p:nvSpPr>
        <p:spPr>
          <a:xfrm flipH="1">
            <a:off x="-433848" y="-566196"/>
            <a:ext cx="4047453" cy="3374907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1" name="Google Shape;2621;p31"/>
          <p:cNvSpPr/>
          <p:nvPr/>
        </p:nvSpPr>
        <p:spPr>
          <a:xfrm rot="5097708">
            <a:off x="9527554" y="-1693283"/>
            <a:ext cx="3078063" cy="4119816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22" name="Google Shape;2622;p31"/>
          <p:cNvGrpSpPr/>
          <p:nvPr/>
        </p:nvGrpSpPr>
        <p:grpSpPr>
          <a:xfrm rot="-3516190" flipH="1">
            <a:off x="10690579" y="6218296"/>
            <a:ext cx="1204040" cy="600829"/>
            <a:chOff x="5351150" y="1861950"/>
            <a:chExt cx="1036450" cy="517200"/>
          </a:xfrm>
        </p:grpSpPr>
        <p:sp>
          <p:nvSpPr>
            <p:cNvPr id="2623" name="Google Shape;2623;p31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5" name="Google Shape;2645;p31"/>
          <p:cNvGrpSpPr/>
          <p:nvPr/>
        </p:nvGrpSpPr>
        <p:grpSpPr>
          <a:xfrm rot="2350091">
            <a:off x="-200869" y="5921958"/>
            <a:ext cx="827920" cy="1193509"/>
            <a:chOff x="3563300" y="2901850"/>
            <a:chExt cx="712675" cy="1027375"/>
          </a:xfrm>
        </p:grpSpPr>
        <p:sp>
          <p:nvSpPr>
            <p:cNvPr id="2646" name="Google Shape;2646;p31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4" name="Google Shape;2664;p31"/>
          <p:cNvGrpSpPr/>
          <p:nvPr/>
        </p:nvGrpSpPr>
        <p:grpSpPr>
          <a:xfrm rot="-4921238" flipH="1">
            <a:off x="-213531" y="991556"/>
            <a:ext cx="1287580" cy="790339"/>
            <a:chOff x="3635425" y="69650"/>
            <a:chExt cx="965800" cy="592825"/>
          </a:xfrm>
        </p:grpSpPr>
        <p:sp>
          <p:nvSpPr>
            <p:cNvPr id="2665" name="Google Shape;2665;p31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87" name="Google Shape;2687;p31"/>
          <p:cNvGrpSpPr/>
          <p:nvPr/>
        </p:nvGrpSpPr>
        <p:grpSpPr>
          <a:xfrm flipH="1">
            <a:off x="10824435" y="-492333"/>
            <a:ext cx="1287740" cy="1440065"/>
            <a:chOff x="2180275" y="-47850"/>
            <a:chExt cx="812625" cy="908750"/>
          </a:xfrm>
        </p:grpSpPr>
        <p:sp>
          <p:nvSpPr>
            <p:cNvPr id="2688" name="Google Shape;2688;p31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6" name="Google Shape;2706;p31"/>
          <p:cNvGrpSpPr/>
          <p:nvPr/>
        </p:nvGrpSpPr>
        <p:grpSpPr>
          <a:xfrm rot="5618229">
            <a:off x="10282298" y="6455686"/>
            <a:ext cx="862716" cy="529551"/>
            <a:chOff x="3635425" y="69650"/>
            <a:chExt cx="965800" cy="592825"/>
          </a:xfrm>
        </p:grpSpPr>
        <p:sp>
          <p:nvSpPr>
            <p:cNvPr id="2707" name="Google Shape;2707;p31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31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31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31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31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31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31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31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31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938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-882124" y="-1300456"/>
            <a:ext cx="14268104" cy="9581581"/>
            <a:chOff x="-661593" y="-975342"/>
            <a:chExt cx="10701078" cy="7186186"/>
          </a:xfrm>
        </p:grpSpPr>
        <p:sp>
          <p:nvSpPr>
            <p:cNvPr id="153" name="Google Shape;153;p4"/>
            <p:cNvSpPr/>
            <p:nvPr/>
          </p:nvSpPr>
          <p:spPr>
            <a:xfrm rot="-5400000" flipH="1">
              <a:off x="7274485" y="3354218"/>
              <a:ext cx="2312448" cy="2820166"/>
            </a:xfrm>
            <a:custGeom>
              <a:avLst/>
              <a:gdLst/>
              <a:ahLst/>
              <a:cxnLst/>
              <a:rect l="l" t="t" r="r" b="b"/>
              <a:pathLst>
                <a:path w="99782" h="121690" extrusionOk="0">
                  <a:moveTo>
                    <a:pt x="79254" y="1"/>
                  </a:moveTo>
                  <a:cubicBezTo>
                    <a:pt x="74898" y="1"/>
                    <a:pt x="70544" y="853"/>
                    <a:pt x="66541" y="2572"/>
                  </a:cubicBezTo>
                  <a:cubicBezTo>
                    <a:pt x="57510" y="6431"/>
                    <a:pt x="50448" y="14627"/>
                    <a:pt x="47962" y="24155"/>
                  </a:cubicBezTo>
                  <a:cubicBezTo>
                    <a:pt x="45734" y="32709"/>
                    <a:pt x="47066" y="41740"/>
                    <a:pt x="46231" y="50533"/>
                  </a:cubicBezTo>
                  <a:cubicBezTo>
                    <a:pt x="45376" y="59346"/>
                    <a:pt x="41278" y="68934"/>
                    <a:pt x="32883" y="71699"/>
                  </a:cubicBezTo>
                  <a:cubicBezTo>
                    <a:pt x="28268" y="73191"/>
                    <a:pt x="23195" y="72336"/>
                    <a:pt x="18481" y="73390"/>
                  </a:cubicBezTo>
                  <a:cubicBezTo>
                    <a:pt x="9270" y="75439"/>
                    <a:pt x="2944" y="84570"/>
                    <a:pt x="1472" y="93899"/>
                  </a:cubicBezTo>
                  <a:cubicBezTo>
                    <a:pt x="0" y="103229"/>
                    <a:pt x="2467" y="112698"/>
                    <a:pt x="5431" y="121689"/>
                  </a:cubicBezTo>
                  <a:lnTo>
                    <a:pt x="99782" y="105457"/>
                  </a:lnTo>
                  <a:lnTo>
                    <a:pt x="94988" y="4004"/>
                  </a:lnTo>
                  <a:cubicBezTo>
                    <a:pt x="90203" y="1346"/>
                    <a:pt x="84727" y="1"/>
                    <a:pt x="79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4" name="Google Shape;154;p4"/>
            <p:cNvGrpSpPr/>
            <p:nvPr/>
          </p:nvGrpSpPr>
          <p:grpSpPr>
            <a:xfrm rot="2150411" flipH="1">
              <a:off x="8990962" y="3921682"/>
              <a:ext cx="306095" cy="461663"/>
              <a:chOff x="5185050" y="2463125"/>
              <a:chExt cx="751475" cy="1133400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5185050" y="2463125"/>
                <a:ext cx="751475" cy="1067250"/>
              </a:xfrm>
              <a:custGeom>
                <a:avLst/>
                <a:gdLst/>
                <a:ahLst/>
                <a:cxnLst/>
                <a:rect l="l" t="t" r="r" b="b"/>
                <a:pathLst>
                  <a:path w="30059" h="42690" extrusionOk="0">
                    <a:moveTo>
                      <a:pt x="1831" y="0"/>
                    </a:moveTo>
                    <a:lnTo>
                      <a:pt x="1831" y="0"/>
                    </a:lnTo>
                    <a:cubicBezTo>
                      <a:pt x="2368" y="2188"/>
                      <a:pt x="1194" y="4476"/>
                      <a:pt x="697" y="6764"/>
                    </a:cubicBezTo>
                    <a:cubicBezTo>
                      <a:pt x="239" y="9071"/>
                      <a:pt x="1" y="11538"/>
                      <a:pt x="1393" y="13428"/>
                    </a:cubicBezTo>
                    <a:cubicBezTo>
                      <a:pt x="2845" y="15357"/>
                      <a:pt x="5809" y="16412"/>
                      <a:pt x="6904" y="18500"/>
                    </a:cubicBezTo>
                    <a:cubicBezTo>
                      <a:pt x="8236" y="21066"/>
                      <a:pt x="6347" y="24448"/>
                      <a:pt x="8018" y="26855"/>
                    </a:cubicBezTo>
                    <a:cubicBezTo>
                      <a:pt x="9589" y="29143"/>
                      <a:pt x="13826" y="29779"/>
                      <a:pt x="15060" y="32206"/>
                    </a:cubicBezTo>
                    <a:cubicBezTo>
                      <a:pt x="15875" y="33838"/>
                      <a:pt x="15060" y="35887"/>
                      <a:pt x="15597" y="37617"/>
                    </a:cubicBezTo>
                    <a:cubicBezTo>
                      <a:pt x="15696" y="37975"/>
                      <a:pt x="15875" y="38313"/>
                      <a:pt x="16174" y="38592"/>
                    </a:cubicBezTo>
                    <a:cubicBezTo>
                      <a:pt x="16611" y="38970"/>
                      <a:pt x="17268" y="39129"/>
                      <a:pt x="17904" y="39288"/>
                    </a:cubicBezTo>
                    <a:cubicBezTo>
                      <a:pt x="20470" y="39925"/>
                      <a:pt x="23295" y="40720"/>
                      <a:pt x="24051" y="42690"/>
                    </a:cubicBezTo>
                    <a:cubicBezTo>
                      <a:pt x="25503" y="40621"/>
                      <a:pt x="26975" y="38592"/>
                      <a:pt x="28408" y="36523"/>
                    </a:cubicBezTo>
                    <a:cubicBezTo>
                      <a:pt x="29004" y="35648"/>
                      <a:pt x="29621" y="34792"/>
                      <a:pt x="29800" y="33838"/>
                    </a:cubicBezTo>
                    <a:cubicBezTo>
                      <a:pt x="30059" y="32425"/>
                      <a:pt x="29183" y="31132"/>
                      <a:pt x="28487" y="29879"/>
                    </a:cubicBezTo>
                    <a:cubicBezTo>
                      <a:pt x="27711" y="28526"/>
                      <a:pt x="27075" y="26975"/>
                      <a:pt x="27473" y="25403"/>
                    </a:cubicBezTo>
                    <a:cubicBezTo>
                      <a:pt x="27731" y="24249"/>
                      <a:pt x="28567" y="23076"/>
                      <a:pt x="28388" y="21922"/>
                    </a:cubicBezTo>
                    <a:cubicBezTo>
                      <a:pt x="28288" y="21265"/>
                      <a:pt x="27831" y="20689"/>
                      <a:pt x="27373" y="20171"/>
                    </a:cubicBezTo>
                    <a:cubicBezTo>
                      <a:pt x="26199" y="18898"/>
                      <a:pt x="24747" y="17784"/>
                      <a:pt x="23096" y="16889"/>
                    </a:cubicBezTo>
                    <a:cubicBezTo>
                      <a:pt x="21346" y="15934"/>
                      <a:pt x="19277" y="15138"/>
                      <a:pt x="18481" y="13607"/>
                    </a:cubicBezTo>
                    <a:cubicBezTo>
                      <a:pt x="17924" y="12453"/>
                      <a:pt x="18163" y="11080"/>
                      <a:pt x="17944" y="9847"/>
                    </a:cubicBezTo>
                    <a:cubicBezTo>
                      <a:pt x="17347" y="6465"/>
                      <a:pt x="13369" y="4277"/>
                      <a:pt x="9191" y="3203"/>
                    </a:cubicBezTo>
                    <a:cubicBezTo>
                      <a:pt x="6406" y="2507"/>
                      <a:pt x="3144" y="1989"/>
                      <a:pt x="1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320825" y="2577500"/>
                <a:ext cx="502800" cy="1019025"/>
              </a:xfrm>
              <a:custGeom>
                <a:avLst/>
                <a:gdLst/>
                <a:ahLst/>
                <a:cxnLst/>
                <a:rect l="l" t="t" r="r" b="b"/>
                <a:pathLst>
                  <a:path w="20112" h="407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225" y="11240"/>
                      <a:pt x="17208" y="25582"/>
                      <a:pt x="18859" y="40761"/>
                    </a:cubicBezTo>
                    <a:lnTo>
                      <a:pt x="20112" y="40601"/>
                    </a:lnTo>
                    <a:cubicBezTo>
                      <a:pt x="18063" y="25304"/>
                      <a:pt x="10623" y="1104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 rot="-6599930" flipH="1">
              <a:off x="8246312" y="3927196"/>
              <a:ext cx="1141817" cy="450658"/>
              <a:chOff x="5351150" y="1861950"/>
              <a:chExt cx="1310412" cy="5172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429735" y="2107037"/>
                <a:ext cx="1231827" cy="209467"/>
              </a:xfrm>
              <a:custGeom>
                <a:avLst/>
                <a:gdLst/>
                <a:ahLst/>
                <a:cxnLst/>
                <a:rect l="l" t="t" r="r" b="b"/>
                <a:pathLst>
                  <a:path w="38315" h="5074" fill="none" extrusionOk="0">
                    <a:moveTo>
                      <a:pt x="1" y="538"/>
                    </a:moveTo>
                    <a:cubicBezTo>
                      <a:pt x="12951" y="1"/>
                      <a:pt x="26259" y="339"/>
                      <a:pt x="38314" y="5074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chemeClr val="dk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401400" y="2134375"/>
                <a:ext cx="1536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5826" extrusionOk="0">
                    <a:moveTo>
                      <a:pt x="6147" y="1"/>
                    </a:moveTo>
                    <a:cubicBezTo>
                      <a:pt x="6146" y="1"/>
                      <a:pt x="1034" y="3144"/>
                      <a:pt x="537" y="3641"/>
                    </a:cubicBezTo>
                    <a:cubicBezTo>
                      <a:pt x="40" y="4139"/>
                      <a:pt x="0" y="4934"/>
                      <a:pt x="497" y="5432"/>
                    </a:cubicBezTo>
                    <a:cubicBezTo>
                      <a:pt x="766" y="5690"/>
                      <a:pt x="1105" y="5825"/>
                      <a:pt x="1438" y="5825"/>
                    </a:cubicBezTo>
                    <a:cubicBezTo>
                      <a:pt x="1746" y="5825"/>
                      <a:pt x="2049" y="5710"/>
                      <a:pt x="2288" y="5471"/>
                    </a:cubicBezTo>
                    <a:cubicBezTo>
                      <a:pt x="2785" y="4974"/>
                      <a:pt x="6147" y="1"/>
                      <a:pt x="61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596350" y="1949750"/>
                <a:ext cx="15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5835" extrusionOk="0">
                    <a:moveTo>
                      <a:pt x="4735" y="1"/>
                    </a:moveTo>
                    <a:cubicBezTo>
                      <a:pt x="4418" y="1"/>
                      <a:pt x="4103" y="120"/>
                      <a:pt x="3859" y="364"/>
                    </a:cubicBezTo>
                    <a:cubicBezTo>
                      <a:pt x="3362" y="861"/>
                      <a:pt x="0" y="5834"/>
                      <a:pt x="0" y="5834"/>
                    </a:cubicBezTo>
                    <a:cubicBezTo>
                      <a:pt x="0" y="5834"/>
                      <a:pt x="5112" y="2671"/>
                      <a:pt x="5610" y="2174"/>
                    </a:cubicBezTo>
                    <a:cubicBezTo>
                      <a:pt x="6107" y="1677"/>
                      <a:pt x="6147" y="881"/>
                      <a:pt x="5650" y="384"/>
                    </a:cubicBezTo>
                    <a:cubicBezTo>
                      <a:pt x="5396" y="130"/>
                      <a:pt x="5065" y="1"/>
                      <a:pt x="4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5539650" y="2142850"/>
                <a:ext cx="64675" cy="1964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7858" extrusionOk="0">
                    <a:moveTo>
                      <a:pt x="1413" y="0"/>
                    </a:moveTo>
                    <a:cubicBezTo>
                      <a:pt x="1413" y="0"/>
                      <a:pt x="20" y="5869"/>
                      <a:pt x="20" y="6565"/>
                    </a:cubicBezTo>
                    <a:cubicBezTo>
                      <a:pt x="0" y="7261"/>
                      <a:pt x="577" y="7838"/>
                      <a:pt x="1273" y="7858"/>
                    </a:cubicBezTo>
                    <a:cubicBezTo>
                      <a:pt x="1970" y="7858"/>
                      <a:pt x="2566" y="7321"/>
                      <a:pt x="2566" y="6624"/>
                    </a:cubicBezTo>
                    <a:cubicBezTo>
                      <a:pt x="2586" y="5928"/>
                      <a:pt x="1413" y="0"/>
                      <a:pt x="1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547100" y="1891175"/>
                <a:ext cx="64675" cy="1965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7860" extrusionOk="0">
                    <a:moveTo>
                      <a:pt x="1276" y="1"/>
                    </a:moveTo>
                    <a:cubicBezTo>
                      <a:pt x="597" y="1"/>
                      <a:pt x="60" y="532"/>
                      <a:pt x="21" y="1235"/>
                    </a:cubicBezTo>
                    <a:cubicBezTo>
                      <a:pt x="1" y="1931"/>
                      <a:pt x="1174" y="7859"/>
                      <a:pt x="1174" y="7859"/>
                    </a:cubicBezTo>
                    <a:cubicBezTo>
                      <a:pt x="1174" y="7859"/>
                      <a:pt x="2567" y="1991"/>
                      <a:pt x="2567" y="1294"/>
                    </a:cubicBezTo>
                    <a:cubicBezTo>
                      <a:pt x="2587" y="598"/>
                      <a:pt x="2010" y="21"/>
                      <a:pt x="1314" y="1"/>
                    </a:cubicBezTo>
                    <a:cubicBezTo>
                      <a:pt x="1301" y="1"/>
                      <a:pt x="1289" y="1"/>
                      <a:pt x="1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351150" y="2079175"/>
                <a:ext cx="19747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548" extrusionOk="0">
                    <a:moveTo>
                      <a:pt x="1299" y="0"/>
                    </a:moveTo>
                    <a:cubicBezTo>
                      <a:pt x="618" y="0"/>
                      <a:pt x="60" y="570"/>
                      <a:pt x="41" y="1254"/>
                    </a:cubicBezTo>
                    <a:cubicBezTo>
                      <a:pt x="1" y="1950"/>
                      <a:pt x="558" y="2547"/>
                      <a:pt x="1274" y="2547"/>
                    </a:cubicBezTo>
                    <a:cubicBezTo>
                      <a:pt x="1280" y="2547"/>
                      <a:pt x="1286" y="2547"/>
                      <a:pt x="1293" y="2547"/>
                    </a:cubicBezTo>
                    <a:cubicBezTo>
                      <a:pt x="2070" y="2547"/>
                      <a:pt x="7898" y="1393"/>
                      <a:pt x="7898" y="1393"/>
                    </a:cubicBezTo>
                    <a:cubicBezTo>
                      <a:pt x="7898" y="1393"/>
                      <a:pt x="2030" y="1"/>
                      <a:pt x="1334" y="1"/>
                    </a:cubicBezTo>
                    <a:cubicBezTo>
                      <a:pt x="1322" y="1"/>
                      <a:pt x="1310" y="0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603300" y="2086650"/>
                <a:ext cx="19697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2548" extrusionOk="0">
                    <a:moveTo>
                      <a:pt x="6586" y="0"/>
                    </a:moveTo>
                    <a:cubicBezTo>
                      <a:pt x="5810" y="0"/>
                      <a:pt x="1" y="1154"/>
                      <a:pt x="1" y="1154"/>
                    </a:cubicBezTo>
                    <a:cubicBezTo>
                      <a:pt x="1" y="1154"/>
                      <a:pt x="5869" y="2547"/>
                      <a:pt x="6565" y="2547"/>
                    </a:cubicBezTo>
                    <a:cubicBezTo>
                      <a:pt x="6577" y="2547"/>
                      <a:pt x="6589" y="2547"/>
                      <a:pt x="6600" y="2547"/>
                    </a:cubicBezTo>
                    <a:cubicBezTo>
                      <a:pt x="7261" y="2547"/>
                      <a:pt x="7819" y="1997"/>
                      <a:pt x="7858" y="1313"/>
                    </a:cubicBezTo>
                    <a:cubicBezTo>
                      <a:pt x="7878" y="617"/>
                      <a:pt x="7321" y="40"/>
                      <a:pt x="6605" y="0"/>
                    </a:cubicBezTo>
                    <a:cubicBezTo>
                      <a:pt x="6599" y="0"/>
                      <a:pt x="6593" y="0"/>
                      <a:pt x="6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5594850" y="2135375"/>
                <a:ext cx="149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601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3163" y="5133"/>
                      <a:pt x="3661" y="5630"/>
                    </a:cubicBezTo>
                    <a:cubicBezTo>
                      <a:pt x="3914" y="5884"/>
                      <a:pt x="4245" y="6013"/>
                      <a:pt x="4575" y="6013"/>
                    </a:cubicBezTo>
                    <a:cubicBezTo>
                      <a:pt x="4892" y="6013"/>
                      <a:pt x="5207" y="5894"/>
                      <a:pt x="5451" y="5650"/>
                    </a:cubicBezTo>
                    <a:cubicBezTo>
                      <a:pt x="5948" y="5153"/>
                      <a:pt x="5968" y="4357"/>
                      <a:pt x="5471" y="3860"/>
                    </a:cubicBezTo>
                    <a:cubicBezTo>
                      <a:pt x="4974" y="336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5407350" y="1944275"/>
                <a:ext cx="149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6014" extrusionOk="0">
                    <a:moveTo>
                      <a:pt x="1394" y="1"/>
                    </a:moveTo>
                    <a:cubicBezTo>
                      <a:pt x="1077" y="1"/>
                      <a:pt x="762" y="120"/>
                      <a:pt x="518" y="364"/>
                    </a:cubicBezTo>
                    <a:cubicBezTo>
                      <a:pt x="21" y="861"/>
                      <a:pt x="1" y="1657"/>
                      <a:pt x="498" y="2154"/>
                    </a:cubicBezTo>
                    <a:cubicBezTo>
                      <a:pt x="995" y="2652"/>
                      <a:pt x="5969" y="6014"/>
                      <a:pt x="5969" y="6014"/>
                    </a:cubicBezTo>
                    <a:cubicBezTo>
                      <a:pt x="5969" y="6014"/>
                      <a:pt x="2806" y="881"/>
                      <a:pt x="2308" y="384"/>
                    </a:cubicBezTo>
                    <a:cubicBezTo>
                      <a:pt x="2055" y="130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360600" y="2124950"/>
                <a:ext cx="189025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3679" extrusionOk="0">
                    <a:moveTo>
                      <a:pt x="7560" y="0"/>
                    </a:moveTo>
                    <a:cubicBezTo>
                      <a:pt x="7560" y="0"/>
                      <a:pt x="1612" y="955"/>
                      <a:pt x="976" y="1213"/>
                    </a:cubicBezTo>
                    <a:cubicBezTo>
                      <a:pt x="319" y="1452"/>
                      <a:pt x="1" y="2208"/>
                      <a:pt x="260" y="2865"/>
                    </a:cubicBezTo>
                    <a:cubicBezTo>
                      <a:pt x="456" y="3364"/>
                      <a:pt x="929" y="3679"/>
                      <a:pt x="1424" y="3679"/>
                    </a:cubicBezTo>
                    <a:cubicBezTo>
                      <a:pt x="1580" y="3679"/>
                      <a:pt x="1738" y="3647"/>
                      <a:pt x="1891" y="3581"/>
                    </a:cubicBezTo>
                    <a:cubicBezTo>
                      <a:pt x="2547" y="3322"/>
                      <a:pt x="7560" y="0"/>
                      <a:pt x="7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601800" y="2013000"/>
                <a:ext cx="1890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3683" extrusionOk="0">
                    <a:moveTo>
                      <a:pt x="6157" y="1"/>
                    </a:moveTo>
                    <a:cubicBezTo>
                      <a:pt x="5996" y="1"/>
                      <a:pt x="5831" y="33"/>
                      <a:pt x="5670" y="102"/>
                    </a:cubicBezTo>
                    <a:cubicBezTo>
                      <a:pt x="5034" y="340"/>
                      <a:pt x="1" y="3682"/>
                      <a:pt x="1" y="3682"/>
                    </a:cubicBezTo>
                    <a:cubicBezTo>
                      <a:pt x="1" y="3682"/>
                      <a:pt x="5949" y="2708"/>
                      <a:pt x="6585" y="2449"/>
                    </a:cubicBezTo>
                    <a:cubicBezTo>
                      <a:pt x="7242" y="2210"/>
                      <a:pt x="7560" y="1454"/>
                      <a:pt x="7321" y="818"/>
                    </a:cubicBezTo>
                    <a:cubicBezTo>
                      <a:pt x="7111" y="307"/>
                      <a:pt x="6652" y="1"/>
                      <a:pt x="6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5462550" y="2140350"/>
                <a:ext cx="101975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7290" extrusionOk="0">
                    <a:moveTo>
                      <a:pt x="4079" y="1"/>
                    </a:moveTo>
                    <a:cubicBezTo>
                      <a:pt x="4079" y="1"/>
                      <a:pt x="538" y="4874"/>
                      <a:pt x="279" y="5531"/>
                    </a:cubicBezTo>
                    <a:cubicBezTo>
                      <a:pt x="1" y="6167"/>
                      <a:pt x="279" y="6923"/>
                      <a:pt x="916" y="7182"/>
                    </a:cubicBezTo>
                    <a:cubicBezTo>
                      <a:pt x="1088" y="7255"/>
                      <a:pt x="1267" y="7290"/>
                      <a:pt x="1443" y="7290"/>
                    </a:cubicBezTo>
                    <a:cubicBezTo>
                      <a:pt x="1936" y="7290"/>
                      <a:pt x="2401" y="7015"/>
                      <a:pt x="2607" y="6545"/>
                    </a:cubicBezTo>
                    <a:cubicBezTo>
                      <a:pt x="2885" y="5889"/>
                      <a:pt x="4079" y="1"/>
                      <a:pt x="4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5586900" y="1906700"/>
                <a:ext cx="101975" cy="182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7318" extrusionOk="0">
                    <a:moveTo>
                      <a:pt x="2636" y="1"/>
                    </a:moveTo>
                    <a:cubicBezTo>
                      <a:pt x="2149" y="1"/>
                      <a:pt x="1692" y="290"/>
                      <a:pt x="1472" y="773"/>
                    </a:cubicBezTo>
                    <a:cubicBezTo>
                      <a:pt x="1194" y="1409"/>
                      <a:pt x="0" y="7318"/>
                      <a:pt x="0" y="7318"/>
                    </a:cubicBezTo>
                    <a:cubicBezTo>
                      <a:pt x="0" y="7318"/>
                      <a:pt x="3541" y="2444"/>
                      <a:pt x="3800" y="1787"/>
                    </a:cubicBezTo>
                    <a:cubicBezTo>
                      <a:pt x="4078" y="1151"/>
                      <a:pt x="3800" y="395"/>
                      <a:pt x="3163" y="116"/>
                    </a:cubicBezTo>
                    <a:cubicBezTo>
                      <a:pt x="2990" y="38"/>
                      <a:pt x="2811" y="1"/>
                      <a:pt x="2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5363100" y="2005875"/>
                <a:ext cx="18700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3908" extrusionOk="0">
                    <a:moveTo>
                      <a:pt x="1446" y="0"/>
                    </a:moveTo>
                    <a:cubicBezTo>
                      <a:pt x="959" y="0"/>
                      <a:pt x="504" y="275"/>
                      <a:pt x="299" y="745"/>
                    </a:cubicBezTo>
                    <a:cubicBezTo>
                      <a:pt x="0" y="1401"/>
                      <a:pt x="299" y="2177"/>
                      <a:pt x="955" y="2455"/>
                    </a:cubicBezTo>
                    <a:cubicBezTo>
                      <a:pt x="1592" y="2714"/>
                      <a:pt x="7480" y="3908"/>
                      <a:pt x="7480" y="3908"/>
                    </a:cubicBezTo>
                    <a:cubicBezTo>
                      <a:pt x="7480" y="3908"/>
                      <a:pt x="2606" y="387"/>
                      <a:pt x="1970" y="108"/>
                    </a:cubicBezTo>
                    <a:cubicBezTo>
                      <a:pt x="1798" y="35"/>
                      <a:pt x="1620" y="0"/>
                      <a:pt x="1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5601300" y="2125925"/>
                <a:ext cx="1870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3920" extrusionOk="0">
                    <a:moveTo>
                      <a:pt x="1" y="1"/>
                    </a:moveTo>
                    <a:cubicBezTo>
                      <a:pt x="1" y="1"/>
                      <a:pt x="4875" y="3542"/>
                      <a:pt x="5511" y="3820"/>
                    </a:cubicBezTo>
                    <a:cubicBezTo>
                      <a:pt x="5680" y="3887"/>
                      <a:pt x="5855" y="3919"/>
                      <a:pt x="6025" y="3919"/>
                    </a:cubicBezTo>
                    <a:cubicBezTo>
                      <a:pt x="6517" y="3919"/>
                      <a:pt x="6975" y="3651"/>
                      <a:pt x="7182" y="3164"/>
                    </a:cubicBezTo>
                    <a:cubicBezTo>
                      <a:pt x="7481" y="2527"/>
                      <a:pt x="7182" y="1771"/>
                      <a:pt x="6546" y="1473"/>
                    </a:cubicBezTo>
                    <a:cubicBezTo>
                      <a:pt x="5889" y="11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5585900" y="2140850"/>
                <a:ext cx="96000" cy="185025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7401" extrusionOk="0">
                    <a:moveTo>
                      <a:pt x="0" y="1"/>
                    </a:moveTo>
                    <a:cubicBezTo>
                      <a:pt x="0" y="1"/>
                      <a:pt x="955" y="5949"/>
                      <a:pt x="1214" y="6605"/>
                    </a:cubicBezTo>
                    <a:cubicBezTo>
                      <a:pt x="1399" y="7098"/>
                      <a:pt x="1894" y="7400"/>
                      <a:pt x="2404" y="7400"/>
                    </a:cubicBezTo>
                    <a:cubicBezTo>
                      <a:pt x="2552" y="7400"/>
                      <a:pt x="2702" y="7375"/>
                      <a:pt x="2845" y="7321"/>
                    </a:cubicBezTo>
                    <a:cubicBezTo>
                      <a:pt x="3521" y="7063"/>
                      <a:pt x="3840" y="6326"/>
                      <a:pt x="3581" y="5670"/>
                    </a:cubicBezTo>
                    <a:cubicBezTo>
                      <a:pt x="3322" y="503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469525" y="1903875"/>
                <a:ext cx="9650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7391" extrusionOk="0">
                    <a:moveTo>
                      <a:pt x="1457" y="0"/>
                    </a:moveTo>
                    <a:cubicBezTo>
                      <a:pt x="1302" y="0"/>
                      <a:pt x="1145" y="29"/>
                      <a:pt x="995" y="90"/>
                    </a:cubicBezTo>
                    <a:cubicBezTo>
                      <a:pt x="319" y="349"/>
                      <a:pt x="0" y="1085"/>
                      <a:pt x="279" y="1721"/>
                    </a:cubicBezTo>
                    <a:cubicBezTo>
                      <a:pt x="518" y="2378"/>
                      <a:pt x="3860" y="7391"/>
                      <a:pt x="3860" y="7391"/>
                    </a:cubicBezTo>
                    <a:cubicBezTo>
                      <a:pt x="3860" y="7391"/>
                      <a:pt x="2885" y="1463"/>
                      <a:pt x="2626" y="806"/>
                    </a:cubicBezTo>
                    <a:cubicBezTo>
                      <a:pt x="2444" y="305"/>
                      <a:pt x="1959" y="0"/>
                      <a:pt x="1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516775" y="2056300"/>
                <a:ext cx="117875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677" extrusionOk="0">
                    <a:moveTo>
                      <a:pt x="2370" y="1"/>
                    </a:moveTo>
                    <a:cubicBezTo>
                      <a:pt x="1094" y="1"/>
                      <a:pt x="40" y="1008"/>
                      <a:pt x="20" y="2288"/>
                    </a:cubicBezTo>
                    <a:cubicBezTo>
                      <a:pt x="0" y="3582"/>
                      <a:pt x="1015" y="4656"/>
                      <a:pt x="2308" y="4676"/>
                    </a:cubicBezTo>
                    <a:cubicBezTo>
                      <a:pt x="2332" y="4676"/>
                      <a:pt x="2356" y="4677"/>
                      <a:pt x="2380" y="4677"/>
                    </a:cubicBezTo>
                    <a:cubicBezTo>
                      <a:pt x="3640" y="4677"/>
                      <a:pt x="4675" y="3657"/>
                      <a:pt x="4695" y="2388"/>
                    </a:cubicBezTo>
                    <a:cubicBezTo>
                      <a:pt x="4715" y="1095"/>
                      <a:pt x="3700" y="41"/>
                      <a:pt x="2407" y="1"/>
                    </a:cubicBezTo>
                    <a:cubicBezTo>
                      <a:pt x="2395" y="1"/>
                      <a:pt x="2382" y="1"/>
                      <a:pt x="23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5747025" y="2166800"/>
                <a:ext cx="438650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8494" extrusionOk="0">
                    <a:moveTo>
                      <a:pt x="12816" y="0"/>
                    </a:moveTo>
                    <a:cubicBezTo>
                      <a:pt x="11060" y="0"/>
                      <a:pt x="9310" y="187"/>
                      <a:pt x="7520" y="713"/>
                    </a:cubicBezTo>
                    <a:cubicBezTo>
                      <a:pt x="4874" y="1489"/>
                      <a:pt x="2368" y="3001"/>
                      <a:pt x="756" y="5229"/>
                    </a:cubicBezTo>
                    <a:cubicBezTo>
                      <a:pt x="359" y="5786"/>
                      <a:pt x="1" y="6383"/>
                      <a:pt x="1" y="7059"/>
                    </a:cubicBezTo>
                    <a:cubicBezTo>
                      <a:pt x="1" y="7715"/>
                      <a:pt x="458" y="8412"/>
                      <a:pt x="1134" y="8491"/>
                    </a:cubicBezTo>
                    <a:cubicBezTo>
                      <a:pt x="1156" y="8492"/>
                      <a:pt x="1178" y="8493"/>
                      <a:pt x="1200" y="8493"/>
                    </a:cubicBezTo>
                    <a:cubicBezTo>
                      <a:pt x="1521" y="8493"/>
                      <a:pt x="1871" y="8362"/>
                      <a:pt x="2169" y="8213"/>
                    </a:cubicBezTo>
                    <a:cubicBezTo>
                      <a:pt x="5650" y="6482"/>
                      <a:pt x="7958" y="2881"/>
                      <a:pt x="11558" y="1389"/>
                    </a:cubicBezTo>
                    <a:cubicBezTo>
                      <a:pt x="13468" y="594"/>
                      <a:pt x="15497" y="514"/>
                      <a:pt x="17546" y="335"/>
                    </a:cubicBezTo>
                    <a:cubicBezTo>
                      <a:pt x="15944" y="148"/>
                      <a:pt x="14378" y="0"/>
                      <a:pt x="12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5870850" y="2168025"/>
                <a:ext cx="3382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3470" extrusionOk="0">
                    <a:moveTo>
                      <a:pt x="9986" y="0"/>
                    </a:moveTo>
                    <a:cubicBezTo>
                      <a:pt x="6995" y="0"/>
                      <a:pt x="4000" y="841"/>
                      <a:pt x="1453" y="2435"/>
                    </a:cubicBezTo>
                    <a:cubicBezTo>
                      <a:pt x="1035" y="2693"/>
                      <a:pt x="399" y="3151"/>
                      <a:pt x="1" y="3469"/>
                    </a:cubicBezTo>
                    <a:cubicBezTo>
                      <a:pt x="438" y="3191"/>
                      <a:pt x="1075" y="2793"/>
                      <a:pt x="1533" y="2554"/>
                    </a:cubicBezTo>
                    <a:cubicBezTo>
                      <a:pt x="4393" y="1007"/>
                      <a:pt x="7634" y="233"/>
                      <a:pt x="10879" y="233"/>
                    </a:cubicBezTo>
                    <a:cubicBezTo>
                      <a:pt x="11764" y="233"/>
                      <a:pt x="12650" y="290"/>
                      <a:pt x="13528" y="406"/>
                    </a:cubicBezTo>
                    <a:cubicBezTo>
                      <a:pt x="12367" y="134"/>
                      <a:pt x="11177" y="0"/>
                      <a:pt x="9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5820625" y="1861950"/>
                <a:ext cx="378475" cy="31025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2410" extrusionOk="0">
                    <a:moveTo>
                      <a:pt x="1491" y="0"/>
                    </a:moveTo>
                    <a:cubicBezTo>
                      <a:pt x="902" y="0"/>
                      <a:pt x="362" y="513"/>
                      <a:pt x="200" y="1091"/>
                    </a:cubicBezTo>
                    <a:cubicBezTo>
                      <a:pt x="1" y="1747"/>
                      <a:pt x="180" y="2444"/>
                      <a:pt x="398" y="3060"/>
                    </a:cubicBezTo>
                    <a:cubicBezTo>
                      <a:pt x="1314" y="5646"/>
                      <a:pt x="3303" y="7775"/>
                      <a:pt x="5630" y="9267"/>
                    </a:cubicBezTo>
                    <a:cubicBezTo>
                      <a:pt x="8574" y="11196"/>
                      <a:pt x="11737" y="11853"/>
                      <a:pt x="15139" y="12410"/>
                    </a:cubicBezTo>
                    <a:cubicBezTo>
                      <a:pt x="13229" y="11694"/>
                      <a:pt x="11300" y="11037"/>
                      <a:pt x="9668" y="9744"/>
                    </a:cubicBezTo>
                    <a:cubicBezTo>
                      <a:pt x="6665" y="7337"/>
                      <a:pt x="5451" y="3199"/>
                      <a:pt x="2587" y="574"/>
                    </a:cubicBezTo>
                    <a:cubicBezTo>
                      <a:pt x="2308" y="315"/>
                      <a:pt x="2010" y="96"/>
                      <a:pt x="1672" y="17"/>
                    </a:cubicBezTo>
                    <a:cubicBezTo>
                      <a:pt x="1611" y="6"/>
                      <a:pt x="1551" y="0"/>
                      <a:pt x="14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5919100" y="2008575"/>
                <a:ext cx="303375" cy="168100"/>
              </a:xfrm>
              <a:custGeom>
                <a:avLst/>
                <a:gdLst/>
                <a:ahLst/>
                <a:cxnLst/>
                <a:rect l="l" t="t" r="r" b="b"/>
                <a:pathLst>
                  <a:path w="12135" h="6724" extrusionOk="0">
                    <a:moveTo>
                      <a:pt x="0" y="0"/>
                    </a:moveTo>
                    <a:cubicBezTo>
                      <a:pt x="259" y="418"/>
                      <a:pt x="756" y="1015"/>
                      <a:pt x="1094" y="1413"/>
                    </a:cubicBezTo>
                    <a:cubicBezTo>
                      <a:pt x="3879" y="4536"/>
                      <a:pt x="7957" y="6525"/>
                      <a:pt x="12135" y="6724"/>
                    </a:cubicBezTo>
                    <a:cubicBezTo>
                      <a:pt x="8316" y="6147"/>
                      <a:pt x="4695" y="4476"/>
                      <a:pt x="1850" y="1910"/>
                    </a:cubicBezTo>
                    <a:cubicBezTo>
                      <a:pt x="1234" y="1373"/>
                      <a:pt x="518" y="61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0" name="Google Shape;180;p4"/>
            <p:cNvSpPr/>
            <p:nvPr/>
          </p:nvSpPr>
          <p:spPr>
            <a:xfrm rot="-5400000">
              <a:off x="-385354" y="-1014764"/>
              <a:ext cx="2445143" cy="2523987"/>
            </a:xfrm>
            <a:custGeom>
              <a:avLst/>
              <a:gdLst/>
              <a:ahLst/>
              <a:cxnLst/>
              <a:rect l="l" t="t" r="r" b="b"/>
              <a:pathLst>
                <a:path w="123057" h="127025" extrusionOk="0">
                  <a:moveTo>
                    <a:pt x="110444" y="1"/>
                  </a:moveTo>
                  <a:lnTo>
                    <a:pt x="2904" y="1791"/>
                  </a:lnTo>
                  <a:cubicBezTo>
                    <a:pt x="1412" y="8654"/>
                    <a:pt x="0" y="15617"/>
                    <a:pt x="318" y="22619"/>
                  </a:cubicBezTo>
                  <a:cubicBezTo>
                    <a:pt x="637" y="29641"/>
                    <a:pt x="2924" y="36803"/>
                    <a:pt x="7897" y="41756"/>
                  </a:cubicBezTo>
                  <a:cubicBezTo>
                    <a:pt x="15735" y="49514"/>
                    <a:pt x="28347" y="50250"/>
                    <a:pt x="37000" y="57113"/>
                  </a:cubicBezTo>
                  <a:cubicBezTo>
                    <a:pt x="49055" y="66701"/>
                    <a:pt x="49732" y="84465"/>
                    <a:pt x="56296" y="98430"/>
                  </a:cubicBezTo>
                  <a:cubicBezTo>
                    <a:pt x="61886" y="110306"/>
                    <a:pt x="72370" y="119815"/>
                    <a:pt x="84743" y="124211"/>
                  </a:cubicBezTo>
                  <a:cubicBezTo>
                    <a:pt x="90058" y="126091"/>
                    <a:pt x="95693" y="127024"/>
                    <a:pt x="101330" y="127024"/>
                  </a:cubicBezTo>
                  <a:cubicBezTo>
                    <a:pt x="108815" y="127024"/>
                    <a:pt x="116305" y="125379"/>
                    <a:pt x="123056" y="122122"/>
                  </a:cubicBezTo>
                  <a:lnTo>
                    <a:pt x="110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 rot="-5400000">
              <a:off x="-881832" y="3782714"/>
              <a:ext cx="2648369" cy="2207891"/>
            </a:xfrm>
            <a:custGeom>
              <a:avLst/>
              <a:gdLst/>
              <a:ahLst/>
              <a:cxnLst/>
              <a:rect l="l" t="t" r="r" b="b"/>
              <a:pathLst>
                <a:path w="77483" h="64596" extrusionOk="0">
                  <a:moveTo>
                    <a:pt x="77343" y="0"/>
                  </a:moveTo>
                  <a:lnTo>
                    <a:pt x="0" y="1174"/>
                  </a:lnTo>
                  <a:lnTo>
                    <a:pt x="3959" y="64055"/>
                  </a:lnTo>
                  <a:cubicBezTo>
                    <a:pt x="5452" y="64420"/>
                    <a:pt x="6980" y="64596"/>
                    <a:pt x="8508" y="64596"/>
                  </a:cubicBezTo>
                  <a:cubicBezTo>
                    <a:pt x="15714" y="64596"/>
                    <a:pt x="22930" y="60693"/>
                    <a:pt x="26557" y="54407"/>
                  </a:cubicBezTo>
                  <a:cubicBezTo>
                    <a:pt x="31093" y="46549"/>
                    <a:pt x="31013" y="35071"/>
                    <a:pt x="39109" y="30993"/>
                  </a:cubicBezTo>
                  <a:cubicBezTo>
                    <a:pt x="41201" y="29935"/>
                    <a:pt x="43435" y="29604"/>
                    <a:pt x="45741" y="29604"/>
                  </a:cubicBezTo>
                  <a:cubicBezTo>
                    <a:pt x="49590" y="29604"/>
                    <a:pt x="53643" y="30525"/>
                    <a:pt x="57579" y="30525"/>
                  </a:cubicBezTo>
                  <a:cubicBezTo>
                    <a:pt x="58776" y="30525"/>
                    <a:pt x="59964" y="30440"/>
                    <a:pt x="61131" y="30217"/>
                  </a:cubicBezTo>
                  <a:cubicBezTo>
                    <a:pt x="67238" y="29044"/>
                    <a:pt x="72131" y="24070"/>
                    <a:pt x="74618" y="18361"/>
                  </a:cubicBezTo>
                  <a:cubicBezTo>
                    <a:pt x="77105" y="12632"/>
                    <a:pt x="77482" y="6227"/>
                    <a:pt x="77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2" name="Google Shape;182;p4"/>
            <p:cNvGrpSpPr/>
            <p:nvPr/>
          </p:nvGrpSpPr>
          <p:grpSpPr>
            <a:xfrm rot="1138275">
              <a:off x="7741233" y="3866233"/>
              <a:ext cx="2021413" cy="2040879"/>
              <a:chOff x="-1027257" y="2398023"/>
              <a:chExt cx="2021374" cy="2040840"/>
            </a:xfrm>
          </p:grpSpPr>
          <p:sp>
            <p:nvSpPr>
              <p:cNvPr id="183" name="Google Shape;183;p4"/>
              <p:cNvSpPr/>
              <p:nvPr/>
            </p:nvSpPr>
            <p:spPr>
              <a:xfrm rot="-3471661">
                <a:off x="-825372" y="2821572"/>
                <a:ext cx="1478620" cy="1294111"/>
              </a:xfrm>
              <a:custGeom>
                <a:avLst/>
                <a:gdLst/>
                <a:ahLst/>
                <a:cxnLst/>
                <a:rect l="l" t="t" r="r" b="b"/>
                <a:pathLst>
                  <a:path w="59142" h="51762" extrusionOk="0">
                    <a:moveTo>
                      <a:pt x="45057" y="1"/>
                    </a:moveTo>
                    <a:lnTo>
                      <a:pt x="1" y="19993"/>
                    </a:lnTo>
                    <a:lnTo>
                      <a:pt x="14085" y="51762"/>
                    </a:lnTo>
                    <a:lnTo>
                      <a:pt x="59142" y="31789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 rot="-3471661">
                <a:off x="-825372" y="2821572"/>
                <a:ext cx="1478620" cy="1294111"/>
              </a:xfrm>
              <a:custGeom>
                <a:avLst/>
                <a:gdLst/>
                <a:ahLst/>
                <a:cxnLst/>
                <a:rect l="l" t="t" r="r" b="b"/>
                <a:pathLst>
                  <a:path w="59142" h="51762" extrusionOk="0">
                    <a:moveTo>
                      <a:pt x="45057" y="1"/>
                    </a:moveTo>
                    <a:lnTo>
                      <a:pt x="1" y="19993"/>
                    </a:lnTo>
                    <a:lnTo>
                      <a:pt x="14085" y="51762"/>
                    </a:lnTo>
                    <a:lnTo>
                      <a:pt x="59142" y="31789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 rot="-3471661">
                <a:off x="-790581" y="2776163"/>
                <a:ext cx="1506946" cy="1331913"/>
              </a:xfrm>
              <a:custGeom>
                <a:avLst/>
                <a:gdLst/>
                <a:ahLst/>
                <a:cxnLst/>
                <a:rect l="l" t="t" r="r" b="b"/>
                <a:pathLst>
                  <a:path w="60275" h="53274" extrusionOk="0">
                    <a:moveTo>
                      <a:pt x="45057" y="1"/>
                    </a:moveTo>
                    <a:lnTo>
                      <a:pt x="0" y="19973"/>
                    </a:lnTo>
                    <a:lnTo>
                      <a:pt x="14104" y="51742"/>
                    </a:lnTo>
                    <a:lnTo>
                      <a:pt x="17565" y="53274"/>
                    </a:lnTo>
                    <a:lnTo>
                      <a:pt x="60275" y="34316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 rot="-3471661">
                <a:off x="-686559" y="2721531"/>
                <a:ext cx="1479120" cy="1293611"/>
              </a:xfrm>
              <a:custGeom>
                <a:avLst/>
                <a:gdLst/>
                <a:ahLst/>
                <a:cxnLst/>
                <a:rect l="l" t="t" r="r" b="b"/>
                <a:pathLst>
                  <a:path w="59162" h="51742" extrusionOk="0">
                    <a:moveTo>
                      <a:pt x="45057" y="1"/>
                    </a:moveTo>
                    <a:lnTo>
                      <a:pt x="0" y="19973"/>
                    </a:lnTo>
                    <a:lnTo>
                      <a:pt x="14104" y="51742"/>
                    </a:lnTo>
                    <a:lnTo>
                      <a:pt x="59161" y="31769"/>
                    </a:lnTo>
                    <a:lnTo>
                      <a:pt x="450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 rot="-3471661">
                <a:off x="-540170" y="2821733"/>
                <a:ext cx="1208557" cy="1057875"/>
              </a:xfrm>
              <a:custGeom>
                <a:avLst/>
                <a:gdLst/>
                <a:ahLst/>
                <a:cxnLst/>
                <a:rect l="l" t="t" r="r" b="b"/>
                <a:pathLst>
                  <a:path w="48340" h="42313" extrusionOk="0">
                    <a:moveTo>
                      <a:pt x="36822" y="0"/>
                    </a:moveTo>
                    <a:lnTo>
                      <a:pt x="1" y="16332"/>
                    </a:lnTo>
                    <a:lnTo>
                      <a:pt x="11518" y="42312"/>
                    </a:lnTo>
                    <a:lnTo>
                      <a:pt x="48340" y="25980"/>
                    </a:lnTo>
                    <a:lnTo>
                      <a:pt x="36822" y="0"/>
                    </a:lnTo>
                    <a:close/>
                  </a:path>
                </a:pathLst>
              </a:custGeom>
              <a:solidFill>
                <a:schemeClr val="lt2"/>
              </a:solidFill>
              <a:ln w="2935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 rot="-3471661">
                <a:off x="-187330" y="2840892"/>
                <a:ext cx="567477" cy="629655"/>
              </a:xfrm>
              <a:custGeom>
                <a:avLst/>
                <a:gdLst/>
                <a:ahLst/>
                <a:cxnLst/>
                <a:rect l="l" t="t" r="r" b="b"/>
                <a:pathLst>
                  <a:path w="22698" h="25185" extrusionOk="0">
                    <a:moveTo>
                      <a:pt x="12493" y="1"/>
                    </a:moveTo>
                    <a:lnTo>
                      <a:pt x="1293" y="4974"/>
                    </a:lnTo>
                    <a:cubicBezTo>
                      <a:pt x="1870" y="6247"/>
                      <a:pt x="1293" y="7759"/>
                      <a:pt x="0" y="8316"/>
                    </a:cubicBezTo>
                    <a:lnTo>
                      <a:pt x="6923" y="23892"/>
                    </a:lnTo>
                    <a:cubicBezTo>
                      <a:pt x="7253" y="23740"/>
                      <a:pt x="7602" y="23668"/>
                      <a:pt x="7947" y="23668"/>
                    </a:cubicBezTo>
                    <a:cubicBezTo>
                      <a:pt x="8913" y="23668"/>
                      <a:pt x="9849" y="24232"/>
                      <a:pt x="10245" y="25185"/>
                    </a:cubicBezTo>
                    <a:lnTo>
                      <a:pt x="21444" y="20212"/>
                    </a:lnTo>
                    <a:cubicBezTo>
                      <a:pt x="20868" y="18939"/>
                      <a:pt x="21444" y="17427"/>
                      <a:pt x="22698" y="16870"/>
                    </a:cubicBezTo>
                    <a:lnTo>
                      <a:pt x="15815" y="1294"/>
                    </a:lnTo>
                    <a:cubicBezTo>
                      <a:pt x="15480" y="1445"/>
                      <a:pt x="15128" y="1517"/>
                      <a:pt x="14782" y="1517"/>
                    </a:cubicBezTo>
                    <a:cubicBezTo>
                      <a:pt x="13814" y="1517"/>
                      <a:pt x="12889" y="953"/>
                      <a:pt x="124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-3471661">
                <a:off x="-79013" y="3175333"/>
                <a:ext cx="262112" cy="521750"/>
              </a:xfrm>
              <a:custGeom>
                <a:avLst/>
                <a:gdLst/>
                <a:ahLst/>
                <a:cxnLst/>
                <a:rect l="l" t="t" r="r" b="b"/>
                <a:pathLst>
                  <a:path w="10484" h="20869" extrusionOk="0">
                    <a:moveTo>
                      <a:pt x="1532" y="1"/>
                    </a:moveTo>
                    <a:lnTo>
                      <a:pt x="1" y="677"/>
                    </a:lnTo>
                    <a:lnTo>
                      <a:pt x="8952" y="20868"/>
                    </a:lnTo>
                    <a:lnTo>
                      <a:pt x="10484" y="20192"/>
                    </a:lnTo>
                    <a:lnTo>
                      <a:pt x="15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-3471661">
                <a:off x="-88851" y="3251580"/>
                <a:ext cx="262612" cy="522250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20889" extrusionOk="0">
                    <a:moveTo>
                      <a:pt x="1552" y="1"/>
                    </a:moveTo>
                    <a:lnTo>
                      <a:pt x="1" y="697"/>
                    </a:lnTo>
                    <a:lnTo>
                      <a:pt x="8952" y="20888"/>
                    </a:lnTo>
                    <a:lnTo>
                      <a:pt x="10504" y="20192"/>
                    </a:lnTo>
                    <a:lnTo>
                      <a:pt x="1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rot="-3471661">
                <a:off x="-98885" y="3328473"/>
                <a:ext cx="262137" cy="521750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20869" extrusionOk="0">
                    <a:moveTo>
                      <a:pt x="1552" y="1"/>
                    </a:moveTo>
                    <a:lnTo>
                      <a:pt x="1" y="677"/>
                    </a:lnTo>
                    <a:lnTo>
                      <a:pt x="8952" y="20868"/>
                    </a:lnTo>
                    <a:lnTo>
                      <a:pt x="10484" y="20192"/>
                    </a:lnTo>
                    <a:lnTo>
                      <a:pt x="1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 rot="-3471661">
                <a:off x="-108713" y="3404738"/>
                <a:ext cx="262637" cy="522225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20888" extrusionOk="0">
                    <a:moveTo>
                      <a:pt x="1553" y="0"/>
                    </a:moveTo>
                    <a:lnTo>
                      <a:pt x="1" y="696"/>
                    </a:lnTo>
                    <a:lnTo>
                      <a:pt x="8953" y="20887"/>
                    </a:lnTo>
                    <a:lnTo>
                      <a:pt x="10504" y="20191"/>
                    </a:lnTo>
                    <a:lnTo>
                      <a:pt x="15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-3471661">
                <a:off x="-118804" y="3480624"/>
                <a:ext cx="262637" cy="522225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20888" extrusionOk="0">
                    <a:moveTo>
                      <a:pt x="1553" y="0"/>
                    </a:moveTo>
                    <a:lnTo>
                      <a:pt x="1" y="696"/>
                    </a:lnTo>
                    <a:lnTo>
                      <a:pt x="8953" y="20888"/>
                    </a:lnTo>
                    <a:lnTo>
                      <a:pt x="10504" y="20191"/>
                    </a:lnTo>
                    <a:lnTo>
                      <a:pt x="15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 rot="-3471661">
                <a:off x="-130080" y="2905780"/>
                <a:ext cx="452121" cy="499349"/>
              </a:xfrm>
              <a:custGeom>
                <a:avLst/>
                <a:gdLst/>
                <a:ahLst/>
                <a:cxnLst/>
                <a:rect l="l" t="t" r="r" b="b"/>
                <a:pathLst>
                  <a:path w="18084" h="19973" extrusionOk="0">
                    <a:moveTo>
                      <a:pt x="9927" y="1"/>
                    </a:moveTo>
                    <a:lnTo>
                      <a:pt x="1015" y="3939"/>
                    </a:lnTo>
                    <a:cubicBezTo>
                      <a:pt x="1473" y="4954"/>
                      <a:pt x="1015" y="6148"/>
                      <a:pt x="1" y="6605"/>
                    </a:cubicBezTo>
                    <a:lnTo>
                      <a:pt x="5511" y="18958"/>
                    </a:lnTo>
                    <a:cubicBezTo>
                      <a:pt x="5776" y="18844"/>
                      <a:pt x="6054" y="18789"/>
                      <a:pt x="6327" y="18789"/>
                    </a:cubicBezTo>
                    <a:cubicBezTo>
                      <a:pt x="7098" y="18789"/>
                      <a:pt x="7834" y="19224"/>
                      <a:pt x="8157" y="19973"/>
                    </a:cubicBezTo>
                    <a:lnTo>
                      <a:pt x="17069" y="16034"/>
                    </a:lnTo>
                    <a:cubicBezTo>
                      <a:pt x="16591" y="15040"/>
                      <a:pt x="17069" y="13866"/>
                      <a:pt x="18083" y="13389"/>
                    </a:cubicBezTo>
                    <a:lnTo>
                      <a:pt x="12593" y="1035"/>
                    </a:lnTo>
                    <a:cubicBezTo>
                      <a:pt x="12328" y="1149"/>
                      <a:pt x="12051" y="1204"/>
                      <a:pt x="11779" y="1204"/>
                    </a:cubicBezTo>
                    <a:cubicBezTo>
                      <a:pt x="11006" y="1204"/>
                      <a:pt x="10265" y="765"/>
                      <a:pt x="99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195" name="Google Shape;195;p4"/>
              <p:cNvCxnSpPr/>
              <p:nvPr/>
            </p:nvCxnSpPr>
            <p:spPr>
              <a:xfrm rot="-3471273">
                <a:off x="-310659" y="3622309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 rot="-3471273">
                <a:off x="-300385" y="3605956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 rot="-3471273">
                <a:off x="-290111" y="3589603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 rot="-3471273">
                <a:off x="-279838" y="3573250"/>
                <a:ext cx="364238" cy="83818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9" name="Google Shape;199;p4"/>
              <p:cNvSpPr/>
              <p:nvPr/>
            </p:nvSpPr>
            <p:spPr>
              <a:xfrm rot="-3471661">
                <a:off x="-1087706" y="3071249"/>
                <a:ext cx="1282185" cy="565502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22619" extrusionOk="0">
                    <a:moveTo>
                      <a:pt x="45058" y="0"/>
                    </a:moveTo>
                    <a:lnTo>
                      <a:pt x="1" y="19953"/>
                    </a:lnTo>
                    <a:cubicBezTo>
                      <a:pt x="2308" y="20052"/>
                      <a:pt x="4576" y="21027"/>
                      <a:pt x="6227" y="22618"/>
                    </a:cubicBezTo>
                    <a:lnTo>
                      <a:pt x="51284" y="2646"/>
                    </a:lnTo>
                    <a:cubicBezTo>
                      <a:pt x="49633" y="1054"/>
                      <a:pt x="47365" y="100"/>
                      <a:pt x="45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rot="-3471661">
                <a:off x="-1087706" y="3071249"/>
                <a:ext cx="1282185" cy="565502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22619" extrusionOk="0">
                    <a:moveTo>
                      <a:pt x="45058" y="0"/>
                    </a:moveTo>
                    <a:lnTo>
                      <a:pt x="1" y="19953"/>
                    </a:lnTo>
                    <a:cubicBezTo>
                      <a:pt x="2308" y="20052"/>
                      <a:pt x="4576" y="21027"/>
                      <a:pt x="6227" y="22618"/>
                    </a:cubicBezTo>
                    <a:lnTo>
                      <a:pt x="51284" y="2646"/>
                    </a:lnTo>
                    <a:cubicBezTo>
                      <a:pt x="49633" y="1054"/>
                      <a:pt x="47365" y="100"/>
                      <a:pt x="45058" y="0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 rot="-3471661">
                <a:off x="-901254" y="3114429"/>
                <a:ext cx="944470" cy="404369"/>
              </a:xfrm>
              <a:custGeom>
                <a:avLst/>
                <a:gdLst/>
                <a:ahLst/>
                <a:cxnLst/>
                <a:rect l="l" t="t" r="r" b="b"/>
                <a:pathLst>
                  <a:path w="37777" h="16174" fill="none" extrusionOk="0">
                    <a:moveTo>
                      <a:pt x="37777" y="1"/>
                    </a:moveTo>
                    <a:lnTo>
                      <a:pt x="1" y="16174"/>
                    </a:lnTo>
                  </a:path>
                </a:pathLst>
              </a:custGeom>
              <a:noFill/>
              <a:ln w="124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 rot="-3471661">
                <a:off x="-939642" y="3130954"/>
                <a:ext cx="944995" cy="403869"/>
              </a:xfrm>
              <a:custGeom>
                <a:avLst/>
                <a:gdLst/>
                <a:ahLst/>
                <a:cxnLst/>
                <a:rect l="l" t="t" r="r" b="b"/>
                <a:pathLst>
                  <a:path w="37798" h="16154" fill="none" extrusionOk="0">
                    <a:moveTo>
                      <a:pt x="37797" y="1"/>
                    </a:moveTo>
                    <a:lnTo>
                      <a:pt x="1" y="16154"/>
                    </a:lnTo>
                  </a:path>
                </a:pathLst>
              </a:custGeom>
              <a:noFill/>
              <a:ln w="124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 rot="6649331" flipH="1">
              <a:off x="8322136" y="69863"/>
              <a:ext cx="1142576" cy="1277730"/>
              <a:chOff x="2180275" y="-47850"/>
              <a:chExt cx="812625" cy="908750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flipH="1">
              <a:off x="-231977" y="4290922"/>
              <a:ext cx="965810" cy="978034"/>
              <a:chOff x="-164575" y="3031625"/>
              <a:chExt cx="624150" cy="632050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-69600" y="3106800"/>
                <a:ext cx="314825" cy="364425"/>
              </a:xfrm>
              <a:custGeom>
                <a:avLst/>
                <a:gdLst/>
                <a:ahLst/>
                <a:cxnLst/>
                <a:rect l="l" t="t" r="r" b="b"/>
                <a:pathLst>
                  <a:path w="12593" h="14577" extrusionOk="0">
                    <a:moveTo>
                      <a:pt x="2842" y="0"/>
                    </a:moveTo>
                    <a:cubicBezTo>
                      <a:pt x="2083" y="0"/>
                      <a:pt x="1328" y="265"/>
                      <a:pt x="836" y="810"/>
                    </a:cubicBezTo>
                    <a:cubicBezTo>
                      <a:pt x="239" y="1446"/>
                      <a:pt x="40" y="2381"/>
                      <a:pt x="1" y="3277"/>
                    </a:cubicBezTo>
                    <a:cubicBezTo>
                      <a:pt x="1" y="4291"/>
                      <a:pt x="200" y="5306"/>
                      <a:pt x="597" y="6221"/>
                    </a:cubicBezTo>
                    <a:cubicBezTo>
                      <a:pt x="1314" y="7892"/>
                      <a:pt x="2646" y="9205"/>
                      <a:pt x="4059" y="10358"/>
                    </a:cubicBezTo>
                    <a:cubicBezTo>
                      <a:pt x="5252" y="11353"/>
                      <a:pt x="6565" y="12248"/>
                      <a:pt x="7898" y="13004"/>
                    </a:cubicBezTo>
                    <a:cubicBezTo>
                      <a:pt x="8637" y="13447"/>
                      <a:pt x="10165" y="14577"/>
                      <a:pt x="11159" y="14577"/>
                    </a:cubicBezTo>
                    <a:cubicBezTo>
                      <a:pt x="11236" y="14577"/>
                      <a:pt x="11310" y="14570"/>
                      <a:pt x="11379" y="14556"/>
                    </a:cubicBezTo>
                    <a:cubicBezTo>
                      <a:pt x="12593" y="14277"/>
                      <a:pt x="11618" y="12447"/>
                      <a:pt x="11399" y="11731"/>
                    </a:cubicBezTo>
                    <a:cubicBezTo>
                      <a:pt x="10623" y="9344"/>
                      <a:pt x="9629" y="7016"/>
                      <a:pt x="8435" y="4808"/>
                    </a:cubicBezTo>
                    <a:cubicBezTo>
                      <a:pt x="7659" y="3396"/>
                      <a:pt x="6764" y="1944"/>
                      <a:pt x="5451" y="989"/>
                    </a:cubicBezTo>
                    <a:cubicBezTo>
                      <a:pt x="4775" y="452"/>
                      <a:pt x="3979" y="94"/>
                      <a:pt x="3144" y="14"/>
                    </a:cubicBezTo>
                    <a:cubicBezTo>
                      <a:pt x="3043" y="5"/>
                      <a:pt x="2943" y="0"/>
                      <a:pt x="28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21425" y="3226500"/>
                <a:ext cx="438150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7526" h="17487" extrusionOk="0">
                    <a:moveTo>
                      <a:pt x="0" y="0"/>
                    </a:moveTo>
                    <a:cubicBezTo>
                      <a:pt x="1015" y="1831"/>
                      <a:pt x="2188" y="3561"/>
                      <a:pt x="3461" y="5252"/>
                    </a:cubicBezTo>
                    <a:cubicBezTo>
                      <a:pt x="3780" y="5650"/>
                      <a:pt x="4098" y="6068"/>
                      <a:pt x="4416" y="6466"/>
                    </a:cubicBezTo>
                    <a:lnTo>
                      <a:pt x="5451" y="7659"/>
                    </a:lnTo>
                    <a:lnTo>
                      <a:pt x="6505" y="8793"/>
                    </a:lnTo>
                    <a:lnTo>
                      <a:pt x="7599" y="9927"/>
                    </a:lnTo>
                    <a:lnTo>
                      <a:pt x="8733" y="11021"/>
                    </a:lnTo>
                    <a:lnTo>
                      <a:pt x="9887" y="12055"/>
                    </a:lnTo>
                    <a:lnTo>
                      <a:pt x="11080" y="13070"/>
                    </a:lnTo>
                    <a:cubicBezTo>
                      <a:pt x="11478" y="13408"/>
                      <a:pt x="11876" y="13726"/>
                      <a:pt x="12314" y="14045"/>
                    </a:cubicBezTo>
                    <a:cubicBezTo>
                      <a:pt x="13965" y="15318"/>
                      <a:pt x="15715" y="16491"/>
                      <a:pt x="17525" y="17486"/>
                    </a:cubicBezTo>
                    <a:cubicBezTo>
                      <a:pt x="15894" y="16213"/>
                      <a:pt x="14243" y="14940"/>
                      <a:pt x="12672" y="13607"/>
                    </a:cubicBezTo>
                    <a:cubicBezTo>
                      <a:pt x="12274" y="13249"/>
                      <a:pt x="11916" y="12891"/>
                      <a:pt x="11518" y="12573"/>
                    </a:cubicBezTo>
                    <a:lnTo>
                      <a:pt x="10364" y="11538"/>
                    </a:lnTo>
                    <a:lnTo>
                      <a:pt x="9210" y="10464"/>
                    </a:lnTo>
                    <a:lnTo>
                      <a:pt x="8116" y="9370"/>
                    </a:lnTo>
                    <a:lnTo>
                      <a:pt x="7042" y="8276"/>
                    </a:lnTo>
                    <a:lnTo>
                      <a:pt x="5968" y="7162"/>
                    </a:lnTo>
                    <a:lnTo>
                      <a:pt x="4914" y="6008"/>
                    </a:lnTo>
                    <a:cubicBezTo>
                      <a:pt x="4595" y="5610"/>
                      <a:pt x="4237" y="5252"/>
                      <a:pt x="3899" y="4854"/>
                    </a:cubicBezTo>
                    <a:cubicBezTo>
                      <a:pt x="2566" y="3283"/>
                      <a:pt x="1273" y="163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-164575" y="3346675"/>
                <a:ext cx="415775" cy="270550"/>
              </a:xfrm>
              <a:custGeom>
                <a:avLst/>
                <a:gdLst/>
                <a:ahLst/>
                <a:cxnLst/>
                <a:rect l="l" t="t" r="r" b="b"/>
                <a:pathLst>
                  <a:path w="16631" h="10822" extrusionOk="0">
                    <a:moveTo>
                      <a:pt x="2907" y="1"/>
                    </a:moveTo>
                    <a:cubicBezTo>
                      <a:pt x="2538" y="1"/>
                      <a:pt x="2175" y="62"/>
                      <a:pt x="1830" y="206"/>
                    </a:cubicBezTo>
                    <a:cubicBezTo>
                      <a:pt x="617" y="743"/>
                      <a:pt x="0" y="2156"/>
                      <a:pt x="120" y="3469"/>
                    </a:cubicBezTo>
                    <a:cubicBezTo>
                      <a:pt x="279" y="4762"/>
                      <a:pt x="1015" y="5935"/>
                      <a:pt x="1930" y="6870"/>
                    </a:cubicBezTo>
                    <a:cubicBezTo>
                      <a:pt x="3780" y="8760"/>
                      <a:pt x="6246" y="9954"/>
                      <a:pt x="8833" y="10491"/>
                    </a:cubicBezTo>
                    <a:cubicBezTo>
                      <a:pt x="9975" y="10717"/>
                      <a:pt x="11136" y="10821"/>
                      <a:pt x="12294" y="10821"/>
                    </a:cubicBezTo>
                    <a:cubicBezTo>
                      <a:pt x="13274" y="10821"/>
                      <a:pt x="14252" y="10747"/>
                      <a:pt x="15218" y="10610"/>
                    </a:cubicBezTo>
                    <a:cubicBezTo>
                      <a:pt x="16630" y="10411"/>
                      <a:pt x="16332" y="9874"/>
                      <a:pt x="15337" y="9218"/>
                    </a:cubicBezTo>
                    <a:cubicBezTo>
                      <a:pt x="14343" y="8522"/>
                      <a:pt x="13348" y="7805"/>
                      <a:pt x="12453" y="6990"/>
                    </a:cubicBezTo>
                    <a:cubicBezTo>
                      <a:pt x="9966" y="4782"/>
                      <a:pt x="7977" y="1897"/>
                      <a:pt x="4953" y="505"/>
                    </a:cubicBezTo>
                    <a:cubicBezTo>
                      <a:pt x="4316" y="219"/>
                      <a:pt x="3602" y="1"/>
                      <a:pt x="2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-75575" y="3461225"/>
                <a:ext cx="460550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18422" h="62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4" y="1095"/>
                      <a:pt x="2627" y="2030"/>
                      <a:pt x="4119" y="2786"/>
                    </a:cubicBezTo>
                    <a:cubicBezTo>
                      <a:pt x="4477" y="2985"/>
                      <a:pt x="4855" y="3164"/>
                      <a:pt x="5213" y="3363"/>
                    </a:cubicBezTo>
                    <a:lnTo>
                      <a:pt x="6347" y="3880"/>
                    </a:lnTo>
                    <a:cubicBezTo>
                      <a:pt x="6705" y="4059"/>
                      <a:pt x="7103" y="4218"/>
                      <a:pt x="7481" y="4357"/>
                    </a:cubicBezTo>
                    <a:lnTo>
                      <a:pt x="8654" y="4775"/>
                    </a:lnTo>
                    <a:lnTo>
                      <a:pt x="9848" y="5153"/>
                    </a:lnTo>
                    <a:lnTo>
                      <a:pt x="11041" y="5471"/>
                    </a:lnTo>
                    <a:lnTo>
                      <a:pt x="12255" y="5750"/>
                    </a:lnTo>
                    <a:cubicBezTo>
                      <a:pt x="12653" y="5849"/>
                      <a:pt x="13070" y="5909"/>
                      <a:pt x="13468" y="5969"/>
                    </a:cubicBezTo>
                    <a:cubicBezTo>
                      <a:pt x="14696" y="6161"/>
                      <a:pt x="15923" y="6265"/>
                      <a:pt x="17151" y="6265"/>
                    </a:cubicBezTo>
                    <a:cubicBezTo>
                      <a:pt x="17574" y="6265"/>
                      <a:pt x="17998" y="6253"/>
                      <a:pt x="18422" y="6227"/>
                    </a:cubicBezTo>
                    <a:cubicBezTo>
                      <a:pt x="16770" y="6008"/>
                      <a:pt x="15159" y="5750"/>
                      <a:pt x="13568" y="5412"/>
                    </a:cubicBezTo>
                    <a:cubicBezTo>
                      <a:pt x="13170" y="5312"/>
                      <a:pt x="12772" y="5233"/>
                      <a:pt x="12374" y="5133"/>
                    </a:cubicBezTo>
                    <a:lnTo>
                      <a:pt x="11220" y="4835"/>
                    </a:lnTo>
                    <a:lnTo>
                      <a:pt x="10047" y="4477"/>
                    </a:lnTo>
                    <a:lnTo>
                      <a:pt x="8873" y="4119"/>
                    </a:lnTo>
                    <a:lnTo>
                      <a:pt x="7739" y="3721"/>
                    </a:lnTo>
                    <a:cubicBezTo>
                      <a:pt x="7321" y="3562"/>
                      <a:pt x="6963" y="3422"/>
                      <a:pt x="6585" y="3263"/>
                    </a:cubicBezTo>
                    <a:lnTo>
                      <a:pt x="5471" y="2786"/>
                    </a:lnTo>
                    <a:cubicBezTo>
                      <a:pt x="5093" y="2627"/>
                      <a:pt x="4716" y="2467"/>
                      <a:pt x="4338" y="2288"/>
                    </a:cubicBezTo>
                    <a:cubicBezTo>
                      <a:pt x="2846" y="1592"/>
                      <a:pt x="1413" y="81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200950" y="3031625"/>
                <a:ext cx="201925" cy="44712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17885" extrusionOk="0">
                    <a:moveTo>
                      <a:pt x="4761" y="1"/>
                    </a:moveTo>
                    <a:cubicBezTo>
                      <a:pt x="4018" y="1"/>
                      <a:pt x="3255" y="261"/>
                      <a:pt x="2666" y="714"/>
                    </a:cubicBezTo>
                    <a:cubicBezTo>
                      <a:pt x="1612" y="1509"/>
                      <a:pt x="1015" y="2743"/>
                      <a:pt x="677" y="4016"/>
                    </a:cubicBezTo>
                    <a:cubicBezTo>
                      <a:pt x="0" y="6542"/>
                      <a:pt x="239" y="9307"/>
                      <a:pt x="1154" y="11774"/>
                    </a:cubicBezTo>
                    <a:cubicBezTo>
                      <a:pt x="1890" y="13783"/>
                      <a:pt x="3004" y="15633"/>
                      <a:pt x="4377" y="17284"/>
                    </a:cubicBezTo>
                    <a:cubicBezTo>
                      <a:pt x="4718" y="17702"/>
                      <a:pt x="4970" y="17885"/>
                      <a:pt x="5156" y="17885"/>
                    </a:cubicBezTo>
                    <a:cubicBezTo>
                      <a:pt x="5456" y="17885"/>
                      <a:pt x="5581" y="17405"/>
                      <a:pt x="5630" y="16668"/>
                    </a:cubicBezTo>
                    <a:cubicBezTo>
                      <a:pt x="5690" y="15474"/>
                      <a:pt x="5789" y="14261"/>
                      <a:pt x="6028" y="13067"/>
                    </a:cubicBezTo>
                    <a:cubicBezTo>
                      <a:pt x="6625" y="9805"/>
                      <a:pt x="8077" y="6602"/>
                      <a:pt x="7679" y="3300"/>
                    </a:cubicBezTo>
                    <a:cubicBezTo>
                      <a:pt x="7560" y="2225"/>
                      <a:pt x="7182" y="1111"/>
                      <a:pt x="6326" y="475"/>
                    </a:cubicBezTo>
                    <a:cubicBezTo>
                      <a:pt x="5872" y="149"/>
                      <a:pt x="5322" y="1"/>
                      <a:pt x="47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278525" y="3136975"/>
                <a:ext cx="114400" cy="47447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18979" extrusionOk="0">
                    <a:moveTo>
                      <a:pt x="359" y="1"/>
                    </a:moveTo>
                    <a:cubicBezTo>
                      <a:pt x="80" y="1632"/>
                      <a:pt x="1" y="3283"/>
                      <a:pt x="80" y="4954"/>
                    </a:cubicBezTo>
                    <a:cubicBezTo>
                      <a:pt x="100" y="5372"/>
                      <a:pt x="120" y="5770"/>
                      <a:pt x="160" y="6187"/>
                    </a:cubicBezTo>
                    <a:lnTo>
                      <a:pt x="279" y="7441"/>
                    </a:lnTo>
                    <a:cubicBezTo>
                      <a:pt x="359" y="7838"/>
                      <a:pt x="398" y="8256"/>
                      <a:pt x="478" y="8654"/>
                    </a:cubicBezTo>
                    <a:lnTo>
                      <a:pt x="717" y="9868"/>
                    </a:lnTo>
                    <a:lnTo>
                      <a:pt x="1015" y="11081"/>
                    </a:lnTo>
                    <a:lnTo>
                      <a:pt x="1373" y="12275"/>
                    </a:lnTo>
                    <a:lnTo>
                      <a:pt x="1771" y="13448"/>
                    </a:lnTo>
                    <a:cubicBezTo>
                      <a:pt x="1910" y="13846"/>
                      <a:pt x="2069" y="14244"/>
                      <a:pt x="2209" y="14622"/>
                    </a:cubicBezTo>
                    <a:cubicBezTo>
                      <a:pt x="2865" y="16134"/>
                      <a:pt x="3641" y="17606"/>
                      <a:pt x="4576" y="18978"/>
                    </a:cubicBezTo>
                    <a:cubicBezTo>
                      <a:pt x="3900" y="17447"/>
                      <a:pt x="3283" y="15935"/>
                      <a:pt x="2766" y="14403"/>
                    </a:cubicBezTo>
                    <a:cubicBezTo>
                      <a:pt x="2646" y="14005"/>
                      <a:pt x="2507" y="13607"/>
                      <a:pt x="2388" y="13229"/>
                    </a:cubicBezTo>
                    <a:lnTo>
                      <a:pt x="2049" y="12056"/>
                    </a:lnTo>
                    <a:lnTo>
                      <a:pt x="1711" y="10882"/>
                    </a:lnTo>
                    <a:lnTo>
                      <a:pt x="1453" y="9688"/>
                    </a:lnTo>
                    <a:lnTo>
                      <a:pt x="1194" y="8495"/>
                    </a:lnTo>
                    <a:lnTo>
                      <a:pt x="975" y="7301"/>
                    </a:lnTo>
                    <a:lnTo>
                      <a:pt x="796" y="6108"/>
                    </a:lnTo>
                    <a:cubicBezTo>
                      <a:pt x="756" y="5690"/>
                      <a:pt x="697" y="5292"/>
                      <a:pt x="657" y="4894"/>
                    </a:cubicBezTo>
                    <a:cubicBezTo>
                      <a:pt x="478" y="3283"/>
                      <a:pt x="398" y="1632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 rot="-5243638" flipH="1">
              <a:off x="6569771" y="-1469727"/>
              <a:ext cx="1965418" cy="4576395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2746" y="0"/>
                  </a:moveTo>
                  <a:lnTo>
                    <a:pt x="0" y="171535"/>
                  </a:lnTo>
                  <a:lnTo>
                    <a:pt x="67914" y="174857"/>
                  </a:lnTo>
                  <a:cubicBezTo>
                    <a:pt x="75095" y="165210"/>
                    <a:pt x="74857" y="151185"/>
                    <a:pt x="68789" y="140801"/>
                  </a:cubicBezTo>
                  <a:cubicBezTo>
                    <a:pt x="62702" y="130437"/>
                    <a:pt x="51602" y="123594"/>
                    <a:pt x="39865" y="120948"/>
                  </a:cubicBezTo>
                  <a:cubicBezTo>
                    <a:pt x="37399" y="120371"/>
                    <a:pt x="34832" y="119973"/>
                    <a:pt x="32684" y="118581"/>
                  </a:cubicBezTo>
                  <a:cubicBezTo>
                    <a:pt x="29442" y="116492"/>
                    <a:pt x="27890" y="112593"/>
                    <a:pt x="27154" y="108814"/>
                  </a:cubicBezTo>
                  <a:cubicBezTo>
                    <a:pt x="23275" y="88941"/>
                    <a:pt x="36981" y="69824"/>
                    <a:pt x="38174" y="49593"/>
                  </a:cubicBezTo>
                  <a:cubicBezTo>
                    <a:pt x="39467" y="27671"/>
                    <a:pt x="23911" y="5889"/>
                    <a:pt x="2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47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/>
          <p:nvPr/>
        </p:nvSpPr>
        <p:spPr>
          <a:xfrm rot="-5400000" flipH="1">
            <a:off x="-591347" y="4147756"/>
            <a:ext cx="3857427" cy="3981811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5"/>
          <p:cNvSpPr/>
          <p:nvPr/>
        </p:nvSpPr>
        <p:spPr>
          <a:xfrm rot="-5400000" flipH="1">
            <a:off x="-947176" y="-600509"/>
            <a:ext cx="3531159" cy="2943855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5"/>
          <p:cNvSpPr/>
          <p:nvPr/>
        </p:nvSpPr>
        <p:spPr>
          <a:xfrm rot="-5400000" flipH="1">
            <a:off x="8701207" y="-2622514"/>
            <a:ext cx="2683931" cy="624942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5"/>
          <p:cNvSpPr/>
          <p:nvPr/>
        </p:nvSpPr>
        <p:spPr>
          <a:xfrm rot="-5400000" flipH="1">
            <a:off x="8580758" y="3365764"/>
            <a:ext cx="4547399" cy="5545819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5"/>
          <p:cNvGrpSpPr/>
          <p:nvPr/>
        </p:nvGrpSpPr>
        <p:grpSpPr>
          <a:xfrm rot="-2516882">
            <a:off x="29965" y="-517902"/>
            <a:ext cx="1083571" cy="1211745"/>
            <a:chOff x="2180275" y="-47850"/>
            <a:chExt cx="812625" cy="908750"/>
          </a:xfrm>
        </p:grpSpPr>
        <p:sp>
          <p:nvSpPr>
            <p:cNvPr id="238" name="Google Shape;238;p5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" name="Google Shape;256;p5"/>
          <p:cNvGrpSpPr/>
          <p:nvPr/>
        </p:nvGrpSpPr>
        <p:grpSpPr>
          <a:xfrm rot="9460325">
            <a:off x="10904165" y="6112616"/>
            <a:ext cx="1099167" cy="1229187"/>
            <a:chOff x="2180275" y="-47850"/>
            <a:chExt cx="812625" cy="908750"/>
          </a:xfrm>
        </p:grpSpPr>
        <p:sp>
          <p:nvSpPr>
            <p:cNvPr id="257" name="Google Shape;257;p5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" name="Google Shape;275;p5"/>
          <p:cNvGrpSpPr/>
          <p:nvPr/>
        </p:nvGrpSpPr>
        <p:grpSpPr>
          <a:xfrm rot="-6957884" flipH="1">
            <a:off x="11721209" y="6236059"/>
            <a:ext cx="862964" cy="529703"/>
            <a:chOff x="3635425" y="69650"/>
            <a:chExt cx="965800" cy="592825"/>
          </a:xfrm>
        </p:grpSpPr>
        <p:sp>
          <p:nvSpPr>
            <p:cNvPr id="276" name="Google Shape;276;p5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8" name="Google Shape;298;p5"/>
          <p:cNvGrpSpPr/>
          <p:nvPr/>
        </p:nvGrpSpPr>
        <p:grpSpPr>
          <a:xfrm rot="2700000" flipH="1">
            <a:off x="-1296740" y="5418295"/>
            <a:ext cx="3406287" cy="2969173"/>
            <a:chOff x="-5434800" y="644925"/>
            <a:chExt cx="3658275" cy="3188825"/>
          </a:xfrm>
        </p:grpSpPr>
        <p:sp>
          <p:nvSpPr>
            <p:cNvPr id="299" name="Google Shape;299;p5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"/>
          <p:cNvSpPr txBox="1">
            <a:spLocks noGrp="1"/>
          </p:cNvSpPr>
          <p:nvPr>
            <p:ph type="subTitle" idx="1"/>
          </p:nvPr>
        </p:nvSpPr>
        <p:spPr>
          <a:xfrm>
            <a:off x="7033473" y="49269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2"/>
          </p:nvPr>
        </p:nvSpPr>
        <p:spPr>
          <a:xfrm>
            <a:off x="1818027" y="49269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3"/>
          </p:nvPr>
        </p:nvSpPr>
        <p:spPr>
          <a:xfrm>
            <a:off x="7033461" y="4163367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subTitle" idx="4"/>
          </p:nvPr>
        </p:nvSpPr>
        <p:spPr>
          <a:xfrm>
            <a:off x="1817727" y="4163367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23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6"/>
          <p:cNvGrpSpPr/>
          <p:nvPr/>
        </p:nvGrpSpPr>
        <p:grpSpPr>
          <a:xfrm>
            <a:off x="-1568111" y="-894161"/>
            <a:ext cx="14281077" cy="9306676"/>
            <a:chOff x="-1176083" y="-670621"/>
            <a:chExt cx="10710808" cy="6980007"/>
          </a:xfrm>
        </p:grpSpPr>
        <p:sp>
          <p:nvSpPr>
            <p:cNvPr id="348" name="Google Shape;348;p6"/>
            <p:cNvSpPr/>
            <p:nvPr/>
          </p:nvSpPr>
          <p:spPr>
            <a:xfrm rot="5400000">
              <a:off x="6595010" y="3110817"/>
              <a:ext cx="2893070" cy="2986358"/>
            </a:xfrm>
            <a:custGeom>
              <a:avLst/>
              <a:gdLst/>
              <a:ahLst/>
              <a:cxnLst/>
              <a:rect l="l" t="t" r="r" b="b"/>
              <a:pathLst>
                <a:path w="123057" h="127025" extrusionOk="0">
                  <a:moveTo>
                    <a:pt x="110444" y="1"/>
                  </a:moveTo>
                  <a:lnTo>
                    <a:pt x="2904" y="1791"/>
                  </a:lnTo>
                  <a:cubicBezTo>
                    <a:pt x="1412" y="8654"/>
                    <a:pt x="0" y="15617"/>
                    <a:pt x="318" y="22619"/>
                  </a:cubicBezTo>
                  <a:cubicBezTo>
                    <a:pt x="637" y="29641"/>
                    <a:pt x="2924" y="36803"/>
                    <a:pt x="7897" y="41756"/>
                  </a:cubicBezTo>
                  <a:cubicBezTo>
                    <a:pt x="15735" y="49514"/>
                    <a:pt x="28347" y="50250"/>
                    <a:pt x="37000" y="57113"/>
                  </a:cubicBezTo>
                  <a:cubicBezTo>
                    <a:pt x="49055" y="66701"/>
                    <a:pt x="49732" y="84465"/>
                    <a:pt x="56296" y="98430"/>
                  </a:cubicBezTo>
                  <a:cubicBezTo>
                    <a:pt x="61886" y="110306"/>
                    <a:pt x="72370" y="119815"/>
                    <a:pt x="84743" y="124211"/>
                  </a:cubicBezTo>
                  <a:cubicBezTo>
                    <a:pt x="90058" y="126091"/>
                    <a:pt x="95693" y="127024"/>
                    <a:pt x="101330" y="127024"/>
                  </a:cubicBezTo>
                  <a:cubicBezTo>
                    <a:pt x="108815" y="127024"/>
                    <a:pt x="116305" y="125379"/>
                    <a:pt x="123056" y="122122"/>
                  </a:cubicBezTo>
                  <a:lnTo>
                    <a:pt x="110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6"/>
            <p:cNvSpPr/>
            <p:nvPr/>
          </p:nvSpPr>
          <p:spPr>
            <a:xfrm rot="5400000">
              <a:off x="7106583" y="-450382"/>
              <a:ext cx="2648369" cy="2207891"/>
            </a:xfrm>
            <a:custGeom>
              <a:avLst/>
              <a:gdLst/>
              <a:ahLst/>
              <a:cxnLst/>
              <a:rect l="l" t="t" r="r" b="b"/>
              <a:pathLst>
                <a:path w="77483" h="64596" extrusionOk="0">
                  <a:moveTo>
                    <a:pt x="77343" y="0"/>
                  </a:moveTo>
                  <a:lnTo>
                    <a:pt x="0" y="1174"/>
                  </a:lnTo>
                  <a:lnTo>
                    <a:pt x="3959" y="64055"/>
                  </a:lnTo>
                  <a:cubicBezTo>
                    <a:pt x="5452" y="64420"/>
                    <a:pt x="6980" y="64596"/>
                    <a:pt x="8508" y="64596"/>
                  </a:cubicBezTo>
                  <a:cubicBezTo>
                    <a:pt x="15714" y="64596"/>
                    <a:pt x="22930" y="60693"/>
                    <a:pt x="26557" y="54407"/>
                  </a:cubicBezTo>
                  <a:cubicBezTo>
                    <a:pt x="31093" y="46549"/>
                    <a:pt x="31013" y="35071"/>
                    <a:pt x="39109" y="30993"/>
                  </a:cubicBezTo>
                  <a:cubicBezTo>
                    <a:pt x="41201" y="29935"/>
                    <a:pt x="43435" y="29604"/>
                    <a:pt x="45741" y="29604"/>
                  </a:cubicBezTo>
                  <a:cubicBezTo>
                    <a:pt x="49590" y="29604"/>
                    <a:pt x="53643" y="30525"/>
                    <a:pt x="57579" y="30525"/>
                  </a:cubicBezTo>
                  <a:cubicBezTo>
                    <a:pt x="58776" y="30525"/>
                    <a:pt x="59964" y="30440"/>
                    <a:pt x="61131" y="30217"/>
                  </a:cubicBezTo>
                  <a:cubicBezTo>
                    <a:pt x="67238" y="29044"/>
                    <a:pt x="72131" y="24070"/>
                    <a:pt x="74618" y="18361"/>
                  </a:cubicBezTo>
                  <a:cubicBezTo>
                    <a:pt x="77105" y="12632"/>
                    <a:pt x="77482" y="6227"/>
                    <a:pt x="77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6"/>
            <p:cNvSpPr/>
            <p:nvPr/>
          </p:nvSpPr>
          <p:spPr>
            <a:xfrm rot="5400000">
              <a:off x="505716" y="-1966886"/>
              <a:ext cx="2012948" cy="4687069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2746" y="0"/>
                  </a:moveTo>
                  <a:lnTo>
                    <a:pt x="0" y="171535"/>
                  </a:lnTo>
                  <a:lnTo>
                    <a:pt x="67914" y="174857"/>
                  </a:lnTo>
                  <a:cubicBezTo>
                    <a:pt x="75095" y="165210"/>
                    <a:pt x="74857" y="151185"/>
                    <a:pt x="68789" y="140801"/>
                  </a:cubicBezTo>
                  <a:cubicBezTo>
                    <a:pt x="62702" y="130437"/>
                    <a:pt x="51602" y="123594"/>
                    <a:pt x="39865" y="120948"/>
                  </a:cubicBezTo>
                  <a:cubicBezTo>
                    <a:pt x="37399" y="120371"/>
                    <a:pt x="34832" y="119973"/>
                    <a:pt x="32684" y="118581"/>
                  </a:cubicBezTo>
                  <a:cubicBezTo>
                    <a:pt x="29442" y="116492"/>
                    <a:pt x="27890" y="112593"/>
                    <a:pt x="27154" y="108814"/>
                  </a:cubicBezTo>
                  <a:cubicBezTo>
                    <a:pt x="23275" y="88941"/>
                    <a:pt x="36981" y="69824"/>
                    <a:pt x="38174" y="49593"/>
                  </a:cubicBezTo>
                  <a:cubicBezTo>
                    <a:pt x="39467" y="27671"/>
                    <a:pt x="23911" y="5889"/>
                    <a:pt x="2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6"/>
            <p:cNvSpPr/>
            <p:nvPr/>
          </p:nvSpPr>
          <p:spPr>
            <a:xfrm rot="5400000">
              <a:off x="-836235" y="2873803"/>
              <a:ext cx="3095737" cy="3775432"/>
            </a:xfrm>
            <a:custGeom>
              <a:avLst/>
              <a:gdLst/>
              <a:ahLst/>
              <a:cxnLst/>
              <a:rect l="l" t="t" r="r" b="b"/>
              <a:pathLst>
                <a:path w="99782" h="121690" extrusionOk="0">
                  <a:moveTo>
                    <a:pt x="79254" y="1"/>
                  </a:moveTo>
                  <a:cubicBezTo>
                    <a:pt x="74898" y="1"/>
                    <a:pt x="70544" y="853"/>
                    <a:pt x="66541" y="2572"/>
                  </a:cubicBezTo>
                  <a:cubicBezTo>
                    <a:pt x="57510" y="6431"/>
                    <a:pt x="50448" y="14627"/>
                    <a:pt x="47962" y="24155"/>
                  </a:cubicBezTo>
                  <a:cubicBezTo>
                    <a:pt x="45734" y="32709"/>
                    <a:pt x="47066" y="41740"/>
                    <a:pt x="46231" y="50533"/>
                  </a:cubicBezTo>
                  <a:cubicBezTo>
                    <a:pt x="45376" y="59346"/>
                    <a:pt x="41278" y="68934"/>
                    <a:pt x="32883" y="71699"/>
                  </a:cubicBezTo>
                  <a:cubicBezTo>
                    <a:pt x="28268" y="73191"/>
                    <a:pt x="23195" y="72336"/>
                    <a:pt x="18481" y="73390"/>
                  </a:cubicBezTo>
                  <a:cubicBezTo>
                    <a:pt x="9270" y="75439"/>
                    <a:pt x="2944" y="84570"/>
                    <a:pt x="1472" y="93899"/>
                  </a:cubicBezTo>
                  <a:cubicBezTo>
                    <a:pt x="0" y="103229"/>
                    <a:pt x="2467" y="112698"/>
                    <a:pt x="5431" y="121689"/>
                  </a:cubicBezTo>
                  <a:lnTo>
                    <a:pt x="99782" y="105457"/>
                  </a:lnTo>
                  <a:lnTo>
                    <a:pt x="94988" y="4004"/>
                  </a:lnTo>
                  <a:cubicBezTo>
                    <a:pt x="90203" y="1346"/>
                    <a:pt x="84727" y="1"/>
                    <a:pt x="79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2" name="Google Shape;352;p6"/>
            <p:cNvGrpSpPr/>
            <p:nvPr/>
          </p:nvGrpSpPr>
          <p:grpSpPr>
            <a:xfrm>
              <a:off x="7861225" y="-420350"/>
              <a:ext cx="1673500" cy="1919675"/>
              <a:chOff x="6991800" y="4370325"/>
              <a:chExt cx="1673500" cy="1919675"/>
            </a:xfrm>
          </p:grpSpPr>
          <p:sp>
            <p:nvSpPr>
              <p:cNvPr id="353" name="Google Shape;353;p6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7006225" y="4476750"/>
                <a:ext cx="1646650" cy="1772975"/>
              </a:xfrm>
              <a:custGeom>
                <a:avLst/>
                <a:gdLst/>
                <a:ahLst/>
                <a:cxnLst/>
                <a:rect l="l" t="t" r="r" b="b"/>
                <a:pathLst>
                  <a:path w="65866" h="70919" extrusionOk="0">
                    <a:moveTo>
                      <a:pt x="35390" y="1"/>
                    </a:moveTo>
                    <a:lnTo>
                      <a:pt x="1" y="24489"/>
                    </a:lnTo>
                    <a:lnTo>
                      <a:pt x="32147" y="70918"/>
                    </a:lnTo>
                    <a:lnTo>
                      <a:pt x="64891" y="48241"/>
                    </a:lnTo>
                    <a:lnTo>
                      <a:pt x="65865" y="44023"/>
                    </a:lnTo>
                    <a:lnTo>
                      <a:pt x="35390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>
                <a:off x="7043025" y="4370325"/>
                <a:ext cx="1622275" cy="1727725"/>
              </a:xfrm>
              <a:custGeom>
                <a:avLst/>
                <a:gdLst/>
                <a:ahLst/>
                <a:cxnLst/>
                <a:rect l="l" t="t" r="r" b="b"/>
                <a:pathLst>
                  <a:path w="64891" h="69109" extrusionOk="0">
                    <a:moveTo>
                      <a:pt x="32744" y="1"/>
                    </a:moveTo>
                    <a:lnTo>
                      <a:pt x="1" y="22678"/>
                    </a:lnTo>
                    <a:lnTo>
                      <a:pt x="32147" y="69108"/>
                    </a:lnTo>
                    <a:lnTo>
                      <a:pt x="64891" y="46430"/>
                    </a:lnTo>
                    <a:lnTo>
                      <a:pt x="327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357" name="Google Shape;357;p6"/>
              <p:cNvCxnSpPr/>
              <p:nvPr/>
            </p:nvCxnSpPr>
            <p:spPr>
              <a:xfrm flipH="1">
                <a:off x="7819100" y="5579750"/>
                <a:ext cx="8334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6"/>
              <p:cNvCxnSpPr/>
              <p:nvPr/>
            </p:nvCxnSpPr>
            <p:spPr>
              <a:xfrm flipH="1">
                <a:off x="7793300" y="5611488"/>
                <a:ext cx="859200" cy="5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6"/>
              <p:cNvCxnSpPr/>
              <p:nvPr/>
            </p:nvCxnSpPr>
            <p:spPr>
              <a:xfrm flipH="1">
                <a:off x="7793350" y="5658800"/>
                <a:ext cx="8382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0" name="Google Shape;360;p6"/>
              <p:cNvSpPr/>
              <p:nvPr/>
            </p:nvSpPr>
            <p:spPr>
              <a:xfrm>
                <a:off x="7186250" y="4504100"/>
                <a:ext cx="1326875" cy="1412925"/>
              </a:xfrm>
              <a:custGeom>
                <a:avLst/>
                <a:gdLst/>
                <a:ahLst/>
                <a:cxnLst/>
                <a:rect l="l" t="t" r="r" b="b"/>
                <a:pathLst>
                  <a:path w="53075" h="56517" extrusionOk="0">
                    <a:moveTo>
                      <a:pt x="26796" y="1"/>
                    </a:moveTo>
                    <a:lnTo>
                      <a:pt x="1" y="18541"/>
                    </a:lnTo>
                    <a:lnTo>
                      <a:pt x="26299" y="56516"/>
                    </a:lnTo>
                    <a:lnTo>
                      <a:pt x="53075" y="37976"/>
                    </a:lnTo>
                    <a:lnTo>
                      <a:pt x="26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382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7364300" y="4679175"/>
                <a:ext cx="719650" cy="68532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27413" extrusionOk="0">
                    <a:moveTo>
                      <a:pt x="16790" y="0"/>
                    </a:moveTo>
                    <a:lnTo>
                      <a:pt x="737" y="11100"/>
                    </a:lnTo>
                    <a:cubicBezTo>
                      <a:pt x="1672" y="12413"/>
                      <a:pt x="1313" y="14223"/>
                      <a:pt x="1" y="15119"/>
                    </a:cubicBezTo>
                    <a:lnTo>
                      <a:pt x="7978" y="26656"/>
                    </a:lnTo>
                    <a:cubicBezTo>
                      <a:pt x="8476" y="26309"/>
                      <a:pt x="9050" y="26142"/>
                      <a:pt x="9618" y="26142"/>
                    </a:cubicBezTo>
                    <a:cubicBezTo>
                      <a:pt x="10546" y="26142"/>
                      <a:pt x="11461" y="26586"/>
                      <a:pt x="12016" y="27412"/>
                    </a:cubicBezTo>
                    <a:lnTo>
                      <a:pt x="28049" y="16292"/>
                    </a:lnTo>
                    <a:cubicBezTo>
                      <a:pt x="27134" y="14979"/>
                      <a:pt x="27472" y="13149"/>
                      <a:pt x="28785" y="12254"/>
                    </a:cubicBezTo>
                    <a:lnTo>
                      <a:pt x="20808" y="716"/>
                    </a:lnTo>
                    <a:cubicBezTo>
                      <a:pt x="20303" y="1076"/>
                      <a:pt x="19728" y="1247"/>
                      <a:pt x="19159" y="1247"/>
                    </a:cubicBezTo>
                    <a:cubicBezTo>
                      <a:pt x="18248" y="1247"/>
                      <a:pt x="17353" y="808"/>
                      <a:pt x="167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7632850" y="509145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6014"/>
                    </a:lnTo>
                    <a:lnTo>
                      <a:pt x="21922" y="1592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7684075" y="5163550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1" y="1442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7734800" y="5235675"/>
                <a:ext cx="548075" cy="3998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599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599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7786525" y="5307275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0" y="1440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7837750" y="537940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0" y="14422"/>
                    </a:lnTo>
                    <a:lnTo>
                      <a:pt x="1094" y="1601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7438400" y="4749275"/>
                <a:ext cx="571950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22878" h="21784" extrusionOk="0">
                    <a:moveTo>
                      <a:pt x="13329" y="1"/>
                    </a:moveTo>
                    <a:lnTo>
                      <a:pt x="558" y="8833"/>
                    </a:lnTo>
                    <a:cubicBezTo>
                      <a:pt x="1294" y="9888"/>
                      <a:pt x="1035" y="11320"/>
                      <a:pt x="1" y="12036"/>
                    </a:cubicBezTo>
                    <a:lnTo>
                      <a:pt x="6326" y="21226"/>
                    </a:lnTo>
                    <a:cubicBezTo>
                      <a:pt x="6734" y="20942"/>
                      <a:pt x="7198" y="20806"/>
                      <a:pt x="7656" y="20806"/>
                    </a:cubicBezTo>
                    <a:cubicBezTo>
                      <a:pt x="8384" y="20806"/>
                      <a:pt x="9097" y="21149"/>
                      <a:pt x="9549" y="21783"/>
                    </a:cubicBezTo>
                    <a:lnTo>
                      <a:pt x="22300" y="12971"/>
                    </a:lnTo>
                    <a:cubicBezTo>
                      <a:pt x="21584" y="11917"/>
                      <a:pt x="21823" y="10484"/>
                      <a:pt x="22877" y="9748"/>
                    </a:cubicBezTo>
                    <a:lnTo>
                      <a:pt x="16531" y="578"/>
                    </a:lnTo>
                    <a:cubicBezTo>
                      <a:pt x="16127" y="868"/>
                      <a:pt x="15669" y="1006"/>
                      <a:pt x="15218" y="1006"/>
                    </a:cubicBezTo>
                    <a:cubicBezTo>
                      <a:pt x="14493" y="1006"/>
                      <a:pt x="13782" y="651"/>
                      <a:pt x="13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7080825" y="5078025"/>
                <a:ext cx="657475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299" h="39070" fill="none" extrusionOk="0">
                    <a:moveTo>
                      <a:pt x="1" y="0"/>
                    </a:moveTo>
                    <a:lnTo>
                      <a:pt x="26299" y="39069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7060925" y="5121775"/>
                <a:ext cx="657500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300" h="39070" fill="none" extrusionOk="0">
                    <a:moveTo>
                      <a:pt x="1" y="1"/>
                    </a:moveTo>
                    <a:lnTo>
                      <a:pt x="26299" y="39070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" name="Google Shape;372;p6"/>
            <p:cNvGrpSpPr/>
            <p:nvPr/>
          </p:nvGrpSpPr>
          <p:grpSpPr>
            <a:xfrm rot="-2516882">
              <a:off x="22474" y="-388427"/>
              <a:ext cx="812678" cy="908809"/>
              <a:chOff x="2180275" y="-47850"/>
              <a:chExt cx="812625" cy="908750"/>
            </a:xfrm>
          </p:grpSpPr>
          <p:sp>
            <p:nvSpPr>
              <p:cNvPr id="373" name="Google Shape;373;p6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" name="Google Shape;391;p6"/>
            <p:cNvGrpSpPr/>
            <p:nvPr/>
          </p:nvGrpSpPr>
          <p:grpSpPr>
            <a:xfrm rot="9460325">
              <a:off x="8178123" y="4584462"/>
              <a:ext cx="824375" cy="921890"/>
              <a:chOff x="2180275" y="-47850"/>
              <a:chExt cx="812625" cy="908750"/>
            </a:xfrm>
          </p:grpSpPr>
          <p:sp>
            <p:nvSpPr>
              <p:cNvPr id="392" name="Google Shape;392;p6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" name="Google Shape;410;p6"/>
            <p:cNvGrpSpPr/>
            <p:nvPr/>
          </p:nvGrpSpPr>
          <p:grpSpPr>
            <a:xfrm rot="-6957884" flipH="1">
              <a:off x="8790906" y="4677044"/>
              <a:ext cx="647223" cy="397277"/>
              <a:chOff x="3635425" y="69650"/>
              <a:chExt cx="965800" cy="592825"/>
            </a:xfrm>
          </p:grpSpPr>
          <p:sp>
            <p:nvSpPr>
              <p:cNvPr id="411" name="Google Shape;411;p6"/>
              <p:cNvSpPr/>
              <p:nvPr/>
            </p:nvSpPr>
            <p:spPr>
              <a:xfrm>
                <a:off x="3741350" y="90400"/>
                <a:ext cx="859875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34395" h="17467" fill="none" extrusionOk="0">
                    <a:moveTo>
                      <a:pt x="0" y="17467"/>
                    </a:moveTo>
                    <a:cubicBezTo>
                      <a:pt x="10464" y="9848"/>
                      <a:pt x="21723" y="2746"/>
                      <a:pt x="34395" y="1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rgbClr val="28292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3783125" y="468375"/>
                <a:ext cx="701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06" extrusionOk="0">
                    <a:moveTo>
                      <a:pt x="2805" y="0"/>
                    </a:moveTo>
                    <a:cubicBezTo>
                      <a:pt x="2805" y="1"/>
                      <a:pt x="279" y="5471"/>
                      <a:pt x="140" y="6167"/>
                    </a:cubicBezTo>
                    <a:cubicBezTo>
                      <a:pt x="0" y="6843"/>
                      <a:pt x="418" y="7520"/>
                      <a:pt x="1114" y="7679"/>
                    </a:cubicBezTo>
                    <a:cubicBezTo>
                      <a:pt x="1204" y="7697"/>
                      <a:pt x="1294" y="7706"/>
                      <a:pt x="1382" y="7706"/>
                    </a:cubicBezTo>
                    <a:cubicBezTo>
                      <a:pt x="1976" y="7706"/>
                      <a:pt x="2505" y="7310"/>
                      <a:pt x="2626" y="6704"/>
                    </a:cubicBezTo>
                    <a:cubicBezTo>
                      <a:pt x="2785" y="6008"/>
                      <a:pt x="2805" y="1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3865675" y="221850"/>
                <a:ext cx="70150" cy="192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13" extrusionOk="0">
                    <a:moveTo>
                      <a:pt x="1396" y="1"/>
                    </a:moveTo>
                    <a:cubicBezTo>
                      <a:pt x="813" y="1"/>
                      <a:pt x="299" y="395"/>
                      <a:pt x="180" y="1009"/>
                    </a:cubicBezTo>
                    <a:cubicBezTo>
                      <a:pt x="20" y="1685"/>
                      <a:pt x="0" y="7713"/>
                      <a:pt x="0" y="7713"/>
                    </a:cubicBezTo>
                    <a:cubicBezTo>
                      <a:pt x="0" y="7713"/>
                      <a:pt x="2507" y="2242"/>
                      <a:pt x="2666" y="1546"/>
                    </a:cubicBezTo>
                    <a:cubicBezTo>
                      <a:pt x="2805" y="850"/>
                      <a:pt x="2388" y="174"/>
                      <a:pt x="1691" y="34"/>
                    </a:cubicBezTo>
                    <a:cubicBezTo>
                      <a:pt x="1592" y="12"/>
                      <a:pt x="1493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3874125" y="464400"/>
                <a:ext cx="125350" cy="1708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6834" extrusionOk="0">
                    <a:moveTo>
                      <a:pt x="1" y="0"/>
                    </a:moveTo>
                    <a:cubicBezTo>
                      <a:pt x="1" y="1"/>
                      <a:pt x="2089" y="5650"/>
                      <a:pt x="2487" y="6247"/>
                    </a:cubicBezTo>
                    <a:cubicBezTo>
                      <a:pt x="2731" y="6631"/>
                      <a:pt x="3147" y="6834"/>
                      <a:pt x="3573" y="6834"/>
                    </a:cubicBezTo>
                    <a:cubicBezTo>
                      <a:pt x="3808" y="6834"/>
                      <a:pt x="4045" y="6772"/>
                      <a:pt x="4258" y="6644"/>
                    </a:cubicBezTo>
                    <a:cubicBezTo>
                      <a:pt x="4835" y="6266"/>
                      <a:pt x="5014" y="5471"/>
                      <a:pt x="4636" y="4874"/>
                    </a:cubicBezTo>
                    <a:cubicBezTo>
                      <a:pt x="4258" y="427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3719475" y="247575"/>
                <a:ext cx="1258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6844" extrusionOk="0">
                    <a:moveTo>
                      <a:pt x="1459" y="1"/>
                    </a:moveTo>
                    <a:cubicBezTo>
                      <a:pt x="1225" y="1"/>
                      <a:pt x="988" y="65"/>
                      <a:pt x="776" y="199"/>
                    </a:cubicBezTo>
                    <a:cubicBezTo>
                      <a:pt x="179" y="577"/>
                      <a:pt x="0" y="1373"/>
                      <a:pt x="398" y="1969"/>
                    </a:cubicBezTo>
                    <a:cubicBezTo>
                      <a:pt x="776" y="2566"/>
                      <a:pt x="5033" y="6843"/>
                      <a:pt x="5033" y="6843"/>
                    </a:cubicBezTo>
                    <a:cubicBezTo>
                      <a:pt x="5033" y="6843"/>
                      <a:pt x="2944" y="1194"/>
                      <a:pt x="2546" y="597"/>
                    </a:cubicBezTo>
                    <a:cubicBezTo>
                      <a:pt x="2303" y="212"/>
                      <a:pt x="1885" y="1"/>
                      <a:pt x="1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3660775" y="456425"/>
                <a:ext cx="175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4817" extrusionOk="0">
                    <a:moveTo>
                      <a:pt x="7023" y="1"/>
                    </a:moveTo>
                    <a:cubicBezTo>
                      <a:pt x="7022" y="1"/>
                      <a:pt x="1373" y="2090"/>
                      <a:pt x="777" y="2487"/>
                    </a:cubicBezTo>
                    <a:cubicBezTo>
                      <a:pt x="180" y="2865"/>
                      <a:pt x="1" y="3661"/>
                      <a:pt x="379" y="4258"/>
                    </a:cubicBezTo>
                    <a:cubicBezTo>
                      <a:pt x="621" y="4614"/>
                      <a:pt x="1033" y="4816"/>
                      <a:pt x="1456" y="4816"/>
                    </a:cubicBezTo>
                    <a:cubicBezTo>
                      <a:pt x="1693" y="4816"/>
                      <a:pt x="1934" y="4752"/>
                      <a:pt x="2149" y="4616"/>
                    </a:cubicBezTo>
                    <a:cubicBezTo>
                      <a:pt x="2746" y="4258"/>
                      <a:pt x="7023" y="1"/>
                      <a:pt x="7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3883075" y="305750"/>
                <a:ext cx="1750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835" extrusionOk="0">
                    <a:moveTo>
                      <a:pt x="5549" y="0"/>
                    </a:moveTo>
                    <a:cubicBezTo>
                      <a:pt x="5315" y="0"/>
                      <a:pt x="5081" y="64"/>
                      <a:pt x="4874" y="199"/>
                    </a:cubicBezTo>
                    <a:cubicBezTo>
                      <a:pt x="4278" y="577"/>
                      <a:pt x="1" y="4834"/>
                      <a:pt x="1" y="4834"/>
                    </a:cubicBezTo>
                    <a:cubicBezTo>
                      <a:pt x="1" y="4834"/>
                      <a:pt x="5630" y="2746"/>
                      <a:pt x="6247" y="2348"/>
                    </a:cubicBezTo>
                    <a:cubicBezTo>
                      <a:pt x="6824" y="1970"/>
                      <a:pt x="7003" y="1174"/>
                      <a:pt x="6645" y="577"/>
                    </a:cubicBezTo>
                    <a:cubicBezTo>
                      <a:pt x="6389" y="207"/>
                      <a:pt x="5969" y="0"/>
                      <a:pt x="5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3886075" y="447475"/>
                <a:ext cx="195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2694" extrusionOk="0">
                    <a:moveTo>
                      <a:pt x="0" y="1"/>
                    </a:moveTo>
                    <a:cubicBezTo>
                      <a:pt x="0" y="1"/>
                      <a:pt x="5471" y="2527"/>
                      <a:pt x="6167" y="2666"/>
                    </a:cubicBezTo>
                    <a:cubicBezTo>
                      <a:pt x="6257" y="2684"/>
                      <a:pt x="6346" y="2693"/>
                      <a:pt x="6435" y="2693"/>
                    </a:cubicBezTo>
                    <a:cubicBezTo>
                      <a:pt x="7029" y="2693"/>
                      <a:pt x="7557" y="2298"/>
                      <a:pt x="7679" y="1692"/>
                    </a:cubicBezTo>
                    <a:cubicBezTo>
                      <a:pt x="7838" y="995"/>
                      <a:pt x="7420" y="339"/>
                      <a:pt x="6724" y="180"/>
                    </a:cubicBezTo>
                    <a:cubicBezTo>
                      <a:pt x="6028" y="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3636900" y="368075"/>
                <a:ext cx="1959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680" extrusionOk="0">
                    <a:moveTo>
                      <a:pt x="1357" y="0"/>
                    </a:moveTo>
                    <a:cubicBezTo>
                      <a:pt x="778" y="0"/>
                      <a:pt x="276" y="392"/>
                      <a:pt x="140" y="989"/>
                    </a:cubicBezTo>
                    <a:cubicBezTo>
                      <a:pt x="1" y="1685"/>
                      <a:pt x="419" y="2361"/>
                      <a:pt x="1115" y="2520"/>
                    </a:cubicBezTo>
                    <a:cubicBezTo>
                      <a:pt x="1811" y="2660"/>
                      <a:pt x="7839" y="2680"/>
                      <a:pt x="7839" y="2680"/>
                    </a:cubicBezTo>
                    <a:cubicBezTo>
                      <a:pt x="7839" y="2680"/>
                      <a:pt x="2368" y="173"/>
                      <a:pt x="1652" y="34"/>
                    </a:cubicBezTo>
                    <a:cubicBezTo>
                      <a:pt x="1552" y="11"/>
                      <a:pt x="1453" y="0"/>
                      <a:pt x="1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3713500" y="464400"/>
                <a:ext cx="130325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67" extrusionOk="0">
                    <a:moveTo>
                      <a:pt x="5212" y="0"/>
                    </a:moveTo>
                    <a:cubicBezTo>
                      <a:pt x="5212" y="1"/>
                      <a:pt x="816" y="4098"/>
                      <a:pt x="398" y="4675"/>
                    </a:cubicBezTo>
                    <a:cubicBezTo>
                      <a:pt x="0" y="5252"/>
                      <a:pt x="140" y="6048"/>
                      <a:pt x="716" y="6445"/>
                    </a:cubicBezTo>
                    <a:cubicBezTo>
                      <a:pt x="934" y="6596"/>
                      <a:pt x="1180" y="6666"/>
                      <a:pt x="1425" y="6666"/>
                    </a:cubicBezTo>
                    <a:cubicBezTo>
                      <a:pt x="1828" y="6666"/>
                      <a:pt x="2227" y="6474"/>
                      <a:pt x="2487" y="6127"/>
                    </a:cubicBezTo>
                    <a:cubicBezTo>
                      <a:pt x="2885" y="5550"/>
                      <a:pt x="5212" y="1"/>
                      <a:pt x="5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875625" y="251850"/>
                <a:ext cx="1303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73" extrusionOk="0">
                    <a:moveTo>
                      <a:pt x="3770" y="0"/>
                    </a:moveTo>
                    <a:cubicBezTo>
                      <a:pt x="3367" y="0"/>
                      <a:pt x="2971" y="190"/>
                      <a:pt x="2726" y="545"/>
                    </a:cubicBezTo>
                    <a:cubicBezTo>
                      <a:pt x="2328" y="1122"/>
                      <a:pt x="0" y="6672"/>
                      <a:pt x="0" y="6672"/>
                    </a:cubicBezTo>
                    <a:cubicBezTo>
                      <a:pt x="0" y="6672"/>
                      <a:pt x="4397" y="2554"/>
                      <a:pt x="4814" y="1977"/>
                    </a:cubicBezTo>
                    <a:cubicBezTo>
                      <a:pt x="5212" y="1420"/>
                      <a:pt x="5073" y="625"/>
                      <a:pt x="4496" y="227"/>
                    </a:cubicBezTo>
                    <a:cubicBezTo>
                      <a:pt x="4275" y="74"/>
                      <a:pt x="4021" y="0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858700" y="468875"/>
                <a:ext cx="68175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7744" extrusionOk="0">
                    <a:moveTo>
                      <a:pt x="220" y="0"/>
                    </a:moveTo>
                    <a:cubicBezTo>
                      <a:pt x="220" y="0"/>
                      <a:pt x="1" y="6008"/>
                      <a:pt x="120" y="6704"/>
                    </a:cubicBezTo>
                    <a:cubicBezTo>
                      <a:pt x="243" y="7316"/>
                      <a:pt x="749" y="7744"/>
                      <a:pt x="1343" y="7744"/>
                    </a:cubicBezTo>
                    <a:cubicBezTo>
                      <a:pt x="1425" y="7744"/>
                      <a:pt x="1508" y="7735"/>
                      <a:pt x="1592" y="7719"/>
                    </a:cubicBezTo>
                    <a:cubicBezTo>
                      <a:pt x="2289" y="7599"/>
                      <a:pt x="2726" y="6963"/>
                      <a:pt x="2647" y="6266"/>
                    </a:cubicBezTo>
                    <a:cubicBezTo>
                      <a:pt x="2507" y="5570"/>
                      <a:pt x="220" y="0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3791575" y="220225"/>
                <a:ext cx="691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759" extrusionOk="0">
                    <a:moveTo>
                      <a:pt x="1402" y="0"/>
                    </a:moveTo>
                    <a:cubicBezTo>
                      <a:pt x="1327" y="0"/>
                      <a:pt x="1251" y="7"/>
                      <a:pt x="1174" y="20"/>
                    </a:cubicBezTo>
                    <a:cubicBezTo>
                      <a:pt x="438" y="139"/>
                      <a:pt x="0" y="796"/>
                      <a:pt x="120" y="1492"/>
                    </a:cubicBezTo>
                    <a:cubicBezTo>
                      <a:pt x="259" y="2188"/>
                      <a:pt x="2547" y="7758"/>
                      <a:pt x="2547" y="7758"/>
                    </a:cubicBezTo>
                    <a:cubicBezTo>
                      <a:pt x="2547" y="7758"/>
                      <a:pt x="2766" y="1731"/>
                      <a:pt x="2646" y="1034"/>
                    </a:cubicBezTo>
                    <a:cubicBezTo>
                      <a:pt x="2522" y="415"/>
                      <a:pt x="2005" y="0"/>
                      <a:pt x="1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3635425" y="442425"/>
                <a:ext cx="1964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7858" h="2570" extrusionOk="0">
                    <a:moveTo>
                      <a:pt x="2308" y="0"/>
                    </a:moveTo>
                    <a:cubicBezTo>
                      <a:pt x="1739" y="0"/>
                      <a:pt x="1311" y="12"/>
                      <a:pt x="1154" y="44"/>
                    </a:cubicBezTo>
                    <a:cubicBezTo>
                      <a:pt x="458" y="163"/>
                      <a:pt x="0" y="800"/>
                      <a:pt x="120" y="1496"/>
                    </a:cubicBezTo>
                    <a:cubicBezTo>
                      <a:pt x="243" y="2151"/>
                      <a:pt x="793" y="2570"/>
                      <a:pt x="1375" y="2570"/>
                    </a:cubicBezTo>
                    <a:cubicBezTo>
                      <a:pt x="1447" y="2570"/>
                      <a:pt x="1519" y="2563"/>
                      <a:pt x="1592" y="2550"/>
                    </a:cubicBezTo>
                    <a:cubicBezTo>
                      <a:pt x="2288" y="2431"/>
                      <a:pt x="7858" y="143"/>
                      <a:pt x="7858" y="143"/>
                    </a:cubicBezTo>
                    <a:cubicBezTo>
                      <a:pt x="7858" y="143"/>
                      <a:pt x="4257" y="0"/>
                      <a:pt x="2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3886550" y="376375"/>
                <a:ext cx="1964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2563" extrusionOk="0">
                    <a:moveTo>
                      <a:pt x="6495" y="1"/>
                    </a:moveTo>
                    <a:cubicBezTo>
                      <a:pt x="6420" y="1"/>
                      <a:pt x="6344" y="7"/>
                      <a:pt x="6267" y="20"/>
                    </a:cubicBezTo>
                    <a:cubicBezTo>
                      <a:pt x="5571" y="139"/>
                      <a:pt x="1" y="2427"/>
                      <a:pt x="1" y="2427"/>
                    </a:cubicBezTo>
                    <a:cubicBezTo>
                      <a:pt x="1" y="2427"/>
                      <a:pt x="3722" y="2562"/>
                      <a:pt x="5654" y="2562"/>
                    </a:cubicBezTo>
                    <a:cubicBezTo>
                      <a:pt x="6182" y="2562"/>
                      <a:pt x="6576" y="2552"/>
                      <a:pt x="6725" y="2527"/>
                    </a:cubicBezTo>
                    <a:cubicBezTo>
                      <a:pt x="7421" y="2407"/>
                      <a:pt x="7859" y="1751"/>
                      <a:pt x="7739" y="1054"/>
                    </a:cubicBezTo>
                    <a:cubicBezTo>
                      <a:pt x="7633" y="417"/>
                      <a:pt x="7102" y="1"/>
                      <a:pt x="6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3882575" y="456925"/>
                <a:ext cx="17062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060" extrusionOk="0">
                    <a:moveTo>
                      <a:pt x="1" y="1"/>
                    </a:moveTo>
                    <a:cubicBezTo>
                      <a:pt x="1" y="1"/>
                      <a:pt x="4099" y="4437"/>
                      <a:pt x="4676" y="4835"/>
                    </a:cubicBezTo>
                    <a:cubicBezTo>
                      <a:pt x="4888" y="4986"/>
                      <a:pt x="5135" y="5060"/>
                      <a:pt x="5381" y="5060"/>
                    </a:cubicBezTo>
                    <a:cubicBezTo>
                      <a:pt x="5781" y="5060"/>
                      <a:pt x="6180" y="4866"/>
                      <a:pt x="6426" y="4497"/>
                    </a:cubicBezTo>
                    <a:cubicBezTo>
                      <a:pt x="6824" y="3940"/>
                      <a:pt x="6685" y="3164"/>
                      <a:pt x="6108" y="2746"/>
                    </a:cubicBezTo>
                    <a:cubicBezTo>
                      <a:pt x="5531" y="2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3665250" y="299725"/>
                <a:ext cx="1711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5056" extrusionOk="0">
                    <a:moveTo>
                      <a:pt x="1455" y="1"/>
                    </a:moveTo>
                    <a:cubicBezTo>
                      <a:pt x="1048" y="1"/>
                      <a:pt x="646" y="193"/>
                      <a:pt x="399" y="540"/>
                    </a:cubicBezTo>
                    <a:cubicBezTo>
                      <a:pt x="1" y="1117"/>
                      <a:pt x="160" y="1912"/>
                      <a:pt x="737" y="2310"/>
                    </a:cubicBezTo>
                    <a:cubicBezTo>
                      <a:pt x="1294" y="2708"/>
                      <a:pt x="6844" y="5055"/>
                      <a:pt x="6844" y="5055"/>
                    </a:cubicBezTo>
                    <a:cubicBezTo>
                      <a:pt x="6844" y="5055"/>
                      <a:pt x="2746" y="639"/>
                      <a:pt x="2169" y="222"/>
                    </a:cubicBezTo>
                    <a:cubicBezTo>
                      <a:pt x="1951" y="71"/>
                      <a:pt x="1702" y="1"/>
                      <a:pt x="1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3793075" y="382575"/>
                <a:ext cx="133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691" extrusionOk="0">
                    <a:moveTo>
                      <a:pt x="2669" y="0"/>
                    </a:moveTo>
                    <a:cubicBezTo>
                      <a:pt x="2240" y="0"/>
                      <a:pt x="1804" y="119"/>
                      <a:pt x="1413" y="369"/>
                    </a:cubicBezTo>
                    <a:cubicBezTo>
                      <a:pt x="318" y="1065"/>
                      <a:pt x="0" y="2497"/>
                      <a:pt x="696" y="3591"/>
                    </a:cubicBezTo>
                    <a:cubicBezTo>
                      <a:pt x="1134" y="4299"/>
                      <a:pt x="1896" y="4690"/>
                      <a:pt x="2675" y="4690"/>
                    </a:cubicBezTo>
                    <a:cubicBezTo>
                      <a:pt x="3101" y="4690"/>
                      <a:pt x="3532" y="4574"/>
                      <a:pt x="3919" y="4328"/>
                    </a:cubicBezTo>
                    <a:cubicBezTo>
                      <a:pt x="5013" y="3631"/>
                      <a:pt x="5331" y="2179"/>
                      <a:pt x="4635" y="1085"/>
                    </a:cubicBezTo>
                    <a:cubicBezTo>
                      <a:pt x="4188" y="383"/>
                      <a:pt x="3438" y="0"/>
                      <a:pt x="2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4119300" y="154075"/>
                <a:ext cx="281525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11261" h="15998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8177" y="1552"/>
                      <a:pt x="5372" y="3143"/>
                      <a:pt x="3124" y="5849"/>
                    </a:cubicBezTo>
                    <a:cubicBezTo>
                      <a:pt x="1353" y="7957"/>
                      <a:pt x="120" y="10603"/>
                      <a:pt x="21" y="13368"/>
                    </a:cubicBezTo>
                    <a:cubicBezTo>
                      <a:pt x="1" y="14025"/>
                      <a:pt x="41" y="14721"/>
                      <a:pt x="419" y="15298"/>
                    </a:cubicBezTo>
                    <a:cubicBezTo>
                      <a:pt x="696" y="15706"/>
                      <a:pt x="1188" y="15997"/>
                      <a:pt x="1666" y="15997"/>
                    </a:cubicBezTo>
                    <a:cubicBezTo>
                      <a:pt x="1839" y="15997"/>
                      <a:pt x="2010" y="15959"/>
                      <a:pt x="2169" y="15875"/>
                    </a:cubicBezTo>
                    <a:cubicBezTo>
                      <a:pt x="2487" y="15695"/>
                      <a:pt x="2686" y="15377"/>
                      <a:pt x="2865" y="15079"/>
                    </a:cubicBezTo>
                    <a:cubicBezTo>
                      <a:pt x="4775" y="11697"/>
                      <a:pt x="4695" y="7420"/>
                      <a:pt x="6864" y="4178"/>
                    </a:cubicBezTo>
                    <a:cubicBezTo>
                      <a:pt x="7998" y="2467"/>
                      <a:pt x="9669" y="1253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4182475" y="143125"/>
                <a:ext cx="238725" cy="251675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0067" extrusionOk="0">
                    <a:moveTo>
                      <a:pt x="9549" y="0"/>
                    </a:moveTo>
                    <a:cubicBezTo>
                      <a:pt x="5630" y="1453"/>
                      <a:pt x="2347" y="4576"/>
                      <a:pt x="637" y="8395"/>
                    </a:cubicBezTo>
                    <a:cubicBezTo>
                      <a:pt x="438" y="8873"/>
                      <a:pt x="159" y="9569"/>
                      <a:pt x="0" y="10066"/>
                    </a:cubicBezTo>
                    <a:cubicBezTo>
                      <a:pt x="199" y="9589"/>
                      <a:pt x="537" y="8893"/>
                      <a:pt x="776" y="8455"/>
                    </a:cubicBezTo>
                    <a:cubicBezTo>
                      <a:pt x="2686" y="4775"/>
                      <a:pt x="5849" y="1811"/>
                      <a:pt x="9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3937300" y="69650"/>
                <a:ext cx="472475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5627" extrusionOk="0">
                    <a:moveTo>
                      <a:pt x="1338" y="0"/>
                    </a:moveTo>
                    <a:cubicBezTo>
                      <a:pt x="1154" y="0"/>
                      <a:pt x="975" y="25"/>
                      <a:pt x="816" y="95"/>
                    </a:cubicBezTo>
                    <a:cubicBezTo>
                      <a:pt x="219" y="373"/>
                      <a:pt x="0" y="1169"/>
                      <a:pt x="199" y="1825"/>
                    </a:cubicBezTo>
                    <a:cubicBezTo>
                      <a:pt x="398" y="2462"/>
                      <a:pt x="895" y="2939"/>
                      <a:pt x="1432" y="3337"/>
                    </a:cubicBezTo>
                    <a:cubicBezTo>
                      <a:pt x="3581" y="4925"/>
                      <a:pt x="6332" y="5627"/>
                      <a:pt x="9027" y="5627"/>
                    </a:cubicBezTo>
                    <a:cubicBezTo>
                      <a:pt x="9101" y="5627"/>
                      <a:pt x="9176" y="5626"/>
                      <a:pt x="9250" y="5625"/>
                    </a:cubicBezTo>
                    <a:cubicBezTo>
                      <a:pt x="12771" y="5565"/>
                      <a:pt x="15775" y="4372"/>
                      <a:pt x="18898" y="2939"/>
                    </a:cubicBezTo>
                    <a:lnTo>
                      <a:pt x="18898" y="2939"/>
                    </a:lnTo>
                    <a:cubicBezTo>
                      <a:pt x="17185" y="3351"/>
                      <a:pt x="15486" y="3791"/>
                      <a:pt x="13726" y="3791"/>
                    </a:cubicBezTo>
                    <a:cubicBezTo>
                      <a:pt x="13443" y="3791"/>
                      <a:pt x="13158" y="3780"/>
                      <a:pt x="12871" y="3755"/>
                    </a:cubicBezTo>
                    <a:cubicBezTo>
                      <a:pt x="9011" y="3417"/>
                      <a:pt x="5709" y="672"/>
                      <a:pt x="1890" y="55"/>
                    </a:cubicBezTo>
                    <a:cubicBezTo>
                      <a:pt x="1711" y="25"/>
                      <a:pt x="1522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4085500" y="134175"/>
                <a:ext cx="3456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2221" extrusionOk="0">
                    <a:moveTo>
                      <a:pt x="13825" y="0"/>
                    </a:moveTo>
                    <a:lnTo>
                      <a:pt x="13825" y="0"/>
                    </a:lnTo>
                    <a:cubicBezTo>
                      <a:pt x="11191" y="1254"/>
                      <a:pt x="8267" y="1910"/>
                      <a:pt x="5343" y="1910"/>
                    </a:cubicBezTo>
                    <a:cubicBezTo>
                      <a:pt x="4139" y="1910"/>
                      <a:pt x="2935" y="1798"/>
                      <a:pt x="1751" y="1572"/>
                    </a:cubicBezTo>
                    <a:cubicBezTo>
                      <a:pt x="1214" y="1472"/>
                      <a:pt x="497" y="1274"/>
                      <a:pt x="0" y="1154"/>
                    </a:cubicBezTo>
                    <a:lnTo>
                      <a:pt x="0" y="1154"/>
                    </a:lnTo>
                    <a:cubicBezTo>
                      <a:pt x="477" y="1353"/>
                      <a:pt x="1194" y="1572"/>
                      <a:pt x="1691" y="1731"/>
                    </a:cubicBezTo>
                    <a:cubicBezTo>
                      <a:pt x="2977" y="2059"/>
                      <a:pt x="4305" y="2221"/>
                      <a:pt x="5633" y="2221"/>
                    </a:cubicBezTo>
                    <a:cubicBezTo>
                      <a:pt x="8498" y="2221"/>
                      <a:pt x="11366" y="1468"/>
                      <a:pt x="13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3" name="Google Shape;43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3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"/>
          <p:cNvSpPr/>
          <p:nvPr/>
        </p:nvSpPr>
        <p:spPr>
          <a:xfrm rot="10800000" flipH="1">
            <a:off x="-278165" y="4404426"/>
            <a:ext cx="3255577" cy="2714108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6" name="Google Shape;436;p7"/>
          <p:cNvGrpSpPr/>
          <p:nvPr/>
        </p:nvGrpSpPr>
        <p:grpSpPr>
          <a:xfrm rot="-2700000" flipH="1">
            <a:off x="66917" y="6027117"/>
            <a:ext cx="1567779" cy="782339"/>
            <a:chOff x="5351150" y="1861950"/>
            <a:chExt cx="1036450" cy="517200"/>
          </a:xfrm>
        </p:grpSpPr>
        <p:sp>
          <p:nvSpPr>
            <p:cNvPr id="437" name="Google Shape;437;p7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9" name="Google Shape;459;p7"/>
          <p:cNvSpPr/>
          <p:nvPr/>
        </p:nvSpPr>
        <p:spPr>
          <a:xfrm rot="-5400000" flipH="1">
            <a:off x="-503801" y="-222465"/>
            <a:ext cx="3190233" cy="2659632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7"/>
          <p:cNvSpPr/>
          <p:nvPr/>
        </p:nvSpPr>
        <p:spPr>
          <a:xfrm flipH="1">
            <a:off x="7193206" y="-912400"/>
            <a:ext cx="5134428" cy="8682781"/>
          </a:xfrm>
          <a:custGeom>
            <a:avLst/>
            <a:gdLst/>
            <a:ahLst/>
            <a:cxnLst/>
            <a:rect l="l" t="t" r="r" b="b"/>
            <a:pathLst>
              <a:path w="38692" h="107620" extrusionOk="0">
                <a:moveTo>
                  <a:pt x="1" y="0"/>
                </a:moveTo>
                <a:lnTo>
                  <a:pt x="1" y="107620"/>
                </a:lnTo>
                <a:lnTo>
                  <a:pt x="26915" y="107620"/>
                </a:lnTo>
                <a:cubicBezTo>
                  <a:pt x="24290" y="104815"/>
                  <a:pt x="23872" y="100478"/>
                  <a:pt x="24886" y="96778"/>
                </a:cubicBezTo>
                <a:cubicBezTo>
                  <a:pt x="25921" y="93078"/>
                  <a:pt x="28189" y="89876"/>
                  <a:pt x="30436" y="86752"/>
                </a:cubicBezTo>
                <a:cubicBezTo>
                  <a:pt x="32704" y="83649"/>
                  <a:pt x="35052" y="80526"/>
                  <a:pt x="36305" y="76886"/>
                </a:cubicBezTo>
                <a:cubicBezTo>
                  <a:pt x="38692" y="70023"/>
                  <a:pt x="36742" y="62165"/>
                  <a:pt x="32525" y="56237"/>
                </a:cubicBezTo>
                <a:cubicBezTo>
                  <a:pt x="29024" y="51284"/>
                  <a:pt x="23872" y="46907"/>
                  <a:pt x="23335" y="40880"/>
                </a:cubicBezTo>
                <a:cubicBezTo>
                  <a:pt x="22857" y="35628"/>
                  <a:pt x="26100" y="30794"/>
                  <a:pt x="26816" y="25562"/>
                </a:cubicBezTo>
                <a:cubicBezTo>
                  <a:pt x="27751" y="18779"/>
                  <a:pt x="24230" y="11916"/>
                  <a:pt x="18978" y="7500"/>
                </a:cubicBezTo>
                <a:cubicBezTo>
                  <a:pt x="13727" y="3084"/>
                  <a:pt x="6724" y="13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1" name="Google Shape;461;p7"/>
          <p:cNvGrpSpPr/>
          <p:nvPr/>
        </p:nvGrpSpPr>
        <p:grpSpPr>
          <a:xfrm rot="1667846">
            <a:off x="11629644" y="5821547"/>
            <a:ext cx="827881" cy="1193453"/>
            <a:chOff x="3563300" y="2901850"/>
            <a:chExt cx="712675" cy="1027375"/>
          </a:xfrm>
        </p:grpSpPr>
        <p:sp>
          <p:nvSpPr>
            <p:cNvPr id="462" name="Google Shape;462;p7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7"/>
          <p:cNvGrpSpPr/>
          <p:nvPr/>
        </p:nvGrpSpPr>
        <p:grpSpPr>
          <a:xfrm rot="5721994">
            <a:off x="-326195" y="6198314"/>
            <a:ext cx="1047785" cy="643149"/>
            <a:chOff x="3635425" y="69650"/>
            <a:chExt cx="965800" cy="592825"/>
          </a:xfrm>
        </p:grpSpPr>
        <p:sp>
          <p:nvSpPr>
            <p:cNvPr id="481" name="Google Shape;481;p7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7"/>
          <p:cNvGrpSpPr/>
          <p:nvPr/>
        </p:nvGrpSpPr>
        <p:grpSpPr>
          <a:xfrm>
            <a:off x="-452625" y="-492333"/>
            <a:ext cx="1287740" cy="1440065"/>
            <a:chOff x="2180275" y="-47850"/>
            <a:chExt cx="812625" cy="908750"/>
          </a:xfrm>
        </p:grpSpPr>
        <p:sp>
          <p:nvSpPr>
            <p:cNvPr id="504" name="Google Shape;504;p7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2" name="Google Shape;522;p7"/>
          <p:cNvSpPr txBox="1">
            <a:spLocks noGrp="1"/>
          </p:cNvSpPr>
          <p:nvPr>
            <p:ph type="title"/>
          </p:nvPr>
        </p:nvSpPr>
        <p:spPr>
          <a:xfrm>
            <a:off x="960000" y="1387033"/>
            <a:ext cx="604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1"/>
          </p:nvPr>
        </p:nvSpPr>
        <p:spPr>
          <a:xfrm>
            <a:off x="960000" y="2406567"/>
            <a:ext cx="60436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27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"/>
          <p:cNvSpPr/>
          <p:nvPr/>
        </p:nvSpPr>
        <p:spPr>
          <a:xfrm rot="-4740654">
            <a:off x="-1134501" y="-235398"/>
            <a:ext cx="4458616" cy="2941353"/>
          </a:xfrm>
          <a:custGeom>
            <a:avLst/>
            <a:gdLst/>
            <a:ahLst/>
            <a:cxnLst/>
            <a:rect l="l" t="t" r="r" b="b"/>
            <a:pathLst>
              <a:path w="181864" h="78734" extrusionOk="0">
                <a:moveTo>
                  <a:pt x="1" y="0"/>
                </a:moveTo>
                <a:cubicBezTo>
                  <a:pt x="401" y="2502"/>
                  <a:pt x="1702" y="4937"/>
                  <a:pt x="4037" y="6905"/>
                </a:cubicBezTo>
                <a:cubicBezTo>
                  <a:pt x="9041" y="11141"/>
                  <a:pt x="17680" y="12676"/>
                  <a:pt x="25719" y="12676"/>
                </a:cubicBezTo>
                <a:cubicBezTo>
                  <a:pt x="33758" y="12676"/>
                  <a:pt x="41697" y="11341"/>
                  <a:pt x="49736" y="10975"/>
                </a:cubicBezTo>
                <a:cubicBezTo>
                  <a:pt x="51105" y="10901"/>
                  <a:pt x="52492" y="10860"/>
                  <a:pt x="53883" y="10860"/>
                </a:cubicBezTo>
                <a:cubicBezTo>
                  <a:pt x="60656" y="10860"/>
                  <a:pt x="67499" y="11832"/>
                  <a:pt x="72619" y="14711"/>
                </a:cubicBezTo>
                <a:cubicBezTo>
                  <a:pt x="76856" y="17112"/>
                  <a:pt x="79457" y="20481"/>
                  <a:pt x="81125" y="23984"/>
                </a:cubicBezTo>
                <a:cubicBezTo>
                  <a:pt x="87597" y="37460"/>
                  <a:pt x="81692" y="53238"/>
                  <a:pt x="92867" y="65247"/>
                </a:cubicBezTo>
                <a:cubicBezTo>
                  <a:pt x="100206" y="73086"/>
                  <a:pt x="113949" y="77689"/>
                  <a:pt x="127759" y="78556"/>
                </a:cubicBezTo>
                <a:cubicBezTo>
                  <a:pt x="129675" y="78676"/>
                  <a:pt x="131592" y="78734"/>
                  <a:pt x="133506" y="78734"/>
                </a:cubicBezTo>
                <a:cubicBezTo>
                  <a:pt x="145421" y="78734"/>
                  <a:pt x="157238" y="76509"/>
                  <a:pt x="168187" y="73319"/>
                </a:cubicBezTo>
                <a:cubicBezTo>
                  <a:pt x="172924" y="71918"/>
                  <a:pt x="177494" y="70350"/>
                  <a:pt x="181864" y="68549"/>
                </a:cubicBezTo>
                <a:lnTo>
                  <a:pt x="1818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8"/>
          <p:cNvSpPr/>
          <p:nvPr/>
        </p:nvSpPr>
        <p:spPr>
          <a:xfrm rot="5400000" flipH="1">
            <a:off x="2427302" y="2586235"/>
            <a:ext cx="2084183" cy="7244548"/>
          </a:xfrm>
          <a:custGeom>
            <a:avLst/>
            <a:gdLst/>
            <a:ahLst/>
            <a:cxnLst/>
            <a:rect l="l" t="t" r="r" b="b"/>
            <a:pathLst>
              <a:path w="64847" h="180497" extrusionOk="0">
                <a:moveTo>
                  <a:pt x="0" y="1"/>
                </a:moveTo>
                <a:lnTo>
                  <a:pt x="0" y="180497"/>
                </a:lnTo>
                <a:lnTo>
                  <a:pt x="45099" y="180463"/>
                </a:lnTo>
                <a:cubicBezTo>
                  <a:pt x="40729" y="175760"/>
                  <a:pt x="39995" y="168488"/>
                  <a:pt x="41730" y="162284"/>
                </a:cubicBezTo>
                <a:cubicBezTo>
                  <a:pt x="43431" y="156046"/>
                  <a:pt x="47234" y="150675"/>
                  <a:pt x="51003" y="145472"/>
                </a:cubicBezTo>
                <a:cubicBezTo>
                  <a:pt x="54806" y="140268"/>
                  <a:pt x="58742" y="134997"/>
                  <a:pt x="60844" y="128926"/>
                </a:cubicBezTo>
                <a:cubicBezTo>
                  <a:pt x="64846" y="117418"/>
                  <a:pt x="61577" y="104242"/>
                  <a:pt x="54506" y="94268"/>
                </a:cubicBezTo>
                <a:cubicBezTo>
                  <a:pt x="48635" y="85962"/>
                  <a:pt x="39995" y="78624"/>
                  <a:pt x="39095" y="68550"/>
                </a:cubicBezTo>
                <a:cubicBezTo>
                  <a:pt x="38294" y="59743"/>
                  <a:pt x="43731" y="51604"/>
                  <a:pt x="44932" y="42865"/>
                </a:cubicBezTo>
                <a:cubicBezTo>
                  <a:pt x="46500" y="31490"/>
                  <a:pt x="40596" y="19948"/>
                  <a:pt x="31789" y="12543"/>
                </a:cubicBezTo>
                <a:cubicBezTo>
                  <a:pt x="23017" y="5171"/>
                  <a:pt x="11241" y="2269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8"/>
          <p:cNvSpPr/>
          <p:nvPr/>
        </p:nvSpPr>
        <p:spPr>
          <a:xfrm rot="10800000" flipH="1">
            <a:off x="7853667" y="0"/>
            <a:ext cx="4469192" cy="7250421"/>
          </a:xfrm>
          <a:custGeom>
            <a:avLst/>
            <a:gdLst/>
            <a:ahLst/>
            <a:cxnLst/>
            <a:rect l="l" t="t" r="r" b="b"/>
            <a:pathLst>
              <a:path w="82860" h="124957" extrusionOk="0">
                <a:moveTo>
                  <a:pt x="82860" y="0"/>
                </a:moveTo>
                <a:cubicBezTo>
                  <a:pt x="78156" y="534"/>
                  <a:pt x="73486" y="1235"/>
                  <a:pt x="69016" y="2502"/>
                </a:cubicBezTo>
                <a:cubicBezTo>
                  <a:pt x="61478" y="4570"/>
                  <a:pt x="54473" y="8240"/>
                  <a:pt x="51003" y="13510"/>
                </a:cubicBezTo>
                <a:cubicBezTo>
                  <a:pt x="43865" y="24385"/>
                  <a:pt x="54006" y="37761"/>
                  <a:pt x="48268" y="49069"/>
                </a:cubicBezTo>
                <a:cubicBezTo>
                  <a:pt x="43698" y="58042"/>
                  <a:pt x="30689" y="63012"/>
                  <a:pt x="21015" y="69584"/>
                </a:cubicBezTo>
                <a:cubicBezTo>
                  <a:pt x="8840" y="77856"/>
                  <a:pt x="1335" y="89531"/>
                  <a:pt x="567" y="101473"/>
                </a:cubicBezTo>
                <a:cubicBezTo>
                  <a:pt x="0" y="109579"/>
                  <a:pt x="2502" y="117751"/>
                  <a:pt x="7572" y="124957"/>
                </a:cubicBezTo>
                <a:lnTo>
                  <a:pt x="82860" y="124957"/>
                </a:lnTo>
                <a:lnTo>
                  <a:pt x="828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8" name="Google Shape;528;p8"/>
          <p:cNvGrpSpPr/>
          <p:nvPr/>
        </p:nvGrpSpPr>
        <p:grpSpPr>
          <a:xfrm rot="-4311120" flipH="1">
            <a:off x="11096858" y="5908096"/>
            <a:ext cx="1522428" cy="600880"/>
            <a:chOff x="5351150" y="1861950"/>
            <a:chExt cx="1310412" cy="517200"/>
          </a:xfrm>
        </p:grpSpPr>
        <p:sp>
          <p:nvSpPr>
            <p:cNvPr id="529" name="Google Shape;529;p8"/>
            <p:cNvSpPr/>
            <p:nvPr/>
          </p:nvSpPr>
          <p:spPr>
            <a:xfrm>
              <a:off x="5429735" y="2107037"/>
              <a:ext cx="1231827" cy="209467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8"/>
          <p:cNvGrpSpPr/>
          <p:nvPr/>
        </p:nvGrpSpPr>
        <p:grpSpPr>
          <a:xfrm rot="6649331" flipH="1">
            <a:off x="11096181" y="93151"/>
            <a:ext cx="1523435" cy="1703640"/>
            <a:chOff x="2180275" y="-47850"/>
            <a:chExt cx="812625" cy="908750"/>
          </a:xfrm>
        </p:grpSpPr>
        <p:sp>
          <p:nvSpPr>
            <p:cNvPr id="552" name="Google Shape;552;p8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8"/>
          <p:cNvGrpSpPr/>
          <p:nvPr/>
        </p:nvGrpSpPr>
        <p:grpSpPr>
          <a:xfrm flipH="1">
            <a:off x="-309303" y="5721230"/>
            <a:ext cx="1287747" cy="1304045"/>
            <a:chOff x="-164575" y="3031625"/>
            <a:chExt cx="624150" cy="632050"/>
          </a:xfrm>
        </p:grpSpPr>
        <p:sp>
          <p:nvSpPr>
            <p:cNvPr id="571" name="Google Shape;571;p8"/>
            <p:cNvSpPr/>
            <p:nvPr/>
          </p:nvSpPr>
          <p:spPr>
            <a:xfrm>
              <a:off x="-69600" y="3106800"/>
              <a:ext cx="314825" cy="364425"/>
            </a:xfrm>
            <a:custGeom>
              <a:avLst/>
              <a:gdLst/>
              <a:ahLst/>
              <a:cxnLst/>
              <a:rect l="l" t="t" r="r" b="b"/>
              <a:pathLst>
                <a:path w="12593" h="14577" extrusionOk="0">
                  <a:moveTo>
                    <a:pt x="2842" y="0"/>
                  </a:moveTo>
                  <a:cubicBezTo>
                    <a:pt x="2083" y="0"/>
                    <a:pt x="1328" y="265"/>
                    <a:pt x="836" y="810"/>
                  </a:cubicBezTo>
                  <a:cubicBezTo>
                    <a:pt x="239" y="1446"/>
                    <a:pt x="40" y="2381"/>
                    <a:pt x="1" y="3277"/>
                  </a:cubicBezTo>
                  <a:cubicBezTo>
                    <a:pt x="1" y="4291"/>
                    <a:pt x="200" y="5306"/>
                    <a:pt x="597" y="6221"/>
                  </a:cubicBezTo>
                  <a:cubicBezTo>
                    <a:pt x="1314" y="7892"/>
                    <a:pt x="2646" y="9205"/>
                    <a:pt x="4059" y="10358"/>
                  </a:cubicBezTo>
                  <a:cubicBezTo>
                    <a:pt x="5252" y="11353"/>
                    <a:pt x="6565" y="12248"/>
                    <a:pt x="7898" y="13004"/>
                  </a:cubicBezTo>
                  <a:cubicBezTo>
                    <a:pt x="8637" y="13447"/>
                    <a:pt x="10165" y="14577"/>
                    <a:pt x="11159" y="14577"/>
                  </a:cubicBezTo>
                  <a:cubicBezTo>
                    <a:pt x="11236" y="14577"/>
                    <a:pt x="11310" y="14570"/>
                    <a:pt x="11379" y="14556"/>
                  </a:cubicBezTo>
                  <a:cubicBezTo>
                    <a:pt x="12593" y="14277"/>
                    <a:pt x="11618" y="12447"/>
                    <a:pt x="11399" y="11731"/>
                  </a:cubicBezTo>
                  <a:cubicBezTo>
                    <a:pt x="10623" y="9344"/>
                    <a:pt x="9629" y="7016"/>
                    <a:pt x="8435" y="4808"/>
                  </a:cubicBezTo>
                  <a:cubicBezTo>
                    <a:pt x="7659" y="3396"/>
                    <a:pt x="6764" y="1944"/>
                    <a:pt x="5451" y="989"/>
                  </a:cubicBezTo>
                  <a:cubicBezTo>
                    <a:pt x="4775" y="452"/>
                    <a:pt x="3979" y="94"/>
                    <a:pt x="3144" y="14"/>
                  </a:cubicBezTo>
                  <a:cubicBezTo>
                    <a:pt x="3043" y="5"/>
                    <a:pt x="2943" y="0"/>
                    <a:pt x="2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21425" y="3226500"/>
              <a:ext cx="438150" cy="437175"/>
            </a:xfrm>
            <a:custGeom>
              <a:avLst/>
              <a:gdLst/>
              <a:ahLst/>
              <a:cxnLst/>
              <a:rect l="l" t="t" r="r" b="b"/>
              <a:pathLst>
                <a:path w="17526" h="17487" extrusionOk="0">
                  <a:moveTo>
                    <a:pt x="0" y="0"/>
                  </a:moveTo>
                  <a:cubicBezTo>
                    <a:pt x="1015" y="1831"/>
                    <a:pt x="2188" y="3561"/>
                    <a:pt x="3461" y="5252"/>
                  </a:cubicBezTo>
                  <a:cubicBezTo>
                    <a:pt x="3780" y="5650"/>
                    <a:pt x="4098" y="6068"/>
                    <a:pt x="4416" y="6466"/>
                  </a:cubicBezTo>
                  <a:lnTo>
                    <a:pt x="5451" y="7659"/>
                  </a:lnTo>
                  <a:lnTo>
                    <a:pt x="6505" y="8793"/>
                  </a:lnTo>
                  <a:lnTo>
                    <a:pt x="7599" y="9927"/>
                  </a:lnTo>
                  <a:lnTo>
                    <a:pt x="8733" y="11021"/>
                  </a:lnTo>
                  <a:lnTo>
                    <a:pt x="9887" y="12055"/>
                  </a:lnTo>
                  <a:lnTo>
                    <a:pt x="11080" y="13070"/>
                  </a:lnTo>
                  <a:cubicBezTo>
                    <a:pt x="11478" y="13408"/>
                    <a:pt x="11876" y="13726"/>
                    <a:pt x="12314" y="14045"/>
                  </a:cubicBezTo>
                  <a:cubicBezTo>
                    <a:pt x="13965" y="15318"/>
                    <a:pt x="15715" y="16491"/>
                    <a:pt x="17525" y="17486"/>
                  </a:cubicBezTo>
                  <a:cubicBezTo>
                    <a:pt x="15894" y="16213"/>
                    <a:pt x="14243" y="14940"/>
                    <a:pt x="12672" y="13607"/>
                  </a:cubicBezTo>
                  <a:cubicBezTo>
                    <a:pt x="12274" y="13249"/>
                    <a:pt x="11916" y="12891"/>
                    <a:pt x="11518" y="12573"/>
                  </a:cubicBezTo>
                  <a:lnTo>
                    <a:pt x="10364" y="11538"/>
                  </a:lnTo>
                  <a:lnTo>
                    <a:pt x="9210" y="10464"/>
                  </a:lnTo>
                  <a:lnTo>
                    <a:pt x="8116" y="9370"/>
                  </a:lnTo>
                  <a:lnTo>
                    <a:pt x="7042" y="8276"/>
                  </a:lnTo>
                  <a:lnTo>
                    <a:pt x="5968" y="7162"/>
                  </a:lnTo>
                  <a:lnTo>
                    <a:pt x="4914" y="6008"/>
                  </a:lnTo>
                  <a:cubicBezTo>
                    <a:pt x="4595" y="5610"/>
                    <a:pt x="4237" y="5252"/>
                    <a:pt x="3899" y="4854"/>
                  </a:cubicBezTo>
                  <a:cubicBezTo>
                    <a:pt x="2566" y="3283"/>
                    <a:pt x="1273" y="16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-164575" y="3346675"/>
              <a:ext cx="415775" cy="270550"/>
            </a:xfrm>
            <a:custGeom>
              <a:avLst/>
              <a:gdLst/>
              <a:ahLst/>
              <a:cxnLst/>
              <a:rect l="l" t="t" r="r" b="b"/>
              <a:pathLst>
                <a:path w="16631" h="10822" extrusionOk="0">
                  <a:moveTo>
                    <a:pt x="2907" y="1"/>
                  </a:moveTo>
                  <a:cubicBezTo>
                    <a:pt x="2538" y="1"/>
                    <a:pt x="2175" y="62"/>
                    <a:pt x="1830" y="206"/>
                  </a:cubicBezTo>
                  <a:cubicBezTo>
                    <a:pt x="617" y="743"/>
                    <a:pt x="0" y="2156"/>
                    <a:pt x="120" y="3469"/>
                  </a:cubicBezTo>
                  <a:cubicBezTo>
                    <a:pt x="279" y="4762"/>
                    <a:pt x="1015" y="5935"/>
                    <a:pt x="1930" y="6870"/>
                  </a:cubicBezTo>
                  <a:cubicBezTo>
                    <a:pt x="3780" y="8760"/>
                    <a:pt x="6246" y="9954"/>
                    <a:pt x="8833" y="10491"/>
                  </a:cubicBezTo>
                  <a:cubicBezTo>
                    <a:pt x="9975" y="10717"/>
                    <a:pt x="11136" y="10821"/>
                    <a:pt x="12294" y="10821"/>
                  </a:cubicBezTo>
                  <a:cubicBezTo>
                    <a:pt x="13274" y="10821"/>
                    <a:pt x="14252" y="10747"/>
                    <a:pt x="15218" y="10610"/>
                  </a:cubicBezTo>
                  <a:cubicBezTo>
                    <a:pt x="16630" y="10411"/>
                    <a:pt x="16332" y="9874"/>
                    <a:pt x="15337" y="9218"/>
                  </a:cubicBezTo>
                  <a:cubicBezTo>
                    <a:pt x="14343" y="8522"/>
                    <a:pt x="13348" y="7805"/>
                    <a:pt x="12453" y="6990"/>
                  </a:cubicBezTo>
                  <a:cubicBezTo>
                    <a:pt x="9966" y="4782"/>
                    <a:pt x="7977" y="1897"/>
                    <a:pt x="4953" y="505"/>
                  </a:cubicBezTo>
                  <a:cubicBezTo>
                    <a:pt x="4316" y="219"/>
                    <a:pt x="3602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-75575" y="3461225"/>
              <a:ext cx="460550" cy="156650"/>
            </a:xfrm>
            <a:custGeom>
              <a:avLst/>
              <a:gdLst/>
              <a:ahLst/>
              <a:cxnLst/>
              <a:rect l="l" t="t" r="r" b="b"/>
              <a:pathLst>
                <a:path w="18422" h="6266" extrusionOk="0">
                  <a:moveTo>
                    <a:pt x="1" y="1"/>
                  </a:moveTo>
                  <a:lnTo>
                    <a:pt x="1" y="1"/>
                  </a:lnTo>
                  <a:cubicBezTo>
                    <a:pt x="1274" y="1095"/>
                    <a:pt x="2627" y="2030"/>
                    <a:pt x="4119" y="2786"/>
                  </a:cubicBezTo>
                  <a:cubicBezTo>
                    <a:pt x="4477" y="2985"/>
                    <a:pt x="4855" y="3164"/>
                    <a:pt x="5213" y="3363"/>
                  </a:cubicBezTo>
                  <a:lnTo>
                    <a:pt x="6347" y="3880"/>
                  </a:lnTo>
                  <a:cubicBezTo>
                    <a:pt x="6705" y="4059"/>
                    <a:pt x="7103" y="4218"/>
                    <a:pt x="7481" y="4357"/>
                  </a:cubicBezTo>
                  <a:lnTo>
                    <a:pt x="8654" y="4775"/>
                  </a:lnTo>
                  <a:lnTo>
                    <a:pt x="9848" y="5153"/>
                  </a:lnTo>
                  <a:lnTo>
                    <a:pt x="11041" y="5471"/>
                  </a:lnTo>
                  <a:lnTo>
                    <a:pt x="12255" y="5750"/>
                  </a:lnTo>
                  <a:cubicBezTo>
                    <a:pt x="12653" y="5849"/>
                    <a:pt x="13070" y="5909"/>
                    <a:pt x="13468" y="5969"/>
                  </a:cubicBezTo>
                  <a:cubicBezTo>
                    <a:pt x="14696" y="6161"/>
                    <a:pt x="15923" y="6265"/>
                    <a:pt x="17151" y="6265"/>
                  </a:cubicBezTo>
                  <a:cubicBezTo>
                    <a:pt x="17574" y="6265"/>
                    <a:pt x="17998" y="6253"/>
                    <a:pt x="18422" y="6227"/>
                  </a:cubicBezTo>
                  <a:cubicBezTo>
                    <a:pt x="16770" y="6008"/>
                    <a:pt x="15159" y="5750"/>
                    <a:pt x="13568" y="5412"/>
                  </a:cubicBezTo>
                  <a:cubicBezTo>
                    <a:pt x="13170" y="5312"/>
                    <a:pt x="12772" y="5233"/>
                    <a:pt x="12374" y="5133"/>
                  </a:cubicBezTo>
                  <a:lnTo>
                    <a:pt x="11220" y="4835"/>
                  </a:lnTo>
                  <a:lnTo>
                    <a:pt x="10047" y="4477"/>
                  </a:lnTo>
                  <a:lnTo>
                    <a:pt x="8873" y="4119"/>
                  </a:lnTo>
                  <a:lnTo>
                    <a:pt x="7739" y="3721"/>
                  </a:lnTo>
                  <a:cubicBezTo>
                    <a:pt x="7321" y="3562"/>
                    <a:pt x="6963" y="3422"/>
                    <a:pt x="6585" y="3263"/>
                  </a:cubicBezTo>
                  <a:lnTo>
                    <a:pt x="5471" y="2786"/>
                  </a:lnTo>
                  <a:cubicBezTo>
                    <a:pt x="5093" y="2627"/>
                    <a:pt x="4716" y="2467"/>
                    <a:pt x="4338" y="2288"/>
                  </a:cubicBezTo>
                  <a:cubicBezTo>
                    <a:pt x="2846" y="1592"/>
                    <a:pt x="1413" y="81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200950" y="3031625"/>
              <a:ext cx="201925" cy="447125"/>
            </a:xfrm>
            <a:custGeom>
              <a:avLst/>
              <a:gdLst/>
              <a:ahLst/>
              <a:cxnLst/>
              <a:rect l="l" t="t" r="r" b="b"/>
              <a:pathLst>
                <a:path w="8077" h="17885" extrusionOk="0">
                  <a:moveTo>
                    <a:pt x="4761" y="1"/>
                  </a:moveTo>
                  <a:cubicBezTo>
                    <a:pt x="4018" y="1"/>
                    <a:pt x="3255" y="261"/>
                    <a:pt x="2666" y="714"/>
                  </a:cubicBezTo>
                  <a:cubicBezTo>
                    <a:pt x="1612" y="1509"/>
                    <a:pt x="1015" y="2743"/>
                    <a:pt x="677" y="4016"/>
                  </a:cubicBezTo>
                  <a:cubicBezTo>
                    <a:pt x="0" y="6542"/>
                    <a:pt x="239" y="9307"/>
                    <a:pt x="1154" y="11774"/>
                  </a:cubicBezTo>
                  <a:cubicBezTo>
                    <a:pt x="1890" y="13783"/>
                    <a:pt x="3004" y="15633"/>
                    <a:pt x="4377" y="17284"/>
                  </a:cubicBezTo>
                  <a:cubicBezTo>
                    <a:pt x="4718" y="17702"/>
                    <a:pt x="4970" y="17885"/>
                    <a:pt x="5156" y="17885"/>
                  </a:cubicBezTo>
                  <a:cubicBezTo>
                    <a:pt x="5456" y="17885"/>
                    <a:pt x="5581" y="17405"/>
                    <a:pt x="5630" y="16668"/>
                  </a:cubicBezTo>
                  <a:cubicBezTo>
                    <a:pt x="5690" y="15474"/>
                    <a:pt x="5789" y="14261"/>
                    <a:pt x="6028" y="13067"/>
                  </a:cubicBezTo>
                  <a:cubicBezTo>
                    <a:pt x="6625" y="9805"/>
                    <a:pt x="8077" y="6602"/>
                    <a:pt x="7679" y="3300"/>
                  </a:cubicBezTo>
                  <a:cubicBezTo>
                    <a:pt x="7560" y="2225"/>
                    <a:pt x="7182" y="1111"/>
                    <a:pt x="6326" y="475"/>
                  </a:cubicBezTo>
                  <a:cubicBezTo>
                    <a:pt x="5872" y="149"/>
                    <a:pt x="5322" y="1"/>
                    <a:pt x="4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78525" y="3136975"/>
              <a:ext cx="114400" cy="474475"/>
            </a:xfrm>
            <a:custGeom>
              <a:avLst/>
              <a:gdLst/>
              <a:ahLst/>
              <a:cxnLst/>
              <a:rect l="l" t="t" r="r" b="b"/>
              <a:pathLst>
                <a:path w="4576" h="18979" extrusionOk="0">
                  <a:moveTo>
                    <a:pt x="359" y="1"/>
                  </a:moveTo>
                  <a:cubicBezTo>
                    <a:pt x="80" y="1632"/>
                    <a:pt x="1" y="3283"/>
                    <a:pt x="80" y="4954"/>
                  </a:cubicBezTo>
                  <a:cubicBezTo>
                    <a:pt x="100" y="5372"/>
                    <a:pt x="120" y="5770"/>
                    <a:pt x="160" y="6187"/>
                  </a:cubicBezTo>
                  <a:lnTo>
                    <a:pt x="279" y="7441"/>
                  </a:lnTo>
                  <a:cubicBezTo>
                    <a:pt x="359" y="7838"/>
                    <a:pt x="398" y="8256"/>
                    <a:pt x="478" y="8654"/>
                  </a:cubicBezTo>
                  <a:lnTo>
                    <a:pt x="717" y="9868"/>
                  </a:lnTo>
                  <a:lnTo>
                    <a:pt x="1015" y="11081"/>
                  </a:lnTo>
                  <a:lnTo>
                    <a:pt x="1373" y="12275"/>
                  </a:lnTo>
                  <a:lnTo>
                    <a:pt x="1771" y="13448"/>
                  </a:lnTo>
                  <a:cubicBezTo>
                    <a:pt x="1910" y="13846"/>
                    <a:pt x="2069" y="14244"/>
                    <a:pt x="2209" y="14622"/>
                  </a:cubicBezTo>
                  <a:cubicBezTo>
                    <a:pt x="2865" y="16134"/>
                    <a:pt x="3641" y="17606"/>
                    <a:pt x="4576" y="18978"/>
                  </a:cubicBezTo>
                  <a:cubicBezTo>
                    <a:pt x="3900" y="17447"/>
                    <a:pt x="3283" y="15935"/>
                    <a:pt x="2766" y="14403"/>
                  </a:cubicBezTo>
                  <a:cubicBezTo>
                    <a:pt x="2646" y="14005"/>
                    <a:pt x="2507" y="13607"/>
                    <a:pt x="2388" y="13229"/>
                  </a:cubicBezTo>
                  <a:lnTo>
                    <a:pt x="2049" y="12056"/>
                  </a:lnTo>
                  <a:lnTo>
                    <a:pt x="1711" y="10882"/>
                  </a:lnTo>
                  <a:lnTo>
                    <a:pt x="1453" y="9688"/>
                  </a:lnTo>
                  <a:lnTo>
                    <a:pt x="1194" y="8495"/>
                  </a:lnTo>
                  <a:lnTo>
                    <a:pt x="975" y="7301"/>
                  </a:lnTo>
                  <a:lnTo>
                    <a:pt x="796" y="6108"/>
                  </a:lnTo>
                  <a:cubicBezTo>
                    <a:pt x="756" y="5690"/>
                    <a:pt x="697" y="5292"/>
                    <a:pt x="657" y="4894"/>
                  </a:cubicBezTo>
                  <a:cubicBezTo>
                    <a:pt x="478" y="3283"/>
                    <a:pt x="398" y="1632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7" name="Google Shape;577;p8"/>
          <p:cNvGrpSpPr/>
          <p:nvPr/>
        </p:nvGrpSpPr>
        <p:grpSpPr>
          <a:xfrm rot="6649331" flipH="1">
            <a:off x="10479327" y="5286848"/>
            <a:ext cx="1523435" cy="1703640"/>
            <a:chOff x="2180275" y="-47850"/>
            <a:chExt cx="812625" cy="908750"/>
          </a:xfrm>
        </p:grpSpPr>
        <p:sp>
          <p:nvSpPr>
            <p:cNvPr id="578" name="Google Shape;578;p8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" name="Google Shape;596;p8"/>
          <p:cNvGrpSpPr/>
          <p:nvPr/>
        </p:nvGrpSpPr>
        <p:grpSpPr>
          <a:xfrm rot="-9460377" flipH="1">
            <a:off x="22397" y="968427"/>
            <a:ext cx="954035" cy="1066775"/>
            <a:chOff x="2180275" y="-47850"/>
            <a:chExt cx="812625" cy="908750"/>
          </a:xfrm>
        </p:grpSpPr>
        <p:sp>
          <p:nvSpPr>
            <p:cNvPr id="597" name="Google Shape;597;p8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8"/>
          <p:cNvGrpSpPr/>
          <p:nvPr/>
        </p:nvGrpSpPr>
        <p:grpSpPr>
          <a:xfrm rot="7929601">
            <a:off x="-533887" y="282895"/>
            <a:ext cx="1301156" cy="798672"/>
            <a:chOff x="3635425" y="69650"/>
            <a:chExt cx="965800" cy="592825"/>
          </a:xfrm>
        </p:grpSpPr>
        <p:sp>
          <p:nvSpPr>
            <p:cNvPr id="616" name="Google Shape;616;p8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8" name="Google Shape;638;p8"/>
          <p:cNvSpPr txBox="1">
            <a:spLocks noGrp="1"/>
          </p:cNvSpPr>
          <p:nvPr>
            <p:ph type="title"/>
          </p:nvPr>
        </p:nvSpPr>
        <p:spPr>
          <a:xfrm>
            <a:off x="950967" y="1932167"/>
            <a:ext cx="5353200" cy="26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47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716" name="Google Shape;716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1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"/>
          <p:cNvSpPr/>
          <p:nvPr/>
        </p:nvSpPr>
        <p:spPr>
          <a:xfrm rot="5400000" flipH="1">
            <a:off x="1127312" y="-2321786"/>
            <a:ext cx="3864747" cy="7309295"/>
          </a:xfrm>
          <a:custGeom>
            <a:avLst/>
            <a:gdLst/>
            <a:ahLst/>
            <a:cxnLst/>
            <a:rect l="l" t="t" r="r" b="b"/>
            <a:pathLst>
              <a:path w="49415" h="74539" extrusionOk="0">
                <a:moveTo>
                  <a:pt x="49414" y="1"/>
                </a:moveTo>
                <a:cubicBezTo>
                  <a:pt x="46589" y="339"/>
                  <a:pt x="43804" y="756"/>
                  <a:pt x="41159" y="1493"/>
                </a:cubicBezTo>
                <a:cubicBezTo>
                  <a:pt x="36643" y="2746"/>
                  <a:pt x="32485" y="4934"/>
                  <a:pt x="30417" y="8057"/>
                </a:cubicBezTo>
                <a:cubicBezTo>
                  <a:pt x="26160" y="14562"/>
                  <a:pt x="32207" y="22539"/>
                  <a:pt x="28765" y="29283"/>
                </a:cubicBezTo>
                <a:cubicBezTo>
                  <a:pt x="26060" y="34614"/>
                  <a:pt x="18302" y="37578"/>
                  <a:pt x="12533" y="41517"/>
                </a:cubicBezTo>
                <a:cubicBezTo>
                  <a:pt x="5272" y="46430"/>
                  <a:pt x="796" y="53393"/>
                  <a:pt x="319" y="60534"/>
                </a:cubicBezTo>
                <a:cubicBezTo>
                  <a:pt x="1" y="65328"/>
                  <a:pt x="1513" y="70202"/>
                  <a:pt x="4536" y="74539"/>
                </a:cubicBezTo>
                <a:lnTo>
                  <a:pt x="49414" y="74539"/>
                </a:lnTo>
                <a:lnTo>
                  <a:pt x="494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1"/>
          <p:cNvSpPr/>
          <p:nvPr/>
        </p:nvSpPr>
        <p:spPr>
          <a:xfrm rot="-3828850">
            <a:off x="-1495157" y="3781830"/>
            <a:ext cx="4061613" cy="5785276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11"/>
          <p:cNvSpPr/>
          <p:nvPr/>
        </p:nvSpPr>
        <p:spPr>
          <a:xfrm rot="-5400000" flipH="1">
            <a:off x="7472526" y="1380207"/>
            <a:ext cx="3282447" cy="810816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11"/>
          <p:cNvSpPr/>
          <p:nvPr/>
        </p:nvSpPr>
        <p:spPr>
          <a:xfrm>
            <a:off x="9804768" y="-566207"/>
            <a:ext cx="2872553" cy="2395233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2" name="Google Shape;722;p11"/>
          <p:cNvGrpSpPr/>
          <p:nvPr/>
        </p:nvGrpSpPr>
        <p:grpSpPr>
          <a:xfrm rot="2321181" flipH="1">
            <a:off x="9876373" y="-570746"/>
            <a:ext cx="2960691" cy="2580759"/>
            <a:chOff x="-5434800" y="644925"/>
            <a:chExt cx="3658275" cy="3188825"/>
          </a:xfrm>
        </p:grpSpPr>
        <p:sp>
          <p:nvSpPr>
            <p:cNvPr id="723" name="Google Shape;723;p11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" name="Google Shape;765;p11"/>
          <p:cNvGrpSpPr/>
          <p:nvPr/>
        </p:nvGrpSpPr>
        <p:grpSpPr>
          <a:xfrm rot="2700000">
            <a:off x="10600717" y="6027117"/>
            <a:ext cx="1567779" cy="782339"/>
            <a:chOff x="5351150" y="1861950"/>
            <a:chExt cx="1036450" cy="517200"/>
          </a:xfrm>
        </p:grpSpPr>
        <p:sp>
          <p:nvSpPr>
            <p:cNvPr id="766" name="Google Shape;766;p11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11"/>
          <p:cNvGrpSpPr/>
          <p:nvPr/>
        </p:nvGrpSpPr>
        <p:grpSpPr>
          <a:xfrm rot="-1667846" flipH="1">
            <a:off x="121724" y="5821564"/>
            <a:ext cx="827881" cy="1193453"/>
            <a:chOff x="3563300" y="2901850"/>
            <a:chExt cx="712675" cy="1027375"/>
          </a:xfrm>
        </p:grpSpPr>
        <p:sp>
          <p:nvSpPr>
            <p:cNvPr id="789" name="Google Shape;789;p11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11"/>
          <p:cNvGrpSpPr/>
          <p:nvPr/>
        </p:nvGrpSpPr>
        <p:grpSpPr>
          <a:xfrm rot="-5721994" flipH="1">
            <a:off x="11513824" y="6198314"/>
            <a:ext cx="1047785" cy="643149"/>
            <a:chOff x="3635425" y="69650"/>
            <a:chExt cx="965800" cy="592825"/>
          </a:xfrm>
        </p:grpSpPr>
        <p:sp>
          <p:nvSpPr>
            <p:cNvPr id="808" name="Google Shape;808;p11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0" name="Google Shape;830;p11"/>
          <p:cNvGrpSpPr/>
          <p:nvPr/>
        </p:nvGrpSpPr>
        <p:grpSpPr>
          <a:xfrm>
            <a:off x="-232902" y="-566199"/>
            <a:ext cx="1287740" cy="1440065"/>
            <a:chOff x="2180275" y="-47850"/>
            <a:chExt cx="812625" cy="908750"/>
          </a:xfrm>
        </p:grpSpPr>
        <p:sp>
          <p:nvSpPr>
            <p:cNvPr id="831" name="Google Shape;831;p11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9" name="Google Shape;849;p11"/>
          <p:cNvSpPr txBox="1">
            <a:spLocks noGrp="1"/>
          </p:cNvSpPr>
          <p:nvPr>
            <p:ph type="title" hasCustomPrompt="1"/>
          </p:nvPr>
        </p:nvSpPr>
        <p:spPr>
          <a:xfrm>
            <a:off x="4831067" y="1953233"/>
            <a:ext cx="6410000" cy="22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850" name="Google Shape;850;p11"/>
          <p:cNvSpPr txBox="1">
            <a:spLocks noGrp="1"/>
          </p:cNvSpPr>
          <p:nvPr>
            <p:ph type="subTitle" idx="1"/>
          </p:nvPr>
        </p:nvSpPr>
        <p:spPr>
          <a:xfrm>
            <a:off x="4831067" y="4241967"/>
            <a:ext cx="6410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3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28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9" name="Google Shape;2739;p35"/>
          <p:cNvGrpSpPr/>
          <p:nvPr/>
        </p:nvGrpSpPr>
        <p:grpSpPr>
          <a:xfrm rot="3516190">
            <a:off x="-3209" y="4421930"/>
            <a:ext cx="1204040" cy="600829"/>
            <a:chOff x="5351150" y="1861950"/>
            <a:chExt cx="1036450" cy="517200"/>
          </a:xfrm>
        </p:grpSpPr>
        <p:sp>
          <p:nvSpPr>
            <p:cNvPr id="2740" name="Google Shape;2740;p35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5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5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5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5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5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5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5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5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5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5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5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5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5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5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5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5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35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35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5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5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5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62" name="Google Shape;2762;p35"/>
          <p:cNvGrpSpPr/>
          <p:nvPr/>
        </p:nvGrpSpPr>
        <p:grpSpPr>
          <a:xfrm rot="1863780" flipH="1">
            <a:off x="2816118" y="6002055"/>
            <a:ext cx="873065" cy="1316787"/>
            <a:chOff x="5185050" y="2463125"/>
            <a:chExt cx="751475" cy="1133400"/>
          </a:xfrm>
        </p:grpSpPr>
        <p:sp>
          <p:nvSpPr>
            <p:cNvPr id="2763" name="Google Shape;2763;p35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5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65" name="Google Shape;2765;p35"/>
          <p:cNvGrpSpPr/>
          <p:nvPr/>
        </p:nvGrpSpPr>
        <p:grpSpPr>
          <a:xfrm rot="2350091">
            <a:off x="11332557" y="4621058"/>
            <a:ext cx="827920" cy="1193509"/>
            <a:chOff x="3563300" y="2901850"/>
            <a:chExt cx="712675" cy="1027375"/>
          </a:xfrm>
        </p:grpSpPr>
        <p:sp>
          <p:nvSpPr>
            <p:cNvPr id="2766" name="Google Shape;2766;p35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5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5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5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5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5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5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5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5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5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5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5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5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5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5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5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5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5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8" name="Google Shape;2788;p35"/>
          <p:cNvSpPr txBox="1">
            <a:spLocks noGrp="1"/>
          </p:cNvSpPr>
          <p:nvPr>
            <p:ph type="subTitle" idx="1"/>
          </p:nvPr>
        </p:nvSpPr>
        <p:spPr>
          <a:xfrm>
            <a:off x="3388011" y="917964"/>
            <a:ext cx="5415977" cy="63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Yên Viên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90" name="Google Shape;2790;p35"/>
          <p:cNvGrpSpPr/>
          <p:nvPr/>
        </p:nvGrpSpPr>
        <p:grpSpPr>
          <a:xfrm>
            <a:off x="-1099954" y="4808041"/>
            <a:ext cx="4249940" cy="3704564"/>
            <a:chOff x="-5434800" y="644925"/>
            <a:chExt cx="3658275" cy="3188825"/>
          </a:xfrm>
        </p:grpSpPr>
        <p:sp>
          <p:nvSpPr>
            <p:cNvPr id="2791" name="Google Shape;2791;p35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5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5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5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5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5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5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5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5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5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5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5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5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5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5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5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5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5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5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5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5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5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5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5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5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5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5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5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5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5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5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5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5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5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5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5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5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5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5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5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5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5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33" name="Google Shape;2833;p35"/>
          <p:cNvGrpSpPr/>
          <p:nvPr/>
        </p:nvGrpSpPr>
        <p:grpSpPr>
          <a:xfrm rot="-603610">
            <a:off x="9619283" y="4952867"/>
            <a:ext cx="3011259" cy="3667576"/>
            <a:chOff x="6158025" y="-351537"/>
            <a:chExt cx="2592050" cy="3157000"/>
          </a:xfrm>
        </p:grpSpPr>
        <p:sp>
          <p:nvSpPr>
            <p:cNvPr id="2834" name="Google Shape;2834;p35"/>
            <p:cNvSpPr/>
            <p:nvPr/>
          </p:nvSpPr>
          <p:spPr>
            <a:xfrm>
              <a:off x="6162500" y="-55637"/>
              <a:ext cx="2325000" cy="2861100"/>
            </a:xfrm>
            <a:custGeom>
              <a:avLst/>
              <a:gdLst/>
              <a:ahLst/>
              <a:cxnLst/>
              <a:rect l="l" t="t" r="r" b="b"/>
              <a:pathLst>
                <a:path w="93000" h="114444" extrusionOk="0">
                  <a:moveTo>
                    <a:pt x="68631" y="1"/>
                  </a:moveTo>
                  <a:lnTo>
                    <a:pt x="1" y="17188"/>
                  </a:lnTo>
                  <a:lnTo>
                    <a:pt x="24369" y="114444"/>
                  </a:lnTo>
                  <a:lnTo>
                    <a:pt x="92999" y="97236"/>
                  </a:lnTo>
                  <a:lnTo>
                    <a:pt x="686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5"/>
            <p:cNvSpPr/>
            <p:nvPr/>
          </p:nvSpPr>
          <p:spPr>
            <a:xfrm>
              <a:off x="6162500" y="-55637"/>
              <a:ext cx="2325000" cy="2861100"/>
            </a:xfrm>
            <a:custGeom>
              <a:avLst/>
              <a:gdLst/>
              <a:ahLst/>
              <a:cxnLst/>
              <a:rect l="l" t="t" r="r" b="b"/>
              <a:pathLst>
                <a:path w="93000" h="114444" extrusionOk="0">
                  <a:moveTo>
                    <a:pt x="68631" y="1"/>
                  </a:moveTo>
                  <a:lnTo>
                    <a:pt x="1" y="17188"/>
                  </a:lnTo>
                  <a:lnTo>
                    <a:pt x="24369" y="114444"/>
                  </a:lnTo>
                  <a:lnTo>
                    <a:pt x="92999" y="97236"/>
                  </a:lnTo>
                  <a:lnTo>
                    <a:pt x="68631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5"/>
            <p:cNvSpPr/>
            <p:nvPr/>
          </p:nvSpPr>
          <p:spPr>
            <a:xfrm>
              <a:off x="6190350" y="-155587"/>
              <a:ext cx="2430925" cy="2895400"/>
            </a:xfrm>
            <a:custGeom>
              <a:avLst/>
              <a:gdLst/>
              <a:ahLst/>
              <a:cxnLst/>
              <a:rect l="l" t="t" r="r" b="b"/>
              <a:pathLst>
                <a:path w="97237" h="115816" extrusionOk="0">
                  <a:moveTo>
                    <a:pt x="74121" y="0"/>
                  </a:moveTo>
                  <a:lnTo>
                    <a:pt x="1" y="18580"/>
                  </a:lnTo>
                  <a:lnTo>
                    <a:pt x="24369" y="115816"/>
                  </a:lnTo>
                  <a:lnTo>
                    <a:pt x="92999" y="98609"/>
                  </a:lnTo>
                  <a:lnTo>
                    <a:pt x="97236" y="92243"/>
                  </a:lnTo>
                  <a:lnTo>
                    <a:pt x="74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5"/>
            <p:cNvSpPr/>
            <p:nvPr/>
          </p:nvSpPr>
          <p:spPr>
            <a:xfrm>
              <a:off x="6559375" y="2120638"/>
              <a:ext cx="2190700" cy="531150"/>
            </a:xfrm>
            <a:custGeom>
              <a:avLst/>
              <a:gdLst/>
              <a:ahLst/>
              <a:cxnLst/>
              <a:rect l="l" t="t" r="r" b="b"/>
              <a:pathLst>
                <a:path w="87628" h="21246" fill="none" extrusionOk="0">
                  <a:moveTo>
                    <a:pt x="87627" y="0"/>
                  </a:moveTo>
                  <a:lnTo>
                    <a:pt x="0" y="2124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5"/>
            <p:cNvSpPr/>
            <p:nvPr/>
          </p:nvSpPr>
          <p:spPr>
            <a:xfrm>
              <a:off x="6549425" y="2150963"/>
              <a:ext cx="2190700" cy="531175"/>
            </a:xfrm>
            <a:custGeom>
              <a:avLst/>
              <a:gdLst/>
              <a:ahLst/>
              <a:cxnLst/>
              <a:rect l="l" t="t" r="r" b="b"/>
              <a:pathLst>
                <a:path w="87628" h="21247" fill="none" extrusionOk="0">
                  <a:moveTo>
                    <a:pt x="87628" y="1"/>
                  </a:moveTo>
                  <a:lnTo>
                    <a:pt x="0" y="2124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5"/>
            <p:cNvSpPr/>
            <p:nvPr/>
          </p:nvSpPr>
          <p:spPr>
            <a:xfrm>
              <a:off x="6538975" y="2181813"/>
              <a:ext cx="2190700" cy="530650"/>
            </a:xfrm>
            <a:custGeom>
              <a:avLst/>
              <a:gdLst/>
              <a:ahLst/>
              <a:cxnLst/>
              <a:rect l="l" t="t" r="r" b="b"/>
              <a:pathLst>
                <a:path w="87628" h="21226" fill="none" extrusionOk="0">
                  <a:moveTo>
                    <a:pt x="87628" y="0"/>
                  </a:moveTo>
                  <a:lnTo>
                    <a:pt x="0" y="2122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5"/>
            <p:cNvSpPr/>
            <p:nvPr/>
          </p:nvSpPr>
          <p:spPr>
            <a:xfrm>
              <a:off x="6529025" y="2212638"/>
              <a:ext cx="2190700" cy="531150"/>
            </a:xfrm>
            <a:custGeom>
              <a:avLst/>
              <a:gdLst/>
              <a:ahLst/>
              <a:cxnLst/>
              <a:rect l="l" t="t" r="r" b="b"/>
              <a:pathLst>
                <a:path w="87628" h="21246" fill="none" extrusionOk="0">
                  <a:moveTo>
                    <a:pt x="87628" y="1"/>
                  </a:moveTo>
                  <a:lnTo>
                    <a:pt x="1" y="2124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5"/>
            <p:cNvSpPr/>
            <p:nvPr/>
          </p:nvSpPr>
          <p:spPr>
            <a:xfrm>
              <a:off x="6518575" y="2243463"/>
              <a:ext cx="2190225" cy="530675"/>
            </a:xfrm>
            <a:custGeom>
              <a:avLst/>
              <a:gdLst/>
              <a:ahLst/>
              <a:cxnLst/>
              <a:rect l="l" t="t" r="r" b="b"/>
              <a:pathLst>
                <a:path w="87609" h="21227" fill="none" extrusionOk="0">
                  <a:moveTo>
                    <a:pt x="87608" y="1"/>
                  </a:moveTo>
                  <a:lnTo>
                    <a:pt x="1" y="21226"/>
                  </a:lnTo>
                </a:path>
              </a:pathLst>
            </a:custGeom>
            <a:noFill/>
            <a:ln w="8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5"/>
            <p:cNvSpPr/>
            <p:nvPr/>
          </p:nvSpPr>
          <p:spPr>
            <a:xfrm>
              <a:off x="6346025" y="-351537"/>
              <a:ext cx="2324975" cy="2861100"/>
            </a:xfrm>
            <a:custGeom>
              <a:avLst/>
              <a:gdLst/>
              <a:ahLst/>
              <a:cxnLst/>
              <a:rect l="l" t="t" r="r" b="b"/>
              <a:pathLst>
                <a:path w="92999" h="114444" extrusionOk="0">
                  <a:moveTo>
                    <a:pt x="68610" y="1"/>
                  </a:moveTo>
                  <a:lnTo>
                    <a:pt x="0" y="17188"/>
                  </a:lnTo>
                  <a:lnTo>
                    <a:pt x="24369" y="114444"/>
                  </a:lnTo>
                  <a:lnTo>
                    <a:pt x="92998" y="97236"/>
                  </a:lnTo>
                  <a:lnTo>
                    <a:pt x="686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5"/>
            <p:cNvSpPr/>
            <p:nvPr/>
          </p:nvSpPr>
          <p:spPr>
            <a:xfrm>
              <a:off x="6680700" y="-8387"/>
              <a:ext cx="1685950" cy="2197175"/>
            </a:xfrm>
            <a:custGeom>
              <a:avLst/>
              <a:gdLst/>
              <a:ahLst/>
              <a:cxnLst/>
              <a:rect l="l" t="t" r="r" b="b"/>
              <a:pathLst>
                <a:path w="67438" h="87887" extrusionOk="0">
                  <a:moveTo>
                    <a:pt x="39309" y="1"/>
                  </a:moveTo>
                  <a:lnTo>
                    <a:pt x="8057" y="7838"/>
                  </a:lnTo>
                  <a:cubicBezTo>
                    <a:pt x="9549" y="13786"/>
                    <a:pt x="5949" y="19794"/>
                    <a:pt x="1" y="21286"/>
                  </a:cubicBezTo>
                  <a:lnTo>
                    <a:pt x="14662" y="79830"/>
                  </a:lnTo>
                  <a:cubicBezTo>
                    <a:pt x="15571" y="79602"/>
                    <a:pt x="16481" y="79493"/>
                    <a:pt x="17377" y="79493"/>
                  </a:cubicBezTo>
                  <a:cubicBezTo>
                    <a:pt x="22346" y="79493"/>
                    <a:pt x="26865" y="82847"/>
                    <a:pt x="28129" y="87887"/>
                  </a:cubicBezTo>
                  <a:lnTo>
                    <a:pt x="59381" y="80049"/>
                  </a:lnTo>
                  <a:cubicBezTo>
                    <a:pt x="57889" y="74101"/>
                    <a:pt x="61489" y="68093"/>
                    <a:pt x="67437" y="66601"/>
                  </a:cubicBezTo>
                  <a:lnTo>
                    <a:pt x="52756" y="8057"/>
                  </a:lnTo>
                  <a:cubicBezTo>
                    <a:pt x="51851" y="8285"/>
                    <a:pt x="50943" y="8394"/>
                    <a:pt x="50049" y="8394"/>
                  </a:cubicBezTo>
                  <a:cubicBezTo>
                    <a:pt x="45092" y="8394"/>
                    <a:pt x="40573" y="5040"/>
                    <a:pt x="39309" y="1"/>
                  </a:cubicBezTo>
                  <a:close/>
                </a:path>
              </a:pathLst>
            </a:custGeom>
            <a:solidFill>
              <a:schemeClr val="lt1"/>
            </a:solidFill>
            <a:ln w="83550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5"/>
            <p:cNvSpPr/>
            <p:nvPr/>
          </p:nvSpPr>
          <p:spPr>
            <a:xfrm>
              <a:off x="6158025" y="78138"/>
              <a:ext cx="797225" cy="2720875"/>
            </a:xfrm>
            <a:custGeom>
              <a:avLst/>
              <a:gdLst/>
              <a:ahLst/>
              <a:cxnLst/>
              <a:rect l="l" t="t" r="r" b="b"/>
              <a:pathLst>
                <a:path w="31889" h="108835" extrusionOk="0">
                  <a:moveTo>
                    <a:pt x="7520" y="1"/>
                  </a:moveTo>
                  <a:cubicBezTo>
                    <a:pt x="3721" y="2786"/>
                    <a:pt x="1015" y="6983"/>
                    <a:pt x="1" y="11579"/>
                  </a:cubicBezTo>
                  <a:lnTo>
                    <a:pt x="24369" y="108834"/>
                  </a:lnTo>
                  <a:cubicBezTo>
                    <a:pt x="25364" y="104239"/>
                    <a:pt x="28089" y="100042"/>
                    <a:pt x="31889" y="97257"/>
                  </a:cubicBezTo>
                  <a:lnTo>
                    <a:pt x="752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5"/>
            <p:cNvSpPr/>
            <p:nvPr/>
          </p:nvSpPr>
          <p:spPr>
            <a:xfrm>
              <a:off x="6862225" y="282388"/>
              <a:ext cx="1323400" cy="1615800"/>
            </a:xfrm>
            <a:custGeom>
              <a:avLst/>
              <a:gdLst/>
              <a:ahLst/>
              <a:cxnLst/>
              <a:rect l="l" t="t" r="r" b="b"/>
              <a:pathLst>
                <a:path w="52936" h="64632" extrusionOk="0">
                  <a:moveTo>
                    <a:pt x="23810" y="0"/>
                  </a:moveTo>
                  <a:cubicBezTo>
                    <a:pt x="22065" y="0"/>
                    <a:pt x="20291" y="215"/>
                    <a:pt x="18521" y="663"/>
                  </a:cubicBezTo>
                  <a:cubicBezTo>
                    <a:pt x="6983" y="3548"/>
                    <a:pt x="1" y="15225"/>
                    <a:pt x="2885" y="26763"/>
                  </a:cubicBezTo>
                  <a:lnTo>
                    <a:pt x="8296" y="48346"/>
                  </a:lnTo>
                  <a:cubicBezTo>
                    <a:pt x="10741" y="58125"/>
                    <a:pt x="19516" y="64632"/>
                    <a:pt x="29160" y="64632"/>
                  </a:cubicBezTo>
                  <a:cubicBezTo>
                    <a:pt x="30894" y="64632"/>
                    <a:pt x="32656" y="64422"/>
                    <a:pt x="34415" y="63982"/>
                  </a:cubicBezTo>
                  <a:cubicBezTo>
                    <a:pt x="45953" y="61097"/>
                    <a:pt x="52935" y="49420"/>
                    <a:pt x="50051" y="37883"/>
                  </a:cubicBezTo>
                  <a:lnTo>
                    <a:pt x="44640" y="16299"/>
                  </a:lnTo>
                  <a:cubicBezTo>
                    <a:pt x="42198" y="6531"/>
                    <a:pt x="33440" y="0"/>
                    <a:pt x="23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5"/>
            <p:cNvSpPr/>
            <p:nvPr/>
          </p:nvSpPr>
          <p:spPr>
            <a:xfrm>
              <a:off x="7809625" y="-93412"/>
              <a:ext cx="173575" cy="154150"/>
            </a:xfrm>
            <a:custGeom>
              <a:avLst/>
              <a:gdLst/>
              <a:ahLst/>
              <a:cxnLst/>
              <a:rect l="l" t="t" r="r" b="b"/>
              <a:pathLst>
                <a:path w="6943" h="6166" extrusionOk="0">
                  <a:moveTo>
                    <a:pt x="3477" y="1"/>
                  </a:moveTo>
                  <a:cubicBezTo>
                    <a:pt x="2181" y="1"/>
                    <a:pt x="987" y="819"/>
                    <a:pt x="557" y="2109"/>
                  </a:cubicBezTo>
                  <a:cubicBezTo>
                    <a:pt x="0" y="3720"/>
                    <a:pt x="876" y="5470"/>
                    <a:pt x="2507" y="6008"/>
                  </a:cubicBezTo>
                  <a:cubicBezTo>
                    <a:pt x="2829" y="6115"/>
                    <a:pt x="3156" y="6166"/>
                    <a:pt x="3478" y="6166"/>
                  </a:cubicBezTo>
                  <a:cubicBezTo>
                    <a:pt x="4769" y="6166"/>
                    <a:pt x="5976" y="5348"/>
                    <a:pt x="6406" y="4058"/>
                  </a:cubicBezTo>
                  <a:cubicBezTo>
                    <a:pt x="6943" y="2447"/>
                    <a:pt x="6068" y="696"/>
                    <a:pt x="4456" y="159"/>
                  </a:cubicBezTo>
                  <a:cubicBezTo>
                    <a:pt x="4131" y="52"/>
                    <a:pt x="3801" y="1"/>
                    <a:pt x="3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5"/>
            <p:cNvSpPr/>
            <p:nvPr/>
          </p:nvSpPr>
          <p:spPr>
            <a:xfrm>
              <a:off x="8322350" y="1838663"/>
              <a:ext cx="154200" cy="154175"/>
            </a:xfrm>
            <a:custGeom>
              <a:avLst/>
              <a:gdLst/>
              <a:ahLst/>
              <a:cxnLst/>
              <a:rect l="l" t="t" r="r" b="b"/>
              <a:pathLst>
                <a:path w="6168" h="6167" extrusionOk="0">
                  <a:moveTo>
                    <a:pt x="3084" y="0"/>
                  </a:moveTo>
                  <a:cubicBezTo>
                    <a:pt x="1373" y="0"/>
                    <a:pt x="1" y="1373"/>
                    <a:pt x="1" y="3084"/>
                  </a:cubicBezTo>
                  <a:cubicBezTo>
                    <a:pt x="1" y="4774"/>
                    <a:pt x="1373" y="6167"/>
                    <a:pt x="3084" y="6167"/>
                  </a:cubicBezTo>
                  <a:cubicBezTo>
                    <a:pt x="4795" y="6167"/>
                    <a:pt x="6167" y="4774"/>
                    <a:pt x="6167" y="3084"/>
                  </a:cubicBezTo>
                  <a:cubicBezTo>
                    <a:pt x="6167" y="1373"/>
                    <a:pt x="4795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5"/>
            <p:cNvSpPr/>
            <p:nvPr/>
          </p:nvSpPr>
          <p:spPr>
            <a:xfrm>
              <a:off x="6558875" y="185563"/>
              <a:ext cx="154175" cy="154200"/>
            </a:xfrm>
            <a:custGeom>
              <a:avLst/>
              <a:gdLst/>
              <a:ahLst/>
              <a:cxnLst/>
              <a:rect l="l" t="t" r="r" b="b"/>
              <a:pathLst>
                <a:path w="6167" h="6168" extrusionOk="0">
                  <a:moveTo>
                    <a:pt x="3084" y="1"/>
                  </a:moveTo>
                  <a:cubicBezTo>
                    <a:pt x="1373" y="1"/>
                    <a:pt x="0" y="1373"/>
                    <a:pt x="0" y="3084"/>
                  </a:cubicBezTo>
                  <a:cubicBezTo>
                    <a:pt x="0" y="4795"/>
                    <a:pt x="1373" y="6168"/>
                    <a:pt x="3084" y="6168"/>
                  </a:cubicBezTo>
                  <a:cubicBezTo>
                    <a:pt x="4774" y="6168"/>
                    <a:pt x="6167" y="4795"/>
                    <a:pt x="6167" y="3084"/>
                  </a:cubicBezTo>
                  <a:cubicBezTo>
                    <a:pt x="6167" y="1373"/>
                    <a:pt x="4774" y="1"/>
                    <a:pt x="3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5"/>
            <p:cNvSpPr/>
            <p:nvPr/>
          </p:nvSpPr>
          <p:spPr>
            <a:xfrm>
              <a:off x="7042250" y="2127588"/>
              <a:ext cx="154200" cy="154200"/>
            </a:xfrm>
            <a:custGeom>
              <a:avLst/>
              <a:gdLst/>
              <a:ahLst/>
              <a:cxnLst/>
              <a:rect l="l" t="t" r="r" b="b"/>
              <a:pathLst>
                <a:path w="6168" h="6168" extrusionOk="0">
                  <a:moveTo>
                    <a:pt x="3084" y="1"/>
                  </a:moveTo>
                  <a:cubicBezTo>
                    <a:pt x="1393" y="1"/>
                    <a:pt x="1" y="1374"/>
                    <a:pt x="1" y="3084"/>
                  </a:cubicBezTo>
                  <a:cubicBezTo>
                    <a:pt x="1" y="4795"/>
                    <a:pt x="1393" y="6168"/>
                    <a:pt x="3084" y="6168"/>
                  </a:cubicBezTo>
                  <a:cubicBezTo>
                    <a:pt x="4795" y="6168"/>
                    <a:pt x="6168" y="4795"/>
                    <a:pt x="6168" y="3084"/>
                  </a:cubicBezTo>
                  <a:cubicBezTo>
                    <a:pt x="6168" y="1374"/>
                    <a:pt x="4795" y="1"/>
                    <a:pt x="3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5"/>
            <p:cNvSpPr/>
            <p:nvPr/>
          </p:nvSpPr>
          <p:spPr>
            <a:xfrm>
              <a:off x="6982575" y="429813"/>
              <a:ext cx="1081700" cy="1320750"/>
            </a:xfrm>
            <a:custGeom>
              <a:avLst/>
              <a:gdLst/>
              <a:ahLst/>
              <a:cxnLst/>
              <a:rect l="l" t="t" r="r" b="b"/>
              <a:pathLst>
                <a:path w="43268" h="52830" extrusionOk="0">
                  <a:moveTo>
                    <a:pt x="19460" y="0"/>
                  </a:moveTo>
                  <a:cubicBezTo>
                    <a:pt x="18040" y="0"/>
                    <a:pt x="16597" y="173"/>
                    <a:pt x="15159" y="535"/>
                  </a:cubicBezTo>
                  <a:cubicBezTo>
                    <a:pt x="5730" y="2883"/>
                    <a:pt x="1" y="12431"/>
                    <a:pt x="2368" y="21860"/>
                  </a:cubicBezTo>
                  <a:lnTo>
                    <a:pt x="6804" y="39525"/>
                  </a:lnTo>
                  <a:cubicBezTo>
                    <a:pt x="8793" y="47499"/>
                    <a:pt x="15954" y="52830"/>
                    <a:pt x="23832" y="52830"/>
                  </a:cubicBezTo>
                  <a:cubicBezTo>
                    <a:pt x="25250" y="52830"/>
                    <a:pt x="26691" y="52657"/>
                    <a:pt x="28129" y="52296"/>
                  </a:cubicBezTo>
                  <a:cubicBezTo>
                    <a:pt x="37558" y="49929"/>
                    <a:pt x="43267" y="40380"/>
                    <a:pt x="40900" y="30971"/>
                  </a:cubicBezTo>
                  <a:lnTo>
                    <a:pt x="36484" y="13306"/>
                  </a:lnTo>
                  <a:cubicBezTo>
                    <a:pt x="34512" y="5318"/>
                    <a:pt x="27330" y="0"/>
                    <a:pt x="19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5"/>
            <p:cNvSpPr/>
            <p:nvPr/>
          </p:nvSpPr>
          <p:spPr>
            <a:xfrm>
              <a:off x="7105425" y="516788"/>
              <a:ext cx="843475" cy="1140875"/>
            </a:xfrm>
            <a:custGeom>
              <a:avLst/>
              <a:gdLst/>
              <a:ahLst/>
              <a:cxnLst/>
              <a:rect l="l" t="t" r="r" b="b"/>
              <a:pathLst>
                <a:path w="33739" h="45635" fill="none" extrusionOk="0">
                  <a:moveTo>
                    <a:pt x="11598" y="1850"/>
                  </a:moveTo>
                  <a:lnTo>
                    <a:pt x="11598" y="1850"/>
                  </a:lnTo>
                  <a:cubicBezTo>
                    <a:pt x="4317" y="3661"/>
                    <a:pt x="0" y="11339"/>
                    <a:pt x="1910" y="18978"/>
                  </a:cubicBezTo>
                  <a:lnTo>
                    <a:pt x="5491" y="33281"/>
                  </a:lnTo>
                  <a:cubicBezTo>
                    <a:pt x="7400" y="40920"/>
                    <a:pt x="14860" y="45634"/>
                    <a:pt x="22121" y="43824"/>
                  </a:cubicBezTo>
                  <a:lnTo>
                    <a:pt x="22121" y="43824"/>
                  </a:lnTo>
                  <a:cubicBezTo>
                    <a:pt x="29402" y="42014"/>
                    <a:pt x="33738" y="34315"/>
                    <a:pt x="31829" y="26696"/>
                  </a:cubicBezTo>
                  <a:lnTo>
                    <a:pt x="28248" y="12394"/>
                  </a:lnTo>
                  <a:cubicBezTo>
                    <a:pt x="26318" y="4735"/>
                    <a:pt x="18898" y="0"/>
                    <a:pt x="11598" y="1850"/>
                  </a:cubicBezTo>
                  <a:close/>
                </a:path>
              </a:pathLst>
            </a:custGeom>
            <a:solidFill>
              <a:schemeClr val="dk2"/>
            </a:solidFill>
            <a:ln w="27350" cap="flat" cmpd="sng">
              <a:solidFill>
                <a:srgbClr val="FAF0D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5"/>
            <p:cNvSpPr/>
            <p:nvPr/>
          </p:nvSpPr>
          <p:spPr>
            <a:xfrm>
              <a:off x="6158025" y="78138"/>
              <a:ext cx="797225" cy="2720875"/>
            </a:xfrm>
            <a:custGeom>
              <a:avLst/>
              <a:gdLst/>
              <a:ahLst/>
              <a:cxnLst/>
              <a:rect l="l" t="t" r="r" b="b"/>
              <a:pathLst>
                <a:path w="31889" h="108835" extrusionOk="0">
                  <a:moveTo>
                    <a:pt x="7520" y="1"/>
                  </a:moveTo>
                  <a:cubicBezTo>
                    <a:pt x="3721" y="2786"/>
                    <a:pt x="1015" y="6983"/>
                    <a:pt x="1" y="11579"/>
                  </a:cubicBezTo>
                  <a:lnTo>
                    <a:pt x="24369" y="108834"/>
                  </a:lnTo>
                  <a:cubicBezTo>
                    <a:pt x="25364" y="104239"/>
                    <a:pt x="28089" y="100042"/>
                    <a:pt x="31889" y="97257"/>
                  </a:cubicBezTo>
                  <a:lnTo>
                    <a:pt x="75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6320650" y="337263"/>
              <a:ext cx="481925" cy="2034050"/>
            </a:xfrm>
            <a:custGeom>
              <a:avLst/>
              <a:gdLst/>
              <a:ahLst/>
              <a:cxnLst/>
              <a:rect l="l" t="t" r="r" b="b"/>
              <a:pathLst>
                <a:path w="19277" h="81362" fill="none" extrusionOk="0">
                  <a:moveTo>
                    <a:pt x="1" y="0"/>
                  </a:moveTo>
                  <a:lnTo>
                    <a:pt x="19277" y="81361"/>
                  </a:lnTo>
                </a:path>
              </a:pathLst>
            </a:custGeom>
            <a:solidFill>
              <a:schemeClr val="lt1"/>
            </a:solidFill>
            <a:ln w="2487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6260975" y="396938"/>
              <a:ext cx="481925" cy="2034050"/>
            </a:xfrm>
            <a:custGeom>
              <a:avLst/>
              <a:gdLst/>
              <a:ahLst/>
              <a:cxnLst/>
              <a:rect l="l" t="t" r="r" b="b"/>
              <a:pathLst>
                <a:path w="19277" h="81362" fill="none" extrusionOk="0">
                  <a:moveTo>
                    <a:pt x="0" y="0"/>
                  </a:moveTo>
                  <a:lnTo>
                    <a:pt x="19276" y="81361"/>
                  </a:lnTo>
                </a:path>
              </a:pathLst>
            </a:custGeom>
            <a:solidFill>
              <a:schemeClr val="lt1"/>
            </a:solidFill>
            <a:ln w="2487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2787;p35">
            <a:extLst>
              <a:ext uri="{FF2B5EF4-FFF2-40B4-BE49-F238E27FC236}">
                <a16:creationId xmlns:a16="http://schemas.microsoft.com/office/drawing/2014/main" id="{13E78118-237E-9144-C968-5AE18AEDDF30}"/>
              </a:ext>
            </a:extLst>
          </p:cNvPr>
          <p:cNvSpPr txBox="1">
            <a:spLocks/>
          </p:cNvSpPr>
          <p:nvPr/>
        </p:nvSpPr>
        <p:spPr>
          <a:xfrm>
            <a:off x="1244920" y="2171054"/>
            <a:ext cx="9762400" cy="189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5067" b="1" i="0" u="none" strike="noStrike" cap="none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ncode Sans Expanded"/>
              <a:buNone/>
              <a:defRPr sz="6933" b="1" i="0" u="none" strike="noStrike" cap="none">
                <a:solidFill>
                  <a:srgbClr val="191919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r>
              <a:rPr lang="vi-VN" sz="4800" kern="0">
                <a:latin typeface="+mj-lt"/>
              </a:rPr>
              <a:t>PHÁT TRIỂN VĂN HÓA ĐỌC THÚC ĐẨY HỌC TẬP SUỐT ĐỜI</a:t>
            </a:r>
          </a:p>
        </p:txBody>
      </p:sp>
      <p:pic>
        <p:nvPicPr>
          <p:cNvPr id="2" name="Em Yêu Đọc Sách - Em Yêu Trường Em (Parody Lyric)">
            <a:hlinkClick r:id="" action="ppaction://media"/>
            <a:extLst>
              <a:ext uri="{FF2B5EF4-FFF2-40B4-BE49-F238E27FC236}">
                <a16:creationId xmlns:a16="http://schemas.microsoft.com/office/drawing/2014/main" id="{0A86BD05-01C4-4C9A-F774-E8FA99C40B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06918" y="2183614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17EEA-71FA-547E-08F8-6AF02A7D7613}"/>
              </a:ext>
            </a:extLst>
          </p:cNvPr>
          <p:cNvSpPr txBox="1"/>
          <p:nvPr/>
        </p:nvSpPr>
        <p:spPr>
          <a:xfrm>
            <a:off x="7585409" y="4063594"/>
            <a:ext cx="4454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YÊN VI</a:t>
            </a:r>
            <a:r>
              <a:rPr lang="e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ÊN, NGÀY 07 THÁNG 10 NĂM 2024</a:t>
            </a:r>
            <a:endParaRPr lang="vi-VN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5" name="Google Shape;3575;p47"/>
          <p:cNvGrpSpPr/>
          <p:nvPr/>
        </p:nvGrpSpPr>
        <p:grpSpPr>
          <a:xfrm rot="4416730">
            <a:off x="86905" y="3795225"/>
            <a:ext cx="1575712" cy="786297"/>
            <a:chOff x="5351150" y="1861950"/>
            <a:chExt cx="1036450" cy="517200"/>
          </a:xfrm>
        </p:grpSpPr>
        <p:sp>
          <p:nvSpPr>
            <p:cNvPr id="3576" name="Google Shape;3576;p47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47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47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47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47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47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47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47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47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47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47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47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47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47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47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47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47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47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47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47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47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47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8" name="Google Shape;3598;p47"/>
          <p:cNvGrpSpPr/>
          <p:nvPr/>
        </p:nvGrpSpPr>
        <p:grpSpPr>
          <a:xfrm rot="3322779" flipH="1">
            <a:off x="2844210" y="6157174"/>
            <a:ext cx="650417" cy="980981"/>
            <a:chOff x="5185050" y="2463125"/>
            <a:chExt cx="751475" cy="1133400"/>
          </a:xfrm>
        </p:grpSpPr>
        <p:sp>
          <p:nvSpPr>
            <p:cNvPr id="3599" name="Google Shape;3599;p47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47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01" name="Google Shape;3601;p47"/>
          <p:cNvGrpSpPr/>
          <p:nvPr/>
        </p:nvGrpSpPr>
        <p:grpSpPr>
          <a:xfrm rot="3373534">
            <a:off x="2920457" y="5691342"/>
            <a:ext cx="528447" cy="797021"/>
            <a:chOff x="5185050" y="2463125"/>
            <a:chExt cx="751475" cy="1133400"/>
          </a:xfrm>
        </p:grpSpPr>
        <p:sp>
          <p:nvSpPr>
            <p:cNvPr id="3602" name="Google Shape;3602;p47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47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04" name="Google Shape;3604;p47"/>
          <p:cNvGrpSpPr/>
          <p:nvPr/>
        </p:nvGrpSpPr>
        <p:grpSpPr>
          <a:xfrm rot="989411">
            <a:off x="-166273" y="4798595"/>
            <a:ext cx="3242797" cy="2516101"/>
            <a:chOff x="224300" y="2833900"/>
            <a:chExt cx="2922750" cy="2267775"/>
          </a:xfrm>
        </p:grpSpPr>
        <p:sp>
          <p:nvSpPr>
            <p:cNvPr id="3605" name="Google Shape;3605;p47"/>
            <p:cNvSpPr/>
            <p:nvPr/>
          </p:nvSpPr>
          <p:spPr>
            <a:xfrm>
              <a:off x="348625" y="2846400"/>
              <a:ext cx="1361675" cy="325700"/>
            </a:xfrm>
            <a:custGeom>
              <a:avLst/>
              <a:gdLst/>
              <a:ahLst/>
              <a:cxnLst/>
              <a:rect l="l" t="t" r="r" b="b"/>
              <a:pathLst>
                <a:path w="54467" h="13028" extrusionOk="0">
                  <a:moveTo>
                    <a:pt x="10586" y="1"/>
                  </a:moveTo>
                  <a:cubicBezTo>
                    <a:pt x="6988" y="1"/>
                    <a:pt x="3410" y="272"/>
                    <a:pt x="1" y="873"/>
                  </a:cubicBezTo>
                  <a:cubicBezTo>
                    <a:pt x="15776" y="7139"/>
                    <a:pt x="35071" y="11754"/>
                    <a:pt x="54467" y="13027"/>
                  </a:cubicBezTo>
                  <a:cubicBezTo>
                    <a:pt x="50886" y="9248"/>
                    <a:pt x="44361" y="6562"/>
                    <a:pt x="37558" y="4473"/>
                  </a:cubicBezTo>
                  <a:cubicBezTo>
                    <a:pt x="31869" y="2703"/>
                    <a:pt x="25801" y="1271"/>
                    <a:pt x="19396" y="515"/>
                  </a:cubicBezTo>
                  <a:cubicBezTo>
                    <a:pt x="16501" y="183"/>
                    <a:pt x="13537" y="1"/>
                    <a:pt x="10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47"/>
            <p:cNvSpPr/>
            <p:nvPr/>
          </p:nvSpPr>
          <p:spPr>
            <a:xfrm>
              <a:off x="224300" y="2883125"/>
              <a:ext cx="1406450" cy="300900"/>
            </a:xfrm>
            <a:custGeom>
              <a:avLst/>
              <a:gdLst/>
              <a:ahLst/>
              <a:cxnLst/>
              <a:rect l="l" t="t" r="r" b="b"/>
              <a:pathLst>
                <a:path w="56258" h="12036" fill="none" extrusionOk="0">
                  <a:moveTo>
                    <a:pt x="1" y="1035"/>
                  </a:moveTo>
                  <a:cubicBezTo>
                    <a:pt x="10444" y="0"/>
                    <a:pt x="21365" y="20"/>
                    <a:pt x="31491" y="1731"/>
                  </a:cubicBezTo>
                  <a:cubicBezTo>
                    <a:pt x="41616" y="3482"/>
                    <a:pt x="50886" y="7023"/>
                    <a:pt x="56257" y="12036"/>
                  </a:cubicBezTo>
                </a:path>
              </a:pathLst>
            </a:custGeom>
            <a:noFill/>
            <a:ln w="10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47"/>
            <p:cNvSpPr/>
            <p:nvPr/>
          </p:nvSpPr>
          <p:spPr>
            <a:xfrm>
              <a:off x="511750" y="2926400"/>
              <a:ext cx="1043400" cy="258625"/>
            </a:xfrm>
            <a:custGeom>
              <a:avLst/>
              <a:gdLst/>
              <a:ahLst/>
              <a:cxnLst/>
              <a:rect l="l" t="t" r="r" b="b"/>
              <a:pathLst>
                <a:path w="41736" h="10345" fill="none" extrusionOk="0">
                  <a:moveTo>
                    <a:pt x="0" y="955"/>
                  </a:moveTo>
                  <a:cubicBezTo>
                    <a:pt x="7818" y="0"/>
                    <a:pt x="16173" y="398"/>
                    <a:pt x="23573" y="2069"/>
                  </a:cubicBezTo>
                  <a:cubicBezTo>
                    <a:pt x="30993" y="3740"/>
                    <a:pt x="37399" y="6664"/>
                    <a:pt x="41735" y="10344"/>
                  </a:cubicBezTo>
                </a:path>
              </a:pathLst>
            </a:custGeom>
            <a:noFill/>
            <a:ln w="10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47"/>
            <p:cNvSpPr/>
            <p:nvPr/>
          </p:nvSpPr>
          <p:spPr>
            <a:xfrm>
              <a:off x="1661050" y="2846400"/>
              <a:ext cx="1362175" cy="325700"/>
            </a:xfrm>
            <a:custGeom>
              <a:avLst/>
              <a:gdLst/>
              <a:ahLst/>
              <a:cxnLst/>
              <a:rect l="l" t="t" r="r" b="b"/>
              <a:pathLst>
                <a:path w="54487" h="13028" extrusionOk="0">
                  <a:moveTo>
                    <a:pt x="43901" y="1"/>
                  </a:moveTo>
                  <a:cubicBezTo>
                    <a:pt x="40950" y="1"/>
                    <a:pt x="37986" y="183"/>
                    <a:pt x="35091" y="515"/>
                  </a:cubicBezTo>
                  <a:cubicBezTo>
                    <a:pt x="28686" y="1271"/>
                    <a:pt x="22618" y="2703"/>
                    <a:pt x="16929" y="4473"/>
                  </a:cubicBezTo>
                  <a:cubicBezTo>
                    <a:pt x="10126" y="6562"/>
                    <a:pt x="3581" y="9248"/>
                    <a:pt x="0" y="13027"/>
                  </a:cubicBezTo>
                  <a:cubicBezTo>
                    <a:pt x="19376" y="11754"/>
                    <a:pt x="38672" y="7139"/>
                    <a:pt x="54487" y="873"/>
                  </a:cubicBezTo>
                  <a:cubicBezTo>
                    <a:pt x="51077" y="272"/>
                    <a:pt x="47499" y="1"/>
                    <a:pt x="43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47"/>
            <p:cNvSpPr/>
            <p:nvPr/>
          </p:nvSpPr>
          <p:spPr>
            <a:xfrm>
              <a:off x="1740125" y="2883125"/>
              <a:ext cx="1406925" cy="300900"/>
            </a:xfrm>
            <a:custGeom>
              <a:avLst/>
              <a:gdLst/>
              <a:ahLst/>
              <a:cxnLst/>
              <a:rect l="l" t="t" r="r" b="b"/>
              <a:pathLst>
                <a:path w="56277" h="12036" fill="none" extrusionOk="0">
                  <a:moveTo>
                    <a:pt x="56277" y="1035"/>
                  </a:moveTo>
                  <a:cubicBezTo>
                    <a:pt x="45833" y="0"/>
                    <a:pt x="34892" y="20"/>
                    <a:pt x="24767" y="1731"/>
                  </a:cubicBezTo>
                  <a:cubicBezTo>
                    <a:pt x="14661" y="3482"/>
                    <a:pt x="5371" y="7023"/>
                    <a:pt x="0" y="12036"/>
                  </a:cubicBezTo>
                </a:path>
              </a:pathLst>
            </a:custGeom>
            <a:noFill/>
            <a:ln w="10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47"/>
            <p:cNvSpPr/>
            <p:nvPr/>
          </p:nvSpPr>
          <p:spPr>
            <a:xfrm>
              <a:off x="1816700" y="2926400"/>
              <a:ext cx="1043400" cy="258625"/>
            </a:xfrm>
            <a:custGeom>
              <a:avLst/>
              <a:gdLst/>
              <a:ahLst/>
              <a:cxnLst/>
              <a:rect l="l" t="t" r="r" b="b"/>
              <a:pathLst>
                <a:path w="41736" h="10345" fill="none" extrusionOk="0">
                  <a:moveTo>
                    <a:pt x="41736" y="955"/>
                  </a:moveTo>
                  <a:cubicBezTo>
                    <a:pt x="33918" y="0"/>
                    <a:pt x="25563" y="398"/>
                    <a:pt x="18163" y="2069"/>
                  </a:cubicBezTo>
                  <a:cubicBezTo>
                    <a:pt x="10743" y="3740"/>
                    <a:pt x="4318" y="6664"/>
                    <a:pt x="1" y="10344"/>
                  </a:cubicBezTo>
                </a:path>
              </a:pathLst>
            </a:custGeom>
            <a:noFill/>
            <a:ln w="10450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47"/>
            <p:cNvSpPr/>
            <p:nvPr/>
          </p:nvSpPr>
          <p:spPr>
            <a:xfrm>
              <a:off x="281500" y="2833900"/>
              <a:ext cx="1263700" cy="2267775"/>
            </a:xfrm>
            <a:custGeom>
              <a:avLst/>
              <a:gdLst/>
              <a:ahLst/>
              <a:cxnLst/>
              <a:rect l="l" t="t" r="r" b="b"/>
              <a:pathLst>
                <a:path w="50548" h="90711" extrusionOk="0">
                  <a:moveTo>
                    <a:pt x="0" y="0"/>
                  </a:moveTo>
                  <a:lnTo>
                    <a:pt x="0" y="79551"/>
                  </a:lnTo>
                  <a:lnTo>
                    <a:pt x="50547" y="90711"/>
                  </a:lnTo>
                  <a:lnTo>
                    <a:pt x="50547" y="11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47"/>
            <p:cNvSpPr/>
            <p:nvPr/>
          </p:nvSpPr>
          <p:spPr>
            <a:xfrm>
              <a:off x="1830625" y="2833900"/>
              <a:ext cx="1263725" cy="2267775"/>
            </a:xfrm>
            <a:custGeom>
              <a:avLst/>
              <a:gdLst/>
              <a:ahLst/>
              <a:cxnLst/>
              <a:rect l="l" t="t" r="r" b="b"/>
              <a:pathLst>
                <a:path w="50549" h="90711" extrusionOk="0">
                  <a:moveTo>
                    <a:pt x="50548" y="0"/>
                  </a:moveTo>
                  <a:lnTo>
                    <a:pt x="1" y="11160"/>
                  </a:lnTo>
                  <a:lnTo>
                    <a:pt x="1" y="90711"/>
                  </a:lnTo>
                  <a:lnTo>
                    <a:pt x="50548" y="79551"/>
                  </a:lnTo>
                  <a:lnTo>
                    <a:pt x="50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47"/>
            <p:cNvSpPr/>
            <p:nvPr/>
          </p:nvSpPr>
          <p:spPr>
            <a:xfrm>
              <a:off x="1916175" y="2952750"/>
              <a:ext cx="1100575" cy="1284100"/>
            </a:xfrm>
            <a:custGeom>
              <a:avLst/>
              <a:gdLst/>
              <a:ahLst/>
              <a:cxnLst/>
              <a:rect l="l" t="t" r="r" b="b"/>
              <a:pathLst>
                <a:path w="44023" h="51364" extrusionOk="0">
                  <a:moveTo>
                    <a:pt x="44023" y="0"/>
                  </a:moveTo>
                  <a:lnTo>
                    <a:pt x="0" y="9708"/>
                  </a:lnTo>
                  <a:lnTo>
                    <a:pt x="0" y="51363"/>
                  </a:lnTo>
                  <a:lnTo>
                    <a:pt x="44023" y="41616"/>
                  </a:lnTo>
                  <a:lnTo>
                    <a:pt x="44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47"/>
            <p:cNvSpPr/>
            <p:nvPr/>
          </p:nvSpPr>
          <p:spPr>
            <a:xfrm>
              <a:off x="359075" y="4068725"/>
              <a:ext cx="1100100" cy="313850"/>
            </a:xfrm>
            <a:custGeom>
              <a:avLst/>
              <a:gdLst/>
              <a:ahLst/>
              <a:cxnLst/>
              <a:rect l="l" t="t" r="r" b="b"/>
              <a:pathLst>
                <a:path w="44004" h="12554" extrusionOk="0">
                  <a:moveTo>
                    <a:pt x="0" y="1"/>
                  </a:moveTo>
                  <a:lnTo>
                    <a:pt x="0" y="2826"/>
                  </a:lnTo>
                  <a:lnTo>
                    <a:pt x="44003" y="1255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47"/>
            <p:cNvSpPr/>
            <p:nvPr/>
          </p:nvSpPr>
          <p:spPr>
            <a:xfrm>
              <a:off x="359075" y="3950875"/>
              <a:ext cx="1100100" cy="313325"/>
            </a:xfrm>
            <a:custGeom>
              <a:avLst/>
              <a:gdLst/>
              <a:ahLst/>
              <a:cxnLst/>
              <a:rect l="l" t="t" r="r" b="b"/>
              <a:pathLst>
                <a:path w="44004" h="12533" extrusionOk="0">
                  <a:moveTo>
                    <a:pt x="0" y="0"/>
                  </a:moveTo>
                  <a:lnTo>
                    <a:pt x="0" y="2805"/>
                  </a:lnTo>
                  <a:lnTo>
                    <a:pt x="44003" y="12533"/>
                  </a:lnTo>
                  <a:lnTo>
                    <a:pt x="44003" y="9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47"/>
            <p:cNvSpPr/>
            <p:nvPr/>
          </p:nvSpPr>
          <p:spPr>
            <a:xfrm>
              <a:off x="359075" y="3832500"/>
              <a:ext cx="1100100" cy="313825"/>
            </a:xfrm>
            <a:custGeom>
              <a:avLst/>
              <a:gdLst/>
              <a:ahLst/>
              <a:cxnLst/>
              <a:rect l="l" t="t" r="r" b="b"/>
              <a:pathLst>
                <a:path w="44004" h="12553" extrusionOk="0">
                  <a:moveTo>
                    <a:pt x="0" y="1"/>
                  </a:moveTo>
                  <a:lnTo>
                    <a:pt x="0" y="2825"/>
                  </a:lnTo>
                  <a:lnTo>
                    <a:pt x="44003" y="1255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47"/>
            <p:cNvSpPr/>
            <p:nvPr/>
          </p:nvSpPr>
          <p:spPr>
            <a:xfrm>
              <a:off x="359075" y="3714650"/>
              <a:ext cx="1100100" cy="313325"/>
            </a:xfrm>
            <a:custGeom>
              <a:avLst/>
              <a:gdLst/>
              <a:ahLst/>
              <a:cxnLst/>
              <a:rect l="l" t="t" r="r" b="b"/>
              <a:pathLst>
                <a:path w="44004" h="12533" extrusionOk="0">
                  <a:moveTo>
                    <a:pt x="0" y="0"/>
                  </a:moveTo>
                  <a:lnTo>
                    <a:pt x="0" y="2805"/>
                  </a:lnTo>
                  <a:lnTo>
                    <a:pt x="44003" y="12533"/>
                  </a:lnTo>
                  <a:lnTo>
                    <a:pt x="44003" y="9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47"/>
            <p:cNvSpPr/>
            <p:nvPr/>
          </p:nvSpPr>
          <p:spPr>
            <a:xfrm>
              <a:off x="359075" y="3596275"/>
              <a:ext cx="1100100" cy="313825"/>
            </a:xfrm>
            <a:custGeom>
              <a:avLst/>
              <a:gdLst/>
              <a:ahLst/>
              <a:cxnLst/>
              <a:rect l="l" t="t" r="r" b="b"/>
              <a:pathLst>
                <a:path w="44004" h="12553" extrusionOk="0">
                  <a:moveTo>
                    <a:pt x="0" y="1"/>
                  </a:moveTo>
                  <a:lnTo>
                    <a:pt x="0" y="2825"/>
                  </a:lnTo>
                  <a:lnTo>
                    <a:pt x="44003" y="1255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47"/>
            <p:cNvSpPr/>
            <p:nvPr/>
          </p:nvSpPr>
          <p:spPr>
            <a:xfrm>
              <a:off x="359075" y="3478425"/>
              <a:ext cx="1100100" cy="313325"/>
            </a:xfrm>
            <a:custGeom>
              <a:avLst/>
              <a:gdLst/>
              <a:ahLst/>
              <a:cxnLst/>
              <a:rect l="l" t="t" r="r" b="b"/>
              <a:pathLst>
                <a:path w="44004" h="12533" extrusionOk="0">
                  <a:moveTo>
                    <a:pt x="0" y="0"/>
                  </a:moveTo>
                  <a:lnTo>
                    <a:pt x="0" y="2805"/>
                  </a:lnTo>
                  <a:lnTo>
                    <a:pt x="44003" y="12532"/>
                  </a:lnTo>
                  <a:lnTo>
                    <a:pt x="44003" y="9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47"/>
            <p:cNvSpPr/>
            <p:nvPr/>
          </p:nvSpPr>
          <p:spPr>
            <a:xfrm>
              <a:off x="359075" y="3360050"/>
              <a:ext cx="1100100" cy="313825"/>
            </a:xfrm>
            <a:custGeom>
              <a:avLst/>
              <a:gdLst/>
              <a:ahLst/>
              <a:cxnLst/>
              <a:rect l="l" t="t" r="r" b="b"/>
              <a:pathLst>
                <a:path w="44004" h="12553" extrusionOk="0">
                  <a:moveTo>
                    <a:pt x="0" y="1"/>
                  </a:moveTo>
                  <a:lnTo>
                    <a:pt x="0" y="2825"/>
                  </a:lnTo>
                  <a:lnTo>
                    <a:pt x="44003" y="1255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47"/>
            <p:cNvSpPr/>
            <p:nvPr/>
          </p:nvSpPr>
          <p:spPr>
            <a:xfrm>
              <a:off x="359075" y="3242200"/>
              <a:ext cx="1100100" cy="313325"/>
            </a:xfrm>
            <a:custGeom>
              <a:avLst/>
              <a:gdLst/>
              <a:ahLst/>
              <a:cxnLst/>
              <a:rect l="l" t="t" r="r" b="b"/>
              <a:pathLst>
                <a:path w="44004" h="12533" extrusionOk="0">
                  <a:moveTo>
                    <a:pt x="0" y="0"/>
                  </a:moveTo>
                  <a:lnTo>
                    <a:pt x="0" y="2805"/>
                  </a:lnTo>
                  <a:lnTo>
                    <a:pt x="44003" y="12532"/>
                  </a:lnTo>
                  <a:lnTo>
                    <a:pt x="44003" y="9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47"/>
            <p:cNvSpPr/>
            <p:nvPr/>
          </p:nvSpPr>
          <p:spPr>
            <a:xfrm>
              <a:off x="359075" y="3124325"/>
              <a:ext cx="1100100" cy="313325"/>
            </a:xfrm>
            <a:custGeom>
              <a:avLst/>
              <a:gdLst/>
              <a:ahLst/>
              <a:cxnLst/>
              <a:rect l="l" t="t" r="r" b="b"/>
              <a:pathLst>
                <a:path w="44004" h="12533" extrusionOk="0">
                  <a:moveTo>
                    <a:pt x="0" y="0"/>
                  </a:moveTo>
                  <a:lnTo>
                    <a:pt x="0" y="2805"/>
                  </a:lnTo>
                  <a:lnTo>
                    <a:pt x="44003" y="12533"/>
                  </a:lnTo>
                  <a:lnTo>
                    <a:pt x="44003" y="9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7"/>
            <p:cNvSpPr/>
            <p:nvPr/>
          </p:nvSpPr>
          <p:spPr>
            <a:xfrm>
              <a:off x="359075" y="3005950"/>
              <a:ext cx="1100100" cy="313350"/>
            </a:xfrm>
            <a:custGeom>
              <a:avLst/>
              <a:gdLst/>
              <a:ahLst/>
              <a:cxnLst/>
              <a:rect l="l" t="t" r="r" b="b"/>
              <a:pathLst>
                <a:path w="44004" h="12534" extrusionOk="0">
                  <a:moveTo>
                    <a:pt x="0" y="1"/>
                  </a:moveTo>
                  <a:lnTo>
                    <a:pt x="0" y="2806"/>
                  </a:lnTo>
                  <a:lnTo>
                    <a:pt x="44003" y="12533"/>
                  </a:lnTo>
                  <a:lnTo>
                    <a:pt x="44003" y="9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7"/>
            <p:cNvSpPr/>
            <p:nvPr/>
          </p:nvSpPr>
          <p:spPr>
            <a:xfrm>
              <a:off x="1916175" y="4068725"/>
              <a:ext cx="1100575" cy="313850"/>
            </a:xfrm>
            <a:custGeom>
              <a:avLst/>
              <a:gdLst/>
              <a:ahLst/>
              <a:cxnLst/>
              <a:rect l="l" t="t" r="r" b="b"/>
              <a:pathLst>
                <a:path w="44023" h="12554" extrusionOk="0">
                  <a:moveTo>
                    <a:pt x="44023" y="1"/>
                  </a:moveTo>
                  <a:lnTo>
                    <a:pt x="0" y="9728"/>
                  </a:lnTo>
                  <a:lnTo>
                    <a:pt x="0" y="12553"/>
                  </a:lnTo>
                  <a:lnTo>
                    <a:pt x="44023" y="2826"/>
                  </a:lnTo>
                  <a:lnTo>
                    <a:pt x="44023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7"/>
            <p:cNvSpPr/>
            <p:nvPr/>
          </p:nvSpPr>
          <p:spPr>
            <a:xfrm>
              <a:off x="359075" y="4221900"/>
              <a:ext cx="1100100" cy="729100"/>
            </a:xfrm>
            <a:custGeom>
              <a:avLst/>
              <a:gdLst/>
              <a:ahLst/>
              <a:cxnLst/>
              <a:rect l="l" t="t" r="r" b="b"/>
              <a:pathLst>
                <a:path w="44004" h="29164" extrusionOk="0">
                  <a:moveTo>
                    <a:pt x="0" y="1"/>
                  </a:moveTo>
                  <a:lnTo>
                    <a:pt x="0" y="19416"/>
                  </a:lnTo>
                  <a:lnTo>
                    <a:pt x="44003" y="2916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7"/>
            <p:cNvSpPr/>
            <p:nvPr/>
          </p:nvSpPr>
          <p:spPr>
            <a:xfrm>
              <a:off x="1916175" y="4221900"/>
              <a:ext cx="1100575" cy="729100"/>
            </a:xfrm>
            <a:custGeom>
              <a:avLst/>
              <a:gdLst/>
              <a:ahLst/>
              <a:cxnLst/>
              <a:rect l="l" t="t" r="r" b="b"/>
              <a:pathLst>
                <a:path w="44023" h="29164" extrusionOk="0">
                  <a:moveTo>
                    <a:pt x="44023" y="1"/>
                  </a:moveTo>
                  <a:lnTo>
                    <a:pt x="0" y="9728"/>
                  </a:lnTo>
                  <a:lnTo>
                    <a:pt x="0" y="29163"/>
                  </a:lnTo>
                  <a:lnTo>
                    <a:pt x="44023" y="19416"/>
                  </a:lnTo>
                  <a:lnTo>
                    <a:pt x="44023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7"/>
            <p:cNvSpPr/>
            <p:nvPr/>
          </p:nvSpPr>
          <p:spPr>
            <a:xfrm>
              <a:off x="1967900" y="3025350"/>
              <a:ext cx="997150" cy="1138900"/>
            </a:xfrm>
            <a:custGeom>
              <a:avLst/>
              <a:gdLst/>
              <a:ahLst/>
              <a:cxnLst/>
              <a:rect l="l" t="t" r="r" b="b"/>
              <a:pathLst>
                <a:path w="39886" h="45556" extrusionOk="0">
                  <a:moveTo>
                    <a:pt x="39885" y="1"/>
                  </a:moveTo>
                  <a:lnTo>
                    <a:pt x="0" y="8833"/>
                  </a:lnTo>
                  <a:lnTo>
                    <a:pt x="0" y="45555"/>
                  </a:lnTo>
                  <a:lnTo>
                    <a:pt x="39885" y="36723"/>
                  </a:lnTo>
                  <a:lnTo>
                    <a:pt x="39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7"/>
            <p:cNvSpPr/>
            <p:nvPr/>
          </p:nvSpPr>
          <p:spPr>
            <a:xfrm>
              <a:off x="2023600" y="3123325"/>
              <a:ext cx="885250" cy="250675"/>
            </a:xfrm>
            <a:custGeom>
              <a:avLst/>
              <a:gdLst/>
              <a:ahLst/>
              <a:cxnLst/>
              <a:rect l="l" t="t" r="r" b="b"/>
              <a:pathLst>
                <a:path w="35410" h="10027" extrusionOk="0">
                  <a:moveTo>
                    <a:pt x="35409" y="1"/>
                  </a:moveTo>
                  <a:lnTo>
                    <a:pt x="0" y="7838"/>
                  </a:lnTo>
                  <a:lnTo>
                    <a:pt x="0" y="10027"/>
                  </a:lnTo>
                  <a:lnTo>
                    <a:pt x="35409" y="2189"/>
                  </a:lnTo>
                  <a:lnTo>
                    <a:pt x="35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7"/>
            <p:cNvSpPr/>
            <p:nvPr/>
          </p:nvSpPr>
          <p:spPr>
            <a:xfrm>
              <a:off x="2023600" y="3241700"/>
              <a:ext cx="885250" cy="250675"/>
            </a:xfrm>
            <a:custGeom>
              <a:avLst/>
              <a:gdLst/>
              <a:ahLst/>
              <a:cxnLst/>
              <a:rect l="l" t="t" r="r" b="b"/>
              <a:pathLst>
                <a:path w="35410" h="10027" extrusionOk="0">
                  <a:moveTo>
                    <a:pt x="35409" y="0"/>
                  </a:moveTo>
                  <a:lnTo>
                    <a:pt x="0" y="7838"/>
                  </a:lnTo>
                  <a:lnTo>
                    <a:pt x="0" y="10026"/>
                  </a:lnTo>
                  <a:lnTo>
                    <a:pt x="35409" y="2188"/>
                  </a:lnTo>
                  <a:lnTo>
                    <a:pt x="354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7"/>
            <p:cNvSpPr/>
            <p:nvPr/>
          </p:nvSpPr>
          <p:spPr>
            <a:xfrm>
              <a:off x="2023600" y="3359550"/>
              <a:ext cx="885250" cy="250675"/>
            </a:xfrm>
            <a:custGeom>
              <a:avLst/>
              <a:gdLst/>
              <a:ahLst/>
              <a:cxnLst/>
              <a:rect l="l" t="t" r="r" b="b"/>
              <a:pathLst>
                <a:path w="35410" h="10027" extrusionOk="0">
                  <a:moveTo>
                    <a:pt x="35409" y="1"/>
                  </a:moveTo>
                  <a:lnTo>
                    <a:pt x="0" y="7838"/>
                  </a:lnTo>
                  <a:lnTo>
                    <a:pt x="0" y="10027"/>
                  </a:lnTo>
                  <a:lnTo>
                    <a:pt x="35409" y="2189"/>
                  </a:lnTo>
                  <a:lnTo>
                    <a:pt x="35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7"/>
            <p:cNvSpPr/>
            <p:nvPr/>
          </p:nvSpPr>
          <p:spPr>
            <a:xfrm>
              <a:off x="1545175" y="3112875"/>
              <a:ext cx="285475" cy="1988800"/>
            </a:xfrm>
            <a:custGeom>
              <a:avLst/>
              <a:gdLst/>
              <a:ahLst/>
              <a:cxnLst/>
              <a:rect l="l" t="t" r="r" b="b"/>
              <a:pathLst>
                <a:path w="11419" h="79552" extrusionOk="0">
                  <a:moveTo>
                    <a:pt x="0" y="1"/>
                  </a:moveTo>
                  <a:lnTo>
                    <a:pt x="0" y="79552"/>
                  </a:lnTo>
                  <a:lnTo>
                    <a:pt x="11419" y="79552"/>
                  </a:lnTo>
                  <a:lnTo>
                    <a:pt x="114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7"/>
            <p:cNvSpPr/>
            <p:nvPr/>
          </p:nvSpPr>
          <p:spPr>
            <a:xfrm>
              <a:off x="1545175" y="3112875"/>
              <a:ext cx="285475" cy="1988800"/>
            </a:xfrm>
            <a:custGeom>
              <a:avLst/>
              <a:gdLst/>
              <a:ahLst/>
              <a:cxnLst/>
              <a:rect l="l" t="t" r="r" b="b"/>
              <a:pathLst>
                <a:path w="11419" h="79552" extrusionOk="0">
                  <a:moveTo>
                    <a:pt x="0" y="1"/>
                  </a:moveTo>
                  <a:lnTo>
                    <a:pt x="0" y="79552"/>
                  </a:lnTo>
                  <a:lnTo>
                    <a:pt x="11419" y="79552"/>
                  </a:lnTo>
                  <a:lnTo>
                    <a:pt x="11419" y="1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7"/>
            <p:cNvSpPr/>
            <p:nvPr/>
          </p:nvSpPr>
          <p:spPr>
            <a:xfrm>
              <a:off x="1545175" y="4820675"/>
              <a:ext cx="285475" cy="72125"/>
            </a:xfrm>
            <a:custGeom>
              <a:avLst/>
              <a:gdLst/>
              <a:ahLst/>
              <a:cxnLst/>
              <a:rect l="l" t="t" r="r" b="b"/>
              <a:pathLst>
                <a:path w="11419" h="2885" extrusionOk="0">
                  <a:moveTo>
                    <a:pt x="0" y="1"/>
                  </a:moveTo>
                  <a:lnTo>
                    <a:pt x="0" y="2885"/>
                  </a:lnTo>
                  <a:lnTo>
                    <a:pt x="11419" y="2885"/>
                  </a:lnTo>
                  <a:lnTo>
                    <a:pt x="11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7"/>
            <p:cNvSpPr/>
            <p:nvPr/>
          </p:nvSpPr>
          <p:spPr>
            <a:xfrm>
              <a:off x="1545175" y="3217325"/>
              <a:ext cx="285475" cy="72125"/>
            </a:xfrm>
            <a:custGeom>
              <a:avLst/>
              <a:gdLst/>
              <a:ahLst/>
              <a:cxnLst/>
              <a:rect l="l" t="t" r="r" b="b"/>
              <a:pathLst>
                <a:path w="11419" h="2885" extrusionOk="0">
                  <a:moveTo>
                    <a:pt x="0" y="0"/>
                  </a:moveTo>
                  <a:lnTo>
                    <a:pt x="0" y="2885"/>
                  </a:lnTo>
                  <a:lnTo>
                    <a:pt x="11419" y="2885"/>
                  </a:lnTo>
                  <a:lnTo>
                    <a:pt x="114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7"/>
            <p:cNvSpPr/>
            <p:nvPr/>
          </p:nvSpPr>
          <p:spPr>
            <a:xfrm>
              <a:off x="1545175" y="4947500"/>
              <a:ext cx="285475" cy="72125"/>
            </a:xfrm>
            <a:custGeom>
              <a:avLst/>
              <a:gdLst/>
              <a:ahLst/>
              <a:cxnLst/>
              <a:rect l="l" t="t" r="r" b="b"/>
              <a:pathLst>
                <a:path w="11419" h="2885" extrusionOk="0">
                  <a:moveTo>
                    <a:pt x="0" y="0"/>
                  </a:moveTo>
                  <a:lnTo>
                    <a:pt x="0" y="2885"/>
                  </a:lnTo>
                  <a:lnTo>
                    <a:pt x="11419" y="2885"/>
                  </a:lnTo>
                  <a:lnTo>
                    <a:pt x="114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7"/>
            <p:cNvSpPr/>
            <p:nvPr/>
          </p:nvSpPr>
          <p:spPr>
            <a:xfrm>
              <a:off x="1603350" y="3371000"/>
              <a:ext cx="161175" cy="1376100"/>
            </a:xfrm>
            <a:custGeom>
              <a:avLst/>
              <a:gdLst/>
              <a:ahLst/>
              <a:cxnLst/>
              <a:rect l="l" t="t" r="r" b="b"/>
              <a:pathLst>
                <a:path w="6447" h="55044" extrusionOk="0">
                  <a:moveTo>
                    <a:pt x="2865" y="0"/>
                  </a:moveTo>
                  <a:cubicBezTo>
                    <a:pt x="2865" y="1592"/>
                    <a:pt x="1572" y="2865"/>
                    <a:pt x="1" y="2865"/>
                  </a:cubicBezTo>
                  <a:lnTo>
                    <a:pt x="1" y="52199"/>
                  </a:lnTo>
                  <a:cubicBezTo>
                    <a:pt x="1572" y="52199"/>
                    <a:pt x="2865" y="53452"/>
                    <a:pt x="2865" y="55043"/>
                  </a:cubicBezTo>
                  <a:lnTo>
                    <a:pt x="3582" y="55043"/>
                  </a:lnTo>
                  <a:cubicBezTo>
                    <a:pt x="3582" y="53492"/>
                    <a:pt x="4855" y="52199"/>
                    <a:pt x="6446" y="52199"/>
                  </a:cubicBezTo>
                  <a:lnTo>
                    <a:pt x="6446" y="2865"/>
                  </a:lnTo>
                  <a:cubicBezTo>
                    <a:pt x="4875" y="2865"/>
                    <a:pt x="3582" y="1592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7"/>
            <p:cNvSpPr/>
            <p:nvPr/>
          </p:nvSpPr>
          <p:spPr>
            <a:xfrm>
              <a:off x="1647125" y="3491350"/>
              <a:ext cx="10975" cy="1146350"/>
            </a:xfrm>
            <a:custGeom>
              <a:avLst/>
              <a:gdLst/>
              <a:ahLst/>
              <a:cxnLst/>
              <a:rect l="l" t="t" r="r" b="b"/>
              <a:pathLst>
                <a:path w="439" h="45854" extrusionOk="0">
                  <a:moveTo>
                    <a:pt x="219" y="0"/>
                  </a:moveTo>
                  <a:cubicBezTo>
                    <a:pt x="100" y="0"/>
                    <a:pt x="0" y="100"/>
                    <a:pt x="0" y="219"/>
                  </a:cubicBezTo>
                  <a:lnTo>
                    <a:pt x="0" y="45634"/>
                  </a:lnTo>
                  <a:cubicBezTo>
                    <a:pt x="0" y="45754"/>
                    <a:pt x="100" y="45853"/>
                    <a:pt x="219" y="45853"/>
                  </a:cubicBezTo>
                  <a:cubicBezTo>
                    <a:pt x="339" y="45853"/>
                    <a:pt x="438" y="45754"/>
                    <a:pt x="438" y="45634"/>
                  </a:cubicBezTo>
                  <a:lnTo>
                    <a:pt x="438" y="219"/>
                  </a:lnTo>
                  <a:cubicBezTo>
                    <a:pt x="438" y="100"/>
                    <a:pt x="33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7"/>
            <p:cNvSpPr/>
            <p:nvPr/>
          </p:nvSpPr>
          <p:spPr>
            <a:xfrm>
              <a:off x="1676475" y="3491350"/>
              <a:ext cx="10950" cy="1146350"/>
            </a:xfrm>
            <a:custGeom>
              <a:avLst/>
              <a:gdLst/>
              <a:ahLst/>
              <a:cxnLst/>
              <a:rect l="l" t="t" r="r" b="b"/>
              <a:pathLst>
                <a:path w="438" h="45854" extrusionOk="0">
                  <a:moveTo>
                    <a:pt x="219" y="0"/>
                  </a:moveTo>
                  <a:cubicBezTo>
                    <a:pt x="100" y="0"/>
                    <a:pt x="0" y="100"/>
                    <a:pt x="0" y="219"/>
                  </a:cubicBezTo>
                  <a:lnTo>
                    <a:pt x="0" y="45634"/>
                  </a:lnTo>
                  <a:cubicBezTo>
                    <a:pt x="0" y="45754"/>
                    <a:pt x="100" y="45853"/>
                    <a:pt x="219" y="45853"/>
                  </a:cubicBezTo>
                  <a:cubicBezTo>
                    <a:pt x="338" y="45853"/>
                    <a:pt x="438" y="45754"/>
                    <a:pt x="438" y="45634"/>
                  </a:cubicBezTo>
                  <a:lnTo>
                    <a:pt x="438" y="219"/>
                  </a:lnTo>
                  <a:cubicBezTo>
                    <a:pt x="438" y="100"/>
                    <a:pt x="338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7"/>
            <p:cNvSpPr/>
            <p:nvPr/>
          </p:nvSpPr>
          <p:spPr>
            <a:xfrm>
              <a:off x="1705300" y="3491350"/>
              <a:ext cx="11475" cy="1146350"/>
            </a:xfrm>
            <a:custGeom>
              <a:avLst/>
              <a:gdLst/>
              <a:ahLst/>
              <a:cxnLst/>
              <a:rect l="l" t="t" r="r" b="b"/>
              <a:pathLst>
                <a:path w="459" h="45854" extrusionOk="0">
                  <a:moveTo>
                    <a:pt x="220" y="0"/>
                  </a:moveTo>
                  <a:cubicBezTo>
                    <a:pt x="100" y="0"/>
                    <a:pt x="1" y="100"/>
                    <a:pt x="1" y="219"/>
                  </a:cubicBezTo>
                  <a:lnTo>
                    <a:pt x="1" y="45634"/>
                  </a:lnTo>
                  <a:cubicBezTo>
                    <a:pt x="1" y="45754"/>
                    <a:pt x="100" y="45853"/>
                    <a:pt x="220" y="45853"/>
                  </a:cubicBezTo>
                  <a:cubicBezTo>
                    <a:pt x="359" y="45853"/>
                    <a:pt x="458" y="45754"/>
                    <a:pt x="458" y="45634"/>
                  </a:cubicBezTo>
                  <a:lnTo>
                    <a:pt x="458" y="219"/>
                  </a:lnTo>
                  <a:cubicBezTo>
                    <a:pt x="458" y="100"/>
                    <a:pt x="359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40" name="Google Shape;3640;p47"/>
          <p:cNvSpPr txBox="1">
            <a:spLocks noGrp="1"/>
          </p:cNvSpPr>
          <p:nvPr>
            <p:ph type="subTitle" idx="1"/>
          </p:nvPr>
        </p:nvSpPr>
        <p:spPr>
          <a:xfrm>
            <a:off x="1411189" y="1588446"/>
            <a:ext cx="9605600" cy="248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4400"/>
              <a:t>“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sách thì không có tri thức, không có tri thức thì không có CNXH và Chủ nghĩa cộng sản</a:t>
            </a:r>
            <a:r>
              <a:rPr lang="en-US" sz="4400"/>
              <a:t>” </a:t>
            </a:r>
            <a:endParaRPr sz="4400"/>
          </a:p>
        </p:txBody>
      </p:sp>
      <p:sp>
        <p:nvSpPr>
          <p:cNvPr id="3641" name="Google Shape;3641;p47"/>
          <p:cNvSpPr txBox="1">
            <a:spLocks noGrp="1"/>
          </p:cNvSpPr>
          <p:nvPr>
            <p:ph type="title"/>
          </p:nvPr>
        </p:nvSpPr>
        <p:spPr>
          <a:xfrm>
            <a:off x="8150942" y="4043218"/>
            <a:ext cx="2647681" cy="8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—</a:t>
            </a: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Lê Nin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BD5180-6152-82DF-BBD5-DDBCB73EBB6E}"/>
              </a:ext>
            </a:extLst>
          </p:cNvPr>
          <p:cNvSpPr txBox="1"/>
          <p:nvPr/>
        </p:nvSpPr>
        <p:spPr>
          <a:xfrm>
            <a:off x="1612489" y="1621268"/>
            <a:ext cx="88097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 định số 329/QĐ –Ttg ngày 03/6/2020 của Thủ tướng Chính phủ về việc phê duyệt Đề án “Phát triển văn hóa đọc trong cộng đồng đến năm 2020, định hướng đến năm 2030”.</a:t>
            </a:r>
            <a:endParaRPr lang="en-US" sz="360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2EEC24E-84A2-92DA-9D06-732ADA659562}"/>
              </a:ext>
            </a:extLst>
          </p:cNvPr>
          <p:cNvSpPr txBox="1"/>
          <p:nvPr/>
        </p:nvSpPr>
        <p:spPr>
          <a:xfrm>
            <a:off x="749709" y="775693"/>
            <a:ext cx="102329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 triển văn hóa đọc và hình thành thói quen đọc sách ở mọi lứa tuổi đã được coi là nhiệm vụ trọng tâm của ngành giáo dục và toàn xã hội</a:t>
            </a:r>
            <a:endParaRPr lang="en-US" sz="3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5C0864-EFC3-3FD4-5B79-0AC336B6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284" y="3031170"/>
            <a:ext cx="7740708" cy="34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38"/>
          <p:cNvSpPr txBox="1">
            <a:spLocks noGrp="1"/>
          </p:cNvSpPr>
          <p:nvPr>
            <p:ph type="subTitle" idx="1"/>
          </p:nvPr>
        </p:nvSpPr>
        <p:spPr>
          <a:xfrm>
            <a:off x="1484671" y="1172033"/>
            <a:ext cx="9222658" cy="89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vi-VN" sz="4000" b="1">
                <a:latin typeface="+mj-lt"/>
              </a:rPr>
              <a:t>Vai trò của văn hóa đọc </a:t>
            </a:r>
          </a:p>
          <a:p>
            <a:pPr marL="0" indent="0" algn="just"/>
            <a:r>
              <a:rPr lang="vi-VN" sz="3600">
                <a:latin typeface="+mj-lt"/>
              </a:rPr>
              <a:t>- Văn hóa đọc giúp học sinh lĩnh hội tri thức, phát triển phẩm chất nhân cách.</a:t>
            </a:r>
          </a:p>
          <a:p>
            <a:pPr marL="0" indent="0" algn="just"/>
            <a:r>
              <a:rPr lang="vi-VN" sz="3600">
                <a:latin typeface="+mj-lt"/>
              </a:rPr>
              <a:t>- Giúp nâng cao khả năng tư duy độc lập, tự chủ và sáng tạo của học sinh.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9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2" name="Google Shape;3032;p39"/>
          <p:cNvGrpSpPr/>
          <p:nvPr/>
        </p:nvGrpSpPr>
        <p:grpSpPr>
          <a:xfrm flipH="1">
            <a:off x="9760940" y="2808626"/>
            <a:ext cx="1724857" cy="2629649"/>
            <a:chOff x="6069587" y="2106469"/>
            <a:chExt cx="1293643" cy="1972237"/>
          </a:xfrm>
        </p:grpSpPr>
        <p:sp>
          <p:nvSpPr>
            <p:cNvPr id="3033" name="Google Shape;3033;p39"/>
            <p:cNvSpPr/>
            <p:nvPr/>
          </p:nvSpPr>
          <p:spPr>
            <a:xfrm>
              <a:off x="6263481" y="2301621"/>
              <a:ext cx="984182" cy="131640"/>
            </a:xfrm>
            <a:custGeom>
              <a:avLst/>
              <a:gdLst/>
              <a:ahLst/>
              <a:cxnLst/>
              <a:rect l="l" t="t" r="r" b="b"/>
              <a:pathLst>
                <a:path w="3049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96" y="4079"/>
                  </a:lnTo>
                  <a:lnTo>
                    <a:pt x="30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39"/>
            <p:cNvSpPr/>
            <p:nvPr/>
          </p:nvSpPr>
          <p:spPr>
            <a:xfrm>
              <a:off x="7162270" y="2301621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39"/>
            <p:cNvSpPr/>
            <p:nvPr/>
          </p:nvSpPr>
          <p:spPr>
            <a:xfrm>
              <a:off x="7094207" y="2301621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39"/>
            <p:cNvSpPr/>
            <p:nvPr/>
          </p:nvSpPr>
          <p:spPr>
            <a:xfrm>
              <a:off x="7026790" y="2301621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39"/>
            <p:cNvSpPr/>
            <p:nvPr/>
          </p:nvSpPr>
          <p:spPr>
            <a:xfrm>
              <a:off x="6311631" y="2326019"/>
              <a:ext cx="677335" cy="80294"/>
            </a:xfrm>
            <a:custGeom>
              <a:avLst/>
              <a:gdLst/>
              <a:ahLst/>
              <a:cxnLst/>
              <a:rect l="l" t="t" r="r" b="b"/>
              <a:pathLst>
                <a:path w="20988" h="2488" extrusionOk="0">
                  <a:moveTo>
                    <a:pt x="1174" y="1"/>
                  </a:moveTo>
                  <a:cubicBezTo>
                    <a:pt x="1174" y="657"/>
                    <a:pt x="657" y="1175"/>
                    <a:pt x="0" y="1175"/>
                  </a:cubicBezTo>
                  <a:lnTo>
                    <a:pt x="0" y="1334"/>
                  </a:lnTo>
                  <a:cubicBezTo>
                    <a:pt x="657" y="1334"/>
                    <a:pt x="1174" y="1851"/>
                    <a:pt x="1174" y="2487"/>
                  </a:cubicBezTo>
                  <a:lnTo>
                    <a:pt x="19833" y="2487"/>
                  </a:lnTo>
                  <a:cubicBezTo>
                    <a:pt x="19833" y="1851"/>
                    <a:pt x="20351" y="1334"/>
                    <a:pt x="20987" y="1334"/>
                  </a:cubicBezTo>
                  <a:lnTo>
                    <a:pt x="20987" y="1175"/>
                  </a:lnTo>
                  <a:cubicBezTo>
                    <a:pt x="20351" y="1175"/>
                    <a:pt x="19833" y="657"/>
                    <a:pt x="19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39"/>
            <p:cNvSpPr/>
            <p:nvPr/>
          </p:nvSpPr>
          <p:spPr>
            <a:xfrm>
              <a:off x="6377112" y="2380592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60"/>
                    <a:pt x="0" y="14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40"/>
                  </a:cubicBezTo>
                  <a:cubicBezTo>
                    <a:pt x="16611" y="60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39"/>
            <p:cNvSpPr/>
            <p:nvPr/>
          </p:nvSpPr>
          <p:spPr>
            <a:xfrm>
              <a:off x="6377112" y="2361971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80"/>
                    <a:pt x="0" y="140"/>
                  </a:cubicBezTo>
                  <a:cubicBezTo>
                    <a:pt x="0" y="22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20"/>
                    <a:pt x="16611" y="140"/>
                  </a:cubicBezTo>
                  <a:cubicBezTo>
                    <a:pt x="16611" y="6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39"/>
            <p:cNvSpPr/>
            <p:nvPr/>
          </p:nvSpPr>
          <p:spPr>
            <a:xfrm>
              <a:off x="6377112" y="2344640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41"/>
                    <a:pt x="0" y="12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20"/>
                  </a:cubicBezTo>
                  <a:cubicBezTo>
                    <a:pt x="16611" y="4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39"/>
            <p:cNvSpPr/>
            <p:nvPr/>
          </p:nvSpPr>
          <p:spPr>
            <a:xfrm>
              <a:off x="6212135" y="2106469"/>
              <a:ext cx="1099750" cy="195830"/>
            </a:xfrm>
            <a:custGeom>
              <a:avLst/>
              <a:gdLst/>
              <a:ahLst/>
              <a:cxnLst/>
              <a:rect l="l" t="t" r="r" b="b"/>
              <a:pathLst>
                <a:path w="34077" h="6068" extrusionOk="0">
                  <a:moveTo>
                    <a:pt x="0" y="1"/>
                  </a:moveTo>
                  <a:lnTo>
                    <a:pt x="0" y="6068"/>
                  </a:lnTo>
                  <a:lnTo>
                    <a:pt x="34076" y="6068"/>
                  </a:lnTo>
                  <a:lnTo>
                    <a:pt x="340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39"/>
            <p:cNvSpPr/>
            <p:nvPr/>
          </p:nvSpPr>
          <p:spPr>
            <a:xfrm>
              <a:off x="7141712" y="2162333"/>
              <a:ext cx="109178" cy="83489"/>
            </a:xfrm>
            <a:custGeom>
              <a:avLst/>
              <a:gdLst/>
              <a:ahLst/>
              <a:cxnLst/>
              <a:rect l="l" t="t" r="r" b="b"/>
              <a:pathLst>
                <a:path w="3383" h="2587" extrusionOk="0">
                  <a:moveTo>
                    <a:pt x="1692" y="0"/>
                  </a:moveTo>
                  <a:cubicBezTo>
                    <a:pt x="757" y="0"/>
                    <a:pt x="1" y="577"/>
                    <a:pt x="1" y="1293"/>
                  </a:cubicBezTo>
                  <a:cubicBezTo>
                    <a:pt x="1" y="2029"/>
                    <a:pt x="757" y="2586"/>
                    <a:pt x="1692" y="2586"/>
                  </a:cubicBezTo>
                  <a:cubicBezTo>
                    <a:pt x="2607" y="2586"/>
                    <a:pt x="3382" y="2009"/>
                    <a:pt x="3382" y="1293"/>
                  </a:cubicBezTo>
                  <a:cubicBezTo>
                    <a:pt x="3382" y="577"/>
                    <a:pt x="2626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39"/>
            <p:cNvSpPr/>
            <p:nvPr/>
          </p:nvSpPr>
          <p:spPr>
            <a:xfrm>
              <a:off x="7093562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1"/>
                  </a:moveTo>
                  <a:lnTo>
                    <a:pt x="1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39"/>
            <p:cNvSpPr/>
            <p:nvPr/>
          </p:nvSpPr>
          <p:spPr>
            <a:xfrm>
              <a:off x="7058901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1"/>
                  </a:moveTo>
                  <a:lnTo>
                    <a:pt x="1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39"/>
            <p:cNvSpPr/>
            <p:nvPr/>
          </p:nvSpPr>
          <p:spPr>
            <a:xfrm>
              <a:off x="7024240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39"/>
            <p:cNvSpPr/>
            <p:nvPr/>
          </p:nvSpPr>
          <p:spPr>
            <a:xfrm>
              <a:off x="6989580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497" y="2746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39"/>
            <p:cNvSpPr/>
            <p:nvPr/>
          </p:nvSpPr>
          <p:spPr>
            <a:xfrm>
              <a:off x="6283393" y="2159751"/>
              <a:ext cx="670881" cy="88620"/>
            </a:xfrm>
            <a:custGeom>
              <a:avLst/>
              <a:gdLst/>
              <a:ahLst/>
              <a:cxnLst/>
              <a:rect l="l" t="t" r="r" b="b"/>
              <a:pathLst>
                <a:path w="2078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20788" y="2746"/>
                  </a:lnTo>
                  <a:lnTo>
                    <a:pt x="20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39"/>
            <p:cNvSpPr/>
            <p:nvPr/>
          </p:nvSpPr>
          <p:spPr>
            <a:xfrm>
              <a:off x="7164174" y="2178372"/>
              <a:ext cx="65513" cy="51378"/>
            </a:xfrm>
            <a:custGeom>
              <a:avLst/>
              <a:gdLst/>
              <a:ahLst/>
              <a:cxnLst/>
              <a:rect l="l" t="t" r="r" b="b"/>
              <a:pathLst>
                <a:path w="2030" h="1592" extrusionOk="0">
                  <a:moveTo>
                    <a:pt x="1015" y="1"/>
                  </a:moveTo>
                  <a:cubicBezTo>
                    <a:pt x="458" y="1"/>
                    <a:pt x="1" y="359"/>
                    <a:pt x="1" y="796"/>
                  </a:cubicBezTo>
                  <a:cubicBezTo>
                    <a:pt x="1" y="1234"/>
                    <a:pt x="458" y="1592"/>
                    <a:pt x="1015" y="1592"/>
                  </a:cubicBezTo>
                  <a:cubicBezTo>
                    <a:pt x="1572" y="1592"/>
                    <a:pt x="2030" y="1234"/>
                    <a:pt x="2030" y="796"/>
                  </a:cubicBezTo>
                  <a:cubicBezTo>
                    <a:pt x="2030" y="359"/>
                    <a:pt x="1572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39"/>
            <p:cNvSpPr/>
            <p:nvPr/>
          </p:nvSpPr>
          <p:spPr>
            <a:xfrm>
              <a:off x="6212135" y="2582198"/>
              <a:ext cx="1099750" cy="270928"/>
            </a:xfrm>
            <a:custGeom>
              <a:avLst/>
              <a:gdLst/>
              <a:ahLst/>
              <a:cxnLst/>
              <a:rect l="l" t="t" r="r" b="b"/>
              <a:pathLst>
                <a:path w="34077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34076" y="8395"/>
                  </a:lnTo>
                  <a:lnTo>
                    <a:pt x="34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39"/>
            <p:cNvSpPr/>
            <p:nvPr/>
          </p:nvSpPr>
          <p:spPr>
            <a:xfrm>
              <a:off x="7239304" y="2582198"/>
              <a:ext cx="45601" cy="270928"/>
            </a:xfrm>
            <a:custGeom>
              <a:avLst/>
              <a:gdLst/>
              <a:ahLst/>
              <a:cxnLst/>
              <a:rect l="l" t="t" r="r" b="b"/>
              <a:pathLst>
                <a:path w="141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13" y="8395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39"/>
            <p:cNvSpPr/>
            <p:nvPr/>
          </p:nvSpPr>
          <p:spPr>
            <a:xfrm>
              <a:off x="6212135" y="2582198"/>
              <a:ext cx="46246" cy="270928"/>
            </a:xfrm>
            <a:custGeom>
              <a:avLst/>
              <a:gdLst/>
              <a:ahLst/>
              <a:cxnLst/>
              <a:rect l="l" t="t" r="r" b="b"/>
              <a:pathLst>
                <a:path w="143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32" y="8395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39"/>
            <p:cNvSpPr/>
            <p:nvPr/>
          </p:nvSpPr>
          <p:spPr>
            <a:xfrm>
              <a:off x="6331543" y="2656651"/>
              <a:ext cx="27625" cy="122022"/>
            </a:xfrm>
            <a:custGeom>
              <a:avLst/>
              <a:gdLst/>
              <a:ahLst/>
              <a:cxnLst/>
              <a:rect l="l" t="t" r="r" b="b"/>
              <a:pathLst>
                <a:path w="85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55" y="3780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39"/>
            <p:cNvSpPr/>
            <p:nvPr/>
          </p:nvSpPr>
          <p:spPr>
            <a:xfrm>
              <a:off x="6390602" y="2656651"/>
              <a:ext cx="26980" cy="122022"/>
            </a:xfrm>
            <a:custGeom>
              <a:avLst/>
              <a:gdLst/>
              <a:ahLst/>
              <a:cxnLst/>
              <a:rect l="l" t="t" r="r" b="b"/>
              <a:pathLst>
                <a:path w="83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39"/>
            <p:cNvSpPr/>
            <p:nvPr/>
          </p:nvSpPr>
          <p:spPr>
            <a:xfrm>
              <a:off x="6448370" y="2656651"/>
              <a:ext cx="27012" cy="122022"/>
            </a:xfrm>
            <a:custGeom>
              <a:avLst/>
              <a:gdLst/>
              <a:ahLst/>
              <a:cxnLst/>
              <a:rect l="l" t="t" r="r" b="b"/>
              <a:pathLst>
                <a:path w="837" h="3781" extrusionOk="0">
                  <a:moveTo>
                    <a:pt x="1" y="1"/>
                  </a:moveTo>
                  <a:lnTo>
                    <a:pt x="1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39"/>
            <p:cNvSpPr/>
            <p:nvPr/>
          </p:nvSpPr>
          <p:spPr>
            <a:xfrm>
              <a:off x="6506783" y="2656651"/>
              <a:ext cx="27658" cy="122022"/>
            </a:xfrm>
            <a:custGeom>
              <a:avLst/>
              <a:gdLst/>
              <a:ahLst/>
              <a:cxnLst/>
              <a:rect l="l" t="t" r="r" b="b"/>
              <a:pathLst>
                <a:path w="857" h="3781" extrusionOk="0">
                  <a:moveTo>
                    <a:pt x="1" y="1"/>
                  </a:moveTo>
                  <a:lnTo>
                    <a:pt x="1" y="3780"/>
                  </a:lnTo>
                  <a:lnTo>
                    <a:pt x="856" y="3780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39"/>
            <p:cNvSpPr/>
            <p:nvPr/>
          </p:nvSpPr>
          <p:spPr>
            <a:xfrm>
              <a:off x="6569714" y="2656651"/>
              <a:ext cx="615049" cy="122022"/>
            </a:xfrm>
            <a:custGeom>
              <a:avLst/>
              <a:gdLst/>
              <a:ahLst/>
              <a:cxnLst/>
              <a:rect l="l" t="t" r="r" b="b"/>
              <a:pathLst>
                <a:path w="19058" h="3781" extrusionOk="0">
                  <a:moveTo>
                    <a:pt x="1890" y="1"/>
                  </a:moveTo>
                  <a:cubicBezTo>
                    <a:pt x="836" y="1"/>
                    <a:pt x="0" y="856"/>
                    <a:pt x="0" y="1890"/>
                  </a:cubicBezTo>
                  <a:cubicBezTo>
                    <a:pt x="0" y="2945"/>
                    <a:pt x="836" y="3780"/>
                    <a:pt x="1890" y="3780"/>
                  </a:cubicBezTo>
                  <a:lnTo>
                    <a:pt x="17168" y="3780"/>
                  </a:lnTo>
                  <a:cubicBezTo>
                    <a:pt x="18222" y="3780"/>
                    <a:pt x="19057" y="2945"/>
                    <a:pt x="19057" y="1890"/>
                  </a:cubicBezTo>
                  <a:cubicBezTo>
                    <a:pt x="19057" y="856"/>
                    <a:pt x="18222" y="1"/>
                    <a:pt x="17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39"/>
            <p:cNvSpPr/>
            <p:nvPr/>
          </p:nvSpPr>
          <p:spPr>
            <a:xfrm>
              <a:off x="7092916" y="2691312"/>
              <a:ext cx="57187" cy="51410"/>
            </a:xfrm>
            <a:custGeom>
              <a:avLst/>
              <a:gdLst/>
              <a:ahLst/>
              <a:cxnLst/>
              <a:rect l="l" t="t" r="r" b="b"/>
              <a:pathLst>
                <a:path w="1772" h="1593" extrusionOk="0">
                  <a:moveTo>
                    <a:pt x="896" y="1"/>
                  </a:moveTo>
                  <a:cubicBezTo>
                    <a:pt x="399" y="1"/>
                    <a:pt x="1" y="359"/>
                    <a:pt x="1" y="797"/>
                  </a:cubicBezTo>
                  <a:cubicBezTo>
                    <a:pt x="1" y="1254"/>
                    <a:pt x="399" y="1592"/>
                    <a:pt x="896" y="1592"/>
                  </a:cubicBezTo>
                  <a:cubicBezTo>
                    <a:pt x="1393" y="1592"/>
                    <a:pt x="1771" y="1254"/>
                    <a:pt x="1771" y="797"/>
                  </a:cubicBezTo>
                  <a:cubicBezTo>
                    <a:pt x="1771" y="359"/>
                    <a:pt x="1393" y="1"/>
                    <a:pt x="896" y="1"/>
                  </a:cubicBez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39"/>
            <p:cNvSpPr/>
            <p:nvPr/>
          </p:nvSpPr>
          <p:spPr>
            <a:xfrm>
              <a:off x="6605020" y="2691312"/>
              <a:ext cx="57800" cy="51410"/>
            </a:xfrm>
            <a:custGeom>
              <a:avLst/>
              <a:gdLst/>
              <a:ahLst/>
              <a:cxnLst/>
              <a:rect l="l" t="t" r="r" b="b"/>
              <a:pathLst>
                <a:path w="1791" h="1593" extrusionOk="0">
                  <a:moveTo>
                    <a:pt x="896" y="1"/>
                  </a:moveTo>
                  <a:cubicBezTo>
                    <a:pt x="398" y="1"/>
                    <a:pt x="0" y="359"/>
                    <a:pt x="0" y="797"/>
                  </a:cubicBezTo>
                  <a:cubicBezTo>
                    <a:pt x="0" y="1234"/>
                    <a:pt x="398" y="1592"/>
                    <a:pt x="896" y="1592"/>
                  </a:cubicBezTo>
                  <a:cubicBezTo>
                    <a:pt x="1373" y="1592"/>
                    <a:pt x="1791" y="1234"/>
                    <a:pt x="1791" y="797"/>
                  </a:cubicBezTo>
                  <a:cubicBezTo>
                    <a:pt x="1791" y="359"/>
                    <a:pt x="1373" y="1"/>
                    <a:pt x="896" y="1"/>
                  </a:cubicBez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39"/>
            <p:cNvSpPr/>
            <p:nvPr/>
          </p:nvSpPr>
          <p:spPr>
            <a:xfrm>
              <a:off x="6168470" y="2440296"/>
              <a:ext cx="989959" cy="133576"/>
            </a:xfrm>
            <a:custGeom>
              <a:avLst/>
              <a:gdLst/>
              <a:ahLst/>
              <a:cxnLst/>
              <a:rect l="l" t="t" r="r" b="b"/>
              <a:pathLst>
                <a:path w="30675" h="4139" extrusionOk="0">
                  <a:moveTo>
                    <a:pt x="0" y="1"/>
                  </a:moveTo>
                  <a:lnTo>
                    <a:pt x="0" y="4138"/>
                  </a:lnTo>
                  <a:lnTo>
                    <a:pt x="30675" y="4138"/>
                  </a:lnTo>
                  <a:lnTo>
                    <a:pt x="30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9"/>
            <p:cNvSpPr/>
            <p:nvPr/>
          </p:nvSpPr>
          <p:spPr>
            <a:xfrm>
              <a:off x="6167857" y="2536597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39"/>
            <p:cNvSpPr/>
            <p:nvPr/>
          </p:nvSpPr>
          <p:spPr>
            <a:xfrm>
              <a:off x="6167857" y="2517976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39"/>
            <p:cNvSpPr/>
            <p:nvPr/>
          </p:nvSpPr>
          <p:spPr>
            <a:xfrm>
              <a:off x="6167857" y="2499355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39"/>
            <p:cNvSpPr/>
            <p:nvPr/>
          </p:nvSpPr>
          <p:spPr>
            <a:xfrm>
              <a:off x="6167857" y="2480120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0"/>
                  </a:moveTo>
                  <a:lnTo>
                    <a:pt x="1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39"/>
            <p:cNvSpPr/>
            <p:nvPr/>
          </p:nvSpPr>
          <p:spPr>
            <a:xfrm>
              <a:off x="6139586" y="2559704"/>
              <a:ext cx="1050309" cy="21235"/>
            </a:xfrm>
            <a:custGeom>
              <a:avLst/>
              <a:gdLst/>
              <a:ahLst/>
              <a:cxnLst/>
              <a:rect l="l" t="t" r="r" b="b"/>
              <a:pathLst>
                <a:path w="32545" h="658" extrusionOk="0">
                  <a:moveTo>
                    <a:pt x="318" y="1"/>
                  </a:moveTo>
                  <a:cubicBezTo>
                    <a:pt x="139" y="1"/>
                    <a:pt x="0" y="160"/>
                    <a:pt x="0" y="319"/>
                  </a:cubicBezTo>
                  <a:cubicBezTo>
                    <a:pt x="0" y="498"/>
                    <a:pt x="139" y="657"/>
                    <a:pt x="318" y="657"/>
                  </a:cubicBezTo>
                  <a:lnTo>
                    <a:pt x="32226" y="657"/>
                  </a:lnTo>
                  <a:cubicBezTo>
                    <a:pt x="32385" y="657"/>
                    <a:pt x="32545" y="498"/>
                    <a:pt x="32545" y="319"/>
                  </a:cubicBezTo>
                  <a:cubicBezTo>
                    <a:pt x="32545" y="160"/>
                    <a:pt x="32385" y="1"/>
                    <a:pt x="3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39"/>
            <p:cNvSpPr/>
            <p:nvPr/>
          </p:nvSpPr>
          <p:spPr>
            <a:xfrm>
              <a:off x="6139586" y="2433874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8" y="1"/>
                  </a:moveTo>
                  <a:cubicBezTo>
                    <a:pt x="139" y="1"/>
                    <a:pt x="0" y="140"/>
                    <a:pt x="0" y="319"/>
                  </a:cubicBezTo>
                  <a:cubicBezTo>
                    <a:pt x="0" y="498"/>
                    <a:pt x="139" y="637"/>
                    <a:pt x="318" y="637"/>
                  </a:cubicBezTo>
                  <a:lnTo>
                    <a:pt x="32226" y="637"/>
                  </a:lnTo>
                  <a:cubicBezTo>
                    <a:pt x="32385" y="637"/>
                    <a:pt x="32545" y="498"/>
                    <a:pt x="32545" y="319"/>
                  </a:cubicBezTo>
                  <a:cubicBezTo>
                    <a:pt x="32545" y="140"/>
                    <a:pt x="32385" y="1"/>
                    <a:pt x="3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9"/>
            <p:cNvSpPr/>
            <p:nvPr/>
          </p:nvSpPr>
          <p:spPr>
            <a:xfrm>
              <a:off x="6143427" y="2974438"/>
              <a:ext cx="1154968" cy="207383"/>
            </a:xfrm>
            <a:custGeom>
              <a:avLst/>
              <a:gdLst/>
              <a:ahLst/>
              <a:cxnLst/>
              <a:rect l="l" t="t" r="r" b="b"/>
              <a:pathLst>
                <a:path w="35788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35787" y="6426"/>
                  </a:lnTo>
                  <a:lnTo>
                    <a:pt x="35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39"/>
            <p:cNvSpPr/>
            <p:nvPr/>
          </p:nvSpPr>
          <p:spPr>
            <a:xfrm>
              <a:off x="7198221" y="2974438"/>
              <a:ext cx="39824" cy="207383"/>
            </a:xfrm>
            <a:custGeom>
              <a:avLst/>
              <a:gdLst/>
              <a:ahLst/>
              <a:cxnLst/>
              <a:rect l="l" t="t" r="r" b="b"/>
              <a:pathLst>
                <a:path w="1234" h="6426" extrusionOk="0">
                  <a:moveTo>
                    <a:pt x="0" y="1"/>
                  </a:moveTo>
                  <a:lnTo>
                    <a:pt x="0" y="6426"/>
                  </a:lnTo>
                  <a:lnTo>
                    <a:pt x="1234" y="6426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39"/>
            <p:cNvSpPr/>
            <p:nvPr/>
          </p:nvSpPr>
          <p:spPr>
            <a:xfrm>
              <a:off x="7118605" y="2974438"/>
              <a:ext cx="39179" cy="207383"/>
            </a:xfrm>
            <a:custGeom>
              <a:avLst/>
              <a:gdLst/>
              <a:ahLst/>
              <a:cxnLst/>
              <a:rect l="l" t="t" r="r" b="b"/>
              <a:pathLst>
                <a:path w="1214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1214" y="6426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9"/>
            <p:cNvSpPr/>
            <p:nvPr/>
          </p:nvSpPr>
          <p:spPr>
            <a:xfrm>
              <a:off x="7039634" y="2974438"/>
              <a:ext cx="39211" cy="207383"/>
            </a:xfrm>
            <a:custGeom>
              <a:avLst/>
              <a:gdLst/>
              <a:ahLst/>
              <a:cxnLst/>
              <a:rect l="l" t="t" r="r" b="b"/>
              <a:pathLst>
                <a:path w="1215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1214" y="6426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9"/>
            <p:cNvSpPr/>
            <p:nvPr/>
          </p:nvSpPr>
          <p:spPr>
            <a:xfrm>
              <a:off x="6200549" y="3014876"/>
              <a:ext cx="794194" cy="126508"/>
            </a:xfrm>
            <a:custGeom>
              <a:avLst/>
              <a:gdLst/>
              <a:ahLst/>
              <a:cxnLst/>
              <a:rect l="l" t="t" r="r" b="b"/>
              <a:pathLst>
                <a:path w="24609" h="3920" extrusionOk="0">
                  <a:moveTo>
                    <a:pt x="1592" y="1"/>
                  </a:moveTo>
                  <a:cubicBezTo>
                    <a:pt x="1592" y="876"/>
                    <a:pt x="896" y="1592"/>
                    <a:pt x="1" y="1592"/>
                  </a:cubicBezTo>
                  <a:lnTo>
                    <a:pt x="1" y="2328"/>
                  </a:lnTo>
                  <a:cubicBezTo>
                    <a:pt x="856" y="2328"/>
                    <a:pt x="1592" y="3044"/>
                    <a:pt x="1592" y="3920"/>
                  </a:cubicBezTo>
                  <a:lnTo>
                    <a:pt x="23017" y="3920"/>
                  </a:lnTo>
                  <a:cubicBezTo>
                    <a:pt x="23017" y="3044"/>
                    <a:pt x="23733" y="2328"/>
                    <a:pt x="24608" y="2328"/>
                  </a:cubicBezTo>
                  <a:lnTo>
                    <a:pt x="24608" y="1592"/>
                  </a:lnTo>
                  <a:cubicBezTo>
                    <a:pt x="23733" y="1592"/>
                    <a:pt x="23017" y="876"/>
                    <a:pt x="23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9"/>
            <p:cNvSpPr/>
            <p:nvPr/>
          </p:nvSpPr>
          <p:spPr>
            <a:xfrm>
              <a:off x="6276325" y="3099623"/>
              <a:ext cx="629185" cy="12877"/>
            </a:xfrm>
            <a:custGeom>
              <a:avLst/>
              <a:gdLst/>
              <a:ahLst/>
              <a:cxnLst/>
              <a:rect l="l" t="t" r="r" b="b"/>
              <a:pathLst>
                <a:path w="19496" h="399" extrusionOk="0">
                  <a:moveTo>
                    <a:pt x="179" y="1"/>
                  </a:moveTo>
                  <a:cubicBezTo>
                    <a:pt x="80" y="1"/>
                    <a:pt x="0" y="80"/>
                    <a:pt x="0" y="180"/>
                  </a:cubicBezTo>
                  <a:lnTo>
                    <a:pt x="0" y="239"/>
                  </a:lnTo>
                  <a:cubicBezTo>
                    <a:pt x="0" y="339"/>
                    <a:pt x="80" y="398"/>
                    <a:pt x="179" y="398"/>
                  </a:cubicBezTo>
                  <a:lnTo>
                    <a:pt x="19336" y="398"/>
                  </a:lnTo>
                  <a:cubicBezTo>
                    <a:pt x="19435" y="398"/>
                    <a:pt x="19495" y="339"/>
                    <a:pt x="19495" y="239"/>
                  </a:cubicBezTo>
                  <a:lnTo>
                    <a:pt x="19495" y="180"/>
                  </a:lnTo>
                  <a:cubicBezTo>
                    <a:pt x="19495" y="80"/>
                    <a:pt x="19435" y="1"/>
                    <a:pt x="1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9"/>
            <p:cNvSpPr/>
            <p:nvPr/>
          </p:nvSpPr>
          <p:spPr>
            <a:xfrm>
              <a:off x="6276325" y="3070739"/>
              <a:ext cx="629185" cy="12877"/>
            </a:xfrm>
            <a:custGeom>
              <a:avLst/>
              <a:gdLst/>
              <a:ahLst/>
              <a:cxnLst/>
              <a:rect l="l" t="t" r="r" b="b"/>
              <a:pathLst>
                <a:path w="19496" h="399" extrusionOk="0">
                  <a:moveTo>
                    <a:pt x="179" y="0"/>
                  </a:moveTo>
                  <a:cubicBezTo>
                    <a:pt x="80" y="0"/>
                    <a:pt x="0" y="80"/>
                    <a:pt x="0" y="179"/>
                  </a:cubicBezTo>
                  <a:lnTo>
                    <a:pt x="0" y="239"/>
                  </a:lnTo>
                  <a:cubicBezTo>
                    <a:pt x="0" y="319"/>
                    <a:pt x="80" y="398"/>
                    <a:pt x="179" y="398"/>
                  </a:cubicBezTo>
                  <a:lnTo>
                    <a:pt x="19336" y="398"/>
                  </a:lnTo>
                  <a:cubicBezTo>
                    <a:pt x="19435" y="398"/>
                    <a:pt x="19495" y="319"/>
                    <a:pt x="19495" y="239"/>
                  </a:cubicBezTo>
                  <a:lnTo>
                    <a:pt x="19495" y="179"/>
                  </a:lnTo>
                  <a:cubicBezTo>
                    <a:pt x="19495" y="80"/>
                    <a:pt x="19435" y="0"/>
                    <a:pt x="1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9"/>
            <p:cNvSpPr/>
            <p:nvPr/>
          </p:nvSpPr>
          <p:spPr>
            <a:xfrm>
              <a:off x="6276325" y="3043146"/>
              <a:ext cx="629185" cy="12231"/>
            </a:xfrm>
            <a:custGeom>
              <a:avLst/>
              <a:gdLst/>
              <a:ahLst/>
              <a:cxnLst/>
              <a:rect l="l" t="t" r="r" b="b"/>
              <a:pathLst>
                <a:path w="19496" h="37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lnTo>
                    <a:pt x="0" y="219"/>
                  </a:lnTo>
                  <a:cubicBezTo>
                    <a:pt x="0" y="318"/>
                    <a:pt x="80" y="378"/>
                    <a:pt x="179" y="378"/>
                  </a:cubicBezTo>
                  <a:lnTo>
                    <a:pt x="19336" y="378"/>
                  </a:lnTo>
                  <a:cubicBezTo>
                    <a:pt x="19435" y="378"/>
                    <a:pt x="19495" y="318"/>
                    <a:pt x="19495" y="219"/>
                  </a:cubicBezTo>
                  <a:lnTo>
                    <a:pt x="19495" y="159"/>
                  </a:lnTo>
                  <a:cubicBezTo>
                    <a:pt x="19495" y="60"/>
                    <a:pt x="19435" y="0"/>
                    <a:pt x="1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39"/>
            <p:cNvSpPr/>
            <p:nvPr/>
          </p:nvSpPr>
          <p:spPr>
            <a:xfrm>
              <a:off x="6263481" y="2855675"/>
              <a:ext cx="1099750" cy="118795"/>
            </a:xfrm>
            <a:custGeom>
              <a:avLst/>
              <a:gdLst/>
              <a:ahLst/>
              <a:cxnLst/>
              <a:rect l="l" t="t" r="r" b="b"/>
              <a:pathLst>
                <a:path w="34077" h="3681" extrusionOk="0">
                  <a:moveTo>
                    <a:pt x="0" y="0"/>
                  </a:moveTo>
                  <a:lnTo>
                    <a:pt x="0" y="3681"/>
                  </a:lnTo>
                  <a:lnTo>
                    <a:pt x="34077" y="368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39"/>
            <p:cNvSpPr/>
            <p:nvPr/>
          </p:nvSpPr>
          <p:spPr>
            <a:xfrm>
              <a:off x="7193090" y="2889045"/>
              <a:ext cx="109146" cy="51410"/>
            </a:xfrm>
            <a:custGeom>
              <a:avLst/>
              <a:gdLst/>
              <a:ahLst/>
              <a:cxnLst/>
              <a:rect l="l" t="t" r="r" b="b"/>
              <a:pathLst>
                <a:path w="3382" h="1593" extrusionOk="0">
                  <a:moveTo>
                    <a:pt x="1691" y="1"/>
                  </a:moveTo>
                  <a:cubicBezTo>
                    <a:pt x="776" y="1"/>
                    <a:pt x="0" y="339"/>
                    <a:pt x="0" y="797"/>
                  </a:cubicBezTo>
                  <a:cubicBezTo>
                    <a:pt x="0" y="1234"/>
                    <a:pt x="776" y="1592"/>
                    <a:pt x="1691" y="1592"/>
                  </a:cubicBezTo>
                  <a:cubicBezTo>
                    <a:pt x="2606" y="1592"/>
                    <a:pt x="3382" y="1234"/>
                    <a:pt x="3382" y="797"/>
                  </a:cubicBezTo>
                  <a:cubicBezTo>
                    <a:pt x="3382" y="339"/>
                    <a:pt x="2606" y="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9"/>
            <p:cNvSpPr/>
            <p:nvPr/>
          </p:nvSpPr>
          <p:spPr>
            <a:xfrm>
              <a:off x="7144939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497" y="165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9"/>
            <p:cNvSpPr/>
            <p:nvPr/>
          </p:nvSpPr>
          <p:spPr>
            <a:xfrm>
              <a:off x="7110246" y="2887786"/>
              <a:ext cx="16104" cy="53314"/>
            </a:xfrm>
            <a:custGeom>
              <a:avLst/>
              <a:gdLst/>
              <a:ahLst/>
              <a:cxnLst/>
              <a:rect l="l" t="t" r="r" b="b"/>
              <a:pathLst>
                <a:path w="499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39"/>
            <p:cNvSpPr/>
            <p:nvPr/>
          </p:nvSpPr>
          <p:spPr>
            <a:xfrm>
              <a:off x="7075586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39"/>
            <p:cNvSpPr/>
            <p:nvPr/>
          </p:nvSpPr>
          <p:spPr>
            <a:xfrm>
              <a:off x="7040925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39"/>
            <p:cNvSpPr/>
            <p:nvPr/>
          </p:nvSpPr>
          <p:spPr>
            <a:xfrm>
              <a:off x="6335384" y="2887786"/>
              <a:ext cx="670913" cy="53314"/>
            </a:xfrm>
            <a:custGeom>
              <a:avLst/>
              <a:gdLst/>
              <a:ahLst/>
              <a:cxnLst/>
              <a:rect l="l" t="t" r="r" b="b"/>
              <a:pathLst>
                <a:path w="20789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20788" y="1651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39"/>
            <p:cNvSpPr/>
            <p:nvPr/>
          </p:nvSpPr>
          <p:spPr>
            <a:xfrm>
              <a:off x="7214261" y="2899340"/>
              <a:ext cx="66159" cy="30207"/>
            </a:xfrm>
            <a:custGeom>
              <a:avLst/>
              <a:gdLst/>
              <a:ahLst/>
              <a:cxnLst/>
              <a:rect l="l" t="t" r="r" b="b"/>
              <a:pathLst>
                <a:path w="2050" h="936" extrusionOk="0">
                  <a:moveTo>
                    <a:pt x="1035" y="0"/>
                  </a:moveTo>
                  <a:cubicBezTo>
                    <a:pt x="478" y="0"/>
                    <a:pt x="1" y="199"/>
                    <a:pt x="1" y="478"/>
                  </a:cubicBezTo>
                  <a:cubicBezTo>
                    <a:pt x="1" y="736"/>
                    <a:pt x="478" y="935"/>
                    <a:pt x="1035" y="935"/>
                  </a:cubicBezTo>
                  <a:cubicBezTo>
                    <a:pt x="1572" y="935"/>
                    <a:pt x="2049" y="736"/>
                    <a:pt x="2049" y="478"/>
                  </a:cubicBezTo>
                  <a:cubicBezTo>
                    <a:pt x="2049" y="219"/>
                    <a:pt x="157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39"/>
            <p:cNvSpPr/>
            <p:nvPr/>
          </p:nvSpPr>
          <p:spPr>
            <a:xfrm>
              <a:off x="6262835" y="3425769"/>
              <a:ext cx="1099750" cy="176563"/>
            </a:xfrm>
            <a:custGeom>
              <a:avLst/>
              <a:gdLst/>
              <a:ahLst/>
              <a:cxnLst/>
              <a:rect l="l" t="t" r="r" b="b"/>
              <a:pathLst>
                <a:path w="34077" h="5471" extrusionOk="0">
                  <a:moveTo>
                    <a:pt x="1" y="0"/>
                  </a:moveTo>
                  <a:lnTo>
                    <a:pt x="1" y="5471"/>
                  </a:lnTo>
                  <a:lnTo>
                    <a:pt x="34077" y="547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rgbClr val="E4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39"/>
            <p:cNvSpPr/>
            <p:nvPr/>
          </p:nvSpPr>
          <p:spPr>
            <a:xfrm>
              <a:off x="6262835" y="3425769"/>
              <a:ext cx="45601" cy="176563"/>
            </a:xfrm>
            <a:custGeom>
              <a:avLst/>
              <a:gdLst/>
              <a:ahLst/>
              <a:cxnLst/>
              <a:rect l="l" t="t" r="r" b="b"/>
              <a:pathLst>
                <a:path w="1413" h="5471" extrusionOk="0">
                  <a:moveTo>
                    <a:pt x="1" y="0"/>
                  </a:moveTo>
                  <a:lnTo>
                    <a:pt x="1" y="5471"/>
                  </a:lnTo>
                  <a:lnTo>
                    <a:pt x="1413" y="5471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39"/>
            <p:cNvSpPr/>
            <p:nvPr/>
          </p:nvSpPr>
          <p:spPr>
            <a:xfrm>
              <a:off x="7317629" y="3425769"/>
              <a:ext cx="45601" cy="176563"/>
            </a:xfrm>
            <a:custGeom>
              <a:avLst/>
              <a:gdLst/>
              <a:ahLst/>
              <a:cxnLst/>
              <a:rect l="l" t="t" r="r" b="b"/>
              <a:pathLst>
                <a:path w="1413" h="5471" extrusionOk="0">
                  <a:moveTo>
                    <a:pt x="0" y="0"/>
                  </a:moveTo>
                  <a:lnTo>
                    <a:pt x="0" y="5471"/>
                  </a:lnTo>
                  <a:lnTo>
                    <a:pt x="1413" y="5471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39"/>
            <p:cNvSpPr/>
            <p:nvPr/>
          </p:nvSpPr>
          <p:spPr>
            <a:xfrm>
              <a:off x="6352714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39"/>
            <p:cNvSpPr/>
            <p:nvPr/>
          </p:nvSpPr>
          <p:spPr>
            <a:xfrm>
              <a:off x="6410482" y="3473920"/>
              <a:ext cx="27658" cy="78971"/>
            </a:xfrm>
            <a:custGeom>
              <a:avLst/>
              <a:gdLst/>
              <a:ahLst/>
              <a:cxnLst/>
              <a:rect l="l" t="t" r="r" b="b"/>
              <a:pathLst>
                <a:path w="857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39"/>
            <p:cNvSpPr/>
            <p:nvPr/>
          </p:nvSpPr>
          <p:spPr>
            <a:xfrm>
              <a:off x="6468927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39"/>
            <p:cNvSpPr/>
            <p:nvPr/>
          </p:nvSpPr>
          <p:spPr>
            <a:xfrm>
              <a:off x="6527986" y="3473920"/>
              <a:ext cx="26980" cy="78971"/>
            </a:xfrm>
            <a:custGeom>
              <a:avLst/>
              <a:gdLst/>
              <a:ahLst/>
              <a:cxnLst/>
              <a:rect l="l" t="t" r="r" b="b"/>
              <a:pathLst>
                <a:path w="83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36" y="2447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39"/>
            <p:cNvSpPr/>
            <p:nvPr/>
          </p:nvSpPr>
          <p:spPr>
            <a:xfrm>
              <a:off x="7077522" y="3473920"/>
              <a:ext cx="26980" cy="78971"/>
            </a:xfrm>
            <a:custGeom>
              <a:avLst/>
              <a:gdLst/>
              <a:ahLst/>
              <a:cxnLst/>
              <a:rect l="l" t="t" r="r" b="b"/>
              <a:pathLst>
                <a:path w="83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36" y="2447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39"/>
            <p:cNvSpPr/>
            <p:nvPr/>
          </p:nvSpPr>
          <p:spPr>
            <a:xfrm>
              <a:off x="7135935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39"/>
            <p:cNvSpPr/>
            <p:nvPr/>
          </p:nvSpPr>
          <p:spPr>
            <a:xfrm>
              <a:off x="7194349" y="3473920"/>
              <a:ext cx="27658" cy="78971"/>
            </a:xfrm>
            <a:custGeom>
              <a:avLst/>
              <a:gdLst/>
              <a:ahLst/>
              <a:cxnLst/>
              <a:rect l="l" t="t" r="r" b="b"/>
              <a:pathLst>
                <a:path w="857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39"/>
            <p:cNvSpPr/>
            <p:nvPr/>
          </p:nvSpPr>
          <p:spPr>
            <a:xfrm>
              <a:off x="7252149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39"/>
            <p:cNvSpPr/>
            <p:nvPr/>
          </p:nvSpPr>
          <p:spPr>
            <a:xfrm>
              <a:off x="6611443" y="3491250"/>
              <a:ext cx="412184" cy="44956"/>
            </a:xfrm>
            <a:custGeom>
              <a:avLst/>
              <a:gdLst/>
              <a:ahLst/>
              <a:cxnLst/>
              <a:rect l="l" t="t" r="r" b="b"/>
              <a:pathLst>
                <a:path w="12772" h="1393" extrusionOk="0">
                  <a:moveTo>
                    <a:pt x="697" y="0"/>
                  </a:moveTo>
                  <a:cubicBezTo>
                    <a:pt x="299" y="0"/>
                    <a:pt x="0" y="338"/>
                    <a:pt x="0" y="696"/>
                  </a:cubicBezTo>
                  <a:cubicBezTo>
                    <a:pt x="0" y="1094"/>
                    <a:pt x="319" y="1393"/>
                    <a:pt x="697" y="1393"/>
                  </a:cubicBezTo>
                  <a:lnTo>
                    <a:pt x="12075" y="1393"/>
                  </a:lnTo>
                  <a:cubicBezTo>
                    <a:pt x="12473" y="1393"/>
                    <a:pt x="12771" y="1074"/>
                    <a:pt x="12771" y="696"/>
                  </a:cubicBezTo>
                  <a:cubicBezTo>
                    <a:pt x="12771" y="338"/>
                    <a:pt x="12453" y="0"/>
                    <a:pt x="1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39"/>
            <p:cNvSpPr/>
            <p:nvPr/>
          </p:nvSpPr>
          <p:spPr>
            <a:xfrm>
              <a:off x="6218525" y="3193343"/>
              <a:ext cx="990637" cy="220260"/>
            </a:xfrm>
            <a:custGeom>
              <a:avLst/>
              <a:gdLst/>
              <a:ahLst/>
              <a:cxnLst/>
              <a:rect l="l" t="t" r="r" b="b"/>
              <a:pathLst>
                <a:path w="30696" h="6825" extrusionOk="0">
                  <a:moveTo>
                    <a:pt x="1" y="1"/>
                  </a:moveTo>
                  <a:lnTo>
                    <a:pt x="1" y="6824"/>
                  </a:lnTo>
                  <a:lnTo>
                    <a:pt x="30695" y="6824"/>
                  </a:lnTo>
                  <a:lnTo>
                    <a:pt x="30695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39"/>
            <p:cNvSpPr/>
            <p:nvPr/>
          </p:nvSpPr>
          <p:spPr>
            <a:xfrm>
              <a:off x="6219203" y="3384654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39"/>
            <p:cNvSpPr/>
            <p:nvPr/>
          </p:nvSpPr>
          <p:spPr>
            <a:xfrm>
              <a:off x="6219203" y="3367324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39"/>
            <p:cNvSpPr/>
            <p:nvPr/>
          </p:nvSpPr>
          <p:spPr>
            <a:xfrm>
              <a:off x="6219203" y="3349993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39"/>
            <p:cNvSpPr/>
            <p:nvPr/>
          </p:nvSpPr>
          <p:spPr>
            <a:xfrm>
              <a:off x="6219203" y="3332663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39"/>
            <p:cNvSpPr/>
            <p:nvPr/>
          </p:nvSpPr>
          <p:spPr>
            <a:xfrm>
              <a:off x="6219203" y="3315978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39"/>
            <p:cNvSpPr/>
            <p:nvPr/>
          </p:nvSpPr>
          <p:spPr>
            <a:xfrm>
              <a:off x="6219203" y="3298648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39"/>
            <p:cNvSpPr/>
            <p:nvPr/>
          </p:nvSpPr>
          <p:spPr>
            <a:xfrm>
              <a:off x="6219203" y="328131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39"/>
            <p:cNvSpPr/>
            <p:nvPr/>
          </p:nvSpPr>
          <p:spPr>
            <a:xfrm>
              <a:off x="6219203" y="326398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39"/>
            <p:cNvSpPr/>
            <p:nvPr/>
          </p:nvSpPr>
          <p:spPr>
            <a:xfrm>
              <a:off x="6219203" y="324665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39"/>
            <p:cNvSpPr/>
            <p:nvPr/>
          </p:nvSpPr>
          <p:spPr>
            <a:xfrm>
              <a:off x="6219203" y="3229940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39"/>
            <p:cNvSpPr/>
            <p:nvPr/>
          </p:nvSpPr>
          <p:spPr>
            <a:xfrm>
              <a:off x="6219203" y="3212609"/>
              <a:ext cx="1042581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39"/>
            <p:cNvSpPr/>
            <p:nvPr/>
          </p:nvSpPr>
          <p:spPr>
            <a:xfrm>
              <a:off x="6190932" y="3390463"/>
              <a:ext cx="1050309" cy="34693"/>
            </a:xfrm>
            <a:custGeom>
              <a:avLst/>
              <a:gdLst/>
              <a:ahLst/>
              <a:cxnLst/>
              <a:rect l="l" t="t" r="r" b="b"/>
              <a:pathLst>
                <a:path w="32545" h="1075" extrusionOk="0">
                  <a:moveTo>
                    <a:pt x="438" y="0"/>
                  </a:moveTo>
                  <a:cubicBezTo>
                    <a:pt x="200" y="0"/>
                    <a:pt x="1" y="199"/>
                    <a:pt x="1" y="438"/>
                  </a:cubicBezTo>
                  <a:lnTo>
                    <a:pt x="1" y="617"/>
                  </a:lnTo>
                  <a:cubicBezTo>
                    <a:pt x="1" y="875"/>
                    <a:pt x="200" y="1074"/>
                    <a:pt x="438" y="1074"/>
                  </a:cubicBezTo>
                  <a:lnTo>
                    <a:pt x="32087" y="1074"/>
                  </a:lnTo>
                  <a:cubicBezTo>
                    <a:pt x="32346" y="1074"/>
                    <a:pt x="32545" y="875"/>
                    <a:pt x="32545" y="617"/>
                  </a:cubicBezTo>
                  <a:lnTo>
                    <a:pt x="32545" y="438"/>
                  </a:lnTo>
                  <a:cubicBezTo>
                    <a:pt x="32545" y="199"/>
                    <a:pt x="32346" y="0"/>
                    <a:pt x="32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39"/>
            <p:cNvSpPr/>
            <p:nvPr/>
          </p:nvSpPr>
          <p:spPr>
            <a:xfrm>
              <a:off x="6190932" y="3182434"/>
              <a:ext cx="1050309" cy="34693"/>
            </a:xfrm>
            <a:custGeom>
              <a:avLst/>
              <a:gdLst/>
              <a:ahLst/>
              <a:cxnLst/>
              <a:rect l="l" t="t" r="r" b="b"/>
              <a:pathLst>
                <a:path w="32545" h="1075" extrusionOk="0">
                  <a:moveTo>
                    <a:pt x="438" y="1"/>
                  </a:moveTo>
                  <a:cubicBezTo>
                    <a:pt x="200" y="1"/>
                    <a:pt x="1" y="200"/>
                    <a:pt x="1" y="458"/>
                  </a:cubicBezTo>
                  <a:lnTo>
                    <a:pt x="1" y="617"/>
                  </a:lnTo>
                  <a:cubicBezTo>
                    <a:pt x="1" y="876"/>
                    <a:pt x="200" y="1075"/>
                    <a:pt x="438" y="1075"/>
                  </a:cubicBezTo>
                  <a:lnTo>
                    <a:pt x="32087" y="1075"/>
                  </a:lnTo>
                  <a:cubicBezTo>
                    <a:pt x="32346" y="1075"/>
                    <a:pt x="32545" y="876"/>
                    <a:pt x="32545" y="617"/>
                  </a:cubicBezTo>
                  <a:lnTo>
                    <a:pt x="32545" y="458"/>
                  </a:lnTo>
                  <a:cubicBezTo>
                    <a:pt x="32545" y="200"/>
                    <a:pt x="32346" y="1"/>
                    <a:pt x="32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39"/>
            <p:cNvSpPr/>
            <p:nvPr/>
          </p:nvSpPr>
          <p:spPr>
            <a:xfrm>
              <a:off x="6133810" y="3799388"/>
              <a:ext cx="983537" cy="131640"/>
            </a:xfrm>
            <a:custGeom>
              <a:avLst/>
              <a:gdLst/>
              <a:ahLst/>
              <a:cxnLst/>
              <a:rect l="l" t="t" r="r" b="b"/>
              <a:pathLst>
                <a:path w="3047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76" y="4079"/>
                  </a:lnTo>
                  <a:lnTo>
                    <a:pt x="30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39"/>
            <p:cNvSpPr/>
            <p:nvPr/>
          </p:nvSpPr>
          <p:spPr>
            <a:xfrm>
              <a:off x="6185801" y="3799388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39"/>
            <p:cNvSpPr/>
            <p:nvPr/>
          </p:nvSpPr>
          <p:spPr>
            <a:xfrm>
              <a:off x="6253218" y="3799388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39"/>
            <p:cNvSpPr/>
            <p:nvPr/>
          </p:nvSpPr>
          <p:spPr>
            <a:xfrm>
              <a:off x="6320603" y="3799388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39"/>
            <p:cNvSpPr/>
            <p:nvPr/>
          </p:nvSpPr>
          <p:spPr>
            <a:xfrm>
              <a:off x="6391893" y="3825077"/>
              <a:ext cx="677303" cy="80262"/>
            </a:xfrm>
            <a:custGeom>
              <a:avLst/>
              <a:gdLst/>
              <a:ahLst/>
              <a:cxnLst/>
              <a:rect l="l" t="t" r="r" b="b"/>
              <a:pathLst>
                <a:path w="20987" h="2487" extrusionOk="0">
                  <a:moveTo>
                    <a:pt x="1174" y="0"/>
                  </a:moveTo>
                  <a:cubicBezTo>
                    <a:pt x="1174" y="657"/>
                    <a:pt x="656" y="1174"/>
                    <a:pt x="0" y="1174"/>
                  </a:cubicBezTo>
                  <a:lnTo>
                    <a:pt x="0" y="1333"/>
                  </a:lnTo>
                  <a:cubicBezTo>
                    <a:pt x="656" y="1333"/>
                    <a:pt x="1174" y="1850"/>
                    <a:pt x="1174" y="2487"/>
                  </a:cubicBezTo>
                  <a:lnTo>
                    <a:pt x="19833" y="2487"/>
                  </a:lnTo>
                  <a:cubicBezTo>
                    <a:pt x="19833" y="1850"/>
                    <a:pt x="20350" y="1333"/>
                    <a:pt x="20987" y="1333"/>
                  </a:cubicBezTo>
                  <a:lnTo>
                    <a:pt x="20987" y="1174"/>
                  </a:lnTo>
                  <a:cubicBezTo>
                    <a:pt x="20350" y="1174"/>
                    <a:pt x="19833" y="657"/>
                    <a:pt x="19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39"/>
            <p:cNvSpPr/>
            <p:nvPr/>
          </p:nvSpPr>
          <p:spPr>
            <a:xfrm>
              <a:off x="6468282" y="3879004"/>
              <a:ext cx="536078" cy="8359"/>
            </a:xfrm>
            <a:custGeom>
              <a:avLst/>
              <a:gdLst/>
              <a:ahLst/>
              <a:cxnLst/>
              <a:rect l="l" t="t" r="r" b="b"/>
              <a:pathLst>
                <a:path w="16611" h="259" extrusionOk="0">
                  <a:moveTo>
                    <a:pt x="120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99"/>
                    <a:pt x="60" y="259"/>
                    <a:pt x="120" y="259"/>
                  </a:cubicBezTo>
                  <a:lnTo>
                    <a:pt x="16491" y="259"/>
                  </a:lnTo>
                  <a:cubicBezTo>
                    <a:pt x="16571" y="259"/>
                    <a:pt x="16611" y="199"/>
                    <a:pt x="16611" y="120"/>
                  </a:cubicBezTo>
                  <a:cubicBezTo>
                    <a:pt x="16611" y="6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39"/>
            <p:cNvSpPr/>
            <p:nvPr/>
          </p:nvSpPr>
          <p:spPr>
            <a:xfrm>
              <a:off x="6468282" y="3860383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0"/>
                  </a:moveTo>
                  <a:cubicBezTo>
                    <a:pt x="60" y="0"/>
                    <a:pt x="0" y="60"/>
                    <a:pt x="0" y="140"/>
                  </a:cubicBezTo>
                  <a:cubicBezTo>
                    <a:pt x="0" y="199"/>
                    <a:pt x="60" y="259"/>
                    <a:pt x="120" y="259"/>
                  </a:cubicBezTo>
                  <a:lnTo>
                    <a:pt x="16491" y="259"/>
                  </a:lnTo>
                  <a:cubicBezTo>
                    <a:pt x="16571" y="259"/>
                    <a:pt x="16611" y="199"/>
                    <a:pt x="16611" y="140"/>
                  </a:cubicBezTo>
                  <a:cubicBezTo>
                    <a:pt x="16611" y="8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39"/>
            <p:cNvSpPr/>
            <p:nvPr/>
          </p:nvSpPr>
          <p:spPr>
            <a:xfrm>
              <a:off x="6468282" y="3843052"/>
              <a:ext cx="536078" cy="7745"/>
            </a:xfrm>
            <a:custGeom>
              <a:avLst/>
              <a:gdLst/>
              <a:ahLst/>
              <a:cxnLst/>
              <a:rect l="l" t="t" r="r" b="b"/>
              <a:pathLst>
                <a:path w="16611" h="240" extrusionOk="0">
                  <a:moveTo>
                    <a:pt x="120" y="0"/>
                  </a:moveTo>
                  <a:cubicBezTo>
                    <a:pt x="60" y="0"/>
                    <a:pt x="0" y="40"/>
                    <a:pt x="0" y="120"/>
                  </a:cubicBezTo>
                  <a:cubicBezTo>
                    <a:pt x="0" y="199"/>
                    <a:pt x="60" y="239"/>
                    <a:pt x="120" y="239"/>
                  </a:cubicBezTo>
                  <a:lnTo>
                    <a:pt x="16491" y="239"/>
                  </a:lnTo>
                  <a:cubicBezTo>
                    <a:pt x="16571" y="239"/>
                    <a:pt x="16611" y="199"/>
                    <a:pt x="16611" y="120"/>
                  </a:cubicBezTo>
                  <a:cubicBezTo>
                    <a:pt x="16611" y="4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39"/>
            <p:cNvSpPr/>
            <p:nvPr/>
          </p:nvSpPr>
          <p:spPr>
            <a:xfrm>
              <a:off x="6069587" y="3604881"/>
              <a:ext cx="1099137" cy="195830"/>
            </a:xfrm>
            <a:custGeom>
              <a:avLst/>
              <a:gdLst/>
              <a:ahLst/>
              <a:cxnLst/>
              <a:rect l="l" t="t" r="r" b="b"/>
              <a:pathLst>
                <a:path w="34058" h="6068" extrusionOk="0">
                  <a:moveTo>
                    <a:pt x="1" y="0"/>
                  </a:moveTo>
                  <a:lnTo>
                    <a:pt x="1" y="6067"/>
                  </a:lnTo>
                  <a:lnTo>
                    <a:pt x="34057" y="6067"/>
                  </a:lnTo>
                  <a:lnTo>
                    <a:pt x="340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39"/>
            <p:cNvSpPr/>
            <p:nvPr/>
          </p:nvSpPr>
          <p:spPr>
            <a:xfrm>
              <a:off x="6130582" y="3660713"/>
              <a:ext cx="109178" cy="83489"/>
            </a:xfrm>
            <a:custGeom>
              <a:avLst/>
              <a:gdLst/>
              <a:ahLst/>
              <a:cxnLst/>
              <a:rect l="l" t="t" r="r" b="b"/>
              <a:pathLst>
                <a:path w="3383" h="2587" extrusionOk="0">
                  <a:moveTo>
                    <a:pt x="1692" y="1"/>
                  </a:moveTo>
                  <a:cubicBezTo>
                    <a:pt x="776" y="1"/>
                    <a:pt x="1" y="578"/>
                    <a:pt x="1" y="1294"/>
                  </a:cubicBezTo>
                  <a:cubicBezTo>
                    <a:pt x="1" y="2010"/>
                    <a:pt x="776" y="2587"/>
                    <a:pt x="1692" y="2587"/>
                  </a:cubicBezTo>
                  <a:cubicBezTo>
                    <a:pt x="2607" y="2587"/>
                    <a:pt x="3382" y="2010"/>
                    <a:pt x="3382" y="1294"/>
                  </a:cubicBezTo>
                  <a:cubicBezTo>
                    <a:pt x="3382" y="578"/>
                    <a:pt x="2607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39"/>
            <p:cNvSpPr/>
            <p:nvPr/>
          </p:nvSpPr>
          <p:spPr>
            <a:xfrm>
              <a:off x="6271839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497" y="274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39"/>
            <p:cNvSpPr/>
            <p:nvPr/>
          </p:nvSpPr>
          <p:spPr>
            <a:xfrm>
              <a:off x="6306500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39"/>
            <p:cNvSpPr/>
            <p:nvPr/>
          </p:nvSpPr>
          <p:spPr>
            <a:xfrm>
              <a:off x="6340515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0"/>
                  </a:moveTo>
                  <a:lnTo>
                    <a:pt x="1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39"/>
            <p:cNvSpPr/>
            <p:nvPr/>
          </p:nvSpPr>
          <p:spPr>
            <a:xfrm>
              <a:off x="6375176" y="3658163"/>
              <a:ext cx="16104" cy="88620"/>
            </a:xfrm>
            <a:custGeom>
              <a:avLst/>
              <a:gdLst/>
              <a:ahLst/>
              <a:cxnLst/>
              <a:rect l="l" t="t" r="r" b="b"/>
              <a:pathLst>
                <a:path w="499" h="2746" extrusionOk="0">
                  <a:moveTo>
                    <a:pt x="1" y="0"/>
                  </a:moveTo>
                  <a:lnTo>
                    <a:pt x="1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39"/>
            <p:cNvSpPr/>
            <p:nvPr/>
          </p:nvSpPr>
          <p:spPr>
            <a:xfrm>
              <a:off x="6426553" y="3658163"/>
              <a:ext cx="670913" cy="88620"/>
            </a:xfrm>
            <a:custGeom>
              <a:avLst/>
              <a:gdLst/>
              <a:ahLst/>
              <a:cxnLst/>
              <a:rect l="l" t="t" r="r" b="b"/>
              <a:pathLst>
                <a:path w="20789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20788" y="2745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39"/>
            <p:cNvSpPr/>
            <p:nvPr/>
          </p:nvSpPr>
          <p:spPr>
            <a:xfrm>
              <a:off x="6151140" y="3676785"/>
              <a:ext cx="66159" cy="51378"/>
            </a:xfrm>
            <a:custGeom>
              <a:avLst/>
              <a:gdLst/>
              <a:ahLst/>
              <a:cxnLst/>
              <a:rect l="l" t="t" r="r" b="b"/>
              <a:pathLst>
                <a:path w="2050" h="1592" extrusionOk="0">
                  <a:moveTo>
                    <a:pt x="1035" y="0"/>
                  </a:moveTo>
                  <a:cubicBezTo>
                    <a:pt x="458" y="0"/>
                    <a:pt x="0" y="358"/>
                    <a:pt x="0" y="796"/>
                  </a:cubicBezTo>
                  <a:cubicBezTo>
                    <a:pt x="0" y="1234"/>
                    <a:pt x="458" y="1592"/>
                    <a:pt x="1035" y="1592"/>
                  </a:cubicBezTo>
                  <a:cubicBezTo>
                    <a:pt x="1592" y="1592"/>
                    <a:pt x="2049" y="1234"/>
                    <a:pt x="2049" y="796"/>
                  </a:cubicBezTo>
                  <a:cubicBezTo>
                    <a:pt x="2049" y="358"/>
                    <a:pt x="159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39"/>
            <p:cNvSpPr/>
            <p:nvPr/>
          </p:nvSpPr>
          <p:spPr>
            <a:xfrm>
              <a:off x="6223043" y="3939354"/>
              <a:ext cx="989959" cy="132930"/>
            </a:xfrm>
            <a:custGeom>
              <a:avLst/>
              <a:gdLst/>
              <a:ahLst/>
              <a:cxnLst/>
              <a:rect l="l" t="t" r="r" b="b"/>
              <a:pathLst>
                <a:path w="30675" h="4119" extrusionOk="0">
                  <a:moveTo>
                    <a:pt x="0" y="0"/>
                  </a:moveTo>
                  <a:lnTo>
                    <a:pt x="0" y="4118"/>
                  </a:lnTo>
                  <a:lnTo>
                    <a:pt x="30675" y="4118"/>
                  </a:lnTo>
                  <a:lnTo>
                    <a:pt x="306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39"/>
            <p:cNvSpPr/>
            <p:nvPr/>
          </p:nvSpPr>
          <p:spPr>
            <a:xfrm>
              <a:off x="6222366" y="4034364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0"/>
                  </a:moveTo>
                  <a:lnTo>
                    <a:pt x="42909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39"/>
            <p:cNvSpPr/>
            <p:nvPr/>
          </p:nvSpPr>
          <p:spPr>
            <a:xfrm>
              <a:off x="6222366" y="4016388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0"/>
                  </a:moveTo>
                  <a:lnTo>
                    <a:pt x="42909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39"/>
            <p:cNvSpPr/>
            <p:nvPr/>
          </p:nvSpPr>
          <p:spPr>
            <a:xfrm>
              <a:off x="6222366" y="3997767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1"/>
                  </a:moveTo>
                  <a:lnTo>
                    <a:pt x="42909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39"/>
            <p:cNvSpPr/>
            <p:nvPr/>
          </p:nvSpPr>
          <p:spPr>
            <a:xfrm>
              <a:off x="6222366" y="3979146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1"/>
                  </a:moveTo>
                  <a:lnTo>
                    <a:pt x="42909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39"/>
            <p:cNvSpPr/>
            <p:nvPr/>
          </p:nvSpPr>
          <p:spPr>
            <a:xfrm>
              <a:off x="6191577" y="4058116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8"/>
                    <a:pt x="140" y="637"/>
                    <a:pt x="319" y="637"/>
                  </a:cubicBezTo>
                  <a:lnTo>
                    <a:pt x="32227" y="637"/>
                  </a:lnTo>
                  <a:cubicBezTo>
                    <a:pt x="32406" y="637"/>
                    <a:pt x="32545" y="498"/>
                    <a:pt x="32545" y="319"/>
                  </a:cubicBezTo>
                  <a:cubicBezTo>
                    <a:pt x="32545" y="140"/>
                    <a:pt x="32406" y="0"/>
                    <a:pt x="3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39"/>
            <p:cNvSpPr/>
            <p:nvPr/>
          </p:nvSpPr>
          <p:spPr>
            <a:xfrm>
              <a:off x="6191577" y="3932286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8"/>
                    <a:pt x="140" y="637"/>
                    <a:pt x="319" y="637"/>
                  </a:cubicBezTo>
                  <a:lnTo>
                    <a:pt x="32227" y="637"/>
                  </a:lnTo>
                  <a:cubicBezTo>
                    <a:pt x="32406" y="637"/>
                    <a:pt x="32545" y="498"/>
                    <a:pt x="32545" y="319"/>
                  </a:cubicBezTo>
                  <a:cubicBezTo>
                    <a:pt x="32545" y="140"/>
                    <a:pt x="32406" y="0"/>
                    <a:pt x="3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31" name="Google Shape;3131;p39"/>
          <p:cNvGrpSpPr/>
          <p:nvPr/>
        </p:nvGrpSpPr>
        <p:grpSpPr>
          <a:xfrm flipH="1">
            <a:off x="8092783" y="4279943"/>
            <a:ext cx="1734848" cy="1151355"/>
            <a:chOff x="7313211" y="3209957"/>
            <a:chExt cx="1301136" cy="863516"/>
          </a:xfrm>
        </p:grpSpPr>
        <p:sp>
          <p:nvSpPr>
            <p:cNvPr id="3132" name="Google Shape;3132;p39"/>
            <p:cNvSpPr/>
            <p:nvPr/>
          </p:nvSpPr>
          <p:spPr>
            <a:xfrm>
              <a:off x="7328556" y="3209957"/>
              <a:ext cx="984182" cy="131640"/>
            </a:xfrm>
            <a:custGeom>
              <a:avLst/>
              <a:gdLst/>
              <a:ahLst/>
              <a:cxnLst/>
              <a:rect l="l" t="t" r="r" b="b"/>
              <a:pathLst>
                <a:path w="3049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96" y="4079"/>
                  </a:lnTo>
                  <a:lnTo>
                    <a:pt x="30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39"/>
            <p:cNvSpPr/>
            <p:nvPr/>
          </p:nvSpPr>
          <p:spPr>
            <a:xfrm>
              <a:off x="8227345" y="3209957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39"/>
            <p:cNvSpPr/>
            <p:nvPr/>
          </p:nvSpPr>
          <p:spPr>
            <a:xfrm>
              <a:off x="8159282" y="3209957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39"/>
            <p:cNvSpPr/>
            <p:nvPr/>
          </p:nvSpPr>
          <p:spPr>
            <a:xfrm>
              <a:off x="8091865" y="3209957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39"/>
            <p:cNvSpPr/>
            <p:nvPr/>
          </p:nvSpPr>
          <p:spPr>
            <a:xfrm>
              <a:off x="7376706" y="3234355"/>
              <a:ext cx="677335" cy="80294"/>
            </a:xfrm>
            <a:custGeom>
              <a:avLst/>
              <a:gdLst/>
              <a:ahLst/>
              <a:cxnLst/>
              <a:rect l="l" t="t" r="r" b="b"/>
              <a:pathLst>
                <a:path w="20988" h="2488" extrusionOk="0">
                  <a:moveTo>
                    <a:pt x="1174" y="1"/>
                  </a:moveTo>
                  <a:cubicBezTo>
                    <a:pt x="1174" y="657"/>
                    <a:pt x="657" y="1175"/>
                    <a:pt x="0" y="1175"/>
                  </a:cubicBezTo>
                  <a:lnTo>
                    <a:pt x="0" y="1334"/>
                  </a:lnTo>
                  <a:cubicBezTo>
                    <a:pt x="657" y="1334"/>
                    <a:pt x="1174" y="1851"/>
                    <a:pt x="1174" y="2487"/>
                  </a:cubicBezTo>
                  <a:lnTo>
                    <a:pt x="19833" y="2487"/>
                  </a:lnTo>
                  <a:cubicBezTo>
                    <a:pt x="19833" y="1851"/>
                    <a:pt x="20351" y="1334"/>
                    <a:pt x="20987" y="1334"/>
                  </a:cubicBezTo>
                  <a:lnTo>
                    <a:pt x="20987" y="1175"/>
                  </a:lnTo>
                  <a:cubicBezTo>
                    <a:pt x="20351" y="1175"/>
                    <a:pt x="19833" y="657"/>
                    <a:pt x="19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39"/>
            <p:cNvSpPr/>
            <p:nvPr/>
          </p:nvSpPr>
          <p:spPr>
            <a:xfrm>
              <a:off x="7442187" y="3288928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60"/>
                    <a:pt x="0" y="14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40"/>
                  </a:cubicBezTo>
                  <a:cubicBezTo>
                    <a:pt x="16611" y="60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39"/>
            <p:cNvSpPr/>
            <p:nvPr/>
          </p:nvSpPr>
          <p:spPr>
            <a:xfrm>
              <a:off x="7442187" y="3270307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80"/>
                    <a:pt x="0" y="140"/>
                  </a:cubicBezTo>
                  <a:cubicBezTo>
                    <a:pt x="0" y="22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20"/>
                    <a:pt x="16611" y="140"/>
                  </a:cubicBezTo>
                  <a:cubicBezTo>
                    <a:pt x="16611" y="6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39"/>
            <p:cNvSpPr/>
            <p:nvPr/>
          </p:nvSpPr>
          <p:spPr>
            <a:xfrm>
              <a:off x="7442187" y="3252976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41"/>
                    <a:pt x="0" y="12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20"/>
                  </a:cubicBezTo>
                  <a:cubicBezTo>
                    <a:pt x="16611" y="4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39"/>
            <p:cNvSpPr/>
            <p:nvPr/>
          </p:nvSpPr>
          <p:spPr>
            <a:xfrm>
              <a:off x="7449310" y="3537134"/>
              <a:ext cx="1099750" cy="270928"/>
            </a:xfrm>
            <a:custGeom>
              <a:avLst/>
              <a:gdLst/>
              <a:ahLst/>
              <a:cxnLst/>
              <a:rect l="l" t="t" r="r" b="b"/>
              <a:pathLst>
                <a:path w="34077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34076" y="8395"/>
                  </a:lnTo>
                  <a:lnTo>
                    <a:pt x="34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39"/>
            <p:cNvSpPr/>
            <p:nvPr/>
          </p:nvSpPr>
          <p:spPr>
            <a:xfrm>
              <a:off x="8476479" y="3537134"/>
              <a:ext cx="45601" cy="270928"/>
            </a:xfrm>
            <a:custGeom>
              <a:avLst/>
              <a:gdLst/>
              <a:ahLst/>
              <a:cxnLst/>
              <a:rect l="l" t="t" r="r" b="b"/>
              <a:pathLst>
                <a:path w="141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13" y="8395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39"/>
            <p:cNvSpPr/>
            <p:nvPr/>
          </p:nvSpPr>
          <p:spPr>
            <a:xfrm>
              <a:off x="7449310" y="3537134"/>
              <a:ext cx="46246" cy="270928"/>
            </a:xfrm>
            <a:custGeom>
              <a:avLst/>
              <a:gdLst/>
              <a:ahLst/>
              <a:cxnLst/>
              <a:rect l="l" t="t" r="r" b="b"/>
              <a:pathLst>
                <a:path w="143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32" y="8395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39"/>
            <p:cNvSpPr/>
            <p:nvPr/>
          </p:nvSpPr>
          <p:spPr>
            <a:xfrm>
              <a:off x="7568718" y="3611587"/>
              <a:ext cx="27625" cy="122022"/>
            </a:xfrm>
            <a:custGeom>
              <a:avLst/>
              <a:gdLst/>
              <a:ahLst/>
              <a:cxnLst/>
              <a:rect l="l" t="t" r="r" b="b"/>
              <a:pathLst>
                <a:path w="85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55" y="3780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39"/>
            <p:cNvSpPr/>
            <p:nvPr/>
          </p:nvSpPr>
          <p:spPr>
            <a:xfrm>
              <a:off x="7627777" y="3611587"/>
              <a:ext cx="26980" cy="122022"/>
            </a:xfrm>
            <a:custGeom>
              <a:avLst/>
              <a:gdLst/>
              <a:ahLst/>
              <a:cxnLst/>
              <a:rect l="l" t="t" r="r" b="b"/>
              <a:pathLst>
                <a:path w="83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39"/>
            <p:cNvSpPr/>
            <p:nvPr/>
          </p:nvSpPr>
          <p:spPr>
            <a:xfrm>
              <a:off x="7706977" y="3611575"/>
              <a:ext cx="714961" cy="122022"/>
            </a:xfrm>
            <a:custGeom>
              <a:avLst/>
              <a:gdLst/>
              <a:ahLst/>
              <a:cxnLst/>
              <a:rect l="l" t="t" r="r" b="b"/>
              <a:pathLst>
                <a:path w="19058" h="3781" extrusionOk="0">
                  <a:moveTo>
                    <a:pt x="1890" y="1"/>
                  </a:moveTo>
                  <a:cubicBezTo>
                    <a:pt x="836" y="1"/>
                    <a:pt x="0" y="856"/>
                    <a:pt x="0" y="1890"/>
                  </a:cubicBezTo>
                  <a:cubicBezTo>
                    <a:pt x="0" y="2945"/>
                    <a:pt x="836" y="3780"/>
                    <a:pt x="1890" y="3780"/>
                  </a:cubicBezTo>
                  <a:lnTo>
                    <a:pt x="17168" y="3780"/>
                  </a:lnTo>
                  <a:cubicBezTo>
                    <a:pt x="18222" y="3780"/>
                    <a:pt x="19057" y="2945"/>
                    <a:pt x="19057" y="1890"/>
                  </a:cubicBezTo>
                  <a:cubicBezTo>
                    <a:pt x="19057" y="856"/>
                    <a:pt x="18222" y="1"/>
                    <a:pt x="17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39"/>
            <p:cNvSpPr/>
            <p:nvPr/>
          </p:nvSpPr>
          <p:spPr>
            <a:xfrm>
              <a:off x="8330091" y="3646247"/>
              <a:ext cx="57187" cy="51410"/>
            </a:xfrm>
            <a:custGeom>
              <a:avLst/>
              <a:gdLst/>
              <a:ahLst/>
              <a:cxnLst/>
              <a:rect l="l" t="t" r="r" b="b"/>
              <a:pathLst>
                <a:path w="1772" h="1593" extrusionOk="0">
                  <a:moveTo>
                    <a:pt x="896" y="1"/>
                  </a:moveTo>
                  <a:cubicBezTo>
                    <a:pt x="399" y="1"/>
                    <a:pt x="1" y="359"/>
                    <a:pt x="1" y="797"/>
                  </a:cubicBezTo>
                  <a:cubicBezTo>
                    <a:pt x="1" y="1254"/>
                    <a:pt x="399" y="1592"/>
                    <a:pt x="896" y="1592"/>
                  </a:cubicBezTo>
                  <a:cubicBezTo>
                    <a:pt x="1393" y="1592"/>
                    <a:pt x="1771" y="1254"/>
                    <a:pt x="1771" y="797"/>
                  </a:cubicBezTo>
                  <a:cubicBezTo>
                    <a:pt x="1771" y="359"/>
                    <a:pt x="1393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39"/>
            <p:cNvSpPr/>
            <p:nvPr/>
          </p:nvSpPr>
          <p:spPr>
            <a:xfrm>
              <a:off x="7748545" y="3646247"/>
              <a:ext cx="57800" cy="51410"/>
            </a:xfrm>
            <a:custGeom>
              <a:avLst/>
              <a:gdLst/>
              <a:ahLst/>
              <a:cxnLst/>
              <a:rect l="l" t="t" r="r" b="b"/>
              <a:pathLst>
                <a:path w="1791" h="1593" extrusionOk="0">
                  <a:moveTo>
                    <a:pt x="896" y="1"/>
                  </a:moveTo>
                  <a:cubicBezTo>
                    <a:pt x="398" y="1"/>
                    <a:pt x="0" y="359"/>
                    <a:pt x="0" y="797"/>
                  </a:cubicBezTo>
                  <a:cubicBezTo>
                    <a:pt x="0" y="1234"/>
                    <a:pt x="398" y="1592"/>
                    <a:pt x="896" y="1592"/>
                  </a:cubicBezTo>
                  <a:cubicBezTo>
                    <a:pt x="1373" y="1592"/>
                    <a:pt x="1791" y="1234"/>
                    <a:pt x="1791" y="797"/>
                  </a:cubicBezTo>
                  <a:cubicBezTo>
                    <a:pt x="1791" y="359"/>
                    <a:pt x="1373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39"/>
            <p:cNvSpPr/>
            <p:nvPr/>
          </p:nvSpPr>
          <p:spPr>
            <a:xfrm>
              <a:off x="7500656" y="3954678"/>
              <a:ext cx="1099750" cy="118795"/>
            </a:xfrm>
            <a:custGeom>
              <a:avLst/>
              <a:gdLst/>
              <a:ahLst/>
              <a:cxnLst/>
              <a:rect l="l" t="t" r="r" b="b"/>
              <a:pathLst>
                <a:path w="34077" h="3681" extrusionOk="0">
                  <a:moveTo>
                    <a:pt x="0" y="0"/>
                  </a:moveTo>
                  <a:lnTo>
                    <a:pt x="0" y="3681"/>
                  </a:lnTo>
                  <a:lnTo>
                    <a:pt x="34077" y="368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39"/>
            <p:cNvSpPr/>
            <p:nvPr/>
          </p:nvSpPr>
          <p:spPr>
            <a:xfrm>
              <a:off x="8430265" y="3990664"/>
              <a:ext cx="109146" cy="51410"/>
            </a:xfrm>
            <a:custGeom>
              <a:avLst/>
              <a:gdLst/>
              <a:ahLst/>
              <a:cxnLst/>
              <a:rect l="l" t="t" r="r" b="b"/>
              <a:pathLst>
                <a:path w="3382" h="1593" extrusionOk="0">
                  <a:moveTo>
                    <a:pt x="1691" y="1"/>
                  </a:moveTo>
                  <a:cubicBezTo>
                    <a:pt x="776" y="1"/>
                    <a:pt x="0" y="339"/>
                    <a:pt x="0" y="797"/>
                  </a:cubicBezTo>
                  <a:cubicBezTo>
                    <a:pt x="0" y="1234"/>
                    <a:pt x="776" y="1592"/>
                    <a:pt x="1691" y="1592"/>
                  </a:cubicBezTo>
                  <a:cubicBezTo>
                    <a:pt x="2606" y="1592"/>
                    <a:pt x="3382" y="1234"/>
                    <a:pt x="3382" y="797"/>
                  </a:cubicBezTo>
                  <a:cubicBezTo>
                    <a:pt x="3382" y="339"/>
                    <a:pt x="2606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39"/>
            <p:cNvSpPr/>
            <p:nvPr/>
          </p:nvSpPr>
          <p:spPr>
            <a:xfrm>
              <a:off x="8382114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497" y="165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39"/>
            <p:cNvSpPr/>
            <p:nvPr/>
          </p:nvSpPr>
          <p:spPr>
            <a:xfrm>
              <a:off x="8347421" y="3989406"/>
              <a:ext cx="16104" cy="53314"/>
            </a:xfrm>
            <a:custGeom>
              <a:avLst/>
              <a:gdLst/>
              <a:ahLst/>
              <a:cxnLst/>
              <a:rect l="l" t="t" r="r" b="b"/>
              <a:pathLst>
                <a:path w="499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39"/>
            <p:cNvSpPr/>
            <p:nvPr/>
          </p:nvSpPr>
          <p:spPr>
            <a:xfrm>
              <a:off x="8312761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39"/>
            <p:cNvSpPr/>
            <p:nvPr/>
          </p:nvSpPr>
          <p:spPr>
            <a:xfrm>
              <a:off x="8278100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39"/>
            <p:cNvSpPr/>
            <p:nvPr/>
          </p:nvSpPr>
          <p:spPr>
            <a:xfrm>
              <a:off x="7572559" y="3986789"/>
              <a:ext cx="670913" cy="53314"/>
            </a:xfrm>
            <a:custGeom>
              <a:avLst/>
              <a:gdLst/>
              <a:ahLst/>
              <a:cxnLst/>
              <a:rect l="l" t="t" r="r" b="b"/>
              <a:pathLst>
                <a:path w="20789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20788" y="1651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39"/>
            <p:cNvSpPr/>
            <p:nvPr/>
          </p:nvSpPr>
          <p:spPr>
            <a:xfrm>
              <a:off x="8451436" y="4000959"/>
              <a:ext cx="66159" cy="30207"/>
            </a:xfrm>
            <a:custGeom>
              <a:avLst/>
              <a:gdLst/>
              <a:ahLst/>
              <a:cxnLst/>
              <a:rect l="l" t="t" r="r" b="b"/>
              <a:pathLst>
                <a:path w="2050" h="936" extrusionOk="0">
                  <a:moveTo>
                    <a:pt x="1035" y="0"/>
                  </a:moveTo>
                  <a:cubicBezTo>
                    <a:pt x="478" y="0"/>
                    <a:pt x="1" y="199"/>
                    <a:pt x="1" y="478"/>
                  </a:cubicBezTo>
                  <a:cubicBezTo>
                    <a:pt x="1" y="736"/>
                    <a:pt x="478" y="935"/>
                    <a:pt x="1035" y="935"/>
                  </a:cubicBezTo>
                  <a:cubicBezTo>
                    <a:pt x="1572" y="935"/>
                    <a:pt x="2049" y="736"/>
                    <a:pt x="2049" y="478"/>
                  </a:cubicBezTo>
                  <a:cubicBezTo>
                    <a:pt x="2049" y="219"/>
                    <a:pt x="157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56" name="Google Shape;3156;p39"/>
            <p:cNvGrpSpPr/>
            <p:nvPr/>
          </p:nvGrpSpPr>
          <p:grpSpPr>
            <a:xfrm>
              <a:off x="7514598" y="3340380"/>
              <a:ext cx="1099750" cy="195830"/>
              <a:chOff x="7734110" y="3210705"/>
              <a:chExt cx="1099750" cy="195830"/>
            </a:xfrm>
          </p:grpSpPr>
          <p:sp>
            <p:nvSpPr>
              <p:cNvPr id="3157" name="Google Shape;3157;p39"/>
              <p:cNvSpPr/>
              <p:nvPr/>
            </p:nvSpPr>
            <p:spPr>
              <a:xfrm>
                <a:off x="7734110" y="3210705"/>
                <a:ext cx="1099750" cy="195830"/>
              </a:xfrm>
              <a:custGeom>
                <a:avLst/>
                <a:gdLst/>
                <a:ahLst/>
                <a:cxnLst/>
                <a:rect l="l" t="t" r="r" b="b"/>
                <a:pathLst>
                  <a:path w="34077" h="6068" extrusionOk="0">
                    <a:moveTo>
                      <a:pt x="0" y="1"/>
                    </a:moveTo>
                    <a:lnTo>
                      <a:pt x="0" y="6068"/>
                    </a:lnTo>
                    <a:lnTo>
                      <a:pt x="34076" y="6068"/>
                    </a:lnTo>
                    <a:lnTo>
                      <a:pt x="340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39"/>
              <p:cNvSpPr/>
              <p:nvPr/>
            </p:nvSpPr>
            <p:spPr>
              <a:xfrm>
                <a:off x="8663687" y="3266569"/>
                <a:ext cx="109178" cy="83489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587" extrusionOk="0">
                    <a:moveTo>
                      <a:pt x="1692" y="0"/>
                    </a:moveTo>
                    <a:cubicBezTo>
                      <a:pt x="757" y="0"/>
                      <a:pt x="1" y="577"/>
                      <a:pt x="1" y="1293"/>
                    </a:cubicBezTo>
                    <a:cubicBezTo>
                      <a:pt x="1" y="2029"/>
                      <a:pt x="757" y="2586"/>
                      <a:pt x="1692" y="2586"/>
                    </a:cubicBezTo>
                    <a:cubicBezTo>
                      <a:pt x="2607" y="2586"/>
                      <a:pt x="3382" y="2009"/>
                      <a:pt x="3382" y="1293"/>
                    </a:cubicBezTo>
                    <a:cubicBezTo>
                      <a:pt x="3382" y="577"/>
                      <a:pt x="2626" y="0"/>
                      <a:pt x="16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39"/>
              <p:cNvSpPr/>
              <p:nvPr/>
            </p:nvSpPr>
            <p:spPr>
              <a:xfrm>
                <a:off x="8615537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39"/>
              <p:cNvSpPr/>
              <p:nvPr/>
            </p:nvSpPr>
            <p:spPr>
              <a:xfrm>
                <a:off x="8580876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39"/>
              <p:cNvSpPr/>
              <p:nvPr/>
            </p:nvSpPr>
            <p:spPr>
              <a:xfrm>
                <a:off x="8546215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39"/>
              <p:cNvSpPr/>
              <p:nvPr/>
            </p:nvSpPr>
            <p:spPr>
              <a:xfrm>
                <a:off x="8511555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7" y="2746"/>
                    </a:lnTo>
                    <a:lnTo>
                      <a:pt x="4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39"/>
              <p:cNvSpPr/>
              <p:nvPr/>
            </p:nvSpPr>
            <p:spPr>
              <a:xfrm>
                <a:off x="7805368" y="3263987"/>
                <a:ext cx="670881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2078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20788" y="2746"/>
                    </a:lnTo>
                    <a:lnTo>
                      <a:pt x="207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39"/>
              <p:cNvSpPr/>
              <p:nvPr/>
            </p:nvSpPr>
            <p:spPr>
              <a:xfrm>
                <a:off x="8686149" y="3282608"/>
                <a:ext cx="65513" cy="5137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92" extrusionOk="0">
                    <a:moveTo>
                      <a:pt x="1015" y="1"/>
                    </a:moveTo>
                    <a:cubicBezTo>
                      <a:pt x="458" y="1"/>
                      <a:pt x="1" y="359"/>
                      <a:pt x="1" y="796"/>
                    </a:cubicBezTo>
                    <a:cubicBezTo>
                      <a:pt x="1" y="1234"/>
                      <a:pt x="458" y="1592"/>
                      <a:pt x="1015" y="1592"/>
                    </a:cubicBezTo>
                    <a:cubicBezTo>
                      <a:pt x="1572" y="1592"/>
                      <a:pt x="2030" y="1234"/>
                      <a:pt x="2030" y="796"/>
                    </a:cubicBezTo>
                    <a:cubicBezTo>
                      <a:pt x="2030" y="359"/>
                      <a:pt x="1572" y="1"/>
                      <a:pt x="10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5" name="Google Shape;3165;p39"/>
            <p:cNvGrpSpPr/>
            <p:nvPr/>
          </p:nvGrpSpPr>
          <p:grpSpPr>
            <a:xfrm>
              <a:off x="7313211" y="3808985"/>
              <a:ext cx="1050309" cy="147066"/>
              <a:chOff x="7661561" y="3538110"/>
              <a:chExt cx="1050309" cy="147066"/>
            </a:xfrm>
          </p:grpSpPr>
          <p:sp>
            <p:nvSpPr>
              <p:cNvPr id="3166" name="Google Shape;3166;p39"/>
              <p:cNvSpPr/>
              <p:nvPr/>
            </p:nvSpPr>
            <p:spPr>
              <a:xfrm>
                <a:off x="7690445" y="3544532"/>
                <a:ext cx="989959" cy="133576"/>
              </a:xfrm>
              <a:custGeom>
                <a:avLst/>
                <a:gdLst/>
                <a:ahLst/>
                <a:cxnLst/>
                <a:rect l="l" t="t" r="r" b="b"/>
                <a:pathLst>
                  <a:path w="30675" h="4139" extrusionOk="0">
                    <a:moveTo>
                      <a:pt x="0" y="1"/>
                    </a:moveTo>
                    <a:lnTo>
                      <a:pt x="0" y="4138"/>
                    </a:lnTo>
                    <a:lnTo>
                      <a:pt x="30675" y="4138"/>
                    </a:lnTo>
                    <a:lnTo>
                      <a:pt x="30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39"/>
              <p:cNvSpPr/>
              <p:nvPr/>
            </p:nvSpPr>
            <p:spPr>
              <a:xfrm>
                <a:off x="7689832" y="3640833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39"/>
              <p:cNvSpPr/>
              <p:nvPr/>
            </p:nvSpPr>
            <p:spPr>
              <a:xfrm>
                <a:off x="7689832" y="3622212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39"/>
              <p:cNvSpPr/>
              <p:nvPr/>
            </p:nvSpPr>
            <p:spPr>
              <a:xfrm>
                <a:off x="7689832" y="3603591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39"/>
              <p:cNvSpPr/>
              <p:nvPr/>
            </p:nvSpPr>
            <p:spPr>
              <a:xfrm>
                <a:off x="7689832" y="3584356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0"/>
                    </a:moveTo>
                    <a:lnTo>
                      <a:pt x="1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39"/>
              <p:cNvSpPr/>
              <p:nvPr/>
            </p:nvSpPr>
            <p:spPr>
              <a:xfrm>
                <a:off x="7661561" y="3663940"/>
                <a:ext cx="1050309" cy="21235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58" extrusionOk="0">
                    <a:moveTo>
                      <a:pt x="318" y="1"/>
                    </a:moveTo>
                    <a:cubicBezTo>
                      <a:pt x="139" y="1"/>
                      <a:pt x="0" y="160"/>
                      <a:pt x="0" y="319"/>
                    </a:cubicBezTo>
                    <a:cubicBezTo>
                      <a:pt x="0" y="498"/>
                      <a:pt x="139" y="657"/>
                      <a:pt x="318" y="657"/>
                    </a:cubicBezTo>
                    <a:lnTo>
                      <a:pt x="32226" y="657"/>
                    </a:lnTo>
                    <a:cubicBezTo>
                      <a:pt x="32385" y="657"/>
                      <a:pt x="32545" y="498"/>
                      <a:pt x="32545" y="319"/>
                    </a:cubicBezTo>
                    <a:cubicBezTo>
                      <a:pt x="32545" y="16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39"/>
              <p:cNvSpPr/>
              <p:nvPr/>
            </p:nvSpPr>
            <p:spPr>
              <a:xfrm>
                <a:off x="7661561" y="3538110"/>
                <a:ext cx="1050309" cy="20590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38" extrusionOk="0">
                    <a:moveTo>
                      <a:pt x="318" y="1"/>
                    </a:moveTo>
                    <a:cubicBezTo>
                      <a:pt x="139" y="1"/>
                      <a:pt x="0" y="140"/>
                      <a:pt x="0" y="319"/>
                    </a:cubicBezTo>
                    <a:cubicBezTo>
                      <a:pt x="0" y="498"/>
                      <a:pt x="139" y="637"/>
                      <a:pt x="318" y="637"/>
                    </a:cubicBezTo>
                    <a:lnTo>
                      <a:pt x="32226" y="637"/>
                    </a:lnTo>
                    <a:cubicBezTo>
                      <a:pt x="32385" y="637"/>
                      <a:pt x="32545" y="498"/>
                      <a:pt x="32545" y="319"/>
                    </a:cubicBezTo>
                    <a:cubicBezTo>
                      <a:pt x="32545" y="14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97233E-9160-C51E-E4F0-7E1CCAB5A5D9}"/>
              </a:ext>
            </a:extLst>
          </p:cNvPr>
          <p:cNvSpPr txBox="1"/>
          <p:nvPr/>
        </p:nvSpPr>
        <p:spPr>
          <a:xfrm>
            <a:off x="1094951" y="1157654"/>
            <a:ext cx="7182568" cy="3564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trò của sách</a:t>
            </a:r>
            <a:endParaRPr lang="en-US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Sách là con đường lớn nhất giúp con người tiếp cận thông tin, văn hóa, tri thức.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sách là một trong những cách thức giúp con người thư giãn, tích lũy kiến thức, tăng cường khả năng tư duy.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D697628-52B1-0602-BCAE-51BBB1526B71}"/>
              </a:ext>
            </a:extLst>
          </p:cNvPr>
          <p:cNvSpPr txBox="1"/>
          <p:nvPr/>
        </p:nvSpPr>
        <p:spPr>
          <a:xfrm>
            <a:off x="1026662" y="1306353"/>
            <a:ext cx="4360984" cy="343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 thói quen đọc sách và biến đọc sách thành đam mê, là một nhu cầu thiết yếu trong cuộc sống 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“Đọc một cuốn sách,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muôn dặm đường”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175ABD-8482-1E2C-1DFE-0E7FDEEA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 r="10813" b="38674"/>
          <a:stretch/>
        </p:blipFill>
        <p:spPr>
          <a:xfrm>
            <a:off x="5875690" y="1601710"/>
            <a:ext cx="5555120" cy="323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6" name="Google Shape;3646;p48"/>
          <p:cNvPicPr preferRelativeResize="0">
            <a:picLocks noGrp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r="10107"/>
          <a:stretch/>
        </p:blipFill>
        <p:spPr>
          <a:xfrm>
            <a:off x="-71063" y="-18403"/>
            <a:ext cx="12191996" cy="6876403"/>
          </a:xfrm>
          <a:prstGeom prst="rect">
            <a:avLst/>
          </a:prstGeom>
        </p:spPr>
      </p:pic>
      <p:sp>
        <p:nvSpPr>
          <p:cNvPr id="3647" name="Google Shape;3647;p48"/>
          <p:cNvSpPr/>
          <p:nvPr/>
        </p:nvSpPr>
        <p:spPr>
          <a:xfrm rot="-3828850">
            <a:off x="-1495157" y="3781830"/>
            <a:ext cx="4061613" cy="5785276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48" name="Google Shape;3648;p48"/>
          <p:cNvSpPr/>
          <p:nvPr/>
        </p:nvSpPr>
        <p:spPr>
          <a:xfrm rot="-5400000" flipH="1">
            <a:off x="7472526" y="1380207"/>
            <a:ext cx="3282447" cy="810816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49" name="Google Shape;3649;p48"/>
          <p:cNvSpPr/>
          <p:nvPr/>
        </p:nvSpPr>
        <p:spPr>
          <a:xfrm>
            <a:off x="9804768" y="-566207"/>
            <a:ext cx="2872553" cy="2395233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50" name="Google Shape;3650;p48"/>
          <p:cNvSpPr/>
          <p:nvPr/>
        </p:nvSpPr>
        <p:spPr>
          <a:xfrm rot="-5097784" flipH="1">
            <a:off x="-371949" y="-1684191"/>
            <a:ext cx="2999407" cy="4013971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51" name="Google Shape;3651;p48"/>
          <p:cNvSpPr txBox="1">
            <a:spLocks noGrp="1"/>
          </p:cNvSpPr>
          <p:nvPr>
            <p:ph type="title"/>
          </p:nvPr>
        </p:nvSpPr>
        <p:spPr>
          <a:xfrm>
            <a:off x="949059" y="5351861"/>
            <a:ext cx="10272000" cy="116699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“Bản thân hình ảnh thì thoảng qua, từ ngữ mới đọng lại lâu bền” 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Nhà văn hóa Hữu Ngọc</a:t>
            </a:r>
          </a:p>
        </p:txBody>
      </p:sp>
      <p:grpSp>
        <p:nvGrpSpPr>
          <p:cNvPr id="3652" name="Google Shape;3652;p48"/>
          <p:cNvGrpSpPr/>
          <p:nvPr/>
        </p:nvGrpSpPr>
        <p:grpSpPr>
          <a:xfrm rot="2321158" flipH="1">
            <a:off x="-1557090" y="-507602"/>
            <a:ext cx="3170635" cy="2763761"/>
            <a:chOff x="-5434800" y="644925"/>
            <a:chExt cx="3658275" cy="3188825"/>
          </a:xfrm>
        </p:grpSpPr>
        <p:sp>
          <p:nvSpPr>
            <p:cNvPr id="3653" name="Google Shape;3653;p48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8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8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8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8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8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8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8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8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8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8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8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8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8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8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8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8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8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8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8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8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8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8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8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8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48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48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48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48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48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48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48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48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48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48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48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48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48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48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48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48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48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95" name="Google Shape;3695;p48"/>
          <p:cNvGrpSpPr/>
          <p:nvPr/>
        </p:nvGrpSpPr>
        <p:grpSpPr>
          <a:xfrm rot="-1452618">
            <a:off x="10594242" y="5569843"/>
            <a:ext cx="3195529" cy="2576299"/>
            <a:chOff x="8407218" y="2866971"/>
            <a:chExt cx="2624389" cy="2115834"/>
          </a:xfrm>
        </p:grpSpPr>
        <p:sp>
          <p:nvSpPr>
            <p:cNvPr id="3696" name="Google Shape;3696;p48"/>
            <p:cNvSpPr/>
            <p:nvPr/>
          </p:nvSpPr>
          <p:spPr>
            <a:xfrm>
              <a:off x="8479596" y="3024262"/>
              <a:ext cx="1026393" cy="680250"/>
            </a:xfrm>
            <a:custGeom>
              <a:avLst/>
              <a:gdLst/>
              <a:ahLst/>
              <a:cxnLst/>
              <a:rect l="l" t="t" r="r" b="b"/>
              <a:pathLst>
                <a:path w="44004" h="29164" extrusionOk="0">
                  <a:moveTo>
                    <a:pt x="0" y="1"/>
                  </a:moveTo>
                  <a:lnTo>
                    <a:pt x="0" y="19416"/>
                  </a:lnTo>
                  <a:lnTo>
                    <a:pt x="44003" y="2916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97" name="Google Shape;3697;p48"/>
            <p:cNvGrpSpPr/>
            <p:nvPr/>
          </p:nvGrpSpPr>
          <p:grpSpPr>
            <a:xfrm>
              <a:off x="8407218" y="2866971"/>
              <a:ext cx="2624389" cy="2115834"/>
              <a:chOff x="281500" y="2833900"/>
              <a:chExt cx="2812850" cy="2267775"/>
            </a:xfrm>
          </p:grpSpPr>
          <p:sp>
            <p:nvSpPr>
              <p:cNvPr id="3698" name="Google Shape;3698;p48"/>
              <p:cNvSpPr/>
              <p:nvPr/>
            </p:nvSpPr>
            <p:spPr>
              <a:xfrm>
                <a:off x="348625" y="2846400"/>
                <a:ext cx="1361675" cy="325700"/>
              </a:xfrm>
              <a:custGeom>
                <a:avLst/>
                <a:gdLst/>
                <a:ahLst/>
                <a:cxnLst/>
                <a:rect l="l" t="t" r="r" b="b"/>
                <a:pathLst>
                  <a:path w="54467" h="13028" extrusionOk="0">
                    <a:moveTo>
                      <a:pt x="10586" y="1"/>
                    </a:moveTo>
                    <a:cubicBezTo>
                      <a:pt x="6988" y="1"/>
                      <a:pt x="3410" y="272"/>
                      <a:pt x="1" y="873"/>
                    </a:cubicBezTo>
                    <a:cubicBezTo>
                      <a:pt x="15776" y="7139"/>
                      <a:pt x="35071" y="11754"/>
                      <a:pt x="54467" y="13027"/>
                    </a:cubicBezTo>
                    <a:cubicBezTo>
                      <a:pt x="50886" y="9248"/>
                      <a:pt x="44361" y="6562"/>
                      <a:pt x="37558" y="4473"/>
                    </a:cubicBezTo>
                    <a:cubicBezTo>
                      <a:pt x="31869" y="2703"/>
                      <a:pt x="25801" y="1271"/>
                      <a:pt x="19396" y="515"/>
                    </a:cubicBezTo>
                    <a:cubicBezTo>
                      <a:pt x="16501" y="183"/>
                      <a:pt x="13537" y="1"/>
                      <a:pt x="10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p48"/>
              <p:cNvSpPr/>
              <p:nvPr/>
            </p:nvSpPr>
            <p:spPr>
              <a:xfrm>
                <a:off x="298743" y="2883130"/>
                <a:ext cx="1332049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56258" h="12036" fill="none" extrusionOk="0">
                    <a:moveTo>
                      <a:pt x="1" y="1035"/>
                    </a:moveTo>
                    <a:cubicBezTo>
                      <a:pt x="10444" y="0"/>
                      <a:pt x="21365" y="20"/>
                      <a:pt x="31491" y="1731"/>
                    </a:cubicBezTo>
                    <a:cubicBezTo>
                      <a:pt x="41616" y="3482"/>
                      <a:pt x="50886" y="7023"/>
                      <a:pt x="56257" y="12036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48"/>
              <p:cNvSpPr/>
              <p:nvPr/>
            </p:nvSpPr>
            <p:spPr>
              <a:xfrm>
                <a:off x="511750" y="2926400"/>
                <a:ext cx="1043400" cy="258625"/>
              </a:xfrm>
              <a:custGeom>
                <a:avLst/>
                <a:gdLst/>
                <a:ahLst/>
                <a:cxnLst/>
                <a:rect l="l" t="t" r="r" b="b"/>
                <a:pathLst>
                  <a:path w="41736" h="10345" fill="none" extrusionOk="0">
                    <a:moveTo>
                      <a:pt x="0" y="955"/>
                    </a:moveTo>
                    <a:cubicBezTo>
                      <a:pt x="7818" y="0"/>
                      <a:pt x="16173" y="398"/>
                      <a:pt x="23573" y="2069"/>
                    </a:cubicBezTo>
                    <a:cubicBezTo>
                      <a:pt x="30993" y="3740"/>
                      <a:pt x="37399" y="6664"/>
                      <a:pt x="41735" y="10344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48"/>
              <p:cNvSpPr/>
              <p:nvPr/>
            </p:nvSpPr>
            <p:spPr>
              <a:xfrm>
                <a:off x="1661050" y="2846400"/>
                <a:ext cx="1362175" cy="325700"/>
              </a:xfrm>
              <a:custGeom>
                <a:avLst/>
                <a:gdLst/>
                <a:ahLst/>
                <a:cxnLst/>
                <a:rect l="l" t="t" r="r" b="b"/>
                <a:pathLst>
                  <a:path w="54487" h="13028" extrusionOk="0">
                    <a:moveTo>
                      <a:pt x="43901" y="1"/>
                    </a:moveTo>
                    <a:cubicBezTo>
                      <a:pt x="40950" y="1"/>
                      <a:pt x="37986" y="183"/>
                      <a:pt x="35091" y="515"/>
                    </a:cubicBezTo>
                    <a:cubicBezTo>
                      <a:pt x="28686" y="1271"/>
                      <a:pt x="22618" y="2703"/>
                      <a:pt x="16929" y="4473"/>
                    </a:cubicBezTo>
                    <a:cubicBezTo>
                      <a:pt x="10126" y="6562"/>
                      <a:pt x="3581" y="9248"/>
                      <a:pt x="0" y="13027"/>
                    </a:cubicBezTo>
                    <a:cubicBezTo>
                      <a:pt x="19376" y="11754"/>
                      <a:pt x="38672" y="7139"/>
                      <a:pt x="54487" y="873"/>
                    </a:cubicBezTo>
                    <a:cubicBezTo>
                      <a:pt x="51077" y="272"/>
                      <a:pt x="47499" y="1"/>
                      <a:pt x="439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48"/>
              <p:cNvSpPr/>
              <p:nvPr/>
            </p:nvSpPr>
            <p:spPr>
              <a:xfrm>
                <a:off x="1740137" y="2883127"/>
                <a:ext cx="1343051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56277" h="12036" fill="none" extrusionOk="0">
                    <a:moveTo>
                      <a:pt x="56277" y="1035"/>
                    </a:moveTo>
                    <a:cubicBezTo>
                      <a:pt x="45833" y="0"/>
                      <a:pt x="34892" y="20"/>
                      <a:pt x="24767" y="1731"/>
                    </a:cubicBezTo>
                    <a:cubicBezTo>
                      <a:pt x="14661" y="3482"/>
                      <a:pt x="5371" y="7023"/>
                      <a:pt x="0" y="12036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48"/>
              <p:cNvSpPr/>
              <p:nvPr/>
            </p:nvSpPr>
            <p:spPr>
              <a:xfrm>
                <a:off x="1816700" y="2926400"/>
                <a:ext cx="1043400" cy="258625"/>
              </a:xfrm>
              <a:custGeom>
                <a:avLst/>
                <a:gdLst/>
                <a:ahLst/>
                <a:cxnLst/>
                <a:rect l="l" t="t" r="r" b="b"/>
                <a:pathLst>
                  <a:path w="41736" h="10345" fill="none" extrusionOk="0">
                    <a:moveTo>
                      <a:pt x="41736" y="955"/>
                    </a:moveTo>
                    <a:cubicBezTo>
                      <a:pt x="33918" y="0"/>
                      <a:pt x="25563" y="398"/>
                      <a:pt x="18163" y="2069"/>
                    </a:cubicBezTo>
                    <a:cubicBezTo>
                      <a:pt x="10743" y="3740"/>
                      <a:pt x="4318" y="6664"/>
                      <a:pt x="1" y="10344"/>
                    </a:cubicBezTo>
                  </a:path>
                </a:pathLst>
              </a:custGeom>
              <a:noFill/>
              <a:ln w="10450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48"/>
              <p:cNvSpPr/>
              <p:nvPr/>
            </p:nvSpPr>
            <p:spPr>
              <a:xfrm>
                <a:off x="281500" y="2833900"/>
                <a:ext cx="1263700" cy="2267775"/>
              </a:xfrm>
              <a:custGeom>
                <a:avLst/>
                <a:gdLst/>
                <a:ahLst/>
                <a:cxnLst/>
                <a:rect l="l" t="t" r="r" b="b"/>
                <a:pathLst>
                  <a:path w="50548" h="90711" extrusionOk="0">
                    <a:moveTo>
                      <a:pt x="0" y="0"/>
                    </a:moveTo>
                    <a:lnTo>
                      <a:pt x="0" y="79551"/>
                    </a:lnTo>
                    <a:lnTo>
                      <a:pt x="50547" y="90711"/>
                    </a:lnTo>
                    <a:lnTo>
                      <a:pt x="50547" y="11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p48"/>
              <p:cNvSpPr/>
              <p:nvPr/>
            </p:nvSpPr>
            <p:spPr>
              <a:xfrm>
                <a:off x="1830625" y="2833900"/>
                <a:ext cx="1263725" cy="2267775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90711" extrusionOk="0">
                    <a:moveTo>
                      <a:pt x="50548" y="0"/>
                    </a:moveTo>
                    <a:lnTo>
                      <a:pt x="1" y="11160"/>
                    </a:lnTo>
                    <a:lnTo>
                      <a:pt x="1" y="90711"/>
                    </a:lnTo>
                    <a:lnTo>
                      <a:pt x="50548" y="79551"/>
                    </a:lnTo>
                    <a:lnTo>
                      <a:pt x="505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48"/>
              <p:cNvSpPr/>
              <p:nvPr/>
            </p:nvSpPr>
            <p:spPr>
              <a:xfrm>
                <a:off x="1916175" y="2952750"/>
                <a:ext cx="1100575" cy="1284100"/>
              </a:xfrm>
              <a:custGeom>
                <a:avLst/>
                <a:gdLst/>
                <a:ahLst/>
                <a:cxnLst/>
                <a:rect l="l" t="t" r="r" b="b"/>
                <a:pathLst>
                  <a:path w="44023" h="51364" extrusionOk="0">
                    <a:moveTo>
                      <a:pt x="44023" y="0"/>
                    </a:moveTo>
                    <a:lnTo>
                      <a:pt x="0" y="9708"/>
                    </a:lnTo>
                    <a:lnTo>
                      <a:pt x="0" y="51363"/>
                    </a:lnTo>
                    <a:lnTo>
                      <a:pt x="44023" y="41616"/>
                    </a:lnTo>
                    <a:lnTo>
                      <a:pt x="4402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p48"/>
              <p:cNvSpPr/>
              <p:nvPr/>
            </p:nvSpPr>
            <p:spPr>
              <a:xfrm>
                <a:off x="359075" y="4641809"/>
                <a:ext cx="1100100" cy="313850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4" extrusionOk="0">
                    <a:moveTo>
                      <a:pt x="0" y="1"/>
                    </a:moveTo>
                    <a:lnTo>
                      <a:pt x="0" y="2826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48"/>
              <p:cNvSpPr/>
              <p:nvPr/>
            </p:nvSpPr>
            <p:spPr>
              <a:xfrm>
                <a:off x="359075" y="4523959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3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48"/>
              <p:cNvSpPr/>
              <p:nvPr/>
            </p:nvSpPr>
            <p:spPr>
              <a:xfrm>
                <a:off x="359075" y="4405584"/>
                <a:ext cx="1100100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3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48"/>
              <p:cNvSpPr/>
              <p:nvPr/>
            </p:nvSpPr>
            <p:spPr>
              <a:xfrm>
                <a:off x="359075" y="4287734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3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p48"/>
              <p:cNvSpPr/>
              <p:nvPr/>
            </p:nvSpPr>
            <p:spPr>
              <a:xfrm>
                <a:off x="359075" y="4169359"/>
                <a:ext cx="1100100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3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48"/>
              <p:cNvSpPr/>
              <p:nvPr/>
            </p:nvSpPr>
            <p:spPr>
              <a:xfrm>
                <a:off x="359075" y="4051509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2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48"/>
              <p:cNvSpPr/>
              <p:nvPr/>
            </p:nvSpPr>
            <p:spPr>
              <a:xfrm>
                <a:off x="359075" y="3933134"/>
                <a:ext cx="1100100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53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44003" y="12553"/>
                    </a:lnTo>
                    <a:lnTo>
                      <a:pt x="44003" y="97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4" name="Google Shape;3714;p48"/>
              <p:cNvSpPr/>
              <p:nvPr/>
            </p:nvSpPr>
            <p:spPr>
              <a:xfrm>
                <a:off x="359075" y="3815284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2"/>
                    </a:lnTo>
                    <a:lnTo>
                      <a:pt x="44003" y="9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5" name="Google Shape;3715;p48"/>
              <p:cNvSpPr/>
              <p:nvPr/>
            </p:nvSpPr>
            <p:spPr>
              <a:xfrm>
                <a:off x="359075" y="3697409"/>
                <a:ext cx="1100100" cy="313325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3" extrusionOk="0">
                    <a:moveTo>
                      <a:pt x="0" y="0"/>
                    </a:moveTo>
                    <a:lnTo>
                      <a:pt x="0" y="2805"/>
                    </a:lnTo>
                    <a:lnTo>
                      <a:pt x="44003" y="12533"/>
                    </a:lnTo>
                    <a:lnTo>
                      <a:pt x="44003" y="97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48"/>
              <p:cNvSpPr/>
              <p:nvPr/>
            </p:nvSpPr>
            <p:spPr>
              <a:xfrm>
                <a:off x="359075" y="3579034"/>
                <a:ext cx="1100100" cy="313350"/>
              </a:xfrm>
              <a:custGeom>
                <a:avLst/>
                <a:gdLst/>
                <a:ahLst/>
                <a:cxnLst/>
                <a:rect l="l" t="t" r="r" b="b"/>
                <a:pathLst>
                  <a:path w="44004" h="12534" extrusionOk="0">
                    <a:moveTo>
                      <a:pt x="0" y="1"/>
                    </a:moveTo>
                    <a:lnTo>
                      <a:pt x="0" y="2806"/>
                    </a:lnTo>
                    <a:lnTo>
                      <a:pt x="44003" y="12533"/>
                    </a:lnTo>
                    <a:lnTo>
                      <a:pt x="44003" y="97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48"/>
              <p:cNvSpPr/>
              <p:nvPr/>
            </p:nvSpPr>
            <p:spPr>
              <a:xfrm>
                <a:off x="1967900" y="3025350"/>
                <a:ext cx="997150" cy="1138900"/>
              </a:xfrm>
              <a:custGeom>
                <a:avLst/>
                <a:gdLst/>
                <a:ahLst/>
                <a:cxnLst/>
                <a:rect l="l" t="t" r="r" b="b"/>
                <a:pathLst>
                  <a:path w="39886" h="45556" extrusionOk="0">
                    <a:moveTo>
                      <a:pt x="39885" y="1"/>
                    </a:moveTo>
                    <a:lnTo>
                      <a:pt x="0" y="8833"/>
                    </a:lnTo>
                    <a:lnTo>
                      <a:pt x="0" y="45555"/>
                    </a:lnTo>
                    <a:lnTo>
                      <a:pt x="39885" y="36723"/>
                    </a:lnTo>
                    <a:lnTo>
                      <a:pt x="398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48"/>
              <p:cNvSpPr/>
              <p:nvPr/>
            </p:nvSpPr>
            <p:spPr>
              <a:xfrm>
                <a:off x="2023600" y="3123325"/>
                <a:ext cx="8852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35410" h="10027" extrusionOk="0">
                    <a:moveTo>
                      <a:pt x="35409" y="1"/>
                    </a:moveTo>
                    <a:lnTo>
                      <a:pt x="0" y="7838"/>
                    </a:lnTo>
                    <a:lnTo>
                      <a:pt x="0" y="10027"/>
                    </a:lnTo>
                    <a:lnTo>
                      <a:pt x="35409" y="2189"/>
                    </a:lnTo>
                    <a:lnTo>
                      <a:pt x="354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9" name="Google Shape;3719;p48"/>
              <p:cNvSpPr/>
              <p:nvPr/>
            </p:nvSpPr>
            <p:spPr>
              <a:xfrm>
                <a:off x="2023600" y="3241700"/>
                <a:ext cx="8852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35410" h="10027" extrusionOk="0">
                    <a:moveTo>
                      <a:pt x="35409" y="0"/>
                    </a:moveTo>
                    <a:lnTo>
                      <a:pt x="0" y="7838"/>
                    </a:lnTo>
                    <a:lnTo>
                      <a:pt x="0" y="10026"/>
                    </a:lnTo>
                    <a:lnTo>
                      <a:pt x="35409" y="2188"/>
                    </a:lnTo>
                    <a:lnTo>
                      <a:pt x="354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48"/>
              <p:cNvSpPr/>
              <p:nvPr/>
            </p:nvSpPr>
            <p:spPr>
              <a:xfrm>
                <a:off x="1545175" y="3112875"/>
                <a:ext cx="285475" cy="1988800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79552" extrusionOk="0">
                    <a:moveTo>
                      <a:pt x="0" y="1"/>
                    </a:moveTo>
                    <a:lnTo>
                      <a:pt x="0" y="79552"/>
                    </a:lnTo>
                    <a:lnTo>
                      <a:pt x="11419" y="79552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48"/>
              <p:cNvSpPr/>
              <p:nvPr/>
            </p:nvSpPr>
            <p:spPr>
              <a:xfrm>
                <a:off x="1545175" y="3112875"/>
                <a:ext cx="285475" cy="1988800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79552" extrusionOk="0">
                    <a:moveTo>
                      <a:pt x="0" y="1"/>
                    </a:moveTo>
                    <a:lnTo>
                      <a:pt x="0" y="79552"/>
                    </a:lnTo>
                    <a:lnTo>
                      <a:pt x="11419" y="79552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rgbClr val="000000">
                  <a:alpha val="1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p48"/>
              <p:cNvSpPr/>
              <p:nvPr/>
            </p:nvSpPr>
            <p:spPr>
              <a:xfrm>
                <a:off x="1545175" y="4820675"/>
                <a:ext cx="2854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2885" extrusionOk="0">
                    <a:moveTo>
                      <a:pt x="0" y="1"/>
                    </a:moveTo>
                    <a:lnTo>
                      <a:pt x="0" y="2885"/>
                    </a:lnTo>
                    <a:lnTo>
                      <a:pt x="11419" y="2885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48"/>
              <p:cNvSpPr/>
              <p:nvPr/>
            </p:nvSpPr>
            <p:spPr>
              <a:xfrm>
                <a:off x="1545175" y="3217325"/>
                <a:ext cx="2854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2885" extrusionOk="0">
                    <a:moveTo>
                      <a:pt x="0" y="0"/>
                    </a:moveTo>
                    <a:lnTo>
                      <a:pt x="0" y="2885"/>
                    </a:lnTo>
                    <a:lnTo>
                      <a:pt x="11419" y="2885"/>
                    </a:lnTo>
                    <a:lnTo>
                      <a:pt x="114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48"/>
              <p:cNvSpPr/>
              <p:nvPr/>
            </p:nvSpPr>
            <p:spPr>
              <a:xfrm>
                <a:off x="1545175" y="4947500"/>
                <a:ext cx="2854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2885" extrusionOk="0">
                    <a:moveTo>
                      <a:pt x="0" y="0"/>
                    </a:moveTo>
                    <a:lnTo>
                      <a:pt x="0" y="2885"/>
                    </a:lnTo>
                    <a:lnTo>
                      <a:pt x="11419" y="2885"/>
                    </a:lnTo>
                    <a:lnTo>
                      <a:pt x="114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48"/>
              <p:cNvSpPr/>
              <p:nvPr/>
            </p:nvSpPr>
            <p:spPr>
              <a:xfrm>
                <a:off x="1603350" y="3371000"/>
                <a:ext cx="161175" cy="1376100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55044" extrusionOk="0">
                    <a:moveTo>
                      <a:pt x="2865" y="0"/>
                    </a:moveTo>
                    <a:cubicBezTo>
                      <a:pt x="2865" y="1592"/>
                      <a:pt x="1572" y="2865"/>
                      <a:pt x="1" y="2865"/>
                    </a:cubicBezTo>
                    <a:lnTo>
                      <a:pt x="1" y="52199"/>
                    </a:lnTo>
                    <a:cubicBezTo>
                      <a:pt x="1572" y="52199"/>
                      <a:pt x="2865" y="53452"/>
                      <a:pt x="2865" y="55043"/>
                    </a:cubicBezTo>
                    <a:lnTo>
                      <a:pt x="3582" y="55043"/>
                    </a:lnTo>
                    <a:cubicBezTo>
                      <a:pt x="3582" y="53492"/>
                      <a:pt x="4855" y="52199"/>
                      <a:pt x="6446" y="52199"/>
                    </a:cubicBezTo>
                    <a:lnTo>
                      <a:pt x="6446" y="2865"/>
                    </a:lnTo>
                    <a:cubicBezTo>
                      <a:pt x="4875" y="2865"/>
                      <a:pt x="3582" y="1592"/>
                      <a:pt x="3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26" name="Google Shape;3726;p48"/>
            <p:cNvSpPr/>
            <p:nvPr/>
          </p:nvSpPr>
          <p:spPr>
            <a:xfrm>
              <a:off x="9932370" y="4434700"/>
              <a:ext cx="1026836" cy="292822"/>
            </a:xfrm>
            <a:custGeom>
              <a:avLst/>
              <a:gdLst/>
              <a:ahLst/>
              <a:cxnLst/>
              <a:rect l="l" t="t" r="r" b="b"/>
              <a:pathLst>
                <a:path w="44023" h="12554" extrusionOk="0">
                  <a:moveTo>
                    <a:pt x="44023" y="1"/>
                  </a:moveTo>
                  <a:lnTo>
                    <a:pt x="0" y="9728"/>
                  </a:lnTo>
                  <a:lnTo>
                    <a:pt x="0" y="12553"/>
                  </a:lnTo>
                  <a:lnTo>
                    <a:pt x="44023" y="2826"/>
                  </a:lnTo>
                  <a:lnTo>
                    <a:pt x="44023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8"/>
            <p:cNvSpPr/>
            <p:nvPr/>
          </p:nvSpPr>
          <p:spPr>
            <a:xfrm>
              <a:off x="9932370" y="4553750"/>
              <a:ext cx="1026836" cy="292822"/>
            </a:xfrm>
            <a:custGeom>
              <a:avLst/>
              <a:gdLst/>
              <a:ahLst/>
              <a:cxnLst/>
              <a:rect l="l" t="t" r="r" b="b"/>
              <a:pathLst>
                <a:path w="44023" h="12554" extrusionOk="0">
                  <a:moveTo>
                    <a:pt x="44023" y="1"/>
                  </a:moveTo>
                  <a:lnTo>
                    <a:pt x="0" y="9728"/>
                  </a:lnTo>
                  <a:lnTo>
                    <a:pt x="0" y="12553"/>
                  </a:lnTo>
                  <a:lnTo>
                    <a:pt x="44023" y="2826"/>
                  </a:lnTo>
                  <a:lnTo>
                    <a:pt x="44023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8"/>
            <p:cNvSpPr/>
            <p:nvPr/>
          </p:nvSpPr>
          <p:spPr>
            <a:xfrm>
              <a:off x="8477508" y="3024262"/>
              <a:ext cx="1026393" cy="680250"/>
            </a:xfrm>
            <a:custGeom>
              <a:avLst/>
              <a:gdLst/>
              <a:ahLst/>
              <a:cxnLst/>
              <a:rect l="l" t="t" r="r" b="b"/>
              <a:pathLst>
                <a:path w="44004" h="29164" extrusionOk="0">
                  <a:moveTo>
                    <a:pt x="0" y="1"/>
                  </a:moveTo>
                  <a:lnTo>
                    <a:pt x="0" y="19416"/>
                  </a:lnTo>
                  <a:lnTo>
                    <a:pt x="44003" y="29163"/>
                  </a:lnTo>
                  <a:lnTo>
                    <a:pt x="44003" y="9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29" name="Google Shape;3729;p48"/>
          <p:cNvGrpSpPr/>
          <p:nvPr/>
        </p:nvGrpSpPr>
        <p:grpSpPr>
          <a:xfrm rot="4416730">
            <a:off x="-252211" y="5745525"/>
            <a:ext cx="1575712" cy="786297"/>
            <a:chOff x="5351150" y="1861950"/>
            <a:chExt cx="1036450" cy="517200"/>
          </a:xfrm>
        </p:grpSpPr>
        <p:sp>
          <p:nvSpPr>
            <p:cNvPr id="3730" name="Google Shape;3730;p48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8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8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8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8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8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8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8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8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8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8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8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8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8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8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8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48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48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48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48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48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48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52" name="Google Shape;3752;p48"/>
          <p:cNvGrpSpPr/>
          <p:nvPr/>
        </p:nvGrpSpPr>
        <p:grpSpPr>
          <a:xfrm rot="-3322779">
            <a:off x="11687510" y="240274"/>
            <a:ext cx="650417" cy="980981"/>
            <a:chOff x="5185050" y="2463125"/>
            <a:chExt cx="751475" cy="1133400"/>
          </a:xfrm>
        </p:grpSpPr>
        <p:sp>
          <p:nvSpPr>
            <p:cNvPr id="3753" name="Google Shape;3753;p48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48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55" name="Google Shape;3755;p48"/>
          <p:cNvGrpSpPr/>
          <p:nvPr/>
        </p:nvGrpSpPr>
        <p:grpSpPr>
          <a:xfrm rot="-3373534" flipH="1">
            <a:off x="11733234" y="-225559"/>
            <a:ext cx="528447" cy="797021"/>
            <a:chOff x="5185050" y="2463125"/>
            <a:chExt cx="751475" cy="1133400"/>
          </a:xfrm>
        </p:grpSpPr>
        <p:sp>
          <p:nvSpPr>
            <p:cNvPr id="3756" name="Google Shape;3756;p48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48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5" name="Google Shape;4085;p54"/>
          <p:cNvGrpSpPr/>
          <p:nvPr/>
        </p:nvGrpSpPr>
        <p:grpSpPr>
          <a:xfrm>
            <a:off x="1339023" y="779780"/>
            <a:ext cx="3596368" cy="4896383"/>
            <a:chOff x="1655550" y="790900"/>
            <a:chExt cx="2510262" cy="3417671"/>
          </a:xfrm>
        </p:grpSpPr>
        <p:sp>
          <p:nvSpPr>
            <p:cNvPr id="4086" name="Google Shape;4086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088" name="Google Shape;4088;p54"/>
          <p:cNvPicPr preferRelativeResize="0"/>
          <p:nvPr/>
        </p:nvPicPr>
        <p:blipFill rotWithShape="1">
          <a:blip r:embed="rId4">
            <a:alphaModFix/>
          </a:blip>
          <a:srcRect l="57786"/>
          <a:stretch/>
        </p:blipFill>
        <p:spPr>
          <a:xfrm>
            <a:off x="1464379" y="917122"/>
            <a:ext cx="3349987" cy="44639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2A17A-9471-5368-2124-B5C2AF61AD45}"/>
              </a:ext>
            </a:extLst>
          </p:cNvPr>
          <p:cNvSpPr txBox="1"/>
          <p:nvPr/>
        </p:nvSpPr>
        <p:spPr>
          <a:xfrm>
            <a:off x="5476910" y="2175469"/>
            <a:ext cx="5727001" cy="2023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 vinh những người viết sách, người đọc sách và người truyền thụ kiến thức</a:t>
            </a:r>
            <a:r>
              <a: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" name="Google Shape;4228;p59"/>
          <p:cNvSpPr txBox="1">
            <a:spLocks noGrp="1"/>
          </p:cNvSpPr>
          <p:nvPr>
            <p:ph type="title"/>
          </p:nvPr>
        </p:nvSpPr>
        <p:spPr>
          <a:xfrm>
            <a:off x="2691342" y="996947"/>
            <a:ext cx="608389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>
                <a:latin typeface="+mj-lt"/>
              </a:rPr>
              <a:t>Đọc sách mọi lúc, mọi nơi</a:t>
            </a:r>
            <a:endParaRPr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1E91F-895D-43DD-53A9-77C425C81E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1" t="-229" r="19890"/>
          <a:stretch/>
        </p:blipFill>
        <p:spPr>
          <a:xfrm>
            <a:off x="543658" y="2574263"/>
            <a:ext cx="4452684" cy="2562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96E4D-1301-F626-6A6F-36C2FF797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165" y="2574263"/>
            <a:ext cx="5693960" cy="2562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C550E7-DEF2-4F90-B76E-98FF743EE6D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8B3F35D5-45EF-4EBB-9BFC-A0C8A29F2F6F}&quot;,&quot;C:\\Users\\Admin\\Downloads\\VB về Tuần lễ HTS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ĂN HÓA ĐỌC (Tuần lễ HTSĐ 2024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8AE61D-D316-40D1-A4DC-57564B5335AB}:2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CDD6FD-B0E5-4A3E-82D2-1C9C9F61018B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01A8D2-A0F9-4C26-A481-D9887ADF2FB4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057CD3-C020-43AD-A6BC-0F9C22EFC807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7FB06F-6EE7-4CC7-AC39-72AC1A368246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4C45B6-D7EB-423F-A3F4-465270C73E01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98C132-281B-4DD5-B2DE-211DCAF97441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B137E8-E778-4517-94F3-190971883C5D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7401EA-2EA3-436E-8F4E-DBD75D782B7E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CF8DA1-DB27-4D2D-B142-21C1FFA6C843}:275"/>
</p:tagLst>
</file>

<file path=ppt/theme/theme1.xml><?xml version="1.0" encoding="utf-8"?>
<a:theme xmlns:a="http://schemas.openxmlformats.org/drawingml/2006/main" name="Reading Comprehension Strategies Lesson - Language Arts - 6th Grade by Slidesgo">
  <a:themeElements>
    <a:clrScheme name="Simple Light">
      <a:dk1>
        <a:srgbClr val="250902"/>
      </a:dk1>
      <a:lt1>
        <a:srgbClr val="FDFAF1"/>
      </a:lt1>
      <a:dk2>
        <a:srgbClr val="FCEDD6"/>
      </a:dk2>
      <a:lt2>
        <a:srgbClr val="98B2FF"/>
      </a:lt2>
      <a:accent1>
        <a:srgbClr val="F56B6B"/>
      </a:accent1>
      <a:accent2>
        <a:srgbClr val="EFCA63"/>
      </a:accent2>
      <a:accent3>
        <a:srgbClr val="549691"/>
      </a:accent3>
      <a:accent4>
        <a:srgbClr val="AC4B10"/>
      </a:accent4>
      <a:accent5>
        <a:srgbClr val="FFFFFF"/>
      </a:accent5>
      <a:accent6>
        <a:srgbClr val="FFFFFF"/>
      </a:accent6>
      <a:hlink>
        <a:srgbClr val="2509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300</Words>
  <Application>Microsoft Office PowerPoint</Application>
  <PresentationFormat>Widescreen</PresentationFormat>
  <Paragraphs>19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Arima Madurai</vt:lpstr>
      <vt:lpstr>Bebas Neue</vt:lpstr>
      <vt:lpstr>Calibri</vt:lpstr>
      <vt:lpstr>DM Sans</vt:lpstr>
      <vt:lpstr>Encode Sans Expanded</vt:lpstr>
      <vt:lpstr>Nunito Light</vt:lpstr>
      <vt:lpstr>Poppins</vt:lpstr>
      <vt:lpstr>Times New Roman</vt:lpstr>
      <vt:lpstr>Reading Comprehension Strategies Lesson - Language Arts - 6th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“Bản thân hình ảnh thì thoảng qua, từ ngữ mới đọng lại lâu bền”  Nhà văn hóa Hữu Ngọc</vt:lpstr>
      <vt:lpstr>PowerPoint Presentation</vt:lpstr>
      <vt:lpstr>Đọc sách mọi lúc, mọi nơi</vt:lpstr>
      <vt:lpstr>—Lê Nin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VĂN HÓA ĐỌC (Tuần lễ HTSĐ 2024)</dc:title>
  <dc:creator>chenqiaoen97@outlook.com</dc:creator>
  <cp:lastModifiedBy>Admin</cp:lastModifiedBy>
  <cp:revision>19</cp:revision>
  <dcterms:created xsi:type="dcterms:W3CDTF">2024-10-03T23:18:40Z</dcterms:created>
  <dcterms:modified xsi:type="dcterms:W3CDTF">2024-10-19T02:50:57Z</dcterms:modified>
</cp:coreProperties>
</file>