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5" r:id="rId2"/>
    <p:sldId id="266" r:id="rId3"/>
    <p:sldId id="259" r:id="rId4"/>
    <p:sldId id="268" r:id="rId5"/>
    <p:sldId id="269" r:id="rId6"/>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EEF5"/>
    <a:srgbClr val="0F1932"/>
    <a:srgbClr val="192749"/>
    <a:srgbClr val="F8F7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5" d="100"/>
          <a:sy n="25" d="100"/>
        </p:scale>
        <p:origin x="2460" y="8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FB54A-B7B3-6D7A-F437-7B97AC7D9C1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a16="http://schemas.microsoft.com/office/drawing/2014/main" id="{997D3625-1A5E-F153-B099-4D004EF079F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70E4E56-2C66-BC29-41EE-54091CBE059F}"/>
              </a:ext>
            </a:extLst>
          </p:cNvPr>
          <p:cNvSpPr>
            <a:spLocks noGrp="1"/>
          </p:cNvSpPr>
          <p:nvPr>
            <p:ph type="dt" sz="half" idx="10"/>
          </p:nvPr>
        </p:nvSpPr>
        <p:spPr/>
        <p:txBody>
          <a:bodyPr/>
          <a:lstStyle/>
          <a:p>
            <a:fld id="{F98BEC6B-536C-432F-B6EE-8885950F02C2}" type="datetimeFigureOut">
              <a:rPr lang="en-US" smtClean="0"/>
              <a:t>1/13/2025</a:t>
            </a:fld>
            <a:endParaRPr lang="en-US"/>
          </a:p>
        </p:txBody>
      </p:sp>
      <p:sp>
        <p:nvSpPr>
          <p:cNvPr id="5" name="Footer Placeholder 4">
            <a:extLst>
              <a:ext uri="{FF2B5EF4-FFF2-40B4-BE49-F238E27FC236}">
                <a16:creationId xmlns:a16="http://schemas.microsoft.com/office/drawing/2014/main" id="{7A1263CB-D720-8739-F1E2-74CDA7641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4BB5A5-72A4-7CEC-8FE0-43DA2F4D0211}"/>
              </a:ext>
            </a:extLst>
          </p:cNvPr>
          <p:cNvSpPr>
            <a:spLocks noGrp="1"/>
          </p:cNvSpPr>
          <p:nvPr>
            <p:ph type="sldNum" sz="quarter" idx="12"/>
          </p:nvPr>
        </p:nvSpPr>
        <p:spPr/>
        <p:txBody>
          <a:bodyPr/>
          <a:lstStyle/>
          <a:p>
            <a:fld id="{7FFA9E99-C953-4CB8-9640-791D78C6BEEA}" type="slidenum">
              <a:rPr lang="en-US" smtClean="0"/>
              <a:t>‹#›</a:t>
            </a:fld>
            <a:endParaRPr lang="en-US"/>
          </a:p>
        </p:txBody>
      </p:sp>
    </p:spTree>
    <p:extLst>
      <p:ext uri="{BB962C8B-B14F-4D97-AF65-F5344CB8AC3E}">
        <p14:creationId xmlns:p14="http://schemas.microsoft.com/office/powerpoint/2010/main" val="203186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51A4E-5274-7DC8-6B9D-4D87738A41A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108F81E-CF3D-47FE-2C01-F35EF569E1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54AC201-A645-1451-DDDF-F2466D196F0E}"/>
              </a:ext>
            </a:extLst>
          </p:cNvPr>
          <p:cNvSpPr>
            <a:spLocks noGrp="1"/>
          </p:cNvSpPr>
          <p:nvPr>
            <p:ph type="dt" sz="half" idx="10"/>
          </p:nvPr>
        </p:nvSpPr>
        <p:spPr/>
        <p:txBody>
          <a:bodyPr/>
          <a:lstStyle/>
          <a:p>
            <a:fld id="{F98BEC6B-536C-432F-B6EE-8885950F02C2}" type="datetimeFigureOut">
              <a:rPr lang="en-US" smtClean="0"/>
              <a:t>1/13/2025</a:t>
            </a:fld>
            <a:endParaRPr lang="en-US"/>
          </a:p>
        </p:txBody>
      </p:sp>
      <p:sp>
        <p:nvSpPr>
          <p:cNvPr id="5" name="Footer Placeholder 4">
            <a:extLst>
              <a:ext uri="{FF2B5EF4-FFF2-40B4-BE49-F238E27FC236}">
                <a16:creationId xmlns:a16="http://schemas.microsoft.com/office/drawing/2014/main" id="{8744F300-8045-63E1-33DA-6A4B58A2BD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9B8533-3FCC-8460-CE66-D8722756A15F}"/>
              </a:ext>
            </a:extLst>
          </p:cNvPr>
          <p:cNvSpPr>
            <a:spLocks noGrp="1"/>
          </p:cNvSpPr>
          <p:nvPr>
            <p:ph type="sldNum" sz="quarter" idx="12"/>
          </p:nvPr>
        </p:nvSpPr>
        <p:spPr/>
        <p:txBody>
          <a:bodyPr/>
          <a:lstStyle/>
          <a:p>
            <a:fld id="{7FFA9E99-C953-4CB8-9640-791D78C6BEEA}" type="slidenum">
              <a:rPr lang="en-US" smtClean="0"/>
              <a:t>‹#›</a:t>
            </a:fld>
            <a:endParaRPr lang="en-US"/>
          </a:p>
        </p:txBody>
      </p:sp>
    </p:spTree>
    <p:extLst>
      <p:ext uri="{BB962C8B-B14F-4D97-AF65-F5344CB8AC3E}">
        <p14:creationId xmlns:p14="http://schemas.microsoft.com/office/powerpoint/2010/main" val="3394450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79211B-F924-BCB5-BC66-B746AF44D663}"/>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FFC184C-8155-1C00-EE75-6292475E5BE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4E38D0C-1690-127C-C8CD-1F25238963C2}"/>
              </a:ext>
            </a:extLst>
          </p:cNvPr>
          <p:cNvSpPr>
            <a:spLocks noGrp="1"/>
          </p:cNvSpPr>
          <p:nvPr>
            <p:ph type="dt" sz="half" idx="10"/>
          </p:nvPr>
        </p:nvSpPr>
        <p:spPr/>
        <p:txBody>
          <a:bodyPr/>
          <a:lstStyle/>
          <a:p>
            <a:fld id="{F98BEC6B-536C-432F-B6EE-8885950F02C2}" type="datetimeFigureOut">
              <a:rPr lang="en-US" smtClean="0"/>
              <a:t>1/13/2025</a:t>
            </a:fld>
            <a:endParaRPr lang="en-US"/>
          </a:p>
        </p:txBody>
      </p:sp>
      <p:sp>
        <p:nvSpPr>
          <p:cNvPr id="5" name="Footer Placeholder 4">
            <a:extLst>
              <a:ext uri="{FF2B5EF4-FFF2-40B4-BE49-F238E27FC236}">
                <a16:creationId xmlns:a16="http://schemas.microsoft.com/office/drawing/2014/main" id="{CD3BE69A-9751-BBCF-3FD8-84BCB6B246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BBD76C-54E0-AA02-E14C-68EDF6DF9378}"/>
              </a:ext>
            </a:extLst>
          </p:cNvPr>
          <p:cNvSpPr>
            <a:spLocks noGrp="1"/>
          </p:cNvSpPr>
          <p:nvPr>
            <p:ph type="sldNum" sz="quarter" idx="12"/>
          </p:nvPr>
        </p:nvSpPr>
        <p:spPr/>
        <p:txBody>
          <a:bodyPr/>
          <a:lstStyle/>
          <a:p>
            <a:fld id="{7FFA9E99-C953-4CB8-9640-791D78C6BEEA}" type="slidenum">
              <a:rPr lang="en-US" smtClean="0"/>
              <a:t>‹#›</a:t>
            </a:fld>
            <a:endParaRPr lang="en-US"/>
          </a:p>
        </p:txBody>
      </p:sp>
    </p:spTree>
    <p:extLst>
      <p:ext uri="{BB962C8B-B14F-4D97-AF65-F5344CB8AC3E}">
        <p14:creationId xmlns:p14="http://schemas.microsoft.com/office/powerpoint/2010/main" val="2234720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FB3D9-A28C-384E-1293-A59B2938B90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2727BAA-0D0A-4CE0-55CE-8F205D1BAB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50419DB-663C-E01D-F31C-4150524502ED}"/>
              </a:ext>
            </a:extLst>
          </p:cNvPr>
          <p:cNvSpPr>
            <a:spLocks noGrp="1"/>
          </p:cNvSpPr>
          <p:nvPr>
            <p:ph type="dt" sz="half" idx="10"/>
          </p:nvPr>
        </p:nvSpPr>
        <p:spPr/>
        <p:txBody>
          <a:bodyPr/>
          <a:lstStyle/>
          <a:p>
            <a:fld id="{F98BEC6B-536C-432F-B6EE-8885950F02C2}" type="datetimeFigureOut">
              <a:rPr lang="en-US" smtClean="0"/>
              <a:t>1/13/2025</a:t>
            </a:fld>
            <a:endParaRPr lang="en-US"/>
          </a:p>
        </p:txBody>
      </p:sp>
      <p:sp>
        <p:nvSpPr>
          <p:cNvPr id="5" name="Footer Placeholder 4">
            <a:extLst>
              <a:ext uri="{FF2B5EF4-FFF2-40B4-BE49-F238E27FC236}">
                <a16:creationId xmlns:a16="http://schemas.microsoft.com/office/drawing/2014/main" id="{239746D8-8BB0-0D1D-7E5C-44CEBF485C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434554-DEF2-A4E8-4523-3043CBE3E466}"/>
              </a:ext>
            </a:extLst>
          </p:cNvPr>
          <p:cNvSpPr>
            <a:spLocks noGrp="1"/>
          </p:cNvSpPr>
          <p:nvPr>
            <p:ph type="sldNum" sz="quarter" idx="12"/>
          </p:nvPr>
        </p:nvSpPr>
        <p:spPr/>
        <p:txBody>
          <a:bodyPr/>
          <a:lstStyle/>
          <a:p>
            <a:fld id="{7FFA9E99-C953-4CB8-9640-791D78C6BEEA}" type="slidenum">
              <a:rPr lang="en-US" smtClean="0"/>
              <a:t>‹#›</a:t>
            </a:fld>
            <a:endParaRPr lang="en-US"/>
          </a:p>
        </p:txBody>
      </p:sp>
    </p:spTree>
    <p:extLst>
      <p:ext uri="{BB962C8B-B14F-4D97-AF65-F5344CB8AC3E}">
        <p14:creationId xmlns:p14="http://schemas.microsoft.com/office/powerpoint/2010/main" val="221905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AB97C-31E2-8F96-A008-1A8A8E159E4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70169E0E-5713-7A0D-B622-E11B3631510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8A8233-B6CA-A2FD-D7C0-67B3852F0857}"/>
              </a:ext>
            </a:extLst>
          </p:cNvPr>
          <p:cNvSpPr>
            <a:spLocks noGrp="1"/>
          </p:cNvSpPr>
          <p:nvPr>
            <p:ph type="dt" sz="half" idx="10"/>
          </p:nvPr>
        </p:nvSpPr>
        <p:spPr/>
        <p:txBody>
          <a:bodyPr/>
          <a:lstStyle/>
          <a:p>
            <a:fld id="{F98BEC6B-536C-432F-B6EE-8885950F02C2}" type="datetimeFigureOut">
              <a:rPr lang="en-US" smtClean="0"/>
              <a:t>1/13/2025</a:t>
            </a:fld>
            <a:endParaRPr lang="en-US"/>
          </a:p>
        </p:txBody>
      </p:sp>
      <p:sp>
        <p:nvSpPr>
          <p:cNvPr id="5" name="Footer Placeholder 4">
            <a:extLst>
              <a:ext uri="{FF2B5EF4-FFF2-40B4-BE49-F238E27FC236}">
                <a16:creationId xmlns:a16="http://schemas.microsoft.com/office/drawing/2014/main" id="{5EFFB5A9-546A-FC1E-AE01-AFBD992931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CC76C0-7390-1819-B0DC-26BF484E8C77}"/>
              </a:ext>
            </a:extLst>
          </p:cNvPr>
          <p:cNvSpPr>
            <a:spLocks noGrp="1"/>
          </p:cNvSpPr>
          <p:nvPr>
            <p:ph type="sldNum" sz="quarter" idx="12"/>
          </p:nvPr>
        </p:nvSpPr>
        <p:spPr/>
        <p:txBody>
          <a:bodyPr/>
          <a:lstStyle/>
          <a:p>
            <a:fld id="{7FFA9E99-C953-4CB8-9640-791D78C6BEEA}" type="slidenum">
              <a:rPr lang="en-US" smtClean="0"/>
              <a:t>‹#›</a:t>
            </a:fld>
            <a:endParaRPr lang="en-US"/>
          </a:p>
        </p:txBody>
      </p:sp>
    </p:spTree>
    <p:extLst>
      <p:ext uri="{BB962C8B-B14F-4D97-AF65-F5344CB8AC3E}">
        <p14:creationId xmlns:p14="http://schemas.microsoft.com/office/powerpoint/2010/main" val="1144627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EFE71-356D-E769-AF03-39E09FF366A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8DAC075-7FCC-7E56-EBC1-43E7D84CD7A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BF5D8485-2DEF-8104-2EC4-92219CFD1C7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12EFD109-8FEE-275E-5EAB-40FB1B466173}"/>
              </a:ext>
            </a:extLst>
          </p:cNvPr>
          <p:cNvSpPr>
            <a:spLocks noGrp="1"/>
          </p:cNvSpPr>
          <p:nvPr>
            <p:ph type="dt" sz="half" idx="10"/>
          </p:nvPr>
        </p:nvSpPr>
        <p:spPr/>
        <p:txBody>
          <a:bodyPr/>
          <a:lstStyle/>
          <a:p>
            <a:fld id="{F98BEC6B-536C-432F-B6EE-8885950F02C2}" type="datetimeFigureOut">
              <a:rPr lang="en-US" smtClean="0"/>
              <a:t>1/13/2025</a:t>
            </a:fld>
            <a:endParaRPr lang="en-US"/>
          </a:p>
        </p:txBody>
      </p:sp>
      <p:sp>
        <p:nvSpPr>
          <p:cNvPr id="6" name="Footer Placeholder 5">
            <a:extLst>
              <a:ext uri="{FF2B5EF4-FFF2-40B4-BE49-F238E27FC236}">
                <a16:creationId xmlns:a16="http://schemas.microsoft.com/office/drawing/2014/main" id="{48346184-D87D-02E5-10B1-1F1CBF4CD0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2CEA50-E0AB-3246-4CC6-8CC8A6013C86}"/>
              </a:ext>
            </a:extLst>
          </p:cNvPr>
          <p:cNvSpPr>
            <a:spLocks noGrp="1"/>
          </p:cNvSpPr>
          <p:nvPr>
            <p:ph type="sldNum" sz="quarter" idx="12"/>
          </p:nvPr>
        </p:nvSpPr>
        <p:spPr/>
        <p:txBody>
          <a:bodyPr/>
          <a:lstStyle/>
          <a:p>
            <a:fld id="{7FFA9E99-C953-4CB8-9640-791D78C6BEEA}" type="slidenum">
              <a:rPr lang="en-US" smtClean="0"/>
              <a:t>‹#›</a:t>
            </a:fld>
            <a:endParaRPr lang="en-US"/>
          </a:p>
        </p:txBody>
      </p:sp>
    </p:spTree>
    <p:extLst>
      <p:ext uri="{BB962C8B-B14F-4D97-AF65-F5344CB8AC3E}">
        <p14:creationId xmlns:p14="http://schemas.microsoft.com/office/powerpoint/2010/main" val="45583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BF062-74D9-2773-CC2B-466E80BB198A}"/>
              </a:ext>
            </a:extLst>
          </p:cNvPr>
          <p:cNvSpPr>
            <a:spLocks noGrp="1"/>
          </p:cNvSpPr>
          <p:nvPr>
            <p:ph type="title"/>
          </p:nvPr>
        </p:nvSpPr>
        <p:spPr>
          <a:xfrm>
            <a:off x="629841" y="365126"/>
            <a:ext cx="78867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DFD2B3E-AF7F-EB9E-0868-6C1A52154EA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43253DB-17BE-547E-1DD5-C5E5588E458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3AE5BF9-37CD-371C-3A15-05604E1C140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D6BE151-467B-123B-8DDD-FAC4BB0EE16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B9A4507F-7BF5-CEF5-18A8-DBAF4FC4E08D}"/>
              </a:ext>
            </a:extLst>
          </p:cNvPr>
          <p:cNvSpPr>
            <a:spLocks noGrp="1"/>
          </p:cNvSpPr>
          <p:nvPr>
            <p:ph type="dt" sz="half" idx="10"/>
          </p:nvPr>
        </p:nvSpPr>
        <p:spPr/>
        <p:txBody>
          <a:bodyPr/>
          <a:lstStyle/>
          <a:p>
            <a:fld id="{F98BEC6B-536C-432F-B6EE-8885950F02C2}" type="datetimeFigureOut">
              <a:rPr lang="en-US" smtClean="0"/>
              <a:t>1/13/2025</a:t>
            </a:fld>
            <a:endParaRPr lang="en-US"/>
          </a:p>
        </p:txBody>
      </p:sp>
      <p:sp>
        <p:nvSpPr>
          <p:cNvPr id="8" name="Footer Placeholder 7">
            <a:extLst>
              <a:ext uri="{FF2B5EF4-FFF2-40B4-BE49-F238E27FC236}">
                <a16:creationId xmlns:a16="http://schemas.microsoft.com/office/drawing/2014/main" id="{E6089712-CC52-4D69-6C18-4E29E9AAC0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8DA06C-0B0B-1501-E8B7-6525817923AF}"/>
              </a:ext>
            </a:extLst>
          </p:cNvPr>
          <p:cNvSpPr>
            <a:spLocks noGrp="1"/>
          </p:cNvSpPr>
          <p:nvPr>
            <p:ph type="sldNum" sz="quarter" idx="12"/>
          </p:nvPr>
        </p:nvSpPr>
        <p:spPr/>
        <p:txBody>
          <a:bodyPr/>
          <a:lstStyle/>
          <a:p>
            <a:fld id="{7FFA9E99-C953-4CB8-9640-791D78C6BEEA}" type="slidenum">
              <a:rPr lang="en-US" smtClean="0"/>
              <a:t>‹#›</a:t>
            </a:fld>
            <a:endParaRPr lang="en-US"/>
          </a:p>
        </p:txBody>
      </p:sp>
    </p:spTree>
    <p:extLst>
      <p:ext uri="{BB962C8B-B14F-4D97-AF65-F5344CB8AC3E}">
        <p14:creationId xmlns:p14="http://schemas.microsoft.com/office/powerpoint/2010/main" val="2590737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DD795-579E-444E-7795-090F2AB10B74}"/>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1471AF3-E4A4-4FC2-7EE2-3C80AA744127}"/>
              </a:ext>
            </a:extLst>
          </p:cNvPr>
          <p:cNvSpPr>
            <a:spLocks noGrp="1"/>
          </p:cNvSpPr>
          <p:nvPr>
            <p:ph type="dt" sz="half" idx="10"/>
          </p:nvPr>
        </p:nvSpPr>
        <p:spPr/>
        <p:txBody>
          <a:bodyPr/>
          <a:lstStyle/>
          <a:p>
            <a:fld id="{F98BEC6B-536C-432F-B6EE-8885950F02C2}" type="datetimeFigureOut">
              <a:rPr lang="en-US" smtClean="0"/>
              <a:t>1/13/2025</a:t>
            </a:fld>
            <a:endParaRPr lang="en-US"/>
          </a:p>
        </p:txBody>
      </p:sp>
      <p:sp>
        <p:nvSpPr>
          <p:cNvPr id="4" name="Footer Placeholder 3">
            <a:extLst>
              <a:ext uri="{FF2B5EF4-FFF2-40B4-BE49-F238E27FC236}">
                <a16:creationId xmlns:a16="http://schemas.microsoft.com/office/drawing/2014/main" id="{5EC254C3-E981-4C6D-A021-B4FCFB8D83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5C9F04-BCBC-BCBB-988B-AC6284402030}"/>
              </a:ext>
            </a:extLst>
          </p:cNvPr>
          <p:cNvSpPr>
            <a:spLocks noGrp="1"/>
          </p:cNvSpPr>
          <p:nvPr>
            <p:ph type="sldNum" sz="quarter" idx="12"/>
          </p:nvPr>
        </p:nvSpPr>
        <p:spPr/>
        <p:txBody>
          <a:bodyPr/>
          <a:lstStyle/>
          <a:p>
            <a:fld id="{7FFA9E99-C953-4CB8-9640-791D78C6BEEA}" type="slidenum">
              <a:rPr lang="en-US" smtClean="0"/>
              <a:t>‹#›</a:t>
            </a:fld>
            <a:endParaRPr lang="en-US"/>
          </a:p>
        </p:txBody>
      </p:sp>
    </p:spTree>
    <p:extLst>
      <p:ext uri="{BB962C8B-B14F-4D97-AF65-F5344CB8AC3E}">
        <p14:creationId xmlns:p14="http://schemas.microsoft.com/office/powerpoint/2010/main" val="2001988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8CE3CB-7822-6CCB-DFA9-1A5A827EF380}"/>
              </a:ext>
            </a:extLst>
          </p:cNvPr>
          <p:cNvSpPr>
            <a:spLocks noGrp="1"/>
          </p:cNvSpPr>
          <p:nvPr>
            <p:ph type="dt" sz="half" idx="10"/>
          </p:nvPr>
        </p:nvSpPr>
        <p:spPr/>
        <p:txBody>
          <a:bodyPr/>
          <a:lstStyle/>
          <a:p>
            <a:fld id="{F98BEC6B-536C-432F-B6EE-8885950F02C2}" type="datetimeFigureOut">
              <a:rPr lang="en-US" smtClean="0"/>
              <a:t>1/13/2025</a:t>
            </a:fld>
            <a:endParaRPr lang="en-US"/>
          </a:p>
        </p:txBody>
      </p:sp>
      <p:sp>
        <p:nvSpPr>
          <p:cNvPr id="3" name="Footer Placeholder 2">
            <a:extLst>
              <a:ext uri="{FF2B5EF4-FFF2-40B4-BE49-F238E27FC236}">
                <a16:creationId xmlns:a16="http://schemas.microsoft.com/office/drawing/2014/main" id="{844B6395-E478-DA32-8BE3-E80293B3D3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1DD4EE-2691-EEDC-EA52-6B452BFE50FF}"/>
              </a:ext>
            </a:extLst>
          </p:cNvPr>
          <p:cNvSpPr>
            <a:spLocks noGrp="1"/>
          </p:cNvSpPr>
          <p:nvPr>
            <p:ph type="sldNum" sz="quarter" idx="12"/>
          </p:nvPr>
        </p:nvSpPr>
        <p:spPr/>
        <p:txBody>
          <a:bodyPr/>
          <a:lstStyle/>
          <a:p>
            <a:fld id="{7FFA9E99-C953-4CB8-9640-791D78C6BEEA}" type="slidenum">
              <a:rPr lang="en-US" smtClean="0"/>
              <a:t>‹#›</a:t>
            </a:fld>
            <a:endParaRPr lang="en-US"/>
          </a:p>
        </p:txBody>
      </p:sp>
    </p:spTree>
    <p:extLst>
      <p:ext uri="{BB962C8B-B14F-4D97-AF65-F5344CB8AC3E}">
        <p14:creationId xmlns:p14="http://schemas.microsoft.com/office/powerpoint/2010/main" val="2229428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2A33E-6E7F-32FB-E228-32A6DBBED1F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D67BA9F7-2CC7-4540-181D-B7C13C56CC3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32C5AA1-78C8-3EA5-7473-C92EA4817E5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AA955E4-4EA8-2399-F5F7-28C634F906A7}"/>
              </a:ext>
            </a:extLst>
          </p:cNvPr>
          <p:cNvSpPr>
            <a:spLocks noGrp="1"/>
          </p:cNvSpPr>
          <p:nvPr>
            <p:ph type="dt" sz="half" idx="10"/>
          </p:nvPr>
        </p:nvSpPr>
        <p:spPr/>
        <p:txBody>
          <a:bodyPr/>
          <a:lstStyle/>
          <a:p>
            <a:fld id="{F98BEC6B-536C-432F-B6EE-8885950F02C2}" type="datetimeFigureOut">
              <a:rPr lang="en-US" smtClean="0"/>
              <a:t>1/13/2025</a:t>
            </a:fld>
            <a:endParaRPr lang="en-US"/>
          </a:p>
        </p:txBody>
      </p:sp>
      <p:sp>
        <p:nvSpPr>
          <p:cNvPr id="6" name="Footer Placeholder 5">
            <a:extLst>
              <a:ext uri="{FF2B5EF4-FFF2-40B4-BE49-F238E27FC236}">
                <a16:creationId xmlns:a16="http://schemas.microsoft.com/office/drawing/2014/main" id="{68996977-4BB5-3F26-214A-F02CF889FD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25C481-3C04-372C-A767-5D0E48B68C9E}"/>
              </a:ext>
            </a:extLst>
          </p:cNvPr>
          <p:cNvSpPr>
            <a:spLocks noGrp="1"/>
          </p:cNvSpPr>
          <p:nvPr>
            <p:ph type="sldNum" sz="quarter" idx="12"/>
          </p:nvPr>
        </p:nvSpPr>
        <p:spPr/>
        <p:txBody>
          <a:bodyPr/>
          <a:lstStyle/>
          <a:p>
            <a:fld id="{7FFA9E99-C953-4CB8-9640-791D78C6BEEA}" type="slidenum">
              <a:rPr lang="en-US" smtClean="0"/>
              <a:t>‹#›</a:t>
            </a:fld>
            <a:endParaRPr lang="en-US"/>
          </a:p>
        </p:txBody>
      </p:sp>
    </p:spTree>
    <p:extLst>
      <p:ext uri="{BB962C8B-B14F-4D97-AF65-F5344CB8AC3E}">
        <p14:creationId xmlns:p14="http://schemas.microsoft.com/office/powerpoint/2010/main" val="3353320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2C123-CE53-3C50-9845-1BD20D4D89E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CCB03CB9-801B-BA14-7382-E3AC8DC8321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a16="http://schemas.microsoft.com/office/drawing/2014/main" id="{314C0823-0DD5-28E4-1A93-00C3E63F28C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E6BF76D-157C-0327-4C21-229C235FE550}"/>
              </a:ext>
            </a:extLst>
          </p:cNvPr>
          <p:cNvSpPr>
            <a:spLocks noGrp="1"/>
          </p:cNvSpPr>
          <p:nvPr>
            <p:ph type="dt" sz="half" idx="10"/>
          </p:nvPr>
        </p:nvSpPr>
        <p:spPr/>
        <p:txBody>
          <a:bodyPr/>
          <a:lstStyle/>
          <a:p>
            <a:fld id="{F98BEC6B-536C-432F-B6EE-8885950F02C2}" type="datetimeFigureOut">
              <a:rPr lang="en-US" smtClean="0"/>
              <a:t>1/13/2025</a:t>
            </a:fld>
            <a:endParaRPr lang="en-US"/>
          </a:p>
        </p:txBody>
      </p:sp>
      <p:sp>
        <p:nvSpPr>
          <p:cNvPr id="6" name="Footer Placeholder 5">
            <a:extLst>
              <a:ext uri="{FF2B5EF4-FFF2-40B4-BE49-F238E27FC236}">
                <a16:creationId xmlns:a16="http://schemas.microsoft.com/office/drawing/2014/main" id="{EEEFF610-AF4B-A301-FF93-932B712E7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09E6FC-270A-EFFD-51AA-D2C2F479D06A}"/>
              </a:ext>
            </a:extLst>
          </p:cNvPr>
          <p:cNvSpPr>
            <a:spLocks noGrp="1"/>
          </p:cNvSpPr>
          <p:nvPr>
            <p:ph type="sldNum" sz="quarter" idx="12"/>
          </p:nvPr>
        </p:nvSpPr>
        <p:spPr/>
        <p:txBody>
          <a:bodyPr/>
          <a:lstStyle/>
          <a:p>
            <a:fld id="{7FFA9E99-C953-4CB8-9640-791D78C6BEEA}" type="slidenum">
              <a:rPr lang="en-US" smtClean="0"/>
              <a:t>‹#›</a:t>
            </a:fld>
            <a:endParaRPr lang="en-US"/>
          </a:p>
        </p:txBody>
      </p:sp>
    </p:spTree>
    <p:extLst>
      <p:ext uri="{BB962C8B-B14F-4D97-AF65-F5344CB8AC3E}">
        <p14:creationId xmlns:p14="http://schemas.microsoft.com/office/powerpoint/2010/main" val="3995012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0BF027-0648-5DF2-15B9-47199330653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35C1723-170D-C6A0-309A-48DB91E3F8C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74ACDA0-C37B-A8E7-5940-A39D6587987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98BEC6B-536C-432F-B6EE-8885950F02C2}" type="datetimeFigureOut">
              <a:rPr lang="en-US" smtClean="0"/>
              <a:t>1/13/2025</a:t>
            </a:fld>
            <a:endParaRPr lang="en-US"/>
          </a:p>
        </p:txBody>
      </p:sp>
      <p:sp>
        <p:nvSpPr>
          <p:cNvPr id="5" name="Footer Placeholder 4">
            <a:extLst>
              <a:ext uri="{FF2B5EF4-FFF2-40B4-BE49-F238E27FC236}">
                <a16:creationId xmlns:a16="http://schemas.microsoft.com/office/drawing/2014/main" id="{AF8E81B3-0224-FE3A-0FE4-B63445C753E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A2B87C-756E-E6BC-6A0E-8680DCFC528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FFA9E99-C953-4CB8-9640-791D78C6BEEA}" type="slidenum">
              <a:rPr lang="en-US" smtClean="0"/>
              <a:t>‹#›</a:t>
            </a:fld>
            <a:endParaRPr lang="en-US"/>
          </a:p>
        </p:txBody>
      </p:sp>
    </p:spTree>
    <p:extLst>
      <p:ext uri="{BB962C8B-B14F-4D97-AF65-F5344CB8AC3E}">
        <p14:creationId xmlns:p14="http://schemas.microsoft.com/office/powerpoint/2010/main" val="24980240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7F5"/>
        </a:solidFill>
        <a:effectLst/>
      </p:bgPr>
    </p:bg>
    <p:spTree>
      <p:nvGrpSpPr>
        <p:cNvPr id="1" name=""/>
        <p:cNvGrpSpPr/>
        <p:nvPr/>
      </p:nvGrpSpPr>
      <p:grpSpPr>
        <a:xfrm>
          <a:off x="0" y="0"/>
          <a:ext cx="0" cy="0"/>
          <a:chOff x="0" y="0"/>
          <a:chExt cx="0" cy="0"/>
        </a:xfrm>
      </p:grpSpPr>
      <p:pic>
        <p:nvPicPr>
          <p:cNvPr id="9" name="Content Placeholder 3">
            <a:extLst>
              <a:ext uri="{FF2B5EF4-FFF2-40B4-BE49-F238E27FC236}">
                <a16:creationId xmlns:a16="http://schemas.microsoft.com/office/drawing/2014/main" id="{B2DC64AE-2D00-6A2F-F46A-80FC3D4E365B}"/>
              </a:ext>
            </a:extLst>
          </p:cNvPr>
          <p:cNvPicPr>
            <a:picLocks noChangeAspect="1"/>
          </p:cNvPicPr>
          <p:nvPr/>
        </p:nvPicPr>
        <p:blipFill>
          <a:blip r:embed="rId4">
            <a:extLst>
              <a:ext uri="{28A0092B-C50C-407E-A947-70E740481C1C}">
                <a14:useLocalDpi xmlns:a14="http://schemas.microsoft.com/office/drawing/2010/main" val="0"/>
              </a:ext>
            </a:extLst>
          </a:blip>
          <a:srcRect t="13301" r="1613" b="11232"/>
          <a:stretch/>
        </p:blipFill>
        <p:spPr>
          <a:xfrm>
            <a:off x="2420540" y="1828800"/>
            <a:ext cx="4648200" cy="4419599"/>
          </a:xfrm>
          <a:prstGeom prst="rect">
            <a:avLst/>
          </a:prstGeom>
          <a:ln>
            <a:noFill/>
          </a:ln>
          <a:effectLst>
            <a:softEdge rad="112500"/>
          </a:effectLst>
        </p:spPr>
      </p:pic>
      <p:sp>
        <p:nvSpPr>
          <p:cNvPr id="7" name="Content Placeholder 6">
            <a:extLst>
              <a:ext uri="{FF2B5EF4-FFF2-40B4-BE49-F238E27FC236}">
                <a16:creationId xmlns:a16="http://schemas.microsoft.com/office/drawing/2014/main" id="{AF3495C9-2176-88D4-DB57-BBFB9C1CB132}"/>
              </a:ext>
            </a:extLst>
          </p:cNvPr>
          <p:cNvSpPr>
            <a:spLocks noGrp="1"/>
          </p:cNvSpPr>
          <p:nvPr>
            <p:ph sz="half" idx="1"/>
          </p:nvPr>
        </p:nvSpPr>
        <p:spPr>
          <a:xfrm>
            <a:off x="409575" y="152400"/>
            <a:ext cx="8439150" cy="1831975"/>
          </a:xfrm>
        </p:spPr>
        <p:txBody>
          <a:bodyPr>
            <a:noAutofit/>
          </a:bodyPr>
          <a:lstStyle/>
          <a:p>
            <a:pPr marL="0" indent="0" algn="ctr">
              <a:buNone/>
            </a:pPr>
            <a:r>
              <a:rPr lang="en-US" sz="2000" dirty="0">
                <a:latin typeface="Calibri Light" panose="020F0302020204030204" pitchFamily="34" charset="0"/>
                <a:cs typeface="Calibri Light" panose="020F0302020204030204" pitchFamily="34" charset="0"/>
              </a:rPr>
              <a:t>UỶ BAN NHÂN DÂN HUYỆN GIA LÂM</a:t>
            </a:r>
          </a:p>
          <a:p>
            <a:pPr marL="0" indent="0" algn="ctr">
              <a:buNone/>
            </a:pPr>
            <a:r>
              <a:rPr lang="en-US" sz="2000" dirty="0">
                <a:latin typeface="Calibri Light" panose="020F0302020204030204" pitchFamily="34" charset="0"/>
                <a:cs typeface="Calibri Light" panose="020F0302020204030204" pitchFamily="34" charset="0"/>
              </a:rPr>
              <a:t>TRƯỜNG THCS YÊN VIÊN</a:t>
            </a:r>
          </a:p>
          <a:p>
            <a:pPr marL="0" indent="0">
              <a:buNone/>
            </a:pPr>
            <a:endParaRPr lang="en-US" sz="2000" dirty="0"/>
          </a:p>
          <a:p>
            <a:pPr marL="0" indent="0" algn="ctr">
              <a:buNone/>
            </a:pPr>
            <a:r>
              <a:rPr lang="en-US" sz="3200" b="1" dirty="0" err="1">
                <a:latin typeface="Century" panose="02040604050505020304" pitchFamily="18" charset="0"/>
              </a:rPr>
              <a:t>Giới</a:t>
            </a:r>
            <a:r>
              <a:rPr lang="en-US" sz="3200" b="1" dirty="0">
                <a:latin typeface="Century" panose="02040604050505020304" pitchFamily="18" charset="0"/>
              </a:rPr>
              <a:t> </a:t>
            </a:r>
            <a:r>
              <a:rPr lang="en-US" sz="3200" b="1" dirty="0" err="1">
                <a:latin typeface="Century" panose="02040604050505020304" pitchFamily="18" charset="0"/>
              </a:rPr>
              <a:t>thiệu</a:t>
            </a:r>
            <a:r>
              <a:rPr lang="en-US" sz="3200" b="1" dirty="0">
                <a:latin typeface="Century" panose="02040604050505020304" pitchFamily="18" charset="0"/>
              </a:rPr>
              <a:t> </a:t>
            </a:r>
            <a:r>
              <a:rPr lang="en-US" sz="3200" b="1" dirty="0" err="1">
                <a:latin typeface="Century" panose="02040604050505020304" pitchFamily="18" charset="0"/>
              </a:rPr>
              <a:t>sách</a:t>
            </a:r>
            <a:r>
              <a:rPr lang="en-US" sz="3200" b="1" dirty="0">
                <a:latin typeface="Century" panose="02040604050505020304" pitchFamily="18" charset="0"/>
              </a:rPr>
              <a:t> </a:t>
            </a:r>
            <a:r>
              <a:rPr lang="en-US" sz="3200" b="1" dirty="0" err="1">
                <a:latin typeface="Century" panose="02040604050505020304" pitchFamily="18" charset="0"/>
              </a:rPr>
              <a:t>tháng</a:t>
            </a:r>
            <a:r>
              <a:rPr lang="en-US" sz="3200" b="1" dirty="0">
                <a:latin typeface="Century" panose="02040604050505020304" pitchFamily="18" charset="0"/>
              </a:rPr>
              <a:t> 1 – </a:t>
            </a:r>
            <a:r>
              <a:rPr lang="en-US" sz="3200" b="1" dirty="0" err="1">
                <a:latin typeface="Century" panose="02040604050505020304" pitchFamily="18" charset="0"/>
              </a:rPr>
              <a:t>năm</a:t>
            </a:r>
            <a:r>
              <a:rPr lang="en-US" sz="3200" b="1" dirty="0">
                <a:latin typeface="Century" panose="02040604050505020304" pitchFamily="18" charset="0"/>
              </a:rPr>
              <a:t> 2025</a:t>
            </a:r>
            <a:endParaRPr lang="vi-VN" sz="3200" b="1" dirty="0"/>
          </a:p>
        </p:txBody>
      </p:sp>
      <p:sp>
        <p:nvSpPr>
          <p:cNvPr id="8" name="Content Placeholder 7">
            <a:extLst>
              <a:ext uri="{FF2B5EF4-FFF2-40B4-BE49-F238E27FC236}">
                <a16:creationId xmlns:a16="http://schemas.microsoft.com/office/drawing/2014/main" id="{30182414-6932-E7CA-C163-54F903B82D7D}"/>
              </a:ext>
            </a:extLst>
          </p:cNvPr>
          <p:cNvSpPr>
            <a:spLocks noGrp="1"/>
          </p:cNvSpPr>
          <p:nvPr>
            <p:ph sz="half" idx="2"/>
          </p:nvPr>
        </p:nvSpPr>
        <p:spPr>
          <a:xfrm>
            <a:off x="1752599" y="6203788"/>
            <a:ext cx="5984081" cy="365443"/>
          </a:xfrm>
        </p:spPr>
        <p:txBody>
          <a:bodyPr>
            <a:normAutofit fontScale="70000" lnSpcReduction="20000"/>
          </a:bodyPr>
          <a:lstStyle/>
          <a:p>
            <a:pPr marL="0" indent="0" algn="ctr">
              <a:buNone/>
            </a:pPr>
            <a:r>
              <a:rPr lang="en-US" sz="3000" i="1" dirty="0" err="1">
                <a:latin typeface="Bookman Old Style" panose="02050604050505020204" pitchFamily="18" charset="0"/>
              </a:rPr>
              <a:t>Được</a:t>
            </a:r>
            <a:r>
              <a:rPr lang="en-US" sz="3000" i="1" dirty="0">
                <a:latin typeface="Bookman Old Style" panose="02050604050505020204" pitchFamily="18" charset="0"/>
              </a:rPr>
              <a:t> </a:t>
            </a:r>
            <a:r>
              <a:rPr lang="en-US" sz="3000" i="1" dirty="0" err="1">
                <a:latin typeface="Bookman Old Style" panose="02050604050505020204" pitchFamily="18" charset="0"/>
              </a:rPr>
              <a:t>thực</a:t>
            </a:r>
            <a:r>
              <a:rPr lang="en-US" sz="3000" i="1" dirty="0">
                <a:latin typeface="Bookman Old Style" panose="02050604050505020204" pitchFamily="18" charset="0"/>
              </a:rPr>
              <a:t> </a:t>
            </a:r>
            <a:r>
              <a:rPr lang="en-US" sz="3000" i="1" dirty="0" err="1">
                <a:latin typeface="Bookman Old Style" panose="02050604050505020204" pitchFamily="18" charset="0"/>
              </a:rPr>
              <a:t>hiện</a:t>
            </a:r>
            <a:r>
              <a:rPr lang="en-US" sz="3000" i="1" dirty="0">
                <a:latin typeface="Bookman Old Style" panose="02050604050505020204" pitchFamily="18" charset="0"/>
              </a:rPr>
              <a:t> </a:t>
            </a:r>
            <a:r>
              <a:rPr lang="en-US" sz="3000" i="1" dirty="0" err="1">
                <a:latin typeface="Bookman Old Style" panose="02050604050505020204" pitchFamily="18" charset="0"/>
              </a:rPr>
              <a:t>bởi</a:t>
            </a:r>
            <a:r>
              <a:rPr lang="en-US" sz="3000" i="1" dirty="0">
                <a:latin typeface="Bookman Old Style" panose="02050604050505020204" pitchFamily="18" charset="0"/>
              </a:rPr>
              <a:t>: </a:t>
            </a:r>
            <a:r>
              <a:rPr lang="en-US" sz="3000" i="1" dirty="0" err="1">
                <a:latin typeface="Bookman Old Style" panose="02050604050505020204" pitchFamily="18" charset="0"/>
              </a:rPr>
              <a:t>Tổ</a:t>
            </a:r>
            <a:r>
              <a:rPr lang="en-US" sz="3000" i="1" dirty="0">
                <a:latin typeface="Bookman Old Style" panose="02050604050505020204" pitchFamily="18" charset="0"/>
              </a:rPr>
              <a:t> </a:t>
            </a:r>
            <a:r>
              <a:rPr lang="en-US" sz="3000" i="1" dirty="0" err="1">
                <a:latin typeface="Bookman Old Style" panose="02050604050505020204" pitchFamily="18" charset="0"/>
              </a:rPr>
              <a:t>công</a:t>
            </a:r>
            <a:r>
              <a:rPr lang="en-US" sz="3000" i="1" dirty="0">
                <a:latin typeface="Bookman Old Style" panose="02050604050505020204" pitchFamily="18" charset="0"/>
              </a:rPr>
              <a:t> </a:t>
            </a:r>
            <a:r>
              <a:rPr lang="en-US" sz="3000" i="1" dirty="0" err="1">
                <a:latin typeface="Bookman Old Style" panose="02050604050505020204" pitchFamily="18" charset="0"/>
              </a:rPr>
              <a:t>tác</a:t>
            </a:r>
            <a:r>
              <a:rPr lang="en-US" sz="3000" i="1" dirty="0">
                <a:latin typeface="Bookman Old Style" panose="02050604050505020204" pitchFamily="18" charset="0"/>
              </a:rPr>
              <a:t> </a:t>
            </a:r>
            <a:r>
              <a:rPr lang="en-US" sz="3000" i="1" dirty="0" err="1">
                <a:latin typeface="Bookman Old Style" panose="02050604050505020204" pitchFamily="18" charset="0"/>
              </a:rPr>
              <a:t>viên</a:t>
            </a:r>
            <a:r>
              <a:rPr lang="en-US" sz="3000" i="1" dirty="0">
                <a:latin typeface="Bookman Old Style" panose="02050604050505020204" pitchFamily="18" charset="0"/>
              </a:rPr>
              <a:t> </a:t>
            </a:r>
            <a:r>
              <a:rPr lang="en-US" sz="3000" i="1" dirty="0" err="1">
                <a:latin typeface="Bookman Old Style" panose="02050604050505020204" pitchFamily="18" charset="0"/>
              </a:rPr>
              <a:t>thư</a:t>
            </a:r>
            <a:r>
              <a:rPr lang="en-US" sz="3000" i="1" dirty="0">
                <a:latin typeface="Bookman Old Style" panose="02050604050505020204" pitchFamily="18" charset="0"/>
              </a:rPr>
              <a:t> </a:t>
            </a:r>
            <a:r>
              <a:rPr lang="en-US" sz="3000" i="1" dirty="0" err="1">
                <a:latin typeface="Bookman Old Style" panose="02050604050505020204" pitchFamily="18" charset="0"/>
              </a:rPr>
              <a:t>viện</a:t>
            </a:r>
            <a:r>
              <a:rPr lang="en-US" sz="3000" i="1" dirty="0">
                <a:latin typeface="Bookman Old Style" panose="02050604050505020204" pitchFamily="18" charset="0"/>
              </a:rPr>
              <a:t> </a:t>
            </a:r>
            <a:endParaRPr lang="vi-VN" sz="3000" i="1" dirty="0"/>
          </a:p>
        </p:txBody>
      </p:sp>
      <p:pic>
        <p:nvPicPr>
          <p:cNvPr id="12" name="NhacKhongLoiGuitar-VA_3z7vv">
            <a:hlinkClick r:id="" action="ppaction://media"/>
            <a:extLst>
              <a:ext uri="{FF2B5EF4-FFF2-40B4-BE49-F238E27FC236}">
                <a16:creationId xmlns:a16="http://schemas.microsoft.com/office/drawing/2014/main" id="{C3DA5AD0-7C8B-ED60-94BE-B01984BF5A7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 y="6045199"/>
            <a:ext cx="406400" cy="406400"/>
          </a:xfrm>
          <a:prstGeom prst="rect">
            <a:avLst/>
          </a:prstGeom>
        </p:spPr>
      </p:pic>
      <p:sp>
        <p:nvSpPr>
          <p:cNvPr id="2" name="Flowchart: Stored Data 1">
            <a:extLst>
              <a:ext uri="{FF2B5EF4-FFF2-40B4-BE49-F238E27FC236}">
                <a16:creationId xmlns:a16="http://schemas.microsoft.com/office/drawing/2014/main" id="{1FCD23CD-6B15-E55E-2880-34663BDFB9BB}"/>
              </a:ext>
            </a:extLst>
          </p:cNvPr>
          <p:cNvSpPr/>
          <p:nvPr/>
        </p:nvSpPr>
        <p:spPr>
          <a:xfrm flipH="1">
            <a:off x="10149679" y="0"/>
            <a:ext cx="8077200" cy="6858000"/>
          </a:xfrm>
          <a:prstGeom prst="flowChartOnlineStorage">
            <a:avLst/>
          </a:prstGeom>
          <a:blipFill dpi="0" rotWithShape="1">
            <a:blip r:embed="rId6">
              <a:alphaModFix amt="51000"/>
            </a:blip>
            <a:srcRect/>
            <a:stretch>
              <a:fillRect l="-3000" t="-2000" r="-6000" b="-200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20950986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19454">
        <p159:morph option="byObject"/>
      </p:transition>
    </mc:Choice>
    <mc:Fallback xmlns="">
      <p:transition spd="slow" advTm="21945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1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Stored Data 6">
            <a:extLst>
              <a:ext uri="{FF2B5EF4-FFF2-40B4-BE49-F238E27FC236}">
                <a16:creationId xmlns:a16="http://schemas.microsoft.com/office/drawing/2014/main" id="{4A91D57C-4742-25FA-99C9-508D431CBC00}"/>
              </a:ext>
            </a:extLst>
          </p:cNvPr>
          <p:cNvSpPr/>
          <p:nvPr/>
        </p:nvSpPr>
        <p:spPr>
          <a:xfrm flipH="1">
            <a:off x="3429000" y="0"/>
            <a:ext cx="8077200" cy="6858000"/>
          </a:xfrm>
          <a:prstGeom prst="flowChartOnlineStorage">
            <a:avLst/>
          </a:prstGeom>
          <a:blipFill dpi="0" rotWithShape="1">
            <a:blip r:embed="rId2">
              <a:alphaModFix amt="51000"/>
            </a:blip>
            <a:srcRect/>
            <a:stretch>
              <a:fillRect l="-3000" t="-2000" r="-6000" b="-200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 name="Content Placeholder 2">
            <a:extLst>
              <a:ext uri="{FF2B5EF4-FFF2-40B4-BE49-F238E27FC236}">
                <a16:creationId xmlns:a16="http://schemas.microsoft.com/office/drawing/2014/main" id="{D82C3134-7F7A-89C7-94B2-ACE8808F5894}"/>
              </a:ext>
            </a:extLst>
          </p:cNvPr>
          <p:cNvSpPr>
            <a:spLocks noGrp="1"/>
          </p:cNvSpPr>
          <p:nvPr>
            <p:ph idx="1"/>
          </p:nvPr>
        </p:nvSpPr>
        <p:spPr>
          <a:xfrm>
            <a:off x="304800" y="762000"/>
            <a:ext cx="4114800" cy="5486400"/>
          </a:xfrm>
          <a:noFill/>
        </p:spPr>
        <p:txBody>
          <a:bodyPr>
            <a:normAutofit lnSpcReduction="10000"/>
          </a:bodyPr>
          <a:lstStyle/>
          <a:p>
            <a:pPr marL="0" indent="0">
              <a:buNone/>
            </a:pPr>
            <a:r>
              <a:rPr lang="vi-VN" dirty="0"/>
              <a:t>	</a:t>
            </a:r>
            <a:r>
              <a:rPr lang="vi-VN" b="1" dirty="0">
                <a:latin typeface="Corbel Light" panose="020B0303020204020204" pitchFamily="34" charset="0"/>
              </a:rPr>
              <a:t>Mùa xuân </a:t>
            </a:r>
            <a:r>
              <a:rPr lang="vi-VN" dirty="0">
                <a:latin typeface="Corbel Light" panose="020B0303020204020204" pitchFamily="34" charset="0"/>
              </a:rPr>
              <a:t>là mùa bắt đầu của một năm mới, mùa xuân còn gắn với ngày tết cổ truyền của dân tộc, nhắc nhở con người về một mùa đoàn viên. Mùa xuân cũng là mùa của lễ hội, lễ hội là một trong những nét đẹp văn hóa của dân tộc ta, nó không chỉ là nơi vui chơi giải trí mà còn là nơi để cho nhân dân ta thể hiện mong ước và sự nhớ ơn tổ tiên, ông bà. Mỗi quê hương đều có những lễ hội riêng thể hiện bản sắc văn hóa của địa phương nơi đó, tỉnh Bắc Kạn có các lễ hội xuân truyền thống như: lễ hội Lồng Tồng của người Tày ở các xã, các huyện, hội xuân hồ Ba Bể, lễ hội Mù Là của người Mông ở Pác Nặm, hội lồng tồng thị trấn Phủ Thông….</a:t>
            </a:r>
          </a:p>
          <a:p>
            <a:endParaRPr lang="vi-VN" dirty="0"/>
          </a:p>
        </p:txBody>
      </p:sp>
      <p:pic>
        <p:nvPicPr>
          <p:cNvPr id="2" name="Picture 4" descr="Hội Lim ( LỄ HỘI DÂN GIAN )">
            <a:extLst>
              <a:ext uri="{FF2B5EF4-FFF2-40B4-BE49-F238E27FC236}">
                <a16:creationId xmlns:a16="http://schemas.microsoft.com/office/drawing/2014/main" id="{A1EF9FDF-FBFB-1576-05B7-FA1AF1E3BA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40" t="13231" r="9342" b="9670"/>
          <a:stretch/>
        </p:blipFill>
        <p:spPr bwMode="auto">
          <a:xfrm>
            <a:off x="1485900" y="7620000"/>
            <a:ext cx="61722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1870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Hội Lim ( LỄ HỘI DÂN GIAN )">
            <a:extLst>
              <a:ext uri="{FF2B5EF4-FFF2-40B4-BE49-F238E27FC236}">
                <a16:creationId xmlns:a16="http://schemas.microsoft.com/office/drawing/2014/main" id="{42A197F9-61F5-0BDE-BA97-06FB1529FB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840" t="13231" r="9342" b="9670"/>
          <a:stretch/>
        </p:blipFill>
        <p:spPr bwMode="auto">
          <a:xfrm>
            <a:off x="1600200" y="2590800"/>
            <a:ext cx="6172200" cy="41148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76200"/>
            <a:ext cx="9144000" cy="3048000"/>
          </a:xfrm>
        </p:spPr>
        <p:txBody>
          <a:bodyPr>
            <a:noAutofit/>
          </a:bodyPr>
          <a:lstStyle/>
          <a:p>
            <a:pPr marL="0" indent="0">
              <a:lnSpc>
                <a:spcPct val="120000"/>
              </a:lnSpc>
              <a:buNone/>
            </a:pPr>
            <a:r>
              <a:rPr lang="vi-VN" sz="1800" dirty="0">
                <a:latin typeface="Corbel Light" panose="020B0303020204020204" pitchFamily="34" charset="0"/>
              </a:rPr>
              <a:t>	</a:t>
            </a:r>
            <a:r>
              <a:rPr lang="vi-VN" sz="1800" b="1" dirty="0">
                <a:latin typeface="Corbel Light" panose="020B0303020204020204" pitchFamily="34" charset="0"/>
              </a:rPr>
              <a:t>Lễ hội </a:t>
            </a:r>
            <a:r>
              <a:rPr lang="vi-VN" sz="1800" dirty="0">
                <a:latin typeface="Corbel Light" panose="020B0303020204020204" pitchFamily="34" charset="0"/>
              </a:rPr>
              <a:t>là tài sản vô giá trong kho tàng di sản văn hóa phi vật thể, góp phần làm giàu và phát huy bản sắc văn hóa dân tộc. Trong những năm trở lại đây, nhiều lễ hội truyền thống được phục dựng và phát triển, đóng góp quan trọng trong đời sống tinh thần của nhân dân, đáp ứng nhu cầu sinh hoạt tôn giáo, tín ngưỡng, tâm linh văn hóa của một bộ phận người dân. Tuy nhiên trong xã hội ngày nay, trước sự phát triển của kinh tế thị trường, bên cạnh những mặt tích cực, tốt đẹp trong việc giữ gìn và phát huy các giá trị của lễ hội truyền thống thì cũng không ít những vấn đề tiêu cực nảy sinh khiến cộng đồng, chính quyền địa phương cần phải nhìn nhận lại và tìm cách khắc phục dần những hạn chế trong phục dựng, tổ chức và tham gia lễ hội.</a:t>
            </a:r>
            <a:endParaRPr lang="en-US" sz="1800" dirty="0">
              <a:latin typeface="Corbel Light" panose="020B0303020204020204" pitchFamily="34" charset="0"/>
            </a:endParaRPr>
          </a:p>
        </p:txBody>
      </p:sp>
      <p:pic>
        <p:nvPicPr>
          <p:cNvPr id="2" name="Content Placeholder 3">
            <a:extLst>
              <a:ext uri="{FF2B5EF4-FFF2-40B4-BE49-F238E27FC236}">
                <a16:creationId xmlns:a16="http://schemas.microsoft.com/office/drawing/2014/main" id="{1FD984F5-FB2A-BAD6-53C3-F68A1941A7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845" b="96280" l="9976" r="89862">
                        <a14:foregroundMark x1="52068" y1="3063" x2="49067" y2="15974"/>
                        <a14:foregroundMark x1="49067" y1="15974" x2="54339" y2="12691"/>
                        <a14:foregroundMark x1="54339" y1="12691" x2="48743" y2="19694"/>
                        <a14:foregroundMark x1="48743" y1="19694" x2="51176" y2="18381"/>
                        <a14:foregroundMark x1="58556" y1="63020" x2="60989" y2="75930"/>
                        <a14:foregroundMark x1="60989" y1="75930" x2="65450" y2="78337"/>
                        <a14:foregroundMark x1="65450" y1="78337" x2="57583" y2="85120"/>
                        <a14:foregroundMark x1="65288" y1="78337" x2="66829" y2="77024"/>
                        <a14:foregroundMark x1="59935" y1="62582" x2="64720" y2="76805"/>
                        <a14:foregroundMark x1="52068" y1="85996" x2="37794" y2="96280"/>
                        <a14:foregroundMark x1="37794" y1="96280" x2="34793" y2="89059"/>
                        <a14:foregroundMark x1="34793" y1="89059" x2="36577" y2="82932"/>
                        <a14:foregroundMark x1="37834" y1="70022" x2="38118" y2="73085"/>
                        <a14:foregroundMark x1="37753" y1="69146" x2="37834" y2="70022"/>
                        <a14:foregroundMark x1="37470" y1="66083" x2="37647" y2="67995"/>
                        <a14:foregroundMark x1="38200" y1="56236" x2="39011" y2="56236"/>
                        <a14:foregroundMark x1="36415" y1="59737" x2="36740" y2="58862"/>
                        <a14:foregroundMark x1="39416" y1="71335" x2="39335" y2="69803"/>
                        <a14:backgroundMark x1="38443" y1="67177" x2="38605" y2="68271"/>
                        <a14:backgroundMark x1="38362" y1="70022" x2="38362" y2="70022"/>
                      </a14:backgroundRemoval>
                    </a14:imgEffect>
                  </a14:imgLayer>
                </a14:imgProps>
              </a:ext>
              <a:ext uri="{28A0092B-C50C-407E-A947-70E740481C1C}">
                <a14:useLocalDpi xmlns:a14="http://schemas.microsoft.com/office/drawing/2010/main" val="0"/>
              </a:ext>
            </a:extLst>
          </a:blip>
          <a:srcRect l="30455" r="31477"/>
          <a:stretch/>
        </p:blipFill>
        <p:spPr>
          <a:xfrm>
            <a:off x="4711700" y="-6248400"/>
            <a:ext cx="4191001" cy="6248400"/>
          </a:xfrm>
          <a:prstGeom prst="rect">
            <a:avLst/>
          </a:prstGeom>
        </p:spPr>
      </p:pic>
    </p:spTree>
    <p:extLst>
      <p:ext uri="{BB962C8B-B14F-4D97-AF65-F5344CB8AC3E}">
        <p14:creationId xmlns:p14="http://schemas.microsoft.com/office/powerpoint/2010/main" val="11622797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114BA97F-C31E-9A6F-C543-118CD6794E1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845" b="96280" l="9976" r="89862">
                        <a14:foregroundMark x1="52068" y1="3063" x2="49067" y2="15974"/>
                        <a14:foregroundMark x1="49067" y1="15974" x2="54339" y2="12691"/>
                        <a14:foregroundMark x1="54339" y1="12691" x2="48743" y2="19694"/>
                        <a14:foregroundMark x1="48743" y1="19694" x2="51176" y2="18381"/>
                        <a14:foregroundMark x1="58556" y1="63020" x2="60989" y2="75930"/>
                        <a14:foregroundMark x1="60989" y1="75930" x2="65450" y2="78337"/>
                        <a14:foregroundMark x1="65450" y1="78337" x2="57583" y2="85120"/>
                        <a14:foregroundMark x1="65288" y1="78337" x2="66829" y2="77024"/>
                        <a14:foregroundMark x1="59935" y1="62582" x2="64720" y2="76805"/>
                        <a14:foregroundMark x1="52068" y1="85996" x2="37794" y2="96280"/>
                        <a14:foregroundMark x1="37794" y1="96280" x2="34793" y2="89059"/>
                        <a14:foregroundMark x1="34793" y1="89059" x2="36577" y2="82932"/>
                        <a14:foregroundMark x1="37834" y1="70022" x2="38118" y2="73085"/>
                        <a14:foregroundMark x1="37753" y1="69146" x2="37834" y2="70022"/>
                        <a14:foregroundMark x1="37470" y1="66083" x2="37647" y2="67995"/>
                        <a14:foregroundMark x1="38200" y1="56236" x2="39011" y2="56236"/>
                        <a14:foregroundMark x1="36415" y1="59737" x2="36740" y2="58862"/>
                        <a14:foregroundMark x1="39416" y1="71335" x2="39335" y2="69803"/>
                        <a14:backgroundMark x1="38443" y1="67177" x2="38605" y2="68271"/>
                        <a14:backgroundMark x1="38362" y1="70022" x2="38362" y2="70022"/>
                      </a14:backgroundRemoval>
                    </a14:imgEffect>
                  </a14:imgLayer>
                </a14:imgProps>
              </a:ext>
              <a:ext uri="{28A0092B-C50C-407E-A947-70E740481C1C}">
                <a14:useLocalDpi xmlns:a14="http://schemas.microsoft.com/office/drawing/2010/main" val="0"/>
              </a:ext>
            </a:extLst>
          </a:blip>
          <a:srcRect l="30455" r="31477"/>
          <a:stretch/>
        </p:blipFill>
        <p:spPr>
          <a:xfrm>
            <a:off x="4800600" y="381000"/>
            <a:ext cx="4191001" cy="6248400"/>
          </a:xfrm>
          <a:prstGeom prst="rect">
            <a:avLst/>
          </a:prstGeom>
        </p:spPr>
      </p:pic>
      <p:sp>
        <p:nvSpPr>
          <p:cNvPr id="5" name="Content Placeholder 4">
            <a:extLst>
              <a:ext uri="{FF2B5EF4-FFF2-40B4-BE49-F238E27FC236}">
                <a16:creationId xmlns:a16="http://schemas.microsoft.com/office/drawing/2014/main" id="{F3C11051-9248-791A-167D-59395BE3E59F}"/>
              </a:ext>
            </a:extLst>
          </p:cNvPr>
          <p:cNvSpPr>
            <a:spLocks noGrp="1"/>
          </p:cNvSpPr>
          <p:nvPr>
            <p:ph idx="1"/>
          </p:nvPr>
        </p:nvSpPr>
        <p:spPr>
          <a:xfrm>
            <a:off x="304800" y="381000"/>
            <a:ext cx="5257800" cy="5181600"/>
          </a:xfrm>
        </p:spPr>
        <p:txBody>
          <a:bodyPr>
            <a:normAutofit/>
          </a:bodyPr>
          <a:lstStyle/>
          <a:p>
            <a:pPr marL="0" indent="0">
              <a:lnSpc>
                <a:spcPct val="100000"/>
              </a:lnSpc>
              <a:buNone/>
            </a:pPr>
            <a:r>
              <a:rPr lang="vi-VN" sz="1800" dirty="0">
                <a:latin typeface="Corbel Light" panose="020B0303020204020204" pitchFamily="34" charset="0"/>
              </a:rPr>
              <a:t>	</a:t>
            </a:r>
            <a:r>
              <a:rPr lang="vi-VN" sz="1800" b="1" dirty="0">
                <a:latin typeface="Corbel Light" panose="020B0303020204020204" pitchFamily="34" charset="0"/>
              </a:rPr>
              <a:t> Đọc cuốn sách này </a:t>
            </a:r>
            <a:r>
              <a:rPr lang="vi-VN" sz="1800" dirty="0">
                <a:latin typeface="Corbel Light" panose="020B0303020204020204" pitchFamily="34" charset="0"/>
              </a:rPr>
              <a:t>các bạn sẽ biết những việc chúng ta cần phải làm khi tham gia lễ hội, mỗi hành động nhỏ đúng chuẩn mực văn hóa của mỗi người là đã góp phần giữ gìn và phát huy các giá trị truyền thống tốt đẹp của cộng đồng và dân tộc. Ngoài cuốn sách này các bạn có thể tìm đọc thêm những cuốn sách khác nói về tết và lễ hội Việt Nam như: Tết Việt xưa và nay, Vui hội những điều cần biết, Lễ hội truyền thống của các dân tộc Việt Nam các tỉnh phía Bắc… tại thư viện huyện Gia Lâm. Trân trọng cảm ơn!</a:t>
            </a:r>
            <a:endParaRPr lang="en-US" sz="1800" dirty="0">
              <a:latin typeface="Corbel Light" panose="020B0303020204020204" pitchFamily="34" charset="0"/>
            </a:endParaRPr>
          </a:p>
          <a:p>
            <a:endParaRPr lang="vi-VN" dirty="0"/>
          </a:p>
        </p:txBody>
      </p:sp>
    </p:spTree>
    <p:extLst>
      <p:ext uri="{BB962C8B-B14F-4D97-AF65-F5344CB8AC3E}">
        <p14:creationId xmlns:p14="http://schemas.microsoft.com/office/powerpoint/2010/main" val="85481646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anks for watching GIF">
            <a:extLst>
              <a:ext uri="{FF2B5EF4-FFF2-40B4-BE49-F238E27FC236}">
                <a16:creationId xmlns:a16="http://schemas.microsoft.com/office/drawing/2014/main" id="{1C912EF1-0127-70F5-B8C6-10445586E9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
            <a:ext cx="9156700" cy="686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8253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TotalTime>
  <Words>491</Words>
  <Application>Microsoft Office PowerPoint</Application>
  <PresentationFormat>On-screen Show (4:3)</PresentationFormat>
  <Paragraphs>8</Paragraphs>
  <Slides>5</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Bookman Old Style</vt:lpstr>
      <vt:lpstr>Calibri</vt:lpstr>
      <vt:lpstr>Calibri Light</vt:lpstr>
      <vt:lpstr>Century</vt:lpstr>
      <vt:lpstr>Corbel Light</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Admin</cp:lastModifiedBy>
  <cp:revision>9</cp:revision>
  <dcterms:created xsi:type="dcterms:W3CDTF">2024-12-18T03:10:25Z</dcterms:created>
  <dcterms:modified xsi:type="dcterms:W3CDTF">2025-01-13T08:50:50Z</dcterms:modified>
</cp:coreProperties>
</file>