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7" r:id="rId2"/>
    <p:sldId id="260" r:id="rId3"/>
    <p:sldId id="256" r:id="rId4"/>
    <p:sldId id="269" r:id="rId5"/>
    <p:sldId id="275" r:id="rId6"/>
    <p:sldId id="258" r:id="rId7"/>
    <p:sldId id="276" r:id="rId8"/>
    <p:sldId id="278" r:id="rId9"/>
    <p:sldId id="279" r:id="rId10"/>
    <p:sldId id="266" r:id="rId1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F4CE"/>
    <a:srgbClr val="FEE99C"/>
    <a:srgbClr val="FDFDFD"/>
    <a:srgbClr val="FFE697"/>
    <a:srgbClr val="A4C060"/>
    <a:srgbClr val="EA929A"/>
    <a:srgbClr val="FCDED8"/>
    <a:srgbClr val="ED9FA7"/>
    <a:srgbClr val="F19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259" y="-29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D27C9-24CE-402A-8D02-460CC8B639B6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D6406-25FF-4C27-95AD-66F8B4A76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D6406-25FF-4C27-95AD-66F8B4A76D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63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D6406-25FF-4C27-95AD-66F8B4A76D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84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6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60.png"/><Relationship Id="rId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58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4.png"/><Relationship Id="rId5" Type="http://schemas.openxmlformats.org/officeDocument/2006/relationships/image" Target="../media/image7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21.png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12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microsoft.com/office/2007/relationships/hdphoto" Target="../media/hdphoto2.wdp"/><Relationship Id="rId5" Type="http://schemas.openxmlformats.org/officeDocument/2006/relationships/image" Target="../media/image35.png"/><Relationship Id="rId10" Type="http://schemas.openxmlformats.org/officeDocument/2006/relationships/image" Target="../media/image41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52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26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664378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536475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CDED8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703734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654382" y="4474169"/>
            <a:ext cx="3431542" cy="5130051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883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536284" y="2385655"/>
            <a:ext cx="10024432" cy="463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CÁC CON TỚI VỚI BÀI HỌC HÔM NAY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521714" y="1655305"/>
            <a:ext cx="9014013" cy="7948546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74061" cy="2131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88978" y="1494769"/>
            <a:ext cx="9070322" cy="7915931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88891" cy="2122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98175" y="5489051"/>
            <a:ext cx="4910267" cy="4143463"/>
          </a:xfrm>
          <a:custGeom>
            <a:avLst/>
            <a:gdLst/>
            <a:ahLst/>
            <a:cxnLst/>
            <a:rect l="l" t="t" r="r" b="b"/>
            <a:pathLst>
              <a:path w="4910267" h="4143463">
                <a:moveTo>
                  <a:pt x="0" y="0"/>
                </a:moveTo>
                <a:lnTo>
                  <a:pt x="4910267" y="0"/>
                </a:lnTo>
                <a:lnTo>
                  <a:pt x="4910267" y="4143463"/>
                </a:lnTo>
                <a:lnTo>
                  <a:pt x="0" y="4143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780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3273" y="7540087"/>
            <a:ext cx="3231299" cy="2298261"/>
          </a:xfrm>
          <a:custGeom>
            <a:avLst/>
            <a:gdLst/>
            <a:ahLst/>
            <a:cxnLst/>
            <a:rect l="l" t="t" r="r" b="b"/>
            <a:pathLst>
              <a:path w="3231299" h="2298261">
                <a:moveTo>
                  <a:pt x="3231299" y="0"/>
                </a:moveTo>
                <a:lnTo>
                  <a:pt x="0" y="0"/>
                </a:lnTo>
                <a:lnTo>
                  <a:pt x="0" y="2298261"/>
                </a:lnTo>
                <a:lnTo>
                  <a:pt x="3231299" y="2298261"/>
                </a:lnTo>
                <a:lnTo>
                  <a:pt x="323129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7651" y="782342"/>
            <a:ext cx="2072515" cy="1424854"/>
          </a:xfrm>
          <a:custGeom>
            <a:avLst/>
            <a:gdLst/>
            <a:ahLst/>
            <a:cxnLst/>
            <a:rect l="l" t="t" r="r" b="b"/>
            <a:pathLst>
              <a:path w="2072515" h="1424854">
                <a:moveTo>
                  <a:pt x="0" y="0"/>
                </a:moveTo>
                <a:lnTo>
                  <a:pt x="2072515" y="0"/>
                </a:lnTo>
                <a:lnTo>
                  <a:pt x="2072515" y="1424854"/>
                </a:lnTo>
                <a:lnTo>
                  <a:pt x="0" y="1424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74453" y="1975844"/>
            <a:ext cx="1471679" cy="908762"/>
          </a:xfrm>
          <a:custGeom>
            <a:avLst/>
            <a:gdLst/>
            <a:ahLst/>
            <a:cxnLst/>
            <a:rect l="l" t="t" r="r" b="b"/>
            <a:pathLst>
              <a:path w="1471679" h="908762">
                <a:moveTo>
                  <a:pt x="0" y="0"/>
                </a:moveTo>
                <a:lnTo>
                  <a:pt x="1471679" y="0"/>
                </a:lnTo>
                <a:lnTo>
                  <a:pt x="1471679" y="908762"/>
                </a:lnTo>
                <a:lnTo>
                  <a:pt x="0" y="908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19767" y="3151306"/>
            <a:ext cx="4278073" cy="4675489"/>
          </a:xfrm>
          <a:custGeom>
            <a:avLst/>
            <a:gdLst/>
            <a:ahLst/>
            <a:cxnLst/>
            <a:rect l="l" t="t" r="r" b="b"/>
            <a:pathLst>
              <a:path w="4278073" h="4675489">
                <a:moveTo>
                  <a:pt x="0" y="0"/>
                </a:moveTo>
                <a:lnTo>
                  <a:pt x="4278073" y="0"/>
                </a:lnTo>
                <a:lnTo>
                  <a:pt x="4278073" y="4675489"/>
                </a:lnTo>
                <a:lnTo>
                  <a:pt x="0" y="46754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03323" y="8096161"/>
            <a:ext cx="2425010" cy="1763184"/>
          </a:xfrm>
          <a:custGeom>
            <a:avLst/>
            <a:gdLst/>
            <a:ahLst/>
            <a:cxnLst/>
            <a:rect l="l" t="t" r="r" b="b"/>
            <a:pathLst>
              <a:path w="2425010" h="1763184">
                <a:moveTo>
                  <a:pt x="0" y="0"/>
                </a:moveTo>
                <a:lnTo>
                  <a:pt x="2425010" y="0"/>
                </a:lnTo>
                <a:lnTo>
                  <a:pt x="2425010" y="1763184"/>
                </a:lnTo>
                <a:lnTo>
                  <a:pt x="0" y="1763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69793" y="8096161"/>
            <a:ext cx="2549836" cy="1853943"/>
          </a:xfrm>
          <a:custGeom>
            <a:avLst/>
            <a:gdLst/>
            <a:ahLst/>
            <a:cxnLst/>
            <a:rect l="l" t="t" r="r" b="b"/>
            <a:pathLst>
              <a:path w="2549836" h="1853943">
                <a:moveTo>
                  <a:pt x="0" y="0"/>
                </a:moveTo>
                <a:lnTo>
                  <a:pt x="2549835" y="0"/>
                </a:lnTo>
                <a:lnTo>
                  <a:pt x="2549835" y="1853943"/>
                </a:lnTo>
                <a:lnTo>
                  <a:pt x="0" y="18539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18972" y="7581478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53308" y="7581478"/>
            <a:ext cx="3330230" cy="2368626"/>
          </a:xfrm>
          <a:custGeom>
            <a:avLst/>
            <a:gdLst/>
            <a:ahLst/>
            <a:cxnLst/>
            <a:rect l="l" t="t" r="r" b="b"/>
            <a:pathLst>
              <a:path w="3330230" h="2368626">
                <a:moveTo>
                  <a:pt x="0" y="0"/>
                </a:moveTo>
                <a:lnTo>
                  <a:pt x="3330231" y="0"/>
                </a:lnTo>
                <a:lnTo>
                  <a:pt x="3330231" y="2368626"/>
                </a:lnTo>
                <a:lnTo>
                  <a:pt x="0" y="2368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276833">
            <a:off x="10741149" y="999021"/>
            <a:ext cx="3965979" cy="991495"/>
          </a:xfrm>
          <a:custGeom>
            <a:avLst/>
            <a:gdLst/>
            <a:ahLst/>
            <a:cxnLst/>
            <a:rect l="l" t="t" r="r" b="b"/>
            <a:pathLst>
              <a:path w="3965979" h="991495">
                <a:moveTo>
                  <a:pt x="0" y="0"/>
                </a:moveTo>
                <a:lnTo>
                  <a:pt x="3965980" y="0"/>
                </a:lnTo>
                <a:lnTo>
                  <a:pt x="3965980" y="991495"/>
                </a:lnTo>
                <a:lnTo>
                  <a:pt x="0" y="9914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637055" y="3734731"/>
            <a:ext cx="8250616" cy="3436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7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CON ĐÃ LẮNG NGHE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9135" y="266918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267251" y="1584633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203780" y="8801100"/>
            <a:ext cx="1123503" cy="1379222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893316" y="266918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960717" y="9075799"/>
            <a:ext cx="1239683" cy="1124634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344000" y="9075799"/>
            <a:ext cx="1239683" cy="1033133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D557CF8-3C39-6F80-15E2-7164027E240A}"/>
              </a:ext>
            </a:extLst>
          </p:cNvPr>
          <p:cNvSpPr txBox="1"/>
          <p:nvPr/>
        </p:nvSpPr>
        <p:spPr>
          <a:xfrm>
            <a:off x="2783018" y="2438052"/>
            <a:ext cx="11966103" cy="3818614"/>
          </a:xfrm>
          <a:prstGeom prst="rect">
            <a:avLst/>
          </a:prstGeom>
        </p:spPr>
        <p:txBody>
          <a:bodyPr lIns="127000" tIns="127000" rIns="127000" bIns="127000" rtlCol="0" anchor="ctr"/>
          <a:lstStyle/>
          <a:p>
            <a:pPr indent="-63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23816BB-E9AA-18AB-F469-7F12C7094706}"/>
              </a:ext>
            </a:extLst>
          </p:cNvPr>
          <p:cNvGrpSpPr/>
          <p:nvPr/>
        </p:nvGrpSpPr>
        <p:grpSpPr>
          <a:xfrm>
            <a:off x="5157001" y="571500"/>
            <a:ext cx="7574373" cy="6266666"/>
            <a:chOff x="5097328" y="1177504"/>
            <a:chExt cx="7574373" cy="6266666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39B633AB-C22D-86D5-1D0F-F7EC7B74171E}"/>
                </a:ext>
              </a:extLst>
            </p:cNvPr>
            <p:cNvGrpSpPr/>
            <p:nvPr/>
          </p:nvGrpSpPr>
          <p:grpSpPr>
            <a:xfrm>
              <a:off x="5097328" y="1177504"/>
              <a:ext cx="7574373" cy="6266666"/>
              <a:chOff x="0" y="-158662"/>
              <a:chExt cx="1351092" cy="1621475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AE67AF40-6F0C-C259-AB0F-D3F1C6BCF137}"/>
                  </a:ext>
                </a:extLst>
              </p:cNvPr>
              <p:cNvSpPr/>
              <p:nvPr/>
            </p:nvSpPr>
            <p:spPr>
              <a:xfrm>
                <a:off x="0" y="-158662"/>
                <a:ext cx="1351092" cy="1581700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EE99C"/>
              </a:solidFill>
            </p:spPr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7B829D09-119C-D4BD-208A-36424227045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351092" cy="1500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84671633-CF77-5486-DCB2-619F8D77CB76}"/>
                </a:ext>
              </a:extLst>
            </p:cNvPr>
            <p:cNvSpPr/>
            <p:nvPr/>
          </p:nvSpPr>
          <p:spPr>
            <a:xfrm>
              <a:off x="5586690" y="2564266"/>
              <a:ext cx="6605309" cy="4298404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Right Brace 32">
              <a:extLst>
                <a:ext uri="{FF2B5EF4-FFF2-40B4-BE49-F238E27FC236}">
                  <a16:creationId xmlns:a16="http://schemas.microsoft.com/office/drawing/2014/main" id="{0EEE704A-379A-7E48-1F74-F493917D55BF}"/>
                </a:ext>
              </a:extLst>
            </p:cNvPr>
            <p:cNvSpPr/>
            <p:nvPr/>
          </p:nvSpPr>
          <p:spPr>
            <a:xfrm>
              <a:off x="10520638" y="3822141"/>
              <a:ext cx="468775" cy="2418268"/>
            </a:xfrm>
            <a:prstGeom prst="rightBrace">
              <a:avLst>
                <a:gd name="adj1" fmla="val 73551"/>
                <a:gd name="adj2" fmla="val 51913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5CF377D-6AC3-3E8A-994E-052A168F31BD}"/>
                </a:ext>
              </a:extLst>
            </p:cNvPr>
            <p:cNvSpPr txBox="1"/>
            <p:nvPr/>
          </p:nvSpPr>
          <p:spPr>
            <a:xfrm>
              <a:off x="5461151" y="1556118"/>
              <a:ext cx="6757710" cy="729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CẤU TRÚC LẶP LIÊN TỤC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894D61A-0C7E-4C02-85DF-D460AA12BB84}"/>
              </a:ext>
            </a:extLst>
          </p:cNvPr>
          <p:cNvGrpSpPr/>
          <p:nvPr/>
        </p:nvGrpSpPr>
        <p:grpSpPr>
          <a:xfrm>
            <a:off x="3429000" y="6896100"/>
            <a:ext cx="11168382" cy="2548064"/>
            <a:chOff x="3537795" y="7332708"/>
            <a:chExt cx="10763782" cy="230210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0960B9C-A16B-509B-B3FB-22C55F06AFD9}"/>
                </a:ext>
              </a:extLst>
            </p:cNvPr>
            <p:cNvGrpSpPr/>
            <p:nvPr/>
          </p:nvGrpSpPr>
          <p:grpSpPr>
            <a:xfrm>
              <a:off x="3537795" y="7332708"/>
              <a:ext cx="10763782" cy="2302109"/>
              <a:chOff x="1477818" y="4986847"/>
              <a:chExt cx="9186001" cy="1829113"/>
            </a:xfrm>
          </p:grpSpPr>
          <p:grpSp>
            <p:nvGrpSpPr>
              <p:cNvPr id="41" name="Group 3">
                <a:extLst>
                  <a:ext uri="{FF2B5EF4-FFF2-40B4-BE49-F238E27FC236}">
                    <a16:creationId xmlns:a16="http://schemas.microsoft.com/office/drawing/2014/main" id="{7B2183E7-BA6D-9AB6-0FAB-0AB1A4531F86}"/>
                  </a:ext>
                </a:extLst>
              </p:cNvPr>
              <p:cNvGrpSpPr/>
              <p:nvPr/>
            </p:nvGrpSpPr>
            <p:grpSpPr>
              <a:xfrm>
                <a:off x="1477818" y="4986847"/>
                <a:ext cx="9186001" cy="1829113"/>
                <a:chOff x="0" y="-53747"/>
                <a:chExt cx="3829538" cy="942724"/>
              </a:xfrm>
            </p:grpSpPr>
            <p:sp>
              <p:nvSpPr>
                <p:cNvPr id="43" name="Freeform 4">
                  <a:extLst>
                    <a:ext uri="{FF2B5EF4-FFF2-40B4-BE49-F238E27FC236}">
                      <a16:creationId xmlns:a16="http://schemas.microsoft.com/office/drawing/2014/main" id="{AD04F13F-F875-FD62-316D-ADE22FAB4D6A}"/>
                    </a:ext>
                  </a:extLst>
                </p:cNvPr>
                <p:cNvSpPr/>
                <p:nvPr/>
              </p:nvSpPr>
              <p:spPr>
                <a:xfrm>
                  <a:off x="0" y="-53747"/>
                  <a:ext cx="3723012" cy="942724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8575" cap="sq">
                  <a:solidFill>
                    <a:srgbClr val="FF0000"/>
                  </a:solidFill>
                  <a:prstDash val="solid"/>
                  <a:miter/>
                </a:ln>
              </p:spPr>
            </p:sp>
            <p:sp>
              <p:nvSpPr>
                <p:cNvPr id="44" name="TextBox 5">
                  <a:extLst>
                    <a:ext uri="{FF2B5EF4-FFF2-40B4-BE49-F238E27FC236}">
                      <a16:creationId xmlns:a16="http://schemas.microsoft.com/office/drawing/2014/main" id="{2C8A741C-160A-E3EC-A859-6CFB112BE79A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829538" cy="874883"/>
                </a:xfrm>
                <a:prstGeom prst="rect">
                  <a:avLst/>
                </a:prstGeom>
              </p:spPr>
              <p:txBody>
                <a:bodyPr lIns="127000" tIns="127000" rIns="127000" bIns="127000" rtlCol="0" anchor="ctr"/>
                <a:lstStyle/>
                <a:p>
                  <a:pPr indent="-635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US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4F48AB1-9072-6926-490A-FB90EA4899BA}"/>
                  </a:ext>
                </a:extLst>
              </p:cNvPr>
              <p:cNvSpPr txBox="1"/>
              <p:nvPr/>
            </p:nvSpPr>
            <p:spPr>
              <a:xfrm>
                <a:off x="4048642" y="5350927"/>
                <a:ext cx="6065203" cy="11791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Em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hãy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lấy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ví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về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cấu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trúc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lặp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liên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tục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Freeform 3">
              <a:extLst>
                <a:ext uri="{FF2B5EF4-FFF2-40B4-BE49-F238E27FC236}">
                  <a16:creationId xmlns:a16="http://schemas.microsoft.com/office/drawing/2014/main" id="{F9C94067-B311-AA59-76CB-3028255543CB}"/>
                </a:ext>
              </a:extLst>
            </p:cNvPr>
            <p:cNvSpPr/>
            <p:nvPr/>
          </p:nvSpPr>
          <p:spPr>
            <a:xfrm>
              <a:off x="3930545" y="7520949"/>
              <a:ext cx="1960754" cy="1925625"/>
            </a:xfrm>
            <a:custGeom>
              <a:avLst/>
              <a:gdLst/>
              <a:ahLst/>
              <a:cxnLst/>
              <a:rect l="l" t="t" r="r" b="b"/>
              <a:pathLst>
                <a:path w="6737985" h="8229600">
                  <a:moveTo>
                    <a:pt x="0" y="0"/>
                  </a:moveTo>
                  <a:lnTo>
                    <a:pt x="6737985" y="0"/>
                  </a:lnTo>
                  <a:lnTo>
                    <a:pt x="6737985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FD7EA02-FF7B-9C16-D05D-F3F02CE98C18}"/>
              </a:ext>
            </a:extLst>
          </p:cNvPr>
          <p:cNvSpPr txBox="1"/>
          <p:nvPr/>
        </p:nvSpPr>
        <p:spPr>
          <a:xfrm>
            <a:off x="6413600" y="2010274"/>
            <a:ext cx="4635486" cy="3752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vi-VN" sz="4400" b="1" dirty="0"/>
              <a:t>Lặp lại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vi-VN" sz="4400" b="1" dirty="0"/>
              <a:t>: </a:t>
            </a:r>
            <a:endParaRPr lang="en-US" sz="4400" b="1" dirty="0"/>
          </a:p>
          <a:p>
            <a:pPr indent="396875">
              <a:lnSpc>
                <a:spcPct val="130000"/>
              </a:lnSpc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pPr indent="396875">
              <a:lnSpc>
                <a:spcPct val="130000"/>
              </a:lnSpc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pPr indent="396875">
              <a:lnSpc>
                <a:spcPct val="130000"/>
              </a:lnSpc>
              <a:spcAft>
                <a:spcPts val="600"/>
              </a:spcAft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685086" y="5143500"/>
            <a:ext cx="4277372" cy="4261332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95842" y="7686167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79665" y="2255357"/>
            <a:ext cx="11633471" cy="5334350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27265" y="2102957"/>
            <a:ext cx="11633471" cy="5334350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4155616"/>
            <a:ext cx="3890675" cy="5816442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883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384114" y="8057451"/>
            <a:ext cx="944555" cy="1128950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608731" y="8746934"/>
            <a:ext cx="1209434" cy="1192804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258589" y="8469389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922445" y="7368188"/>
            <a:ext cx="1432244" cy="1569959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353978" y="8498764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367560" y="8833553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0" r="-220"/>
            </a:stretch>
          </a:blipFill>
        </p:spPr>
      </p:sp>
      <p:sp>
        <p:nvSpPr>
          <p:cNvPr id="23" name="Freeform 23"/>
          <p:cNvSpPr/>
          <p:nvPr/>
        </p:nvSpPr>
        <p:spPr>
          <a:xfrm rot="-3974879">
            <a:off x="16499389" y="8552084"/>
            <a:ext cx="1108763" cy="2839948"/>
          </a:xfrm>
          <a:custGeom>
            <a:avLst/>
            <a:gdLst/>
            <a:ahLst/>
            <a:cxnLst/>
            <a:rect l="l" t="t" r="r" b="b"/>
            <a:pathLst>
              <a:path w="1108763" h="2839948">
                <a:moveTo>
                  <a:pt x="0" y="0"/>
                </a:moveTo>
                <a:lnTo>
                  <a:pt x="1108763" y="0"/>
                </a:lnTo>
                <a:lnTo>
                  <a:pt x="1108763" y="2839948"/>
                </a:lnTo>
                <a:lnTo>
                  <a:pt x="0" y="28399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700000">
            <a:off x="16338586" y="8558448"/>
            <a:ext cx="2135250" cy="2340563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11033" flipH="1">
            <a:off x="15113135" y="9621553"/>
            <a:ext cx="417570" cy="421788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369220">
            <a:off x="17676752" y="8312885"/>
            <a:ext cx="939703" cy="2296626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339586" y="279251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8" y="0"/>
                </a:lnTo>
                <a:lnTo>
                  <a:pt x="1044528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748068" y="2762538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9A6E57-958A-6693-11A5-EF5A9D42138D}"/>
              </a:ext>
            </a:extLst>
          </p:cNvPr>
          <p:cNvSpPr txBox="1"/>
          <p:nvPr/>
        </p:nvSpPr>
        <p:spPr>
          <a:xfrm>
            <a:off x="3916218" y="2767122"/>
            <a:ext cx="10304953" cy="3368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5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22</a:t>
            </a:r>
          </a:p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VỀ CẤU TRÚC LẶP LIÊN TỤC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617042" y="462030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718256" y="910590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582573" y="8896778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7968E71-5B1B-E99C-9331-1844077D695B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D2E711-0404-A8CA-0A3C-C0420E016CEF}"/>
              </a:ext>
            </a:extLst>
          </p:cNvPr>
          <p:cNvSpPr txBox="1"/>
          <p:nvPr/>
        </p:nvSpPr>
        <p:spPr>
          <a:xfrm>
            <a:off x="1403343" y="382369"/>
            <a:ext cx="3886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Freeform 17"/>
          <p:cNvSpPr/>
          <p:nvPr/>
        </p:nvSpPr>
        <p:spPr>
          <a:xfrm>
            <a:off x="9024940" y="210605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197411" y="1858121"/>
            <a:ext cx="913614" cy="563953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59220" y="8953500"/>
            <a:ext cx="1227245" cy="114794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47085C-1DF7-7BAA-EFAC-0B4662072C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82400" y="2638418"/>
            <a:ext cx="6569094" cy="524828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ED659D6-8790-BD9C-C453-4292C57582D5}"/>
              </a:ext>
            </a:extLst>
          </p:cNvPr>
          <p:cNvGrpSpPr/>
          <p:nvPr/>
        </p:nvGrpSpPr>
        <p:grpSpPr>
          <a:xfrm>
            <a:off x="304800" y="1374139"/>
            <a:ext cx="10992628" cy="8197072"/>
            <a:chOff x="304800" y="1374139"/>
            <a:chExt cx="10992628" cy="819707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F39C787-B7FC-B2A2-1506-6573449149E1}"/>
                </a:ext>
              </a:extLst>
            </p:cNvPr>
            <p:cNvGrpSpPr/>
            <p:nvPr/>
          </p:nvGrpSpPr>
          <p:grpSpPr>
            <a:xfrm>
              <a:off x="304800" y="1374139"/>
              <a:ext cx="10992628" cy="8197072"/>
              <a:chOff x="8953058" y="1133594"/>
              <a:chExt cx="8458642" cy="3767283"/>
            </a:xfrm>
          </p:grpSpPr>
          <p:grpSp>
            <p:nvGrpSpPr>
              <p:cNvPr id="15" name="Group 4">
                <a:extLst>
                  <a:ext uri="{FF2B5EF4-FFF2-40B4-BE49-F238E27FC236}">
                    <a16:creationId xmlns:a16="http://schemas.microsoft.com/office/drawing/2014/main" id="{D289175E-B9C3-7A64-A5AA-DA3E9D9D9813}"/>
                  </a:ext>
                </a:extLst>
              </p:cNvPr>
              <p:cNvGrpSpPr/>
              <p:nvPr/>
            </p:nvGrpSpPr>
            <p:grpSpPr>
              <a:xfrm>
                <a:off x="9105458" y="1285994"/>
                <a:ext cx="8306242" cy="3614883"/>
                <a:chOff x="0" y="-38100"/>
                <a:chExt cx="2187652" cy="952068"/>
              </a:xfrm>
            </p:grpSpPr>
            <p:sp>
              <p:nvSpPr>
                <p:cNvPr id="25" name="Freeform 5">
                  <a:extLst>
                    <a:ext uri="{FF2B5EF4-FFF2-40B4-BE49-F238E27FC236}">
                      <a16:creationId xmlns:a16="http://schemas.microsoft.com/office/drawing/2014/main" id="{175BB289-360D-4E08-4FC2-CCFDB36E27F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187652" cy="913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652" h="894539">
                      <a:moveTo>
                        <a:pt x="47535" y="0"/>
                      </a:moveTo>
                      <a:lnTo>
                        <a:pt x="2140117" y="0"/>
                      </a:lnTo>
                      <a:cubicBezTo>
                        <a:pt x="2152724" y="0"/>
                        <a:pt x="2164815" y="5008"/>
                        <a:pt x="2173730" y="13923"/>
                      </a:cubicBezTo>
                      <a:cubicBezTo>
                        <a:pt x="2182644" y="22837"/>
                        <a:pt x="2187652" y="34928"/>
                        <a:pt x="2187652" y="47535"/>
                      </a:cubicBezTo>
                      <a:lnTo>
                        <a:pt x="2187652" y="847004"/>
                      </a:lnTo>
                      <a:cubicBezTo>
                        <a:pt x="2187652" y="873257"/>
                        <a:pt x="2166370" y="894539"/>
                        <a:pt x="2140117" y="894539"/>
                      </a:cubicBezTo>
                      <a:lnTo>
                        <a:pt x="47535" y="894539"/>
                      </a:lnTo>
                      <a:cubicBezTo>
                        <a:pt x="21282" y="894539"/>
                        <a:pt x="0" y="873257"/>
                        <a:pt x="0" y="847004"/>
                      </a:cubicBezTo>
                      <a:lnTo>
                        <a:pt x="0" y="47535"/>
                      </a:lnTo>
                      <a:cubicBezTo>
                        <a:pt x="0" y="21282"/>
                        <a:pt x="21282" y="0"/>
                        <a:pt x="47535" y="0"/>
                      </a:cubicBezTo>
                      <a:close/>
                    </a:path>
                  </a:pathLst>
                </a:custGeom>
                <a:solidFill>
                  <a:srgbClr val="FAE6DB"/>
                </a:solidFill>
              </p:spPr>
            </p:sp>
            <p:sp>
              <p:nvSpPr>
                <p:cNvPr id="26" name="TextBox 6">
                  <a:extLst>
                    <a:ext uri="{FF2B5EF4-FFF2-40B4-BE49-F238E27FC236}">
                      <a16:creationId xmlns:a16="http://schemas.microsoft.com/office/drawing/2014/main" id="{9502C4D5-9B36-56E5-4BD4-5B73F8E19822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187652" cy="93263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22" name="Group 7">
                <a:extLst>
                  <a:ext uri="{FF2B5EF4-FFF2-40B4-BE49-F238E27FC236}">
                    <a16:creationId xmlns:a16="http://schemas.microsoft.com/office/drawing/2014/main" id="{1C2BE7C2-D608-F961-11E1-A9010CA0B33C}"/>
                  </a:ext>
                </a:extLst>
              </p:cNvPr>
              <p:cNvGrpSpPr/>
              <p:nvPr/>
            </p:nvGrpSpPr>
            <p:grpSpPr>
              <a:xfrm>
                <a:off x="8953058" y="1133594"/>
                <a:ext cx="8306242" cy="3635721"/>
                <a:chOff x="0" y="-38100"/>
                <a:chExt cx="2187652" cy="957556"/>
              </a:xfrm>
            </p:grpSpPr>
            <p:sp>
              <p:nvSpPr>
                <p:cNvPr id="23" name="Freeform 8">
                  <a:extLst>
                    <a:ext uri="{FF2B5EF4-FFF2-40B4-BE49-F238E27FC236}">
                      <a16:creationId xmlns:a16="http://schemas.microsoft.com/office/drawing/2014/main" id="{BDC3ACE5-D8B4-C437-165A-D56E1E45445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187652" cy="91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652" h="891400">
                      <a:moveTo>
                        <a:pt x="47535" y="0"/>
                      </a:moveTo>
                      <a:lnTo>
                        <a:pt x="2140117" y="0"/>
                      </a:lnTo>
                      <a:cubicBezTo>
                        <a:pt x="2152724" y="0"/>
                        <a:pt x="2164815" y="5008"/>
                        <a:pt x="2173730" y="13923"/>
                      </a:cubicBezTo>
                      <a:cubicBezTo>
                        <a:pt x="2182644" y="22837"/>
                        <a:pt x="2187652" y="34928"/>
                        <a:pt x="2187652" y="47535"/>
                      </a:cubicBezTo>
                      <a:lnTo>
                        <a:pt x="2187652" y="843865"/>
                      </a:lnTo>
                      <a:cubicBezTo>
                        <a:pt x="2187652" y="870118"/>
                        <a:pt x="2166370" y="891400"/>
                        <a:pt x="2140117" y="891400"/>
                      </a:cubicBezTo>
                      <a:lnTo>
                        <a:pt x="47535" y="891400"/>
                      </a:lnTo>
                      <a:cubicBezTo>
                        <a:pt x="34928" y="891400"/>
                        <a:pt x="22837" y="886392"/>
                        <a:pt x="13923" y="877477"/>
                      </a:cubicBezTo>
                      <a:cubicBezTo>
                        <a:pt x="5008" y="868563"/>
                        <a:pt x="0" y="856472"/>
                        <a:pt x="0" y="843865"/>
                      </a:cubicBezTo>
                      <a:lnTo>
                        <a:pt x="0" y="47535"/>
                      </a:lnTo>
                      <a:cubicBezTo>
                        <a:pt x="0" y="21282"/>
                        <a:pt x="21282" y="0"/>
                        <a:pt x="47535" y="0"/>
                      </a:cubicBezTo>
                      <a:close/>
                    </a:path>
                  </a:pathLst>
                </a:custGeom>
                <a:solidFill>
                  <a:srgbClr val="FDFCF4"/>
                </a:solidFill>
              </p:spPr>
            </p:sp>
            <p:sp>
              <p:nvSpPr>
                <p:cNvPr id="24" name="TextBox 9">
                  <a:extLst>
                    <a:ext uri="{FF2B5EF4-FFF2-40B4-BE49-F238E27FC236}">
                      <a16:creationId xmlns:a16="http://schemas.microsoft.com/office/drawing/2014/main" id="{DADAF67D-4E7B-DA05-217F-CD2B8D6371DA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187652" cy="929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482C657-219C-2FCD-C496-B805B79F731C}"/>
                </a:ext>
              </a:extLst>
            </p:cNvPr>
            <p:cNvSpPr txBox="1"/>
            <p:nvPr/>
          </p:nvSpPr>
          <p:spPr>
            <a:xfrm>
              <a:off x="326308" y="1714500"/>
              <a:ext cx="10703617" cy="7641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300"/>
                </a:spcAft>
              </a:pP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514350" indent="-514350" algn="just">
                <a:lnSpc>
                  <a:spcPct val="120000"/>
                </a:lnSpc>
                <a:spcAft>
                  <a:spcPts val="300"/>
                </a:spcAft>
                <a:buAutoNum type="alphaLcPeriod"/>
                <a:tabLst>
                  <a:tab pos="400050" algn="l"/>
                  <a:tab pos="738188" algn="l"/>
                </a:tabLst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vi-VN" sz="4000" dirty="0"/>
                <a:t> chương trình cho chú mèo bay lượn qua lại không dừng trên cánh đồng sao cho:</a:t>
              </a:r>
              <a:endParaRPr lang="en-US" sz="4000" dirty="0"/>
            </a:p>
            <a:p>
              <a:pPr marL="514350" indent="-52388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– Vừa bay vừa phát âm thanh “</a:t>
              </a:r>
              <a:r>
                <a:rPr lang="vi-VN" sz="4000" b="1" dirty="0"/>
                <a:t>Pop</a:t>
              </a:r>
              <a:r>
                <a:rPr lang="vi-VN" sz="4000" dirty="0"/>
                <a:t>”, vừa nói “</a:t>
              </a:r>
              <a:r>
                <a:rPr lang="vi-VN" sz="4000" b="1" dirty="0"/>
                <a:t>Vù …vù…!</a:t>
              </a:r>
              <a:r>
                <a:rPr lang="vi-VN" sz="4000" dirty="0"/>
                <a:t>”</a:t>
              </a:r>
              <a:endParaRPr lang="en-US" sz="4000" dirty="0"/>
            </a:p>
            <a:p>
              <a:pPr marL="514350" indent="-52388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– Trong khi bay, nếu chạm cạnh sân khấu thì quay lại.</a:t>
              </a:r>
              <a:endParaRPr lang="en-US" sz="4000" dirty="0"/>
            </a:p>
            <a:p>
              <a:pPr marL="514350" indent="-52388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– Khi quay lại không bị lộn ngược. </a:t>
              </a:r>
              <a:endParaRPr lang="en-US" sz="4000" dirty="0"/>
            </a:p>
            <a:p>
              <a:pPr marL="514350" indent="-514350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b. Chạy thử và dừng chương trình. </a:t>
              </a:r>
              <a:endParaRPr lang="en-US" sz="4000" dirty="0"/>
            </a:p>
            <a:p>
              <a:pPr marL="514350" indent="-514350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c. Lưu chương trình vào thư mục của em.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2C24C37-6080-5FE4-E29B-722F731023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8580" t="7818" r="11285" b="10861"/>
            <a:stretch/>
          </p:blipFill>
          <p:spPr>
            <a:xfrm>
              <a:off x="9151073" y="6746474"/>
              <a:ext cx="1638155" cy="1626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53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87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03009" y="167179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7008791" y="1511149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0241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157" b="-117256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0241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157" b="-117256"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FA8940-3E6E-51B7-605E-C115A52FFE74}"/>
              </a:ext>
            </a:extLst>
          </p:cNvPr>
          <p:cNvGrpSpPr/>
          <p:nvPr/>
        </p:nvGrpSpPr>
        <p:grpSpPr>
          <a:xfrm>
            <a:off x="2442007" y="181100"/>
            <a:ext cx="13403986" cy="9882664"/>
            <a:chOff x="3276600" y="213836"/>
            <a:chExt cx="13403986" cy="98826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AEB4CC8-FC45-33B1-0978-0F278B03D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84"/>
            <a:stretch/>
          </p:blipFill>
          <p:spPr>
            <a:xfrm>
              <a:off x="3276600" y="4129564"/>
              <a:ext cx="13403986" cy="596693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EC50EE-2BDC-AF5B-BEC3-ECB21F0E7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119" t="-2236" r="610" b="2236"/>
            <a:stretch/>
          </p:blipFill>
          <p:spPr>
            <a:xfrm>
              <a:off x="3276600" y="213836"/>
              <a:ext cx="13403986" cy="39390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3559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8393" y="5999231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8393" y="5043323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2237" y="852743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81112" y="8899887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193527" y="828813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4C5108-8C07-9427-5350-800FDA884A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90100" y="614003"/>
            <a:ext cx="6812735" cy="9148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617042" y="462030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718256" y="910590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582573" y="8896778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7968E71-5B1B-E99C-9331-1844077D695B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D2E711-0404-A8CA-0A3C-C0420E016CEF}"/>
              </a:ext>
            </a:extLst>
          </p:cNvPr>
          <p:cNvSpPr txBox="1"/>
          <p:nvPr/>
        </p:nvSpPr>
        <p:spPr>
          <a:xfrm>
            <a:off x="1403343" y="382369"/>
            <a:ext cx="3886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Freeform 17"/>
          <p:cNvSpPr/>
          <p:nvPr/>
        </p:nvSpPr>
        <p:spPr>
          <a:xfrm>
            <a:off x="9024940" y="210605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197411" y="1858121"/>
            <a:ext cx="913614" cy="563953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59220" y="8953500"/>
            <a:ext cx="1227245" cy="114794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FF0DB05-12E2-1084-EE78-5486D483C532}"/>
              </a:ext>
            </a:extLst>
          </p:cNvPr>
          <p:cNvGrpSpPr/>
          <p:nvPr/>
        </p:nvGrpSpPr>
        <p:grpSpPr>
          <a:xfrm>
            <a:off x="457200" y="1600772"/>
            <a:ext cx="11688954" cy="8233427"/>
            <a:chOff x="1137350" y="1499427"/>
            <a:chExt cx="15853106" cy="82334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9BC0721-BBD3-CB39-887C-CF50F3425136}"/>
                </a:ext>
              </a:extLst>
            </p:cNvPr>
            <p:cNvGrpSpPr/>
            <p:nvPr/>
          </p:nvGrpSpPr>
          <p:grpSpPr>
            <a:xfrm>
              <a:off x="1137350" y="1499427"/>
              <a:ext cx="15853106" cy="8233427"/>
              <a:chOff x="3145001" y="1958296"/>
              <a:chExt cx="11815735" cy="6768551"/>
            </a:xfrm>
          </p:grpSpPr>
          <p:grpSp>
            <p:nvGrpSpPr>
              <p:cNvPr id="7" name="Group 4">
                <a:extLst>
                  <a:ext uri="{FF2B5EF4-FFF2-40B4-BE49-F238E27FC236}">
                    <a16:creationId xmlns:a16="http://schemas.microsoft.com/office/drawing/2014/main" id="{2AAB22FA-BF84-BF82-02D5-A06E920282E6}"/>
                  </a:ext>
                </a:extLst>
              </p:cNvPr>
              <p:cNvGrpSpPr/>
              <p:nvPr/>
            </p:nvGrpSpPr>
            <p:grpSpPr>
              <a:xfrm>
                <a:off x="3145001" y="2110696"/>
                <a:ext cx="11496378" cy="6616151"/>
                <a:chOff x="0" y="-38100"/>
                <a:chExt cx="3027853" cy="1742525"/>
              </a:xfrm>
            </p:grpSpPr>
            <p:sp>
              <p:nvSpPr>
                <p:cNvPr id="13" name="Freeform 5">
                  <a:extLst>
                    <a:ext uri="{FF2B5EF4-FFF2-40B4-BE49-F238E27FC236}">
                      <a16:creationId xmlns:a16="http://schemas.microsoft.com/office/drawing/2014/main" id="{B11DBB9F-55AA-AB4B-F4E0-1AA3515570A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27853" cy="170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7853" h="1513740">
                      <a:moveTo>
                        <a:pt x="34345" y="0"/>
                      </a:moveTo>
                      <a:lnTo>
                        <a:pt x="2993508" y="0"/>
                      </a:lnTo>
                      <a:cubicBezTo>
                        <a:pt x="3002617" y="0"/>
                        <a:pt x="3011352" y="3618"/>
                        <a:pt x="3017793" y="10059"/>
                      </a:cubicBezTo>
                      <a:cubicBezTo>
                        <a:pt x="3024234" y="16500"/>
                        <a:pt x="3027853" y="25236"/>
                        <a:pt x="3027853" y="34345"/>
                      </a:cubicBezTo>
                      <a:lnTo>
                        <a:pt x="3027853" y="1479396"/>
                      </a:lnTo>
                      <a:cubicBezTo>
                        <a:pt x="3027853" y="1488504"/>
                        <a:pt x="3024234" y="1497240"/>
                        <a:pt x="3017793" y="1503681"/>
                      </a:cubicBezTo>
                      <a:cubicBezTo>
                        <a:pt x="3011352" y="1510122"/>
                        <a:pt x="3002617" y="1513740"/>
                        <a:pt x="2993508" y="1513740"/>
                      </a:cubicBezTo>
                      <a:lnTo>
                        <a:pt x="34345" y="1513740"/>
                      </a:lnTo>
                      <a:cubicBezTo>
                        <a:pt x="25236" y="1513740"/>
                        <a:pt x="16500" y="1510122"/>
                        <a:pt x="10059" y="1503681"/>
                      </a:cubicBezTo>
                      <a:cubicBezTo>
                        <a:pt x="3618" y="1497240"/>
                        <a:pt x="0" y="1488504"/>
                        <a:pt x="0" y="1479396"/>
                      </a:cubicBezTo>
                      <a:lnTo>
                        <a:pt x="0" y="34345"/>
                      </a:lnTo>
                      <a:cubicBezTo>
                        <a:pt x="0" y="25236"/>
                        <a:pt x="3618" y="16500"/>
                        <a:pt x="10059" y="10059"/>
                      </a:cubicBezTo>
                      <a:cubicBezTo>
                        <a:pt x="16500" y="3618"/>
                        <a:pt x="25236" y="0"/>
                        <a:pt x="34345" y="0"/>
                      </a:cubicBezTo>
                      <a:close/>
                    </a:path>
                  </a:pathLst>
                </a:custGeom>
                <a:solidFill>
                  <a:srgbClr val="FFDC96"/>
                </a:solidFill>
              </p:spPr>
            </p:sp>
            <p:sp>
              <p:nvSpPr>
                <p:cNvPr id="14" name="TextBox 6">
                  <a:extLst>
                    <a:ext uri="{FF2B5EF4-FFF2-40B4-BE49-F238E27FC236}">
                      <a16:creationId xmlns:a16="http://schemas.microsoft.com/office/drawing/2014/main" id="{735A249D-89E9-098A-7078-3F5FF26900CD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027853" cy="155184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C34EDE1-73BD-39FE-3DA5-EC2146390268}"/>
                  </a:ext>
                </a:extLst>
              </p:cNvPr>
              <p:cNvGrpSpPr/>
              <p:nvPr/>
            </p:nvGrpSpPr>
            <p:grpSpPr>
              <a:xfrm>
                <a:off x="3327265" y="1958296"/>
                <a:ext cx="11633471" cy="6616151"/>
                <a:chOff x="0" y="-38100"/>
                <a:chExt cx="3063959" cy="1742525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26B07BB7-A3BB-7B95-0565-6D4D38F8FBD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979849" cy="170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959" h="1513063">
                      <a:moveTo>
                        <a:pt x="33940" y="0"/>
                      </a:moveTo>
                      <a:lnTo>
                        <a:pt x="3030020" y="0"/>
                      </a:lnTo>
                      <a:cubicBezTo>
                        <a:pt x="3048764" y="0"/>
                        <a:pt x="3063959" y="15195"/>
                        <a:pt x="3063959" y="33940"/>
                      </a:cubicBezTo>
                      <a:lnTo>
                        <a:pt x="3063959" y="1479124"/>
                      </a:lnTo>
                      <a:cubicBezTo>
                        <a:pt x="3063959" y="1497868"/>
                        <a:pt x="3048764" y="1513063"/>
                        <a:pt x="3030020" y="1513063"/>
                      </a:cubicBezTo>
                      <a:lnTo>
                        <a:pt x="33940" y="1513063"/>
                      </a:lnTo>
                      <a:cubicBezTo>
                        <a:pt x="15195" y="1513063"/>
                        <a:pt x="0" y="1497868"/>
                        <a:pt x="0" y="1479124"/>
                      </a:cubicBezTo>
                      <a:lnTo>
                        <a:pt x="0" y="33940"/>
                      </a:lnTo>
                      <a:cubicBezTo>
                        <a:pt x="0" y="15195"/>
                        <a:pt x="15195" y="0"/>
                        <a:pt x="33940" y="0"/>
                      </a:cubicBezTo>
                      <a:close/>
                    </a:path>
                  </a:pathLst>
                </a:custGeom>
                <a:solidFill>
                  <a:srgbClr val="FEF4CE"/>
                </a:solidFill>
                <a:ln cap="rnd">
                  <a:noFill/>
                  <a:prstDash val="solid"/>
                  <a:round/>
                </a:ln>
              </p:spPr>
            </p:sp>
            <p:sp>
              <p:nvSpPr>
                <p:cNvPr id="12" name="TextBox 9">
                  <a:extLst>
                    <a:ext uri="{FF2B5EF4-FFF2-40B4-BE49-F238E27FC236}">
                      <a16:creationId xmlns:a16="http://schemas.microsoft.com/office/drawing/2014/main" id="{64C76A65-4ED8-1875-0FE1-33D31363C542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063959" cy="155116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EB5889-D732-EE8A-0D83-9631E541ABE9}"/>
                </a:ext>
              </a:extLst>
            </p:cNvPr>
            <p:cNvSpPr txBox="1"/>
            <p:nvPr/>
          </p:nvSpPr>
          <p:spPr>
            <a:xfrm>
              <a:off x="1550734" y="2984755"/>
              <a:ext cx="14781881" cy="66467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indent="-514350" algn="just">
                <a:lnSpc>
                  <a:spcPct val="110000"/>
                </a:lnSpc>
                <a:spcBef>
                  <a:spcPts val="600"/>
                </a:spcBef>
                <a:spcAft>
                  <a:spcPts val="200"/>
                </a:spcAft>
                <a:buAutoNum type="alphaLcPeriod"/>
                <a:tabLst>
                  <a:tab pos="400050" algn="l"/>
                  <a:tab pos="738188" algn="l"/>
                </a:tabLst>
              </a:pPr>
              <a:r>
                <a:rPr lang="vi-VN" sz="4000" dirty="0"/>
                <a:t>Thêm vào </a:t>
              </a:r>
              <a:r>
                <a:rPr lang="en-US" sz="4000" dirty="0" err="1"/>
                <a:t>sân</a:t>
              </a:r>
              <a:r>
                <a:rPr lang="en-US" sz="4000" dirty="0"/>
                <a:t> </a:t>
              </a:r>
              <a:r>
                <a:rPr lang="en-US" sz="4000" dirty="0" err="1"/>
                <a:t>khấu</a:t>
              </a:r>
              <a:r>
                <a:rPr lang="vi-VN" sz="4000" dirty="0"/>
                <a:t> ở </a:t>
              </a:r>
              <a:r>
                <a:rPr lang="en-US" sz="4000" dirty="0"/>
                <a:t>t</a:t>
              </a:r>
              <a:r>
                <a:rPr lang="vi-VN" sz="4000" dirty="0"/>
                <a:t>hực hành 1 nhân vật quả bóng Ball. </a:t>
              </a:r>
              <a:endParaRPr lang="en-US" sz="4000" dirty="0"/>
            </a:p>
            <a:p>
              <a:pPr marL="514350" indent="-514350" algn="just">
                <a:lnSpc>
                  <a:spcPct val="110000"/>
                </a:lnSpc>
                <a:spcBef>
                  <a:spcPts val="600"/>
                </a:spcBef>
                <a:spcAft>
                  <a:spcPts val="200"/>
                </a:spcAft>
                <a:buAutoNum type="alphaLcPeriod"/>
                <a:tabLst>
                  <a:tab pos="400050" algn="l"/>
                  <a:tab pos="738188" algn="l"/>
                </a:tabLst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/>
                <a:t>chương trình cho quả bóng:</a:t>
              </a:r>
              <a:endParaRPr lang="en-US" sz="4000" dirty="0"/>
            </a:p>
            <a:p>
              <a:pPr marL="858838" indent="-341313" algn="just">
                <a:lnSpc>
                  <a:spcPct val="110000"/>
                </a:lnSpc>
                <a:spcBef>
                  <a:spcPts val="600"/>
                </a:spcBef>
                <a:spcAft>
                  <a:spcPts val="2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– Bay lượn liên tục đến các vị trí ngẫu nhiên trên sân khấu.</a:t>
              </a:r>
              <a:endParaRPr lang="en-US" sz="4000" dirty="0"/>
            </a:p>
            <a:p>
              <a:pPr marL="858838" indent="-341313" algn="just">
                <a:lnSpc>
                  <a:spcPct val="110000"/>
                </a:lnSpc>
                <a:spcBef>
                  <a:spcPts val="600"/>
                </a:spcBef>
                <a:spcAft>
                  <a:spcPts val="2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– Thay đổi màu sắc trong khi bay lượn. </a:t>
              </a:r>
              <a:endParaRPr lang="en-US" sz="4000" dirty="0"/>
            </a:p>
            <a:p>
              <a:pPr algn="just">
                <a:lnSpc>
                  <a:spcPct val="110000"/>
                </a:lnSpc>
                <a:spcBef>
                  <a:spcPts val="600"/>
                </a:spcBef>
                <a:spcAft>
                  <a:spcPts val="2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c. Chạy thử và dừng chương trình.</a:t>
              </a:r>
              <a:endParaRPr lang="en-US" sz="4000" dirty="0"/>
            </a:p>
            <a:p>
              <a:pPr marL="396875" indent="-396875" algn="just">
                <a:lnSpc>
                  <a:spcPct val="110000"/>
                </a:lnSpc>
                <a:spcBef>
                  <a:spcPts val="600"/>
                </a:spcBef>
                <a:spcAft>
                  <a:spcPts val="2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d. Lưu chương trình vào thư mục của em với tên </a:t>
              </a:r>
              <a:r>
                <a:rPr lang="vi-VN" sz="4000" b="1" dirty="0"/>
                <a:t>Meo-va-Bong</a:t>
              </a:r>
              <a:r>
                <a:rPr lang="vi-VN" sz="4000" dirty="0"/>
                <a:t>.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1DB18F0-8607-9B46-C71F-939AE4036F7A}"/>
                </a:ext>
              </a:extLst>
            </p:cNvPr>
            <p:cNvSpPr txBox="1"/>
            <p:nvPr/>
          </p:nvSpPr>
          <p:spPr>
            <a:xfrm>
              <a:off x="3182276" y="2045140"/>
              <a:ext cx="128276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cùng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hiện</a:t>
              </a: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B44D61A-9945-F504-A54F-4CA94BC86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8580" t="7818" r="11285" b="10861"/>
            <a:stretch/>
          </p:blipFill>
          <p:spPr>
            <a:xfrm>
              <a:off x="1780094" y="1873468"/>
              <a:ext cx="1402181" cy="10602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99803F88-7610-2D64-12C5-5012833A9B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11216" y="3158668"/>
            <a:ext cx="6186723" cy="454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7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617042" y="462030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718256" y="910590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582573" y="8896778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024940" y="210605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197411" y="1858121"/>
            <a:ext cx="913614" cy="563953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59220" y="8953500"/>
            <a:ext cx="1227245" cy="114794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CA9AAAD-CAB1-F186-A7CE-26B54A34EF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2408" y="570456"/>
            <a:ext cx="15695961" cy="93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2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011667" y="3695699"/>
            <a:ext cx="3474733" cy="5908151"/>
          </a:xfrm>
          <a:custGeom>
            <a:avLst/>
            <a:gdLst/>
            <a:ahLst/>
            <a:cxnLst/>
            <a:rect l="l" t="t" r="r" b="b"/>
            <a:pathLst>
              <a:path w="4898394" h="7775229">
                <a:moveTo>
                  <a:pt x="0" y="0"/>
                </a:moveTo>
                <a:lnTo>
                  <a:pt x="4898395" y="0"/>
                </a:lnTo>
                <a:lnTo>
                  <a:pt x="4898395" y="7775229"/>
                </a:lnTo>
                <a:lnTo>
                  <a:pt x="0" y="7775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92331" y="8106340"/>
            <a:ext cx="1720407" cy="1407781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156191" y="7734300"/>
            <a:ext cx="1635009" cy="2055799"/>
          </a:xfrm>
          <a:custGeom>
            <a:avLst/>
            <a:gdLst/>
            <a:ahLst/>
            <a:cxnLst/>
            <a:rect l="l" t="t" r="r" b="b"/>
            <a:pathLst>
              <a:path w="2592324" h="2833141">
                <a:moveTo>
                  <a:pt x="0" y="0"/>
                </a:moveTo>
                <a:lnTo>
                  <a:pt x="2592324" y="0"/>
                </a:lnTo>
                <a:lnTo>
                  <a:pt x="2592324" y="2833141"/>
                </a:lnTo>
                <a:lnTo>
                  <a:pt x="0" y="2833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047893" y="7786754"/>
            <a:ext cx="939051" cy="1887102"/>
          </a:xfrm>
          <a:custGeom>
            <a:avLst/>
            <a:gdLst/>
            <a:ahLst/>
            <a:cxnLst/>
            <a:rect l="l" t="t" r="r" b="b"/>
            <a:pathLst>
              <a:path w="1488875" h="2600655">
                <a:moveTo>
                  <a:pt x="0" y="0"/>
                </a:moveTo>
                <a:lnTo>
                  <a:pt x="1488875" y="0"/>
                </a:lnTo>
                <a:lnTo>
                  <a:pt x="1488875" y="2600656"/>
                </a:lnTo>
                <a:lnTo>
                  <a:pt x="0" y="2600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196315" y="3539246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18805" y="1028700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56C24-8B0F-A3DF-00A9-3DFEA0D427B4}"/>
              </a:ext>
            </a:extLst>
          </p:cNvPr>
          <p:cNvSpPr txBox="1"/>
          <p:nvPr/>
        </p:nvSpPr>
        <p:spPr>
          <a:xfrm>
            <a:off x="6711734" y="573183"/>
            <a:ext cx="8613049" cy="78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D22ED2-D12D-6B0C-8F9A-9946B9BE67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4307" y="1834457"/>
            <a:ext cx="9983213" cy="661808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231</Words>
  <Application>Microsoft Office PowerPoint</Application>
  <PresentationFormat>Custom</PresentationFormat>
  <Paragraphs>29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Cute Playful Group Project Presentation</dc:title>
  <cp:lastModifiedBy>Admin</cp:lastModifiedBy>
  <cp:revision>32</cp:revision>
  <dcterms:created xsi:type="dcterms:W3CDTF">2006-08-16T00:00:00Z</dcterms:created>
  <dcterms:modified xsi:type="dcterms:W3CDTF">2024-06-04T09:54:10Z</dcterms:modified>
  <dc:identifier>DAGFMJeesk0</dc:identifier>
</cp:coreProperties>
</file>