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sldIdLst>
    <p:sldId id="297" r:id="rId3"/>
    <p:sldId id="256" r:id="rId4"/>
    <p:sldId id="259" r:id="rId5"/>
    <p:sldId id="257" r:id="rId6"/>
    <p:sldId id="262" r:id="rId7"/>
    <p:sldId id="261" r:id="rId8"/>
    <p:sldId id="258" r:id="rId9"/>
    <p:sldId id="267" r:id="rId10"/>
    <p:sldId id="296" r:id="rId11"/>
    <p:sldId id="269" r:id="rId12"/>
    <p:sldId id="270" r:id="rId13"/>
    <p:sldId id="271" r:id="rId14"/>
    <p:sldId id="272" r:id="rId15"/>
    <p:sldId id="294" r:id="rId16"/>
    <p:sldId id="295" r:id="rId17"/>
    <p:sldId id="268" r:id="rId18"/>
    <p:sldId id="263" r:id="rId19"/>
    <p:sldId id="265" r:id="rId20"/>
  </p:sldIdLst>
  <p:sldSz cx="18288000" cy="10287000"/>
  <p:notesSz cx="6858000" cy="9144000"/>
  <p:embeddedFontLst>
    <p:embeddedFont>
      <p:font typeface="Balsamiq Sans Bold" panose="020B0604020202020204" charset="0"/>
      <p:regular r:id="rId2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EDC2"/>
    <a:srgbClr val="FEE9B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2" d="100"/>
          <a:sy n="52" d="100"/>
        </p:scale>
        <p:origin x="888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font" Target="fonts/font1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3195640"/>
            <a:ext cx="15544800" cy="22050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43200" y="5829300"/>
            <a:ext cx="12801600" cy="26289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8287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5718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54862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64006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73150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6/3/2024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0115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6/3/2024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08683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26" y="6610352"/>
            <a:ext cx="15544800" cy="2043113"/>
          </a:xfrm>
        </p:spPr>
        <p:txBody>
          <a:bodyPr anchor="t"/>
          <a:lstStyle>
            <a:lvl1pPr algn="l">
              <a:defRPr sz="8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4626" y="4360070"/>
            <a:ext cx="15544800" cy="2250281"/>
          </a:xfrm>
        </p:spPr>
        <p:txBody>
          <a:bodyPr anchor="b"/>
          <a:lstStyle>
            <a:lvl1pPr marL="0" indent="0">
              <a:buNone/>
              <a:defRPr sz="4001">
                <a:solidFill>
                  <a:schemeClr val="tx1">
                    <a:tint val="75000"/>
                  </a:schemeClr>
                </a:solidFill>
              </a:defRPr>
            </a:lvl1pPr>
            <a:lvl2pPr marL="914378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2pPr>
            <a:lvl3pPr marL="1828755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3pPr>
            <a:lvl4pPr marL="2743131" indent="0">
              <a:buNone/>
              <a:defRPr sz="2801">
                <a:solidFill>
                  <a:schemeClr val="tx1">
                    <a:tint val="75000"/>
                  </a:schemeClr>
                </a:solidFill>
              </a:defRPr>
            </a:lvl4pPr>
            <a:lvl5pPr marL="3657509" indent="0">
              <a:buNone/>
              <a:defRPr sz="2801">
                <a:solidFill>
                  <a:schemeClr val="tx1">
                    <a:tint val="75000"/>
                  </a:schemeClr>
                </a:solidFill>
              </a:defRPr>
            </a:lvl5pPr>
            <a:lvl6pPr marL="4571886" indent="0">
              <a:buNone/>
              <a:defRPr sz="2801">
                <a:solidFill>
                  <a:schemeClr val="tx1">
                    <a:tint val="75000"/>
                  </a:schemeClr>
                </a:solidFill>
              </a:defRPr>
            </a:lvl6pPr>
            <a:lvl7pPr marL="5486264" indent="0">
              <a:buNone/>
              <a:defRPr sz="2801">
                <a:solidFill>
                  <a:schemeClr val="tx1">
                    <a:tint val="75000"/>
                  </a:schemeClr>
                </a:solidFill>
              </a:defRPr>
            </a:lvl7pPr>
            <a:lvl8pPr marL="6400640" indent="0">
              <a:buNone/>
              <a:defRPr sz="2801">
                <a:solidFill>
                  <a:schemeClr val="tx1">
                    <a:tint val="75000"/>
                  </a:schemeClr>
                </a:solidFill>
              </a:defRPr>
            </a:lvl8pPr>
            <a:lvl9pPr marL="7315017" indent="0">
              <a:buNone/>
              <a:defRPr sz="280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6/3/2024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65647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800227"/>
            <a:ext cx="8077200" cy="5091113"/>
          </a:xfrm>
        </p:spPr>
        <p:txBody>
          <a:bodyPr/>
          <a:lstStyle>
            <a:lvl1pPr>
              <a:defRPr sz="5600"/>
            </a:lvl1pPr>
            <a:lvl2pPr>
              <a:defRPr sz="4800"/>
            </a:lvl2pPr>
            <a:lvl3pPr>
              <a:defRPr sz="4001"/>
            </a:lvl3pPr>
            <a:lvl4pPr>
              <a:defRPr sz="3600"/>
            </a:lvl4pPr>
            <a:lvl5pPr>
              <a:defRPr sz="3600"/>
            </a:lvl5pPr>
            <a:lvl6pPr>
              <a:defRPr sz="3600"/>
            </a:lvl6pPr>
            <a:lvl7pPr>
              <a:defRPr sz="3600"/>
            </a:lvl7pPr>
            <a:lvl8pPr>
              <a:defRPr sz="3600"/>
            </a:lvl8pPr>
            <a:lvl9pPr>
              <a:defRPr sz="3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96400" y="1800227"/>
            <a:ext cx="8077200" cy="5091113"/>
          </a:xfrm>
        </p:spPr>
        <p:txBody>
          <a:bodyPr/>
          <a:lstStyle>
            <a:lvl1pPr>
              <a:defRPr sz="5600"/>
            </a:lvl1pPr>
            <a:lvl2pPr>
              <a:defRPr sz="4800"/>
            </a:lvl2pPr>
            <a:lvl3pPr>
              <a:defRPr sz="4001"/>
            </a:lvl3pPr>
            <a:lvl4pPr>
              <a:defRPr sz="3600"/>
            </a:lvl4pPr>
            <a:lvl5pPr>
              <a:defRPr sz="3600"/>
            </a:lvl5pPr>
            <a:lvl6pPr>
              <a:defRPr sz="3600"/>
            </a:lvl6pPr>
            <a:lvl7pPr>
              <a:defRPr sz="3600"/>
            </a:lvl7pPr>
            <a:lvl8pPr>
              <a:defRPr sz="3600"/>
            </a:lvl8pPr>
            <a:lvl9pPr>
              <a:defRPr sz="3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6/3/2024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18198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11959"/>
            <a:ext cx="16459200" cy="17145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1" y="2302670"/>
            <a:ext cx="8080376" cy="959645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378" indent="0">
              <a:buNone/>
              <a:defRPr sz="4001" b="1"/>
            </a:lvl2pPr>
            <a:lvl3pPr marL="1828755" indent="0">
              <a:buNone/>
              <a:defRPr sz="3600" b="1"/>
            </a:lvl3pPr>
            <a:lvl4pPr marL="2743131" indent="0">
              <a:buNone/>
              <a:defRPr sz="3200" b="1"/>
            </a:lvl4pPr>
            <a:lvl5pPr marL="3657509" indent="0">
              <a:buNone/>
              <a:defRPr sz="3200" b="1"/>
            </a:lvl5pPr>
            <a:lvl6pPr marL="4571886" indent="0">
              <a:buNone/>
              <a:defRPr sz="3200" b="1"/>
            </a:lvl6pPr>
            <a:lvl7pPr marL="5486264" indent="0">
              <a:buNone/>
              <a:defRPr sz="3200" b="1"/>
            </a:lvl7pPr>
            <a:lvl8pPr marL="6400640" indent="0">
              <a:buNone/>
              <a:defRPr sz="3200" b="1"/>
            </a:lvl8pPr>
            <a:lvl9pPr marL="7315017" indent="0">
              <a:buNone/>
              <a:defRPr sz="3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01" y="3262313"/>
            <a:ext cx="8080376" cy="5926932"/>
          </a:xfrm>
        </p:spPr>
        <p:txBody>
          <a:bodyPr/>
          <a:lstStyle>
            <a:lvl1pPr>
              <a:defRPr sz="4800"/>
            </a:lvl1pPr>
            <a:lvl2pPr>
              <a:defRPr sz="4001"/>
            </a:lvl2pPr>
            <a:lvl3pPr>
              <a:defRPr sz="36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90054" y="2302670"/>
            <a:ext cx="8083550" cy="959645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378" indent="0">
              <a:buNone/>
              <a:defRPr sz="4001" b="1"/>
            </a:lvl2pPr>
            <a:lvl3pPr marL="1828755" indent="0">
              <a:buNone/>
              <a:defRPr sz="3600" b="1"/>
            </a:lvl3pPr>
            <a:lvl4pPr marL="2743131" indent="0">
              <a:buNone/>
              <a:defRPr sz="3200" b="1"/>
            </a:lvl4pPr>
            <a:lvl5pPr marL="3657509" indent="0">
              <a:buNone/>
              <a:defRPr sz="3200" b="1"/>
            </a:lvl5pPr>
            <a:lvl6pPr marL="4571886" indent="0">
              <a:buNone/>
              <a:defRPr sz="3200" b="1"/>
            </a:lvl6pPr>
            <a:lvl7pPr marL="5486264" indent="0">
              <a:buNone/>
              <a:defRPr sz="3200" b="1"/>
            </a:lvl7pPr>
            <a:lvl8pPr marL="6400640" indent="0">
              <a:buNone/>
              <a:defRPr sz="3200" b="1"/>
            </a:lvl8pPr>
            <a:lvl9pPr marL="7315017" indent="0">
              <a:buNone/>
              <a:defRPr sz="3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90054" y="3262313"/>
            <a:ext cx="8083550" cy="5926932"/>
          </a:xfrm>
        </p:spPr>
        <p:txBody>
          <a:bodyPr/>
          <a:lstStyle>
            <a:lvl1pPr>
              <a:defRPr sz="4800"/>
            </a:lvl1pPr>
            <a:lvl2pPr>
              <a:defRPr sz="4001"/>
            </a:lvl2pPr>
            <a:lvl3pPr>
              <a:defRPr sz="36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6/3/2024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5594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6/3/2024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548985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6/3/2024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789048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3" y="409574"/>
            <a:ext cx="6016626" cy="1743077"/>
          </a:xfrm>
        </p:spPr>
        <p:txBody>
          <a:bodyPr anchor="b"/>
          <a:lstStyle>
            <a:lvl1pPr algn="l">
              <a:defRPr sz="4001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50100" y="409579"/>
            <a:ext cx="10223501" cy="8779670"/>
          </a:xfrm>
        </p:spPr>
        <p:txBody>
          <a:bodyPr/>
          <a:lstStyle>
            <a:lvl1pPr>
              <a:defRPr sz="6401"/>
            </a:lvl1pPr>
            <a:lvl2pPr>
              <a:defRPr sz="5600"/>
            </a:lvl2pPr>
            <a:lvl3pPr>
              <a:defRPr sz="4800"/>
            </a:lvl3pPr>
            <a:lvl4pPr>
              <a:defRPr sz="4001"/>
            </a:lvl4pPr>
            <a:lvl5pPr>
              <a:defRPr sz="4001"/>
            </a:lvl5pPr>
            <a:lvl6pPr>
              <a:defRPr sz="4001"/>
            </a:lvl6pPr>
            <a:lvl7pPr>
              <a:defRPr sz="4001"/>
            </a:lvl7pPr>
            <a:lvl8pPr>
              <a:defRPr sz="4001"/>
            </a:lvl8pPr>
            <a:lvl9pPr>
              <a:defRPr sz="400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3" y="2152654"/>
            <a:ext cx="6016626" cy="7036595"/>
          </a:xfrm>
        </p:spPr>
        <p:txBody>
          <a:bodyPr/>
          <a:lstStyle>
            <a:lvl1pPr marL="0" indent="0">
              <a:buNone/>
              <a:defRPr sz="2801"/>
            </a:lvl1pPr>
            <a:lvl2pPr marL="914378" indent="0">
              <a:buNone/>
              <a:defRPr sz="2400"/>
            </a:lvl2pPr>
            <a:lvl3pPr marL="1828755" indent="0">
              <a:buNone/>
              <a:defRPr sz="2000"/>
            </a:lvl3pPr>
            <a:lvl4pPr marL="2743131" indent="0">
              <a:buNone/>
              <a:defRPr sz="1800"/>
            </a:lvl4pPr>
            <a:lvl5pPr marL="3657509" indent="0">
              <a:buNone/>
              <a:defRPr sz="1800"/>
            </a:lvl5pPr>
            <a:lvl6pPr marL="4571886" indent="0">
              <a:buNone/>
              <a:defRPr sz="1800"/>
            </a:lvl6pPr>
            <a:lvl7pPr marL="5486264" indent="0">
              <a:buNone/>
              <a:defRPr sz="1800"/>
            </a:lvl7pPr>
            <a:lvl8pPr marL="6400640" indent="0">
              <a:buNone/>
              <a:defRPr sz="1800"/>
            </a:lvl8pPr>
            <a:lvl9pPr marL="7315017" indent="0">
              <a:buNone/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6/3/2024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10514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4576" y="7200901"/>
            <a:ext cx="10972800" cy="850109"/>
          </a:xfrm>
        </p:spPr>
        <p:txBody>
          <a:bodyPr anchor="b"/>
          <a:lstStyle>
            <a:lvl1pPr algn="l">
              <a:defRPr sz="4001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584576" y="919163"/>
            <a:ext cx="10972800" cy="6172200"/>
          </a:xfrm>
        </p:spPr>
        <p:txBody>
          <a:bodyPr/>
          <a:lstStyle>
            <a:lvl1pPr marL="0" indent="0">
              <a:buNone/>
              <a:defRPr sz="6401"/>
            </a:lvl1pPr>
            <a:lvl2pPr marL="914378" indent="0">
              <a:buNone/>
              <a:defRPr sz="5600"/>
            </a:lvl2pPr>
            <a:lvl3pPr marL="1828755" indent="0">
              <a:buNone/>
              <a:defRPr sz="4800"/>
            </a:lvl3pPr>
            <a:lvl4pPr marL="2743131" indent="0">
              <a:buNone/>
              <a:defRPr sz="4001"/>
            </a:lvl4pPr>
            <a:lvl5pPr marL="3657509" indent="0">
              <a:buNone/>
              <a:defRPr sz="4001"/>
            </a:lvl5pPr>
            <a:lvl6pPr marL="4571886" indent="0">
              <a:buNone/>
              <a:defRPr sz="4001"/>
            </a:lvl6pPr>
            <a:lvl7pPr marL="5486264" indent="0">
              <a:buNone/>
              <a:defRPr sz="4001"/>
            </a:lvl7pPr>
            <a:lvl8pPr marL="6400640" indent="0">
              <a:buNone/>
              <a:defRPr sz="4001"/>
            </a:lvl8pPr>
            <a:lvl9pPr marL="7315017" indent="0">
              <a:buNone/>
              <a:defRPr sz="4001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584576" y="8051008"/>
            <a:ext cx="10972800" cy="1207295"/>
          </a:xfrm>
        </p:spPr>
        <p:txBody>
          <a:bodyPr/>
          <a:lstStyle>
            <a:lvl1pPr marL="0" indent="0">
              <a:buNone/>
              <a:defRPr sz="2801"/>
            </a:lvl1pPr>
            <a:lvl2pPr marL="914378" indent="0">
              <a:buNone/>
              <a:defRPr sz="2400"/>
            </a:lvl2pPr>
            <a:lvl3pPr marL="1828755" indent="0">
              <a:buNone/>
              <a:defRPr sz="2000"/>
            </a:lvl3pPr>
            <a:lvl4pPr marL="2743131" indent="0">
              <a:buNone/>
              <a:defRPr sz="1800"/>
            </a:lvl4pPr>
            <a:lvl5pPr marL="3657509" indent="0">
              <a:buNone/>
              <a:defRPr sz="1800"/>
            </a:lvl5pPr>
            <a:lvl6pPr marL="4571886" indent="0">
              <a:buNone/>
              <a:defRPr sz="1800"/>
            </a:lvl6pPr>
            <a:lvl7pPr marL="5486264" indent="0">
              <a:buNone/>
              <a:defRPr sz="1800"/>
            </a:lvl7pPr>
            <a:lvl8pPr marL="6400640" indent="0">
              <a:buNone/>
              <a:defRPr sz="1800"/>
            </a:lvl8pPr>
            <a:lvl9pPr marL="7315017" indent="0">
              <a:buNone/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6/3/2024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108501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6/3/2024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029589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258800" y="309563"/>
            <a:ext cx="4114800" cy="658177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309563"/>
            <a:ext cx="12039600" cy="658177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6/3/2024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54811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411959"/>
            <a:ext cx="16459200" cy="1714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2400302"/>
            <a:ext cx="16459200" cy="67889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14400" y="9534527"/>
            <a:ext cx="4267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CF2E77-4E87-4338-A6B2-93E833A84A3C}" type="datetimeFigureOut">
              <a:rPr lang="en-US" smtClean="0"/>
              <a:t>6/3/2024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248400" y="9534527"/>
            <a:ext cx="5791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3106400" y="9534527"/>
            <a:ext cx="4267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62812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1828755" rtl="0" eaLnBrk="1" latinLnBrk="0" hangingPunct="1">
        <a:spcBef>
          <a:spcPct val="0"/>
        </a:spcBef>
        <a:buNone/>
        <a:defRPr sz="880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85784" indent="-685784" algn="l" defTabSz="1828755" rtl="0" eaLnBrk="1" latinLnBrk="0" hangingPunct="1">
        <a:spcBef>
          <a:spcPct val="20000"/>
        </a:spcBef>
        <a:buFont typeface="Arial" panose="020B0604020202020204" pitchFamily="34" charset="0"/>
        <a:buChar char="•"/>
        <a:defRPr sz="6401" kern="1200">
          <a:solidFill>
            <a:schemeClr val="tx1"/>
          </a:solidFill>
          <a:latin typeface="+mn-lt"/>
          <a:ea typeface="+mn-ea"/>
          <a:cs typeface="+mn-cs"/>
        </a:defRPr>
      </a:lvl1pPr>
      <a:lvl2pPr marL="1485863" indent="-571485" algn="l" defTabSz="1828755" rtl="0" eaLnBrk="1" latinLnBrk="0" hangingPunct="1">
        <a:spcBef>
          <a:spcPct val="20000"/>
        </a:spcBef>
        <a:buFont typeface="Arial" panose="020B0604020202020204" pitchFamily="34" charset="0"/>
        <a:buChar char="–"/>
        <a:defRPr sz="5600" kern="1200">
          <a:solidFill>
            <a:schemeClr val="tx1"/>
          </a:solidFill>
          <a:latin typeface="+mn-lt"/>
          <a:ea typeface="+mn-ea"/>
          <a:cs typeface="+mn-cs"/>
        </a:defRPr>
      </a:lvl2pPr>
      <a:lvl3pPr marL="2285943" indent="-457188" algn="l" defTabSz="1828755" rtl="0" eaLnBrk="1" latinLnBrk="0" hangingPunct="1">
        <a:spcBef>
          <a:spcPct val="20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3pPr>
      <a:lvl4pPr marL="3200321" indent="-457188" algn="l" defTabSz="1828755" rtl="0" eaLnBrk="1" latinLnBrk="0" hangingPunct="1">
        <a:spcBef>
          <a:spcPct val="20000"/>
        </a:spcBef>
        <a:buFont typeface="Arial" panose="020B0604020202020204" pitchFamily="34" charset="0"/>
        <a:buChar char="–"/>
        <a:defRPr sz="4001" kern="1200">
          <a:solidFill>
            <a:schemeClr val="tx1"/>
          </a:solidFill>
          <a:latin typeface="+mn-lt"/>
          <a:ea typeface="+mn-ea"/>
          <a:cs typeface="+mn-cs"/>
        </a:defRPr>
      </a:lvl4pPr>
      <a:lvl5pPr marL="4114697" indent="-457188" algn="l" defTabSz="1828755" rtl="0" eaLnBrk="1" latinLnBrk="0" hangingPunct="1">
        <a:spcBef>
          <a:spcPct val="20000"/>
        </a:spcBef>
        <a:buFont typeface="Arial" panose="020B0604020202020204" pitchFamily="34" charset="0"/>
        <a:buChar char="»"/>
        <a:defRPr sz="4001" kern="1200">
          <a:solidFill>
            <a:schemeClr val="tx1"/>
          </a:solidFill>
          <a:latin typeface="+mn-lt"/>
          <a:ea typeface="+mn-ea"/>
          <a:cs typeface="+mn-cs"/>
        </a:defRPr>
      </a:lvl5pPr>
      <a:lvl6pPr marL="5029074" indent="-457188" algn="l" defTabSz="1828755" rtl="0" eaLnBrk="1" latinLnBrk="0" hangingPunct="1">
        <a:spcBef>
          <a:spcPct val="20000"/>
        </a:spcBef>
        <a:buFont typeface="Arial" panose="020B0604020202020204" pitchFamily="34" charset="0"/>
        <a:buChar char="•"/>
        <a:defRPr sz="4001" kern="1200">
          <a:solidFill>
            <a:schemeClr val="tx1"/>
          </a:solidFill>
          <a:latin typeface="+mn-lt"/>
          <a:ea typeface="+mn-ea"/>
          <a:cs typeface="+mn-cs"/>
        </a:defRPr>
      </a:lvl6pPr>
      <a:lvl7pPr marL="5943452" indent="-457188" algn="l" defTabSz="1828755" rtl="0" eaLnBrk="1" latinLnBrk="0" hangingPunct="1">
        <a:spcBef>
          <a:spcPct val="20000"/>
        </a:spcBef>
        <a:buFont typeface="Arial" panose="020B0604020202020204" pitchFamily="34" charset="0"/>
        <a:buChar char="•"/>
        <a:defRPr sz="4001" kern="1200">
          <a:solidFill>
            <a:schemeClr val="tx1"/>
          </a:solidFill>
          <a:latin typeface="+mn-lt"/>
          <a:ea typeface="+mn-ea"/>
          <a:cs typeface="+mn-cs"/>
        </a:defRPr>
      </a:lvl7pPr>
      <a:lvl8pPr marL="6857829" indent="-457188" algn="l" defTabSz="1828755" rtl="0" eaLnBrk="1" latinLnBrk="0" hangingPunct="1">
        <a:spcBef>
          <a:spcPct val="20000"/>
        </a:spcBef>
        <a:buFont typeface="Arial" panose="020B0604020202020204" pitchFamily="34" charset="0"/>
        <a:buChar char="•"/>
        <a:defRPr sz="4001" kern="1200">
          <a:solidFill>
            <a:schemeClr val="tx1"/>
          </a:solidFill>
          <a:latin typeface="+mn-lt"/>
          <a:ea typeface="+mn-ea"/>
          <a:cs typeface="+mn-cs"/>
        </a:defRPr>
      </a:lvl8pPr>
      <a:lvl9pPr marL="7772205" indent="-457188" algn="l" defTabSz="1828755" rtl="0" eaLnBrk="1" latinLnBrk="0" hangingPunct="1">
        <a:spcBef>
          <a:spcPct val="20000"/>
        </a:spcBef>
        <a:buFont typeface="Arial" panose="020B0604020202020204" pitchFamily="34" charset="0"/>
        <a:buChar char="•"/>
        <a:defRPr sz="400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755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378" algn="l" defTabSz="1828755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755" algn="l" defTabSz="1828755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131" algn="l" defTabSz="1828755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509" algn="l" defTabSz="1828755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1886" algn="l" defTabSz="1828755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264" algn="l" defTabSz="1828755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640" algn="l" defTabSz="1828755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017" algn="l" defTabSz="1828755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microsoft.com/office/2007/relationships/hdphoto" Target="../media/hdphoto5.wdp"/><Relationship Id="rId18" Type="http://schemas.openxmlformats.org/officeDocument/2006/relationships/image" Target="../media/image56.png"/><Relationship Id="rId3" Type="http://schemas.openxmlformats.org/officeDocument/2006/relationships/slideLayout" Target="../slideLayouts/slideLayout12.xml"/><Relationship Id="rId21" Type="http://schemas.openxmlformats.org/officeDocument/2006/relationships/image" Target="../media/image58.png"/><Relationship Id="rId7" Type="http://schemas.microsoft.com/office/2007/relationships/hdphoto" Target="../media/hdphoto2.wdp"/><Relationship Id="rId12" Type="http://schemas.openxmlformats.org/officeDocument/2006/relationships/image" Target="../media/image53.png"/><Relationship Id="rId17" Type="http://schemas.microsoft.com/office/2007/relationships/hdphoto" Target="../media/hdphoto7.wdp"/><Relationship Id="rId2" Type="http://schemas.openxmlformats.org/officeDocument/2006/relationships/audio" Target="../media/media1.MP3"/><Relationship Id="rId16" Type="http://schemas.openxmlformats.org/officeDocument/2006/relationships/image" Target="../media/image55.png"/><Relationship Id="rId20" Type="http://schemas.openxmlformats.org/officeDocument/2006/relationships/image" Target="../media/image57.png"/><Relationship Id="rId1" Type="http://schemas.microsoft.com/office/2007/relationships/media" Target="../media/media1.MP3"/><Relationship Id="rId6" Type="http://schemas.openxmlformats.org/officeDocument/2006/relationships/image" Target="../media/image50.png"/><Relationship Id="rId11" Type="http://schemas.microsoft.com/office/2007/relationships/hdphoto" Target="../media/hdphoto4.wdp"/><Relationship Id="rId5" Type="http://schemas.openxmlformats.org/officeDocument/2006/relationships/image" Target="../media/image49.png"/><Relationship Id="rId15" Type="http://schemas.microsoft.com/office/2007/relationships/hdphoto" Target="../media/hdphoto6.wdp"/><Relationship Id="rId10" Type="http://schemas.openxmlformats.org/officeDocument/2006/relationships/image" Target="../media/image52.png"/><Relationship Id="rId19" Type="http://schemas.microsoft.com/office/2007/relationships/hdphoto" Target="../media/hdphoto8.wdp"/><Relationship Id="rId4" Type="http://schemas.openxmlformats.org/officeDocument/2006/relationships/image" Target="../media/image48.jpeg"/><Relationship Id="rId9" Type="http://schemas.microsoft.com/office/2007/relationships/hdphoto" Target="../media/hdphoto3.wdp"/><Relationship Id="rId14" Type="http://schemas.openxmlformats.org/officeDocument/2006/relationships/image" Target="../media/image54.png"/><Relationship Id="rId22" Type="http://schemas.openxmlformats.org/officeDocument/2006/relationships/image" Target="../media/image5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57.png"/><Relationship Id="rId18" Type="http://schemas.openxmlformats.org/officeDocument/2006/relationships/image" Target="../media/image59.png"/><Relationship Id="rId3" Type="http://schemas.openxmlformats.org/officeDocument/2006/relationships/slideLayout" Target="../slideLayouts/slideLayout12.xml"/><Relationship Id="rId21" Type="http://schemas.openxmlformats.org/officeDocument/2006/relationships/image" Target="../media/image71.png"/><Relationship Id="rId7" Type="http://schemas.openxmlformats.org/officeDocument/2006/relationships/image" Target="../media/image62.gif"/><Relationship Id="rId12" Type="http://schemas.openxmlformats.org/officeDocument/2006/relationships/image" Target="../media/image66.png"/><Relationship Id="rId17" Type="http://schemas.openxmlformats.org/officeDocument/2006/relationships/image" Target="../media/image68.png"/><Relationship Id="rId2" Type="http://schemas.openxmlformats.org/officeDocument/2006/relationships/audio" Target="../media/media2.mp3"/><Relationship Id="rId16" Type="http://schemas.openxmlformats.org/officeDocument/2006/relationships/slide" Target="slide12.xml"/><Relationship Id="rId20" Type="http://schemas.openxmlformats.org/officeDocument/2006/relationships/image" Target="../media/image70.png"/><Relationship Id="rId1" Type="http://schemas.microsoft.com/office/2007/relationships/media" Target="../media/media2.mp3"/><Relationship Id="rId6" Type="http://schemas.openxmlformats.org/officeDocument/2006/relationships/image" Target="../media/image61.png"/><Relationship Id="rId11" Type="http://schemas.microsoft.com/office/2007/relationships/hdphoto" Target="../media/hdphoto10.wdp"/><Relationship Id="rId5" Type="http://schemas.microsoft.com/office/2007/relationships/hdphoto" Target="../media/hdphoto9.wdp"/><Relationship Id="rId15" Type="http://schemas.openxmlformats.org/officeDocument/2006/relationships/image" Target="../media/image58.png"/><Relationship Id="rId10" Type="http://schemas.openxmlformats.org/officeDocument/2006/relationships/image" Target="../media/image65.png"/><Relationship Id="rId19" Type="http://schemas.openxmlformats.org/officeDocument/2006/relationships/image" Target="../media/image69.png"/><Relationship Id="rId4" Type="http://schemas.openxmlformats.org/officeDocument/2006/relationships/image" Target="../media/image60.jpeg"/><Relationship Id="rId9" Type="http://schemas.openxmlformats.org/officeDocument/2006/relationships/image" Target="../media/image64.png"/><Relationship Id="rId14" Type="http://schemas.openxmlformats.org/officeDocument/2006/relationships/image" Target="../media/image67.png"/><Relationship Id="rId22" Type="http://schemas.openxmlformats.org/officeDocument/2006/relationships/image" Target="../media/image7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13" Type="http://schemas.openxmlformats.org/officeDocument/2006/relationships/image" Target="../media/image66.png"/><Relationship Id="rId18" Type="http://schemas.openxmlformats.org/officeDocument/2006/relationships/image" Target="../media/image75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63.png"/><Relationship Id="rId12" Type="http://schemas.openxmlformats.org/officeDocument/2006/relationships/image" Target="../media/image57.png"/><Relationship Id="rId17" Type="http://schemas.openxmlformats.org/officeDocument/2006/relationships/image" Target="../media/image74.png"/><Relationship Id="rId2" Type="http://schemas.openxmlformats.org/officeDocument/2006/relationships/audio" Target="../media/media2.mp3"/><Relationship Id="rId16" Type="http://schemas.openxmlformats.org/officeDocument/2006/relationships/image" Target="../media/image68.png"/><Relationship Id="rId1" Type="http://schemas.microsoft.com/office/2007/relationships/media" Target="../media/media2.mp3"/><Relationship Id="rId6" Type="http://schemas.openxmlformats.org/officeDocument/2006/relationships/image" Target="../media/image62.gif"/><Relationship Id="rId11" Type="http://schemas.microsoft.com/office/2007/relationships/hdphoto" Target="../media/hdphoto10.wdp"/><Relationship Id="rId5" Type="http://schemas.openxmlformats.org/officeDocument/2006/relationships/image" Target="../media/image61.png"/><Relationship Id="rId15" Type="http://schemas.openxmlformats.org/officeDocument/2006/relationships/slide" Target="slide13.xml"/><Relationship Id="rId10" Type="http://schemas.openxmlformats.org/officeDocument/2006/relationships/image" Target="../media/image65.png"/><Relationship Id="rId19" Type="http://schemas.openxmlformats.org/officeDocument/2006/relationships/image" Target="../media/image59.png"/><Relationship Id="rId4" Type="http://schemas.openxmlformats.org/officeDocument/2006/relationships/image" Target="../media/image48.jpeg"/><Relationship Id="rId9" Type="http://schemas.microsoft.com/office/2007/relationships/hdphoto" Target="../media/hdphoto11.wdp"/><Relationship Id="rId14" Type="http://schemas.openxmlformats.org/officeDocument/2006/relationships/image" Target="../media/image5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13" Type="http://schemas.openxmlformats.org/officeDocument/2006/relationships/image" Target="../media/image66.png"/><Relationship Id="rId18" Type="http://schemas.microsoft.com/office/2007/relationships/hdphoto" Target="../media/hdphoto13.wdp"/><Relationship Id="rId3" Type="http://schemas.openxmlformats.org/officeDocument/2006/relationships/slideLayout" Target="../slideLayouts/slideLayout12.xml"/><Relationship Id="rId21" Type="http://schemas.openxmlformats.org/officeDocument/2006/relationships/image" Target="../media/image79.png"/><Relationship Id="rId7" Type="http://schemas.openxmlformats.org/officeDocument/2006/relationships/image" Target="../media/image63.png"/><Relationship Id="rId12" Type="http://schemas.openxmlformats.org/officeDocument/2006/relationships/image" Target="../media/image57.png"/><Relationship Id="rId17" Type="http://schemas.openxmlformats.org/officeDocument/2006/relationships/image" Target="../media/image78.png"/><Relationship Id="rId2" Type="http://schemas.openxmlformats.org/officeDocument/2006/relationships/audio" Target="../media/media2.mp3"/><Relationship Id="rId16" Type="http://schemas.openxmlformats.org/officeDocument/2006/relationships/image" Target="../media/image68.png"/><Relationship Id="rId20" Type="http://schemas.openxmlformats.org/officeDocument/2006/relationships/image" Target="../media/image59.png"/><Relationship Id="rId1" Type="http://schemas.microsoft.com/office/2007/relationships/media" Target="../media/media2.mp3"/><Relationship Id="rId6" Type="http://schemas.openxmlformats.org/officeDocument/2006/relationships/image" Target="../media/image62.gif"/><Relationship Id="rId11" Type="http://schemas.microsoft.com/office/2007/relationships/hdphoto" Target="../media/hdphoto10.wdp"/><Relationship Id="rId5" Type="http://schemas.openxmlformats.org/officeDocument/2006/relationships/image" Target="../media/image61.png"/><Relationship Id="rId15" Type="http://schemas.openxmlformats.org/officeDocument/2006/relationships/slide" Target="slide14.xml"/><Relationship Id="rId10" Type="http://schemas.openxmlformats.org/officeDocument/2006/relationships/image" Target="../media/image65.png"/><Relationship Id="rId19" Type="http://schemas.openxmlformats.org/officeDocument/2006/relationships/image" Target="../media/image75.png"/><Relationship Id="rId4" Type="http://schemas.openxmlformats.org/officeDocument/2006/relationships/image" Target="../media/image76.jpeg"/><Relationship Id="rId9" Type="http://schemas.microsoft.com/office/2007/relationships/hdphoto" Target="../media/hdphoto12.wdp"/><Relationship Id="rId14" Type="http://schemas.openxmlformats.org/officeDocument/2006/relationships/image" Target="../media/image5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13" Type="http://schemas.openxmlformats.org/officeDocument/2006/relationships/image" Target="../media/image67.png"/><Relationship Id="rId18" Type="http://schemas.openxmlformats.org/officeDocument/2006/relationships/image" Target="../media/image58.png"/><Relationship Id="rId3" Type="http://schemas.openxmlformats.org/officeDocument/2006/relationships/slideLayout" Target="../slideLayouts/slideLayout12.xml"/><Relationship Id="rId21" Type="http://schemas.openxmlformats.org/officeDocument/2006/relationships/image" Target="../media/image83.png"/><Relationship Id="rId7" Type="http://schemas.openxmlformats.org/officeDocument/2006/relationships/image" Target="../media/image63.png"/><Relationship Id="rId12" Type="http://schemas.openxmlformats.org/officeDocument/2006/relationships/image" Target="../media/image66.png"/><Relationship Id="rId17" Type="http://schemas.openxmlformats.org/officeDocument/2006/relationships/image" Target="../media/image59.png"/><Relationship Id="rId2" Type="http://schemas.openxmlformats.org/officeDocument/2006/relationships/audio" Target="../media/media2.mp3"/><Relationship Id="rId16" Type="http://schemas.openxmlformats.org/officeDocument/2006/relationships/image" Target="../media/image75.png"/><Relationship Id="rId20" Type="http://schemas.openxmlformats.org/officeDocument/2006/relationships/image" Target="../media/image82.png"/><Relationship Id="rId1" Type="http://schemas.microsoft.com/office/2007/relationships/media" Target="../media/media2.mp3"/><Relationship Id="rId6" Type="http://schemas.openxmlformats.org/officeDocument/2006/relationships/image" Target="../media/image62.gif"/><Relationship Id="rId11" Type="http://schemas.openxmlformats.org/officeDocument/2006/relationships/image" Target="../media/image57.png"/><Relationship Id="rId5" Type="http://schemas.openxmlformats.org/officeDocument/2006/relationships/image" Target="../media/image61.png"/><Relationship Id="rId15" Type="http://schemas.openxmlformats.org/officeDocument/2006/relationships/image" Target="../media/image68.png"/><Relationship Id="rId10" Type="http://schemas.microsoft.com/office/2007/relationships/hdphoto" Target="../media/hdphoto10.wdp"/><Relationship Id="rId19" Type="http://schemas.openxmlformats.org/officeDocument/2006/relationships/image" Target="../media/image79.png"/><Relationship Id="rId4" Type="http://schemas.openxmlformats.org/officeDocument/2006/relationships/image" Target="../media/image80.jpeg"/><Relationship Id="rId9" Type="http://schemas.openxmlformats.org/officeDocument/2006/relationships/image" Target="../media/image65.png"/><Relationship Id="rId14" Type="http://schemas.openxmlformats.org/officeDocument/2006/relationships/slide" Target="slide15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13" Type="http://schemas.openxmlformats.org/officeDocument/2006/relationships/image" Target="../media/image66.png"/><Relationship Id="rId18" Type="http://schemas.openxmlformats.org/officeDocument/2006/relationships/image" Target="../media/image59.png"/><Relationship Id="rId3" Type="http://schemas.openxmlformats.org/officeDocument/2006/relationships/slideLayout" Target="../slideLayouts/slideLayout12.xml"/><Relationship Id="rId21" Type="http://schemas.openxmlformats.org/officeDocument/2006/relationships/image" Target="../media/image85.png"/><Relationship Id="rId7" Type="http://schemas.openxmlformats.org/officeDocument/2006/relationships/image" Target="../media/image63.png"/><Relationship Id="rId12" Type="http://schemas.openxmlformats.org/officeDocument/2006/relationships/image" Target="../media/image57.png"/><Relationship Id="rId17" Type="http://schemas.openxmlformats.org/officeDocument/2006/relationships/image" Target="../media/image75.png"/><Relationship Id="rId2" Type="http://schemas.openxmlformats.org/officeDocument/2006/relationships/audio" Target="../media/media2.mp3"/><Relationship Id="rId16" Type="http://schemas.openxmlformats.org/officeDocument/2006/relationships/image" Target="../media/image67.png"/><Relationship Id="rId20" Type="http://schemas.openxmlformats.org/officeDocument/2006/relationships/image" Target="../media/image79.png"/><Relationship Id="rId1" Type="http://schemas.microsoft.com/office/2007/relationships/media" Target="../media/media2.mp3"/><Relationship Id="rId6" Type="http://schemas.openxmlformats.org/officeDocument/2006/relationships/image" Target="../media/image62.gif"/><Relationship Id="rId11" Type="http://schemas.microsoft.com/office/2007/relationships/hdphoto" Target="../media/hdphoto10.wdp"/><Relationship Id="rId5" Type="http://schemas.openxmlformats.org/officeDocument/2006/relationships/image" Target="../media/image61.png"/><Relationship Id="rId15" Type="http://schemas.openxmlformats.org/officeDocument/2006/relationships/image" Target="../media/image68.png"/><Relationship Id="rId10" Type="http://schemas.openxmlformats.org/officeDocument/2006/relationships/image" Target="../media/image65.png"/><Relationship Id="rId19" Type="http://schemas.openxmlformats.org/officeDocument/2006/relationships/image" Target="../media/image58.png"/><Relationship Id="rId4" Type="http://schemas.openxmlformats.org/officeDocument/2006/relationships/image" Target="../media/image48.jpeg"/><Relationship Id="rId9" Type="http://schemas.microsoft.com/office/2007/relationships/hdphoto" Target="../media/hdphoto14.wdp"/><Relationship Id="rId14" Type="http://schemas.openxmlformats.org/officeDocument/2006/relationships/slide" Target="slide16.xml"/><Relationship Id="rId22" Type="http://schemas.openxmlformats.org/officeDocument/2006/relationships/image" Target="../media/image8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6.png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2.svg"/><Relationship Id="rId7" Type="http://schemas.openxmlformats.org/officeDocument/2006/relationships/image" Target="../media/image34.svg"/><Relationship Id="rId12" Type="http://schemas.openxmlformats.org/officeDocument/2006/relationships/image" Target="../media/image7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11" Type="http://schemas.openxmlformats.org/officeDocument/2006/relationships/image" Target="../media/image90.svg"/><Relationship Id="rId5" Type="http://schemas.openxmlformats.org/officeDocument/2006/relationships/image" Target="../media/image8.svg"/><Relationship Id="rId10" Type="http://schemas.openxmlformats.org/officeDocument/2006/relationships/image" Target="../media/image89.png"/><Relationship Id="rId4" Type="http://schemas.openxmlformats.org/officeDocument/2006/relationships/image" Target="../media/image7.png"/><Relationship Id="rId9" Type="http://schemas.openxmlformats.org/officeDocument/2006/relationships/image" Target="../media/image88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00.svg"/><Relationship Id="rId3" Type="http://schemas.openxmlformats.org/officeDocument/2006/relationships/image" Target="../media/image92.svg"/><Relationship Id="rId7" Type="http://schemas.openxmlformats.org/officeDocument/2006/relationships/image" Target="../media/image96.svg"/><Relationship Id="rId12" Type="http://schemas.openxmlformats.org/officeDocument/2006/relationships/image" Target="../media/image99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5.png"/><Relationship Id="rId11" Type="http://schemas.openxmlformats.org/officeDocument/2006/relationships/image" Target="../media/image98.svg"/><Relationship Id="rId5" Type="http://schemas.openxmlformats.org/officeDocument/2006/relationships/image" Target="../media/image94.svg"/><Relationship Id="rId10" Type="http://schemas.openxmlformats.org/officeDocument/2006/relationships/image" Target="../media/image97.png"/><Relationship Id="rId4" Type="http://schemas.openxmlformats.org/officeDocument/2006/relationships/image" Target="../media/image93.png"/><Relationship Id="rId9" Type="http://schemas.openxmlformats.org/officeDocument/2006/relationships/image" Target="../media/image8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18.svg"/><Relationship Id="rId3" Type="http://schemas.openxmlformats.org/officeDocument/2006/relationships/image" Target="../media/image2.svg"/><Relationship Id="rId7" Type="http://schemas.openxmlformats.org/officeDocument/2006/relationships/image" Target="../media/image14.svg"/><Relationship Id="rId12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8.svg"/><Relationship Id="rId5" Type="http://schemas.openxmlformats.org/officeDocument/2006/relationships/image" Target="../media/image12.svg"/><Relationship Id="rId10" Type="http://schemas.openxmlformats.org/officeDocument/2006/relationships/image" Target="../media/image7.png"/><Relationship Id="rId4" Type="http://schemas.openxmlformats.org/officeDocument/2006/relationships/image" Target="../media/image11.png"/><Relationship Id="rId9" Type="http://schemas.openxmlformats.org/officeDocument/2006/relationships/image" Target="../media/image16.svg"/><Relationship Id="rId14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21.svg"/><Relationship Id="rId5" Type="http://schemas.openxmlformats.org/officeDocument/2006/relationships/image" Target="../media/image4.svg"/><Relationship Id="rId10" Type="http://schemas.openxmlformats.org/officeDocument/2006/relationships/image" Target="../media/image20.pn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3" Type="http://schemas.openxmlformats.org/officeDocument/2006/relationships/image" Target="../media/image2.svg"/><Relationship Id="rId7" Type="http://schemas.openxmlformats.org/officeDocument/2006/relationships/image" Target="../media/image23.png"/><Relationship Id="rId12" Type="http://schemas.openxmlformats.org/officeDocument/2006/relationships/image" Target="../media/image28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svg"/><Relationship Id="rId11" Type="http://schemas.openxmlformats.org/officeDocument/2006/relationships/image" Target="../media/image27.png"/><Relationship Id="rId5" Type="http://schemas.openxmlformats.org/officeDocument/2006/relationships/image" Target="../media/image7.png"/><Relationship Id="rId10" Type="http://schemas.openxmlformats.org/officeDocument/2006/relationships/image" Target="../media/image26.svg"/><Relationship Id="rId4" Type="http://schemas.openxmlformats.org/officeDocument/2006/relationships/image" Target="../media/image22.png"/><Relationship Id="rId9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.svg"/><Relationship Id="rId7" Type="http://schemas.openxmlformats.org/officeDocument/2006/relationships/image" Target="../media/image30.svg"/><Relationship Id="rId12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11" Type="http://schemas.openxmlformats.org/officeDocument/2006/relationships/image" Target="../media/image10.png"/><Relationship Id="rId5" Type="http://schemas.openxmlformats.org/officeDocument/2006/relationships/image" Target="../media/image8.svg"/><Relationship Id="rId10" Type="http://schemas.openxmlformats.org/officeDocument/2006/relationships/image" Target="../media/image9.png"/><Relationship Id="rId4" Type="http://schemas.openxmlformats.org/officeDocument/2006/relationships/image" Target="../media/image7.png"/><Relationship Id="rId9" Type="http://schemas.openxmlformats.org/officeDocument/2006/relationships/image" Target="../media/image32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2.svg"/><Relationship Id="rId7" Type="http://schemas.openxmlformats.org/officeDocument/2006/relationships/image" Target="../media/image3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sv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5.png"/><Relationship Id="rId3" Type="http://schemas.openxmlformats.org/officeDocument/2006/relationships/image" Target="../media/image2.svg"/><Relationship Id="rId7" Type="http://schemas.openxmlformats.org/officeDocument/2006/relationships/image" Target="../media/image41.svg"/><Relationship Id="rId12" Type="http://schemas.openxmlformats.org/officeDocument/2006/relationships/image" Target="../media/image4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11" Type="http://schemas.openxmlformats.org/officeDocument/2006/relationships/image" Target="../media/image34.svg"/><Relationship Id="rId5" Type="http://schemas.openxmlformats.org/officeDocument/2006/relationships/image" Target="../media/image8.svg"/><Relationship Id="rId10" Type="http://schemas.openxmlformats.org/officeDocument/2006/relationships/image" Target="../media/image33.png"/><Relationship Id="rId4" Type="http://schemas.openxmlformats.org/officeDocument/2006/relationships/image" Target="../media/image7.png"/><Relationship Id="rId9" Type="http://schemas.openxmlformats.org/officeDocument/2006/relationships/image" Target="../media/image43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6.png"/><Relationship Id="rId3" Type="http://schemas.openxmlformats.org/officeDocument/2006/relationships/image" Target="../media/image2.svg"/><Relationship Id="rId7" Type="http://schemas.openxmlformats.org/officeDocument/2006/relationships/image" Target="../media/image41.svg"/><Relationship Id="rId12" Type="http://schemas.openxmlformats.org/officeDocument/2006/relationships/image" Target="../media/image4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11" Type="http://schemas.openxmlformats.org/officeDocument/2006/relationships/image" Target="../media/image34.svg"/><Relationship Id="rId5" Type="http://schemas.openxmlformats.org/officeDocument/2006/relationships/image" Target="../media/image8.svg"/><Relationship Id="rId10" Type="http://schemas.openxmlformats.org/officeDocument/2006/relationships/image" Target="../media/image33.png"/><Relationship Id="rId4" Type="http://schemas.openxmlformats.org/officeDocument/2006/relationships/image" Target="../media/image7.png"/><Relationship Id="rId9" Type="http://schemas.openxmlformats.org/officeDocument/2006/relationships/image" Target="../media/image43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.svg"/><Relationship Id="rId7" Type="http://schemas.openxmlformats.org/officeDocument/2006/relationships/image" Target="../media/image41.svg"/><Relationship Id="rId12" Type="http://schemas.openxmlformats.org/officeDocument/2006/relationships/image" Target="../media/image43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11" Type="http://schemas.openxmlformats.org/officeDocument/2006/relationships/image" Target="../media/image42.png"/><Relationship Id="rId5" Type="http://schemas.openxmlformats.org/officeDocument/2006/relationships/image" Target="../media/image8.svg"/><Relationship Id="rId10" Type="http://schemas.openxmlformats.org/officeDocument/2006/relationships/image" Target="../media/image47.png"/><Relationship Id="rId4" Type="http://schemas.openxmlformats.org/officeDocument/2006/relationships/image" Target="../media/image7.png"/><Relationship Id="rId9" Type="http://schemas.openxmlformats.org/officeDocument/2006/relationships/image" Target="../media/image34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9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332827" y="0"/>
            <a:ext cx="20399600" cy="10287000"/>
            <a:chOff x="0" y="0"/>
            <a:chExt cx="27199466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13483466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5" name="Group 5"/>
          <p:cNvGrpSpPr/>
          <p:nvPr/>
        </p:nvGrpSpPr>
        <p:grpSpPr>
          <a:xfrm>
            <a:off x="5213006" y="463004"/>
            <a:ext cx="12160596" cy="9555815"/>
            <a:chOff x="0" y="-28575"/>
            <a:chExt cx="2635564" cy="251675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635564" cy="2488183"/>
            </a:xfrm>
            <a:custGeom>
              <a:avLst/>
              <a:gdLst/>
              <a:ahLst/>
              <a:cxnLst/>
              <a:rect l="l" t="t" r="r" b="b"/>
              <a:pathLst>
                <a:path w="2602534" h="2488183">
                  <a:moveTo>
                    <a:pt x="39957" y="0"/>
                  </a:moveTo>
                  <a:lnTo>
                    <a:pt x="2562577" y="0"/>
                  </a:lnTo>
                  <a:cubicBezTo>
                    <a:pt x="2584644" y="0"/>
                    <a:pt x="2602534" y="17889"/>
                    <a:pt x="2602534" y="39957"/>
                  </a:cubicBezTo>
                  <a:lnTo>
                    <a:pt x="2602534" y="2448226"/>
                  </a:lnTo>
                  <a:cubicBezTo>
                    <a:pt x="2602534" y="2470293"/>
                    <a:pt x="2584644" y="2488183"/>
                    <a:pt x="2562577" y="2488183"/>
                  </a:cubicBezTo>
                  <a:lnTo>
                    <a:pt x="39957" y="2488183"/>
                  </a:lnTo>
                  <a:cubicBezTo>
                    <a:pt x="17889" y="2488183"/>
                    <a:pt x="0" y="2470293"/>
                    <a:pt x="0" y="2448226"/>
                  </a:cubicBezTo>
                  <a:lnTo>
                    <a:pt x="0" y="39957"/>
                  </a:lnTo>
                  <a:cubicBezTo>
                    <a:pt x="0" y="17889"/>
                    <a:pt x="17889" y="0"/>
                    <a:pt x="39957" y="0"/>
                  </a:cubicBezTo>
                  <a:close/>
                </a:path>
              </a:pathLst>
            </a:custGeom>
            <a:solidFill>
              <a:srgbClr val="825445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2602534" cy="25167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-2637504" y="571500"/>
            <a:ext cx="7549757" cy="9447319"/>
            <a:chOff x="0" y="0"/>
            <a:chExt cx="2097044" cy="2488183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097044" cy="2488183"/>
            </a:xfrm>
            <a:custGeom>
              <a:avLst/>
              <a:gdLst/>
              <a:ahLst/>
              <a:cxnLst/>
              <a:rect l="l" t="t" r="r" b="b"/>
              <a:pathLst>
                <a:path w="2097044" h="2488183">
                  <a:moveTo>
                    <a:pt x="49589" y="0"/>
                  </a:moveTo>
                  <a:lnTo>
                    <a:pt x="2047454" y="0"/>
                  </a:lnTo>
                  <a:cubicBezTo>
                    <a:pt x="2074842" y="0"/>
                    <a:pt x="2097044" y="22202"/>
                    <a:pt x="2097044" y="49589"/>
                  </a:cubicBezTo>
                  <a:lnTo>
                    <a:pt x="2097044" y="2438594"/>
                  </a:lnTo>
                  <a:cubicBezTo>
                    <a:pt x="2097044" y="2451746"/>
                    <a:pt x="2091819" y="2464359"/>
                    <a:pt x="2082519" y="2473659"/>
                  </a:cubicBezTo>
                  <a:cubicBezTo>
                    <a:pt x="2073220" y="2482958"/>
                    <a:pt x="2060606" y="2488183"/>
                    <a:pt x="2047454" y="2488183"/>
                  </a:cubicBezTo>
                  <a:lnTo>
                    <a:pt x="49589" y="2488183"/>
                  </a:lnTo>
                  <a:cubicBezTo>
                    <a:pt x="36437" y="2488183"/>
                    <a:pt x="23824" y="2482958"/>
                    <a:pt x="14524" y="2473659"/>
                  </a:cubicBezTo>
                  <a:cubicBezTo>
                    <a:pt x="5225" y="2464359"/>
                    <a:pt x="0" y="2451746"/>
                    <a:pt x="0" y="2438594"/>
                  </a:cubicBezTo>
                  <a:lnTo>
                    <a:pt x="0" y="49589"/>
                  </a:lnTo>
                  <a:cubicBezTo>
                    <a:pt x="0" y="36437"/>
                    <a:pt x="5225" y="23824"/>
                    <a:pt x="14524" y="14524"/>
                  </a:cubicBezTo>
                  <a:cubicBezTo>
                    <a:pt x="23824" y="5225"/>
                    <a:pt x="36437" y="0"/>
                    <a:pt x="49589" y="0"/>
                  </a:cubicBezTo>
                  <a:close/>
                </a:path>
              </a:pathLst>
            </a:custGeom>
            <a:solidFill>
              <a:srgbClr val="825445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28575"/>
              <a:ext cx="2097044" cy="25167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-2063521" y="976590"/>
            <a:ext cx="6266508" cy="8506112"/>
            <a:chOff x="0" y="0"/>
            <a:chExt cx="1700696" cy="2240293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700696" cy="2240293"/>
            </a:xfrm>
            <a:custGeom>
              <a:avLst/>
              <a:gdLst/>
              <a:ahLst/>
              <a:cxnLst/>
              <a:rect l="l" t="t" r="r" b="b"/>
              <a:pathLst>
                <a:path w="1700696" h="2240293">
                  <a:moveTo>
                    <a:pt x="61146" y="0"/>
                  </a:moveTo>
                  <a:lnTo>
                    <a:pt x="1639550" y="0"/>
                  </a:lnTo>
                  <a:cubicBezTo>
                    <a:pt x="1673320" y="0"/>
                    <a:pt x="1700696" y="27376"/>
                    <a:pt x="1700696" y="61146"/>
                  </a:cubicBezTo>
                  <a:lnTo>
                    <a:pt x="1700696" y="2179147"/>
                  </a:lnTo>
                  <a:cubicBezTo>
                    <a:pt x="1700696" y="2195364"/>
                    <a:pt x="1694254" y="2210917"/>
                    <a:pt x="1682786" y="2222384"/>
                  </a:cubicBezTo>
                  <a:cubicBezTo>
                    <a:pt x="1671319" y="2233851"/>
                    <a:pt x="1655767" y="2240293"/>
                    <a:pt x="1639550" y="2240293"/>
                  </a:cubicBezTo>
                  <a:lnTo>
                    <a:pt x="61146" y="2240293"/>
                  </a:lnTo>
                  <a:cubicBezTo>
                    <a:pt x="27376" y="2240293"/>
                    <a:pt x="0" y="2212917"/>
                    <a:pt x="0" y="2179147"/>
                  </a:cubicBezTo>
                  <a:lnTo>
                    <a:pt x="0" y="61146"/>
                  </a:lnTo>
                  <a:cubicBezTo>
                    <a:pt x="0" y="27376"/>
                    <a:pt x="27376" y="0"/>
                    <a:pt x="61146" y="0"/>
                  </a:cubicBezTo>
                  <a:close/>
                </a:path>
              </a:pathLst>
            </a:custGeom>
            <a:solidFill>
              <a:srgbClr val="F7EFE2"/>
            </a:solidFill>
            <a:ln w="38100" cap="rnd">
              <a:solidFill>
                <a:srgbClr val="8A5F36"/>
              </a:solidFill>
              <a:prstDash val="dash"/>
              <a:round/>
            </a:ln>
          </p:spPr>
        </p:sp>
        <p:sp>
          <p:nvSpPr>
            <p:cNvPr id="13" name="TextBox 13"/>
            <p:cNvSpPr txBox="1"/>
            <p:nvPr/>
          </p:nvSpPr>
          <p:spPr>
            <a:xfrm>
              <a:off x="0" y="-28575"/>
              <a:ext cx="1700696" cy="226886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5995506" y="938490"/>
            <a:ext cx="10768494" cy="8506112"/>
            <a:chOff x="0" y="0"/>
            <a:chExt cx="2194095" cy="2240293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2194095" cy="2240293"/>
            </a:xfrm>
            <a:custGeom>
              <a:avLst/>
              <a:gdLst/>
              <a:ahLst/>
              <a:cxnLst/>
              <a:rect l="l" t="t" r="r" b="b"/>
              <a:pathLst>
                <a:path w="2194095" h="2240293">
                  <a:moveTo>
                    <a:pt x="47395" y="0"/>
                  </a:moveTo>
                  <a:lnTo>
                    <a:pt x="2146700" y="0"/>
                  </a:lnTo>
                  <a:cubicBezTo>
                    <a:pt x="2159270" y="0"/>
                    <a:pt x="2171325" y="4993"/>
                    <a:pt x="2180213" y="13882"/>
                  </a:cubicBezTo>
                  <a:cubicBezTo>
                    <a:pt x="2189102" y="22770"/>
                    <a:pt x="2194095" y="34825"/>
                    <a:pt x="2194095" y="47395"/>
                  </a:cubicBezTo>
                  <a:lnTo>
                    <a:pt x="2194095" y="2192897"/>
                  </a:lnTo>
                  <a:cubicBezTo>
                    <a:pt x="2194095" y="2219073"/>
                    <a:pt x="2172876" y="2240293"/>
                    <a:pt x="2146700" y="2240293"/>
                  </a:cubicBezTo>
                  <a:lnTo>
                    <a:pt x="47395" y="2240293"/>
                  </a:lnTo>
                  <a:cubicBezTo>
                    <a:pt x="21220" y="2240293"/>
                    <a:pt x="0" y="2219073"/>
                    <a:pt x="0" y="2192897"/>
                  </a:cubicBezTo>
                  <a:lnTo>
                    <a:pt x="0" y="47395"/>
                  </a:lnTo>
                  <a:cubicBezTo>
                    <a:pt x="0" y="21220"/>
                    <a:pt x="21220" y="0"/>
                    <a:pt x="47395" y="0"/>
                  </a:cubicBezTo>
                  <a:close/>
                </a:path>
              </a:pathLst>
            </a:custGeom>
            <a:solidFill>
              <a:srgbClr val="F7EFE2"/>
            </a:solidFill>
            <a:ln w="38100" cap="rnd">
              <a:solidFill>
                <a:srgbClr val="8A5F36"/>
              </a:solidFill>
              <a:prstDash val="dash"/>
              <a:round/>
            </a:ln>
          </p:spPr>
        </p:sp>
        <p:sp>
          <p:nvSpPr>
            <p:cNvPr id="16" name="TextBox 16"/>
            <p:cNvSpPr txBox="1"/>
            <p:nvPr/>
          </p:nvSpPr>
          <p:spPr>
            <a:xfrm>
              <a:off x="0" y="-28575"/>
              <a:ext cx="2194095" cy="226886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7" name="Freeform 17"/>
          <p:cNvSpPr/>
          <p:nvPr/>
        </p:nvSpPr>
        <p:spPr>
          <a:xfrm rot="665152">
            <a:off x="-850752" y="1981847"/>
            <a:ext cx="4124428" cy="6595707"/>
          </a:xfrm>
          <a:custGeom>
            <a:avLst/>
            <a:gdLst/>
            <a:ahLst/>
            <a:cxnLst/>
            <a:rect l="l" t="t" r="r" b="b"/>
            <a:pathLst>
              <a:path w="4730158" h="7463761">
                <a:moveTo>
                  <a:pt x="0" y="0"/>
                </a:moveTo>
                <a:lnTo>
                  <a:pt x="4730159" y="0"/>
                </a:lnTo>
                <a:lnTo>
                  <a:pt x="4730159" y="7463761"/>
                </a:lnTo>
                <a:lnTo>
                  <a:pt x="0" y="746376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-1715393">
            <a:off x="16028441" y="7646621"/>
            <a:ext cx="1546786" cy="2417679"/>
          </a:xfrm>
          <a:custGeom>
            <a:avLst/>
            <a:gdLst/>
            <a:ahLst/>
            <a:cxnLst/>
            <a:rect l="l" t="t" r="r" b="b"/>
            <a:pathLst>
              <a:path w="1546786" h="2417679">
                <a:moveTo>
                  <a:pt x="0" y="0"/>
                </a:moveTo>
                <a:lnTo>
                  <a:pt x="1546786" y="0"/>
                </a:lnTo>
                <a:lnTo>
                  <a:pt x="1546786" y="2417680"/>
                </a:lnTo>
                <a:lnTo>
                  <a:pt x="0" y="241768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4559692" y="1508652"/>
            <a:ext cx="1079108" cy="7365787"/>
          </a:xfrm>
          <a:custGeom>
            <a:avLst/>
            <a:gdLst/>
            <a:ahLst/>
            <a:cxnLst/>
            <a:rect l="l" t="t" r="r" b="b"/>
            <a:pathLst>
              <a:path w="1079108" h="7365787">
                <a:moveTo>
                  <a:pt x="0" y="0"/>
                </a:moveTo>
                <a:lnTo>
                  <a:pt x="1079108" y="0"/>
                </a:lnTo>
                <a:lnTo>
                  <a:pt x="1079108" y="7365787"/>
                </a:lnTo>
                <a:lnTo>
                  <a:pt x="0" y="736578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b="-56269"/>
            </a:stretch>
          </a:blipFill>
        </p:spPr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F8490F7B-85A7-9833-CB63-3878DF49F081}"/>
              </a:ext>
            </a:extLst>
          </p:cNvPr>
          <p:cNvGrpSpPr/>
          <p:nvPr/>
        </p:nvGrpSpPr>
        <p:grpSpPr>
          <a:xfrm>
            <a:off x="6727316" y="2189369"/>
            <a:ext cx="9443399" cy="4274176"/>
            <a:chOff x="6046008" y="1767983"/>
            <a:chExt cx="7512307" cy="4274176"/>
          </a:xfrm>
        </p:grpSpPr>
        <p:sp>
          <p:nvSpPr>
            <p:cNvPr id="23" name="Thought Bubble: Cloud 126">
              <a:extLst>
                <a:ext uri="{FF2B5EF4-FFF2-40B4-BE49-F238E27FC236}">
                  <a16:creationId xmlns:a16="http://schemas.microsoft.com/office/drawing/2014/main" id="{81DD5804-E37C-C07C-356F-113E47F65527}"/>
                </a:ext>
              </a:extLst>
            </p:cNvPr>
            <p:cNvSpPr/>
            <p:nvPr/>
          </p:nvSpPr>
          <p:spPr>
            <a:xfrm>
              <a:off x="6046008" y="1767983"/>
              <a:ext cx="7512307" cy="4274176"/>
            </a:xfrm>
            <a:prstGeom prst="cloudCallout">
              <a:avLst>
                <a:gd name="adj1" fmla="val -34867"/>
                <a:gd name="adj2" fmla="val 67809"/>
              </a:avLst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E493710E-BB4F-D525-60F1-3BE6B3436FCA}"/>
                </a:ext>
              </a:extLst>
            </p:cNvPr>
            <p:cNvSpPr txBox="1"/>
            <p:nvPr/>
          </p:nvSpPr>
          <p:spPr>
            <a:xfrm>
              <a:off x="6942385" y="2635897"/>
              <a:ext cx="5798427" cy="22404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Em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hãy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lấy</a:t>
              </a:r>
              <a:r>
                <a: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ví</a:t>
              </a:r>
              <a:r>
                <a: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dụ</a:t>
              </a:r>
              <a:r>
                <a: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công</a:t>
              </a:r>
              <a:r>
                <a: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việc</a:t>
              </a:r>
              <a:r>
                <a: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phụ</a:t>
              </a:r>
              <a:r>
                <a: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thuộc</a:t>
              </a:r>
              <a:r>
                <a: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vào</a:t>
              </a:r>
              <a:r>
                <a: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điều</a:t>
              </a:r>
              <a:r>
                <a: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kiện</a:t>
              </a:r>
              <a:r>
                <a: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có</a:t>
              </a:r>
              <a:r>
                <a: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sử</a:t>
              </a:r>
              <a:r>
                <a: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dụng</a:t>
              </a:r>
              <a:r>
                <a: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cách</a:t>
              </a:r>
              <a:r>
                <a: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nói</a:t>
              </a:r>
              <a:r>
                <a: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: </a:t>
              </a:r>
              <a:r>
                <a:rPr lang="en-US" sz="4000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Nếu</a:t>
              </a:r>
              <a:r>
                <a:rPr lang="en-US" sz="4000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… </a:t>
              </a:r>
              <a:r>
                <a:rPr lang="en-US" sz="4000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thì</a:t>
              </a:r>
              <a:r>
                <a:rPr lang="en-US" sz="4000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…</a:t>
              </a:r>
              <a:endPara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7191C4ED-FD0A-9AD5-A6D7-9C02834C9A9B}"/>
              </a:ext>
            </a:extLst>
          </p:cNvPr>
          <p:cNvGrpSpPr/>
          <p:nvPr/>
        </p:nvGrpSpPr>
        <p:grpSpPr>
          <a:xfrm>
            <a:off x="5610052" y="6640562"/>
            <a:ext cx="2901618" cy="3209129"/>
            <a:chOff x="905024" y="7709628"/>
            <a:chExt cx="2342095" cy="2737692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A36F5485-02B4-9DA4-7FE6-A8DFE261843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1205846">
              <a:off x="2607703" y="7709628"/>
              <a:ext cx="638104" cy="803801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11EC176E-F0B1-D28A-D48B-5606C9B99C0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714" b="100000" l="6061" r="89532"/>
                      </a14:imgEffect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905024" y="7737459"/>
              <a:ext cx="2342095" cy="270986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44177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"/>
            <a:ext cx="18288000" cy="10286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1" y="4083269"/>
            <a:ext cx="1865309" cy="4020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ADMIN\Desktop\Bach tuyet\43ebd44d263606f876d42fd2f199ea61 (4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98837">
                        <a14:foregroundMark x1="40116" y1="26626" x2="70349" y2="59553"/>
                        <a14:foregroundMark x1="64535" y1="35366" x2="77035" y2="44715"/>
                        <a14:foregroundMark x1="45640" y1="16463" x2="28198" y2="36585"/>
                        <a14:foregroundMark x1="44186" y1="40244" x2="60174" y2="57724"/>
                        <a14:foregroundMark x1="67151" y1="58943" x2="86628" y2="573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38519">
            <a:off x="15888656" y="6993416"/>
            <a:ext cx="2820374" cy="4033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ADMIN\Desktop\Bach tuyet\43ebd44d263606f876d42fd2f199ea61 (7)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36022" y1="32480" x2="72849" y2="415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722113" y="7001498"/>
            <a:ext cx="2869796" cy="382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C:\Users\ADMIN\Desktop\Bach tuyet\RjAwOTQ4MTUyNEI3QjJCRTc2RjA6ZDA1ZjJmYTY2MjBkNDYzY2ZlZDNiOTA1Y2YxYTk1NzA6Ojo6OjA=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50431" y1="17647" x2="56466" y2="31120"/>
                        <a14:foregroundMark x1="79526" y1="14611" x2="53879" y2="29412"/>
                        <a14:foregroundMark x1="77586" y1="15180" x2="59914" y2="22960"/>
                        <a14:foregroundMark x1="53017" y1="6641" x2="44397" y2="25427"/>
                        <a14:foregroundMark x1="57328" y1="8918" x2="88793" y2="17837"/>
                        <a14:foregroundMark x1="54526" y1="6072" x2="66810" y2="9488"/>
                        <a14:foregroundMark x1="76509" y1="31499" x2="69397" y2="43643"/>
                        <a14:foregroundMark x1="95690" y1="16698" x2="76940" y2="10247"/>
                        <a14:foregroundMark x1="77586" y1="33776" x2="74353" y2="40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93735">
            <a:off x="13517" y="7184753"/>
            <a:ext cx="3185432" cy="3617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C:\Users\ADMIN\Desktop\Bach tuyet\43ebd44d263606f876d42fd2f199ea61 (2)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44267" y1="18935" x2="28800" y2="43984"/>
                        <a14:foregroundMark x1="27200" y1="21696" x2="14667" y2="33728"/>
                        <a14:foregroundMark x1="36533" y1="32150" x2="35467" y2="44576"/>
                        <a14:foregroundMark x1="32533" y1="42801" x2="63733" y2="38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72978">
            <a:off x="11605265" y="7435942"/>
            <a:ext cx="2747963" cy="3715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C:\Users\ADMIN\Desktop\Bach tuyet\43ebd44d263606f876d42fd2f199ea61 (3)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47640" y1="33252" x2="54382" y2="603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3787" y="7848599"/>
            <a:ext cx="3318680" cy="3050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5" name="Picture 13" descr="C:\Users\ADMIN\Desktop\Bach tuyet\43ebd44d263606f876d42fd2f199ea61 (5)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>
                        <a14:foregroundMark x1="50482" y1="26157" x2="67203" y2="63581"/>
                        <a14:foregroundMark x1="38907" y1="22133" x2="24116" y2="466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8799">
            <a:off x="2112904" y="6866351"/>
            <a:ext cx="2485451" cy="3971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C:\Users\ADMIN\Desktop\Bach tuyet\43ebd44d263606f876d42fd2f199ea61 (8).jp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100000">
                        <a14:foregroundMark x1="53350" y1="9206" x2="64268" y2="52888"/>
                        <a14:foregroundMark x1="50372" y1="21841" x2="42432" y2="44585"/>
                        <a14:foregroundMark x1="38462" y1="36643" x2="57320" y2="45668"/>
                        <a14:foregroundMark x1="75682" y1="36282" x2="60298" y2="47834"/>
                        <a14:foregroundMark x1="71712" y1="29422" x2="76179" y2="37365"/>
                        <a14:foregroundMark x1="44417" y1="31949" x2="32506" y2="47112"/>
                        <a14:foregroundMark x1="35484" y1="33755" x2="44417" y2="42780"/>
                        <a14:foregroundMark x1="48387" y1="85740" x2="36476" y2="93321"/>
                        <a14:foregroundMark x1="46402" y1="14982" x2="37965" y2="30505"/>
                        <a14:foregroundMark x1="61787" y1="20397" x2="71216" y2="32310"/>
                        <a14:foregroundMark x1="50656" y1="20076" x2="55381" y2="26769"/>
                        <a14:foregroundMark x1="57743" y1="14532" x2="70341" y2="250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73201" y="6545093"/>
            <a:ext cx="3167048" cy="4353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2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28798" y="-4237743"/>
            <a:ext cx="9117830" cy="15461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2263" y="-2714228"/>
            <a:ext cx="15157028" cy="6730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Zen Garden In-Game - Laura Shigihara - NhacCuaTu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9354800" y="9010313"/>
            <a:ext cx="1219200" cy="12192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F791B29-D5BA-AD07-8014-4CA8B281297B}"/>
              </a:ext>
            </a:extLst>
          </p:cNvPr>
          <p:cNvSpPr txBox="1"/>
          <p:nvPr/>
        </p:nvSpPr>
        <p:spPr>
          <a:xfrm>
            <a:off x="6972915" y="1899890"/>
            <a:ext cx="66189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/>
            <a:r>
              <a:rPr lang="en-US" sz="7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3938583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5">
                <p:cTn id="1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 a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"/>
            <a:ext cx="18288000" cy="10292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11669189" y="5996027"/>
            <a:ext cx="1981200" cy="3314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7628123" y="7290734"/>
            <a:ext cx="1981200" cy="2168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3705566" y="7492474"/>
            <a:ext cx="1638300" cy="2288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ADMIN\Desktop\Bach tuyet\Doc23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72646">
            <a:off x="15030488" y="6042944"/>
            <a:ext cx="2314739" cy="3430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116" y="-410765"/>
            <a:ext cx="10515600" cy="11802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0" y="-1020365"/>
            <a:ext cx="10515600" cy="11802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6998" y="-1394461"/>
            <a:ext cx="10820400" cy="11414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45370" y="-804819"/>
            <a:ext cx="10820400" cy="11414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8038" y="5146222"/>
            <a:ext cx="2738021" cy="5901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1002" y="-4392943"/>
            <a:ext cx="15586220" cy="8027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2787814" y="3376449"/>
            <a:ext cx="4452536" cy="2817813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828755"/>
            <a:r>
              <a:rPr lang="en-US" sz="4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2705349" y="6538788"/>
            <a:ext cx="4535001" cy="2857761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828755"/>
            <a:r>
              <a:rPr lang="en-US" sz="4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9440108" y="6606217"/>
            <a:ext cx="4835249" cy="2872634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828755"/>
            <a:r>
              <a:rPr lang="en-US" sz="4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9210682" y="3480447"/>
            <a:ext cx="4989827" cy="2864541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828755"/>
            <a:r>
              <a:rPr lang="en-US" sz="4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855714" y="102635"/>
            <a:ext cx="12522621" cy="3314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828755">
              <a:lnSpc>
                <a:spcPct val="120000"/>
              </a:lnSpc>
            </a:pPr>
            <a:r>
              <a:rPr lang="en-US" sz="6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60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6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6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lệnh</a:t>
            </a:r>
            <a:r>
              <a:rPr lang="en-US" sz="6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6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khiển</a:t>
            </a:r>
            <a:r>
              <a:rPr lang="en-US" sz="6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cấu</a:t>
            </a:r>
            <a:r>
              <a:rPr lang="en-US" sz="6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trúc</a:t>
            </a:r>
            <a:r>
              <a:rPr lang="en-US" sz="6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US" sz="6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&lt;</a:t>
            </a:r>
            <a:r>
              <a:rPr lang="en-US" sz="60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6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kiện</a:t>
            </a:r>
            <a:r>
              <a:rPr lang="en-US" sz="6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 </a:t>
            </a:r>
            <a:r>
              <a:rPr lang="en-US" sz="60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6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&lt;</a:t>
            </a:r>
            <a:r>
              <a:rPr lang="en-US" sz="60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6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6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 </a:t>
            </a:r>
            <a:r>
              <a:rPr lang="en-US" sz="60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6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6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lệnh</a:t>
            </a:r>
            <a:r>
              <a:rPr lang="en-US" sz="6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6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56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35" name="Picture 11" descr="C:\Users\ADMIN\Desktop\Tai nguyen thiet ke tro choi\Bảng gỗ\Picture1 (2).png">
            <a:hlinkClick r:id="rId16" action="ppaction://hlinksldjump"/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88462" y="169672"/>
            <a:ext cx="2425700" cy="103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866496" y="1417700"/>
            <a:ext cx="180488" cy="152657"/>
            <a:chOff x="2455863" y="2411803"/>
            <a:chExt cx="566738" cy="566738"/>
          </a:xfrm>
        </p:grpSpPr>
        <p:sp>
          <p:nvSpPr>
            <p:cNvPr id="3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pPr defTabSz="1828755"/>
              <a:endParaRPr lang="en-GB" sz="36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pPr defTabSz="1828755"/>
              <a:endParaRPr lang="en-GB" sz="36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pPr defTabSz="1828755"/>
              <a:endParaRPr lang="en-GB" sz="36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pPr defTabSz="1828755"/>
              <a:endParaRPr lang="en-GB" sz="36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pPr defTabSz="1828755"/>
              <a:endParaRPr lang="en-GB" sz="36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869187" y="2522299"/>
            <a:ext cx="180488" cy="152657"/>
            <a:chOff x="2455863" y="2411803"/>
            <a:chExt cx="566738" cy="566738"/>
          </a:xfrm>
        </p:grpSpPr>
        <p:sp>
          <p:nvSpPr>
            <p:cNvPr id="37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pPr defTabSz="1828755"/>
              <a:endParaRPr lang="en-GB" sz="36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8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pPr defTabSz="1828755"/>
              <a:endParaRPr lang="en-GB" sz="36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pPr defTabSz="1828755"/>
              <a:endParaRPr lang="en-GB" sz="36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0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pPr defTabSz="1828755"/>
              <a:endParaRPr lang="en-GB" sz="36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pPr defTabSz="1828755"/>
              <a:endParaRPr lang="en-GB" sz="36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2463257" y="2003738"/>
            <a:ext cx="180488" cy="152657"/>
            <a:chOff x="2455863" y="2411803"/>
            <a:chExt cx="566738" cy="566738"/>
          </a:xfrm>
        </p:grpSpPr>
        <p:sp>
          <p:nvSpPr>
            <p:cNvPr id="4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pPr defTabSz="1828755"/>
              <a:endParaRPr lang="en-GB" sz="36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pPr defTabSz="1828755"/>
              <a:endParaRPr lang="en-GB" sz="36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pPr defTabSz="1828755"/>
              <a:endParaRPr lang="en-GB" sz="36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pPr defTabSz="1828755"/>
              <a:endParaRPr lang="en-GB" sz="36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pPr defTabSz="1828755"/>
              <a:endParaRPr lang="en-GB" sz="36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323790" y="2053615"/>
            <a:ext cx="180488" cy="152657"/>
            <a:chOff x="2455863" y="2411803"/>
            <a:chExt cx="566738" cy="566738"/>
          </a:xfrm>
        </p:grpSpPr>
        <p:sp>
          <p:nvSpPr>
            <p:cNvPr id="4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pPr defTabSz="1828755"/>
              <a:endParaRPr lang="en-GB" sz="36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pPr defTabSz="1828755"/>
              <a:endParaRPr lang="en-GB" sz="36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pPr defTabSz="1828755"/>
              <a:endParaRPr lang="en-GB" sz="36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2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pPr defTabSz="1828755"/>
              <a:endParaRPr lang="en-GB" sz="36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pPr defTabSz="1828755"/>
              <a:endParaRPr lang="en-GB" sz="36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54" name="Oval 107"/>
          <p:cNvSpPr>
            <a:spLocks noChangeArrowheads="1"/>
          </p:cNvSpPr>
          <p:nvPr/>
        </p:nvSpPr>
        <p:spPr bwMode="auto">
          <a:xfrm>
            <a:off x="1888968" y="1997983"/>
            <a:ext cx="135588" cy="114881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82880" tIns="91440" rIns="182880" bIns="91440" numCol="1" anchor="t" anchorCtr="0" compatLnSpc="1">
            <a:prstTxWarp prst="textNoShape">
              <a:avLst/>
            </a:prstTxWarp>
          </a:bodyPr>
          <a:lstStyle/>
          <a:p>
            <a:pPr defTabSz="1828755"/>
            <a:endParaRPr lang="en-GB" sz="36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" name="Tieng vo tay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9354800" y="8503556"/>
            <a:ext cx="1219200" cy="1219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66305B0-56EF-EB76-FC6F-389E169C40C9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738945" y="3672738"/>
            <a:ext cx="3315846" cy="226023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3A3C6DB-806C-5636-AFAB-7444A8B1F2E8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3825659" y="6883693"/>
            <a:ext cx="3194547" cy="233083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2E85BA7-B6FE-E3F8-E09C-FC9FF7F44BD9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239665" y="3667732"/>
            <a:ext cx="3398288" cy="241597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135B728-2A7A-F304-BD63-AE475B2EFFC1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0293833" y="7032473"/>
            <a:ext cx="3761205" cy="2194989"/>
          </a:xfrm>
          <a:prstGeom prst="rect">
            <a:avLst/>
          </a:prstGeom>
        </p:spPr>
      </p:pic>
      <p:sp>
        <p:nvSpPr>
          <p:cNvPr id="3" name="Explosion 1 5">
            <a:extLst>
              <a:ext uri="{FF2B5EF4-FFF2-40B4-BE49-F238E27FC236}">
                <a16:creationId xmlns:a16="http://schemas.microsoft.com/office/drawing/2014/main" id="{2A94FD54-9F9E-3D38-4480-96B7C666065B}"/>
              </a:ext>
            </a:extLst>
          </p:cNvPr>
          <p:cNvSpPr/>
          <p:nvPr/>
        </p:nvSpPr>
        <p:spPr>
          <a:xfrm>
            <a:off x="14592500" y="3606569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</a:p>
        </p:txBody>
      </p:sp>
    </p:spTree>
    <p:extLst>
      <p:ext uri="{BB962C8B-B14F-4D97-AF65-F5344CB8AC3E}">
        <p14:creationId xmlns:p14="http://schemas.microsoft.com/office/powerpoint/2010/main" val="2389312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50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3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4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audio>
              <p:cMediaNode vol="8000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  <p:bldP spid="25" grpId="0" animBg="1"/>
      <p:bldP spid="26" grpId="0" animBg="1"/>
      <p:bldP spid="27" grpId="0" animBg="1"/>
      <p:bldP spid="5" grpId="0"/>
      <p:bldP spid="3" grpId="0" animBg="1"/>
      <p:bldP spid="3" grpId="1" animBg="1"/>
      <p:bldP spid="3" grpId="2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5753513" y="6095045"/>
            <a:ext cx="1981200" cy="3314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15552923" y="6622901"/>
            <a:ext cx="1981200" cy="2168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12756072" y="6577724"/>
            <a:ext cx="1638300" cy="2288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:\Users\ADMIN\Desktop\Bach tuyet\43ebd44d263606f876d42fd2f199ea61 (7)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36022" y1="33071" x2="71505" y2="401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83591" flipH="1">
            <a:off x="8809864" y="5728079"/>
            <a:ext cx="2684570" cy="3620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-985541"/>
            <a:ext cx="10515600" cy="11802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59063" y="-1833921"/>
            <a:ext cx="10820400" cy="12463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-937261"/>
            <a:ext cx="10820400" cy="11414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0" y="-985544"/>
            <a:ext cx="10515600" cy="11802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3656" y="-3941230"/>
            <a:ext cx="14250744" cy="7339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/>
          <p:cNvSpPr txBox="1"/>
          <p:nvPr/>
        </p:nvSpPr>
        <p:spPr>
          <a:xfrm>
            <a:off x="2860745" y="503666"/>
            <a:ext cx="12180077" cy="22065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828755">
              <a:lnSpc>
                <a:spcPct val="120000"/>
              </a:lnSpc>
            </a:pPr>
            <a:r>
              <a:rPr lang="en-US" sz="6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60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Đâu</a:t>
            </a:r>
            <a:r>
              <a:rPr lang="en-US" sz="6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6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6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6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6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cấu</a:t>
            </a:r>
            <a:r>
              <a:rPr lang="en-US" sz="6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trúc</a:t>
            </a:r>
            <a:r>
              <a:rPr lang="en-US" sz="6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 defTabSz="1828755">
              <a:lnSpc>
                <a:spcPct val="120000"/>
              </a:lnSpc>
            </a:pPr>
            <a:r>
              <a:rPr lang="en-US" sz="60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US" sz="6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&lt;</a:t>
            </a:r>
            <a:r>
              <a:rPr lang="en-US" sz="60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6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kiện</a:t>
            </a:r>
            <a:r>
              <a:rPr lang="en-US" sz="6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 </a:t>
            </a:r>
            <a:r>
              <a:rPr lang="en-US" sz="60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6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&lt;</a:t>
            </a:r>
            <a:r>
              <a:rPr lang="en-US" sz="60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6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6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</a:t>
            </a:r>
            <a:endParaRPr lang="en-US" sz="56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7" name="Picture 11" descr="C:\Users\ADMIN\Desktop\Tai nguyen thiet ke tro choi\Bảng gỗ\Picture1 (2).png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05101" y="825262"/>
            <a:ext cx="2425700" cy="103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Explosion 1 47"/>
          <p:cNvSpPr/>
          <p:nvPr/>
        </p:nvSpPr>
        <p:spPr>
          <a:xfrm>
            <a:off x="7876046" y="6658522"/>
            <a:ext cx="6025656" cy="4094843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755"/>
            <a:r>
              <a:rPr lang="en-US" sz="4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2237453" y="3464262"/>
            <a:ext cx="5644122" cy="2903055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755"/>
            <a:r>
              <a:rPr lang="en-US" sz="4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48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4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sz="4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cơm</a:t>
            </a:r>
            <a:r>
              <a:rPr lang="en-US" sz="4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 </a:t>
            </a:r>
            <a:r>
              <a:rPr lang="en-US" sz="48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sz="4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50" name="Rounded Rectangle 49"/>
          <p:cNvSpPr/>
          <p:nvPr/>
        </p:nvSpPr>
        <p:spPr>
          <a:xfrm>
            <a:off x="10446559" y="3461802"/>
            <a:ext cx="6679466" cy="3006219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69145" indent="-769145" algn="just" defTabSz="1828755"/>
            <a:r>
              <a:rPr lang="en-US" sz="4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48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US" sz="4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a&gt;0 </a:t>
            </a:r>
            <a:r>
              <a:rPr lang="en-US" sz="48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4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4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4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4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 chia </a:t>
            </a:r>
            <a:r>
              <a:rPr lang="en-US" sz="48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4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</a:t>
            </a:r>
          </a:p>
        </p:txBody>
      </p:sp>
      <p:pic>
        <p:nvPicPr>
          <p:cNvPr id="53" name="Picture 4" descr="C:\Users\ADMIN\Desktop\Bach tuyet\Blanca_Nieves.8.pn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41056" y="5182849"/>
            <a:ext cx="3431972" cy="5954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52400" y="759485"/>
            <a:ext cx="2133600" cy="103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Tieng vo tay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9354800" y="8503556"/>
            <a:ext cx="1219200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501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5595" fill="hold"/>
                                        <p:tgtEl>
                                          <p:spTgt spid="7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0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0"/>
                </p:tgtEl>
              </p:cMediaNode>
            </p:audio>
          </p:childTnLst>
        </p:cTn>
      </p:par>
    </p:tnLst>
    <p:bldLst>
      <p:bldP spid="46" grpId="0"/>
      <p:bldP spid="48" grpId="0" animBg="1"/>
      <p:bldP spid="48" grpId="1" animBg="1"/>
      <p:bldP spid="48" grpId="2" animBg="1"/>
      <p:bldP spid="49" grpId="0" animBg="1"/>
      <p:bldP spid="5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Bach tuyet\b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14592714" y="5962469"/>
            <a:ext cx="1981200" cy="3314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11011313" y="7053474"/>
            <a:ext cx="1981200" cy="2168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7152935" y="7016167"/>
            <a:ext cx="1638300" cy="2288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ADMIN\Desktop\Bach tuyet\43ebd44d263606f876d42fd2f199ea61 (2)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22133" y1="31361" x2="44000" y2="50296"/>
                        <a14:foregroundMark x1="64267" y1="40039" x2="40800" y2="47535"/>
                        <a14:foregroundMark x1="44533" y1="14398" x2="40800" y2="25444"/>
                        <a14:foregroundMark x1="26400" y1="22288" x2="16800" y2="337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11047">
            <a:off x="3327995" y="5782268"/>
            <a:ext cx="3114672" cy="4211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113" y="-526736"/>
            <a:ext cx="10515600" cy="11802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3713" y="-1203961"/>
            <a:ext cx="10820400" cy="11414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-985540"/>
            <a:ext cx="10820400" cy="11414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8025" y="-570831"/>
            <a:ext cx="10515600" cy="11802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1108" y="-4702842"/>
            <a:ext cx="13849098" cy="8937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/>
          <p:cNvSpPr txBox="1"/>
          <p:nvPr/>
        </p:nvSpPr>
        <p:spPr>
          <a:xfrm>
            <a:off x="3504376" y="3076917"/>
            <a:ext cx="113931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828755"/>
            <a:r>
              <a:rPr lang="en-US" sz="48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sz="4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lệnh</a:t>
            </a:r>
            <a:r>
              <a:rPr lang="en-US" sz="4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4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4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cấu</a:t>
            </a:r>
            <a:r>
              <a:rPr lang="en-US" sz="4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trúc</a:t>
            </a:r>
            <a:r>
              <a:rPr lang="en-US" sz="4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dạng</a:t>
            </a:r>
            <a:r>
              <a:rPr lang="en-US" sz="4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4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32" name="Picture 11" descr="C:\Users\ADMIN\Desktop\Tai nguyen thiet ke tro choi\Bảng gỗ\Picture1 (2).png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97563" y="571501"/>
            <a:ext cx="2425700" cy="103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Rounded Rectangle 43"/>
          <p:cNvSpPr/>
          <p:nvPr/>
        </p:nvSpPr>
        <p:spPr>
          <a:xfrm>
            <a:off x="2021060" y="4567079"/>
            <a:ext cx="3836571" cy="1566266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755"/>
            <a:r>
              <a:rPr lang="en-US" sz="4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48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rẽ</a:t>
            </a:r>
            <a:r>
              <a:rPr lang="en-US" sz="4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nhánh</a:t>
            </a:r>
            <a:r>
              <a:rPr lang="en-US" sz="4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dạng</a:t>
            </a:r>
            <a:r>
              <a:rPr lang="en-US" sz="4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thiếu</a:t>
            </a:r>
            <a:endParaRPr lang="en-US" sz="48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Rounded Rectangle 44"/>
          <p:cNvSpPr/>
          <p:nvPr/>
        </p:nvSpPr>
        <p:spPr>
          <a:xfrm>
            <a:off x="6049592" y="4563220"/>
            <a:ext cx="4114002" cy="1566266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755"/>
            <a:r>
              <a:rPr lang="en-US" sz="4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48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Lặp</a:t>
            </a:r>
            <a:r>
              <a:rPr lang="en-US" sz="4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sz="4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4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endParaRPr lang="en-US" sz="48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10328775" y="4547371"/>
            <a:ext cx="3767454" cy="1566266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755"/>
            <a:r>
              <a:rPr lang="en-US" sz="4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sz="48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Lặp</a:t>
            </a:r>
            <a:r>
              <a:rPr lang="en-US" sz="4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liên</a:t>
            </a:r>
            <a:r>
              <a:rPr lang="en-US" sz="4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tục</a:t>
            </a:r>
            <a:endParaRPr lang="en-US" sz="48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14225691" y="4563218"/>
            <a:ext cx="3787653" cy="1566266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755"/>
            <a:r>
              <a:rPr lang="en-US" sz="4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en-US" sz="48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Lặp</a:t>
            </a:r>
            <a:r>
              <a:rPr lang="en-US" sz="4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4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kiện</a:t>
            </a:r>
            <a:endParaRPr lang="en-US" sz="48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7" name="Picture 3" descr="C:\Users\ADMIN\Desktop\Bach tuyet\43ebd44d263606f876d42fd2f199ea61 (6).jp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99730" l="0" r="96894">
                        <a14:foregroundMark x1="46584" y1="15676" x2="56646" y2="19730"/>
                        <a14:foregroundMark x1="66708" y1="13784" x2="66335" y2="24054"/>
                        <a14:foregroundMark x1="68944" y1="14595" x2="68199" y2="23784"/>
                        <a14:foregroundMark x1="19006" y1="52973" x2="19379" y2="70811"/>
                        <a14:foregroundMark x1="7453" y1="65135" x2="38758" y2="64865"/>
                        <a14:foregroundMark x1="17516" y1="51622" x2="29814" y2="58378"/>
                        <a14:foregroundMark x1="7826" y1="63514" x2="19752" y2="629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491659" y="4859724"/>
            <a:ext cx="4609166" cy="6631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52400" y="759485"/>
            <a:ext cx="2133600" cy="103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Tieng vo tay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9354800" y="8503556"/>
            <a:ext cx="1219200" cy="12192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3E8033B-BA54-5337-BFB8-8AB12DE0D8E1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4919633" y="206300"/>
            <a:ext cx="7821153" cy="2812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341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5595" fill="hold"/>
                                        <p:tgtEl>
                                          <p:spTgt spid="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9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9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1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audio>
              <p:cMediaNode vol="80000">
                <p:cTn id="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9"/>
                </p:tgtEl>
              </p:cMediaNode>
            </p:audio>
          </p:childTnLst>
        </p:cTn>
      </p:par>
    </p:tnLst>
    <p:bldLst>
      <p:bldP spid="31" grpId="0"/>
      <p:bldP spid="44" grpId="0" animBg="1"/>
      <p:bldP spid="44" grpId="1" animBg="1"/>
      <p:bldP spid="45" grpId="0" animBg="1"/>
      <p:bldP spid="46" grpId="0" animBg="1"/>
      <p:bldP spid="4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Bach tuyet\51832wid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56416"/>
            <a:ext cx="18288000" cy="10543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7685615" y="5790905"/>
            <a:ext cx="1981200" cy="3314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15041030" y="6113060"/>
            <a:ext cx="1981200" cy="2168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4266092" y="6875443"/>
            <a:ext cx="1638300" cy="2288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\Desktop\Bach tuyet\happy-dwarf-png-disney-art-106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96539">
            <a:off x="11014039" y="5527496"/>
            <a:ext cx="1975748" cy="3339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-886041"/>
            <a:ext cx="10515600" cy="11802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7600" y="-1127761"/>
            <a:ext cx="10820400" cy="11414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0000" y="-1546861"/>
            <a:ext cx="10820400" cy="11414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3350" y="-985541"/>
            <a:ext cx="10515600" cy="11802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9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5106" y="5125342"/>
            <a:ext cx="2738021" cy="5901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11" descr="C:\Users\ADMIN\Desktop\Tai nguyen thiet ke tro choi\Bảng gỗ\Picture1 (2).png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24133" y="649480"/>
            <a:ext cx="2425700" cy="103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Rounded Rectangle 43"/>
          <p:cNvSpPr/>
          <p:nvPr/>
        </p:nvSpPr>
        <p:spPr>
          <a:xfrm>
            <a:off x="10769363" y="3834794"/>
            <a:ext cx="6392232" cy="2039015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828755"/>
            <a:r>
              <a:rPr lang="en-US" sz="4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</a:t>
            </a:r>
          </a:p>
        </p:txBody>
      </p:sp>
      <p:sp>
        <p:nvSpPr>
          <p:cNvPr id="45" name="Rounded Rectangle 44"/>
          <p:cNvSpPr/>
          <p:nvPr/>
        </p:nvSpPr>
        <p:spPr>
          <a:xfrm>
            <a:off x="1647560" y="3883135"/>
            <a:ext cx="7071980" cy="2053163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828755"/>
            <a:r>
              <a:rPr lang="en-US" sz="4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</a:t>
            </a:r>
          </a:p>
        </p:txBody>
      </p:sp>
      <p:pic>
        <p:nvPicPr>
          <p:cNvPr id="21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52400" y="759485"/>
            <a:ext cx="2133600" cy="103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Tieng vo tay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9354800" y="8503556"/>
            <a:ext cx="1219200" cy="1219200"/>
          </a:xfrm>
          <a:prstGeom prst="rect">
            <a:avLst/>
          </a:prstGeom>
        </p:spPr>
      </p:pic>
      <p:pic>
        <p:nvPicPr>
          <p:cNvPr id="2" name="Picture 10" descr="C:\Users\ADMIN\Desktop\Tai nguyen thiet ke tro choi\Bảng gỗ\wooden-blank-sign-clipart-1.jpg">
            <a:extLst>
              <a:ext uri="{FF2B5EF4-FFF2-40B4-BE49-F238E27FC236}">
                <a16:creationId xmlns:a16="http://schemas.microsoft.com/office/drawing/2014/main" id="{3B4055A0-9C94-990C-57D9-F2996A6D35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9051" y="-5068449"/>
            <a:ext cx="13849098" cy="8937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4C687A0-623F-7359-5890-DD47C46280E2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942946" y="29344"/>
            <a:ext cx="7821153" cy="28126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719A95B-4324-ACBA-05C0-31644CE59D89}"/>
              </a:ext>
            </a:extLst>
          </p:cNvPr>
          <p:cNvSpPr txBox="1"/>
          <p:nvPr/>
        </p:nvSpPr>
        <p:spPr>
          <a:xfrm>
            <a:off x="3234191" y="2862600"/>
            <a:ext cx="113931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828755"/>
            <a:r>
              <a:rPr lang="en-US" sz="48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4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kiện</a:t>
            </a:r>
            <a:r>
              <a:rPr lang="en-US" sz="4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sz="4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lệnh</a:t>
            </a:r>
            <a:r>
              <a:rPr lang="en-US" sz="4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4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endParaRPr lang="en-US" sz="48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77C7242-75DC-C5F1-5090-737E56905723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503155" y="4350006"/>
            <a:ext cx="5916870" cy="119747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64A6828-704E-0101-6B82-B769D815DFBB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761442" y="4221846"/>
            <a:ext cx="5100638" cy="1400175"/>
          </a:xfrm>
          <a:prstGeom prst="rect">
            <a:avLst/>
          </a:prstGeom>
        </p:spPr>
      </p:pic>
      <p:sp>
        <p:nvSpPr>
          <p:cNvPr id="5" name="Explosion 1 5">
            <a:extLst>
              <a:ext uri="{FF2B5EF4-FFF2-40B4-BE49-F238E27FC236}">
                <a16:creationId xmlns:a16="http://schemas.microsoft.com/office/drawing/2014/main" id="{3CDD13DA-635C-C79E-0E7E-B6AD992ED3BB}"/>
              </a:ext>
            </a:extLst>
          </p:cNvPr>
          <p:cNvSpPr/>
          <p:nvPr/>
        </p:nvSpPr>
        <p:spPr>
          <a:xfrm>
            <a:off x="9317896" y="7294374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</a:p>
        </p:txBody>
      </p:sp>
    </p:spTree>
    <p:extLst>
      <p:ext uri="{BB962C8B-B14F-4D97-AF65-F5344CB8AC3E}">
        <p14:creationId xmlns:p14="http://schemas.microsoft.com/office/powerpoint/2010/main" val="3650585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5042" fill="hold"/>
                                        <p:tgtEl>
                                          <p:spTgt spid="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5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audio>
              <p:cMediaNode vol="8000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9"/>
                </p:tgtEl>
              </p:cMediaNode>
            </p:audio>
          </p:childTnLst>
        </p:cTn>
      </p:par>
    </p:tnLst>
    <p:bldLst>
      <p:bldP spid="44" grpId="0" animBg="1"/>
      <p:bldP spid="45" grpId="0" animBg="1"/>
      <p:bldP spid="45" grpId="1" animBg="1"/>
      <p:bldP spid="4" grpId="0"/>
      <p:bldP spid="5" grpId="0" animBg="1"/>
      <p:bldP spid="5" grpId="1" animBg="1"/>
      <p:bldP spid="5" grpId="2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4938812" y="6095042"/>
            <a:ext cx="1981200" cy="3314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11527373" y="6622901"/>
            <a:ext cx="1981200" cy="2168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8730522" y="6577724"/>
            <a:ext cx="1638300" cy="2288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Bach tuyet\43ebd44d263606f876d42fd2f199ea61 (3)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47191" y1="30807" x2="57978" y2="630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44190" flipH="1">
            <a:off x="14277278" y="5873750"/>
            <a:ext cx="3492167" cy="3175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0524" y="-804746"/>
            <a:ext cx="10515600" cy="11802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70541" y="-1127763"/>
            <a:ext cx="10820400" cy="11414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-1127761"/>
            <a:ext cx="10820400" cy="11414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2774" y="-824271"/>
            <a:ext cx="10515600" cy="11802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11" descr="C:\Users\ADMIN\Desktop\Tai nguyen thiet ke tro choi\Bảng gỗ\Picture1 (2).png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92401" y="715069"/>
            <a:ext cx="2425700" cy="103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Rounded Rectangle 48"/>
          <p:cNvSpPr/>
          <p:nvPr/>
        </p:nvSpPr>
        <p:spPr>
          <a:xfrm>
            <a:off x="2277477" y="4465527"/>
            <a:ext cx="6866523" cy="184913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828755"/>
            <a:r>
              <a:rPr lang="en-US" sz="4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</a:p>
        </p:txBody>
      </p:sp>
      <p:sp>
        <p:nvSpPr>
          <p:cNvPr id="50" name="Rounded Rectangle 49"/>
          <p:cNvSpPr/>
          <p:nvPr/>
        </p:nvSpPr>
        <p:spPr>
          <a:xfrm>
            <a:off x="9828267" y="4486952"/>
            <a:ext cx="7605501" cy="183776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828755"/>
            <a:r>
              <a:rPr lang="en-US" sz="4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</a:p>
        </p:txBody>
      </p:sp>
      <p:pic>
        <p:nvPicPr>
          <p:cNvPr id="51" name="Picture 9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505" y="4991102"/>
            <a:ext cx="2738021" cy="5901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52400" y="759485"/>
            <a:ext cx="2133600" cy="103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1" name="Group 40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2984863" y="2522299"/>
            <a:ext cx="180488" cy="152657"/>
            <a:chOff x="2455863" y="2411803"/>
            <a:chExt cx="566738" cy="566738"/>
          </a:xfrm>
        </p:grpSpPr>
        <p:sp>
          <p:nvSpPr>
            <p:cNvPr id="42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pPr defTabSz="1828755"/>
              <a:endParaRPr lang="en-GB" sz="36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3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pPr defTabSz="1828755"/>
              <a:endParaRPr lang="en-GB" sz="36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pPr defTabSz="1828755"/>
              <a:endParaRPr lang="en-GB" sz="36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pPr defTabSz="1828755"/>
              <a:endParaRPr lang="en-GB" sz="36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pPr defTabSz="1828755"/>
              <a:endParaRPr lang="en-GB" sz="36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2439466" y="2053615"/>
            <a:ext cx="180488" cy="152657"/>
            <a:chOff x="2455863" y="2411803"/>
            <a:chExt cx="566738" cy="566738"/>
          </a:xfrm>
        </p:grpSpPr>
        <p:sp>
          <p:nvSpPr>
            <p:cNvPr id="6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pPr defTabSz="1828755"/>
              <a:endParaRPr lang="en-GB" sz="36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pPr defTabSz="1828755"/>
              <a:endParaRPr lang="en-GB" sz="36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pPr defTabSz="1828755"/>
              <a:endParaRPr lang="en-GB" sz="36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pPr defTabSz="1828755"/>
              <a:endParaRPr lang="en-GB" sz="36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pPr defTabSz="1828755"/>
              <a:endParaRPr lang="en-GB" sz="36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68" name="Oval 107"/>
          <p:cNvSpPr>
            <a:spLocks noChangeArrowheads="1"/>
          </p:cNvSpPr>
          <p:nvPr/>
        </p:nvSpPr>
        <p:spPr bwMode="auto">
          <a:xfrm>
            <a:off x="3004644" y="1997983"/>
            <a:ext cx="135588" cy="114881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82880" tIns="91440" rIns="182880" bIns="91440" numCol="1" anchor="t" anchorCtr="0" compatLnSpc="1">
            <a:prstTxWarp prst="textNoShape">
              <a:avLst/>
            </a:prstTxWarp>
          </a:bodyPr>
          <a:lstStyle/>
          <a:p>
            <a:pPr defTabSz="1828755"/>
            <a:endParaRPr lang="en-GB" sz="36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52" name="Tieng vo tay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9354800" y="8503556"/>
            <a:ext cx="1219200" cy="1219200"/>
          </a:xfrm>
          <a:prstGeom prst="rect">
            <a:avLst/>
          </a:prstGeom>
        </p:spPr>
      </p:pic>
      <p:pic>
        <p:nvPicPr>
          <p:cNvPr id="2" name="Picture 10" descr="C:\Users\ADMIN\Desktop\Tai nguyen thiet ke tro choi\Bảng gỗ\wooden-blank-sign-clipart-1.jpg">
            <a:extLst>
              <a:ext uri="{FF2B5EF4-FFF2-40B4-BE49-F238E27FC236}">
                <a16:creationId xmlns:a16="http://schemas.microsoft.com/office/drawing/2014/main" id="{0114A714-E16D-2541-F044-04ED6E20B2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7747" y="-5262739"/>
            <a:ext cx="13849098" cy="9698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17074C0-2DDE-FA51-8D03-EE3D9E9A0681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228508" y="147530"/>
            <a:ext cx="7532763" cy="270891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3DEB7EC-AE51-F5F6-40BE-CB972F64CDFE}"/>
              </a:ext>
            </a:extLst>
          </p:cNvPr>
          <p:cNvSpPr txBox="1"/>
          <p:nvPr/>
        </p:nvSpPr>
        <p:spPr>
          <a:xfrm>
            <a:off x="4052868" y="2782818"/>
            <a:ext cx="1042850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828755"/>
            <a:r>
              <a:rPr lang="en-US" sz="48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US" sz="4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4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kiện</a:t>
            </a:r>
            <a:r>
              <a:rPr lang="en-US" sz="4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4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4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4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4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4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4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4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F2346D8-A0C6-090C-0D80-BE82D4260858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692092" y="4721661"/>
            <a:ext cx="6687063" cy="138043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C79D45D-D022-DE0B-C133-58EE9E4DC85C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3670331" y="4676808"/>
            <a:ext cx="5100638" cy="1400175"/>
          </a:xfrm>
          <a:prstGeom prst="rect">
            <a:avLst/>
          </a:prstGeom>
        </p:spPr>
      </p:pic>
      <p:sp>
        <p:nvSpPr>
          <p:cNvPr id="5" name="Explosion 1 5">
            <a:extLst>
              <a:ext uri="{FF2B5EF4-FFF2-40B4-BE49-F238E27FC236}">
                <a16:creationId xmlns:a16="http://schemas.microsoft.com/office/drawing/2014/main" id="{47FC2D06-FDFD-D087-44AC-6232E418A1B8}"/>
              </a:ext>
            </a:extLst>
          </p:cNvPr>
          <p:cNvSpPr/>
          <p:nvPr/>
        </p:nvSpPr>
        <p:spPr>
          <a:xfrm>
            <a:off x="14366559" y="7716939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</a:p>
        </p:txBody>
      </p:sp>
    </p:spTree>
    <p:extLst>
      <p:ext uri="{BB962C8B-B14F-4D97-AF65-F5344CB8AC3E}">
        <p14:creationId xmlns:p14="http://schemas.microsoft.com/office/powerpoint/2010/main" val="2151639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5042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8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9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  <p:bldLst>
      <p:bldP spid="49" grpId="0" animBg="1"/>
      <p:bldP spid="50" grpId="0" animBg="1"/>
      <p:bldP spid="4" grpId="0"/>
      <p:bldP spid="5" grpId="0" animBg="1"/>
      <p:bldP spid="5" grpId="1" animBg="1"/>
      <p:bldP spid="5" grpId="2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9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320710" y="0"/>
            <a:ext cx="20399600" cy="10287000"/>
            <a:chOff x="0" y="0"/>
            <a:chExt cx="27199466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13483466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5" name="Group 5"/>
          <p:cNvGrpSpPr/>
          <p:nvPr/>
        </p:nvGrpSpPr>
        <p:grpSpPr>
          <a:xfrm>
            <a:off x="591493" y="2003631"/>
            <a:ext cx="17105019" cy="7930170"/>
            <a:chOff x="0" y="-114206"/>
            <a:chExt cx="4505025" cy="2088605"/>
          </a:xfrm>
        </p:grpSpPr>
        <p:sp>
          <p:nvSpPr>
            <p:cNvPr id="6" name="Freeform 6"/>
            <p:cNvSpPr/>
            <p:nvPr/>
          </p:nvSpPr>
          <p:spPr>
            <a:xfrm>
              <a:off x="0" y="-114206"/>
              <a:ext cx="4505025" cy="2088605"/>
            </a:xfrm>
            <a:custGeom>
              <a:avLst/>
              <a:gdLst/>
              <a:ahLst/>
              <a:cxnLst/>
              <a:rect l="l" t="t" r="r" b="b"/>
              <a:pathLst>
                <a:path w="4505025" h="1974399">
                  <a:moveTo>
                    <a:pt x="23083" y="0"/>
                  </a:moveTo>
                  <a:lnTo>
                    <a:pt x="4481942" y="0"/>
                  </a:lnTo>
                  <a:cubicBezTo>
                    <a:pt x="4488064" y="0"/>
                    <a:pt x="4493935" y="2432"/>
                    <a:pt x="4498264" y="6761"/>
                  </a:cubicBezTo>
                  <a:cubicBezTo>
                    <a:pt x="4502593" y="11090"/>
                    <a:pt x="4505025" y="16961"/>
                    <a:pt x="4505025" y="23083"/>
                  </a:cubicBezTo>
                  <a:lnTo>
                    <a:pt x="4505025" y="1951316"/>
                  </a:lnTo>
                  <a:cubicBezTo>
                    <a:pt x="4505025" y="1957437"/>
                    <a:pt x="4502593" y="1963309"/>
                    <a:pt x="4498264" y="1967638"/>
                  </a:cubicBezTo>
                  <a:cubicBezTo>
                    <a:pt x="4493935" y="1971967"/>
                    <a:pt x="4488064" y="1974399"/>
                    <a:pt x="4481942" y="1974399"/>
                  </a:cubicBezTo>
                  <a:lnTo>
                    <a:pt x="23083" y="1974399"/>
                  </a:lnTo>
                  <a:cubicBezTo>
                    <a:pt x="16961" y="1974399"/>
                    <a:pt x="11090" y="1971967"/>
                    <a:pt x="6761" y="1967638"/>
                  </a:cubicBezTo>
                  <a:cubicBezTo>
                    <a:pt x="2432" y="1963309"/>
                    <a:pt x="0" y="1957437"/>
                    <a:pt x="0" y="1951316"/>
                  </a:cubicBezTo>
                  <a:lnTo>
                    <a:pt x="0" y="23083"/>
                  </a:lnTo>
                  <a:cubicBezTo>
                    <a:pt x="0" y="16961"/>
                    <a:pt x="2432" y="11090"/>
                    <a:pt x="6761" y="6761"/>
                  </a:cubicBezTo>
                  <a:cubicBezTo>
                    <a:pt x="11090" y="2432"/>
                    <a:pt x="16961" y="0"/>
                    <a:pt x="23083" y="0"/>
                  </a:cubicBezTo>
                  <a:close/>
                </a:path>
              </a:pathLst>
            </a:custGeom>
            <a:solidFill>
              <a:srgbClr val="AA917E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4505024" cy="200297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066800" y="2404957"/>
            <a:ext cx="16099887" cy="7158140"/>
            <a:chOff x="0" y="-44870"/>
            <a:chExt cx="4179149" cy="1070107"/>
          </a:xfrm>
        </p:grpSpPr>
        <p:sp>
          <p:nvSpPr>
            <p:cNvPr id="9" name="Freeform 9"/>
            <p:cNvSpPr/>
            <p:nvPr/>
          </p:nvSpPr>
          <p:spPr>
            <a:xfrm>
              <a:off x="0" y="-44870"/>
              <a:ext cx="4179149" cy="1070107"/>
            </a:xfrm>
            <a:custGeom>
              <a:avLst/>
              <a:gdLst/>
              <a:ahLst/>
              <a:cxnLst/>
              <a:rect l="l" t="t" r="r" b="b"/>
              <a:pathLst>
                <a:path w="4179149" h="1013846">
                  <a:moveTo>
                    <a:pt x="24883" y="0"/>
                  </a:moveTo>
                  <a:lnTo>
                    <a:pt x="4154266" y="0"/>
                  </a:lnTo>
                  <a:cubicBezTo>
                    <a:pt x="4168009" y="0"/>
                    <a:pt x="4179149" y="11141"/>
                    <a:pt x="4179149" y="24883"/>
                  </a:cubicBezTo>
                  <a:lnTo>
                    <a:pt x="4179149" y="988963"/>
                  </a:lnTo>
                  <a:cubicBezTo>
                    <a:pt x="4179149" y="995562"/>
                    <a:pt x="4176528" y="1001891"/>
                    <a:pt x="4171861" y="1006558"/>
                  </a:cubicBezTo>
                  <a:cubicBezTo>
                    <a:pt x="4167194" y="1011224"/>
                    <a:pt x="4160865" y="1013846"/>
                    <a:pt x="4154266" y="1013846"/>
                  </a:cubicBezTo>
                  <a:lnTo>
                    <a:pt x="24883" y="1013846"/>
                  </a:lnTo>
                  <a:cubicBezTo>
                    <a:pt x="18284" y="1013846"/>
                    <a:pt x="11955" y="1011224"/>
                    <a:pt x="7288" y="1006558"/>
                  </a:cubicBezTo>
                  <a:cubicBezTo>
                    <a:pt x="2622" y="1001891"/>
                    <a:pt x="0" y="995562"/>
                    <a:pt x="0" y="988963"/>
                  </a:cubicBezTo>
                  <a:lnTo>
                    <a:pt x="0" y="24883"/>
                  </a:lnTo>
                  <a:cubicBezTo>
                    <a:pt x="0" y="18284"/>
                    <a:pt x="2622" y="11955"/>
                    <a:pt x="7288" y="7288"/>
                  </a:cubicBezTo>
                  <a:cubicBezTo>
                    <a:pt x="11955" y="2622"/>
                    <a:pt x="18284" y="0"/>
                    <a:pt x="24883" y="0"/>
                  </a:cubicBezTo>
                  <a:close/>
                </a:path>
              </a:pathLst>
            </a:custGeom>
            <a:solidFill>
              <a:srgbClr val="AA917E"/>
            </a:solidFill>
            <a:ln w="38100" cap="rnd">
              <a:solidFill>
                <a:srgbClr val="ECD7C1"/>
              </a:solidFill>
              <a:prstDash val="dash"/>
              <a:round/>
            </a:ln>
          </p:spPr>
        </p:sp>
        <p:sp>
          <p:nvSpPr>
            <p:cNvPr id="10" name="TextBox 10"/>
            <p:cNvSpPr txBox="1"/>
            <p:nvPr/>
          </p:nvSpPr>
          <p:spPr>
            <a:xfrm>
              <a:off x="0" y="-28575"/>
              <a:ext cx="4179149" cy="104242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6" name="Freeform 20">
            <a:extLst>
              <a:ext uri="{FF2B5EF4-FFF2-40B4-BE49-F238E27FC236}">
                <a16:creationId xmlns:a16="http://schemas.microsoft.com/office/drawing/2014/main" id="{46C002B5-481C-168C-AA13-31038E2A5C13}"/>
              </a:ext>
            </a:extLst>
          </p:cNvPr>
          <p:cNvSpPr/>
          <p:nvPr/>
        </p:nvSpPr>
        <p:spPr>
          <a:xfrm>
            <a:off x="6354747" y="190500"/>
            <a:ext cx="5933929" cy="1394032"/>
          </a:xfrm>
          <a:custGeom>
            <a:avLst/>
            <a:gdLst/>
            <a:ahLst/>
            <a:cxnLst/>
            <a:rect l="l" t="t" r="r" b="b"/>
            <a:pathLst>
              <a:path w="5052337" h="1230933">
                <a:moveTo>
                  <a:pt x="0" y="0"/>
                </a:moveTo>
                <a:lnTo>
                  <a:pt x="5052337" y="0"/>
                </a:lnTo>
                <a:lnTo>
                  <a:pt x="5052337" y="1230933"/>
                </a:lnTo>
                <a:lnTo>
                  <a:pt x="0" y="123093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7" name="TextBox 18">
            <a:extLst>
              <a:ext uri="{FF2B5EF4-FFF2-40B4-BE49-F238E27FC236}">
                <a16:creationId xmlns:a16="http://schemas.microsoft.com/office/drawing/2014/main" id="{42B7F510-1C67-9CAD-5AC9-3CC81A3B20FB}"/>
              </a:ext>
            </a:extLst>
          </p:cNvPr>
          <p:cNvSpPr txBox="1"/>
          <p:nvPr/>
        </p:nvSpPr>
        <p:spPr>
          <a:xfrm rot="7395">
            <a:off x="5341492" y="427204"/>
            <a:ext cx="7535466" cy="8592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67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Vận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dụng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842A638-EDCF-A5B5-FEDF-A3AB2840C532}"/>
              </a:ext>
            </a:extLst>
          </p:cNvPr>
          <p:cNvSpPr txBox="1"/>
          <p:nvPr/>
        </p:nvSpPr>
        <p:spPr>
          <a:xfrm>
            <a:off x="1354326" y="2628900"/>
            <a:ext cx="15579347" cy="30560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20000"/>
              </a:lnSpc>
              <a:spcBef>
                <a:spcPts val="600"/>
              </a:spcBef>
              <a:buFont typeface="Wingdings" panose="05000000000000000000" pitchFamily="2" charset="2"/>
              <a:buChar char="v"/>
            </a:pP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Lập</a:t>
            </a:r>
            <a:r>
              <a:rPr lang="vi-VN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chương tr</a:t>
            </a: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ì</a:t>
            </a:r>
            <a:r>
              <a:rPr lang="vi-VN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</a:t>
            </a: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indent="693738" algn="just">
              <a:lnSpc>
                <a:spcPct val="120000"/>
              </a:lnSpc>
              <a:spcBef>
                <a:spcPts val="600"/>
              </a:spcBef>
            </a:pP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vi-VN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hập số bị chia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vi-VN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số chia từ bàn phím. Nếu số bị chia chia hết cho số chia thì tính thương hai số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vi-VN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thêm lệnh hiển thị để chú mèo  thông báo “Thương hai số bằng:……”</a:t>
            </a:r>
            <a:endParaRPr lang="en-US" sz="4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E4F4A0B0-92DB-0F7C-4981-C2362E27819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2000" y="5745777"/>
            <a:ext cx="8150143" cy="3731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8280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EF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393410" y="0"/>
            <a:ext cx="20399600" cy="10287000"/>
            <a:chOff x="0" y="0"/>
            <a:chExt cx="27199466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13483466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5" name="Group 5"/>
          <p:cNvGrpSpPr/>
          <p:nvPr/>
        </p:nvGrpSpPr>
        <p:grpSpPr>
          <a:xfrm rot="10800000">
            <a:off x="1000166" y="902877"/>
            <a:ext cx="15459033" cy="8565073"/>
            <a:chOff x="0" y="0"/>
            <a:chExt cx="3971830" cy="203380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971830" cy="2033805"/>
            </a:xfrm>
            <a:custGeom>
              <a:avLst/>
              <a:gdLst/>
              <a:ahLst/>
              <a:cxnLst/>
              <a:rect l="l" t="t" r="r" b="b"/>
              <a:pathLst>
                <a:path w="3971830" h="2033805">
                  <a:moveTo>
                    <a:pt x="26182" y="0"/>
                  </a:moveTo>
                  <a:lnTo>
                    <a:pt x="3945648" y="0"/>
                  </a:lnTo>
                  <a:cubicBezTo>
                    <a:pt x="3960108" y="0"/>
                    <a:pt x="3971830" y="11722"/>
                    <a:pt x="3971830" y="26182"/>
                  </a:cubicBezTo>
                  <a:lnTo>
                    <a:pt x="3971830" y="2007623"/>
                  </a:lnTo>
                  <a:cubicBezTo>
                    <a:pt x="3971830" y="2014567"/>
                    <a:pt x="3969072" y="2021226"/>
                    <a:pt x="3964162" y="2026136"/>
                  </a:cubicBezTo>
                  <a:cubicBezTo>
                    <a:pt x="3959251" y="2031047"/>
                    <a:pt x="3952592" y="2033805"/>
                    <a:pt x="3945648" y="2033805"/>
                  </a:cubicBezTo>
                  <a:lnTo>
                    <a:pt x="26182" y="2033805"/>
                  </a:lnTo>
                  <a:cubicBezTo>
                    <a:pt x="19238" y="2033805"/>
                    <a:pt x="12579" y="2031047"/>
                    <a:pt x="7669" y="2026136"/>
                  </a:cubicBezTo>
                  <a:cubicBezTo>
                    <a:pt x="2758" y="2021226"/>
                    <a:pt x="0" y="2014567"/>
                    <a:pt x="0" y="2007623"/>
                  </a:cubicBezTo>
                  <a:lnTo>
                    <a:pt x="0" y="26182"/>
                  </a:lnTo>
                  <a:cubicBezTo>
                    <a:pt x="0" y="19238"/>
                    <a:pt x="2758" y="12579"/>
                    <a:pt x="7669" y="7669"/>
                  </a:cubicBezTo>
                  <a:cubicBezTo>
                    <a:pt x="12579" y="2758"/>
                    <a:pt x="19238" y="0"/>
                    <a:pt x="26182" y="0"/>
                  </a:cubicBezTo>
                  <a:close/>
                </a:path>
              </a:pathLst>
            </a:custGeom>
            <a:solidFill>
              <a:srgbClr val="825445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3971830" cy="20623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8" name="Group 8"/>
          <p:cNvGrpSpPr/>
          <p:nvPr/>
        </p:nvGrpSpPr>
        <p:grpSpPr>
          <a:xfrm rot="10800000">
            <a:off x="16635138" y="876300"/>
            <a:ext cx="5310462" cy="8472624"/>
            <a:chOff x="0" y="-66844"/>
            <a:chExt cx="1398640" cy="2100649"/>
          </a:xfrm>
        </p:grpSpPr>
        <p:sp>
          <p:nvSpPr>
            <p:cNvPr id="9" name="Freeform 9"/>
            <p:cNvSpPr/>
            <p:nvPr/>
          </p:nvSpPr>
          <p:spPr>
            <a:xfrm>
              <a:off x="0" y="-66844"/>
              <a:ext cx="1398640" cy="2100649"/>
            </a:xfrm>
            <a:custGeom>
              <a:avLst/>
              <a:gdLst/>
              <a:ahLst/>
              <a:cxnLst/>
              <a:rect l="l" t="t" r="r" b="b"/>
              <a:pathLst>
                <a:path w="1398640" h="2033805">
                  <a:moveTo>
                    <a:pt x="74351" y="0"/>
                  </a:moveTo>
                  <a:lnTo>
                    <a:pt x="1324289" y="0"/>
                  </a:lnTo>
                  <a:cubicBezTo>
                    <a:pt x="1344008" y="0"/>
                    <a:pt x="1362920" y="7833"/>
                    <a:pt x="1376863" y="21777"/>
                  </a:cubicBezTo>
                  <a:cubicBezTo>
                    <a:pt x="1390807" y="35720"/>
                    <a:pt x="1398640" y="54632"/>
                    <a:pt x="1398640" y="74351"/>
                  </a:cubicBezTo>
                  <a:lnTo>
                    <a:pt x="1398640" y="1959454"/>
                  </a:lnTo>
                  <a:cubicBezTo>
                    <a:pt x="1398640" y="1979173"/>
                    <a:pt x="1390807" y="1998085"/>
                    <a:pt x="1376863" y="2012028"/>
                  </a:cubicBezTo>
                  <a:cubicBezTo>
                    <a:pt x="1362920" y="2025971"/>
                    <a:pt x="1344008" y="2033805"/>
                    <a:pt x="1324289" y="2033805"/>
                  </a:cubicBezTo>
                  <a:lnTo>
                    <a:pt x="74351" y="2033805"/>
                  </a:lnTo>
                  <a:cubicBezTo>
                    <a:pt x="54632" y="2033805"/>
                    <a:pt x="35720" y="2025971"/>
                    <a:pt x="21777" y="2012028"/>
                  </a:cubicBezTo>
                  <a:cubicBezTo>
                    <a:pt x="7833" y="1998085"/>
                    <a:pt x="0" y="1979173"/>
                    <a:pt x="0" y="1959454"/>
                  </a:cubicBezTo>
                  <a:lnTo>
                    <a:pt x="0" y="74351"/>
                  </a:lnTo>
                  <a:cubicBezTo>
                    <a:pt x="0" y="54632"/>
                    <a:pt x="7833" y="35720"/>
                    <a:pt x="21777" y="21777"/>
                  </a:cubicBezTo>
                  <a:cubicBezTo>
                    <a:pt x="35720" y="7833"/>
                    <a:pt x="54632" y="0"/>
                    <a:pt x="74351" y="0"/>
                  </a:cubicBezTo>
                  <a:close/>
                </a:path>
              </a:pathLst>
            </a:custGeom>
            <a:solidFill>
              <a:srgbClr val="825445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28575"/>
              <a:ext cx="1398640" cy="20623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1" name="Freeform 11"/>
          <p:cNvSpPr/>
          <p:nvPr/>
        </p:nvSpPr>
        <p:spPr>
          <a:xfrm rot="10800000">
            <a:off x="15926611" y="1675636"/>
            <a:ext cx="1142189" cy="6820664"/>
          </a:xfrm>
          <a:custGeom>
            <a:avLst/>
            <a:gdLst/>
            <a:ahLst/>
            <a:cxnLst/>
            <a:rect l="l" t="t" r="r" b="b"/>
            <a:pathLst>
              <a:path w="1142189" h="6649712">
                <a:moveTo>
                  <a:pt x="0" y="0"/>
                </a:moveTo>
                <a:lnTo>
                  <a:pt x="1142189" y="0"/>
                </a:lnTo>
                <a:lnTo>
                  <a:pt x="1142189" y="6649712"/>
                </a:lnTo>
                <a:lnTo>
                  <a:pt x="0" y="664971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b="-83216"/>
            </a:stretch>
          </a:blipFill>
        </p:spPr>
      </p:sp>
      <p:grpSp>
        <p:nvGrpSpPr>
          <p:cNvPr id="12" name="Group 12"/>
          <p:cNvGrpSpPr/>
          <p:nvPr/>
        </p:nvGrpSpPr>
        <p:grpSpPr>
          <a:xfrm rot="21593705">
            <a:off x="1548087" y="1533822"/>
            <a:ext cx="14050003" cy="7419461"/>
            <a:chOff x="0" y="0"/>
            <a:chExt cx="3486486" cy="1741851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3486486" cy="1741851"/>
            </a:xfrm>
            <a:custGeom>
              <a:avLst/>
              <a:gdLst/>
              <a:ahLst/>
              <a:cxnLst/>
              <a:rect l="l" t="t" r="r" b="b"/>
              <a:pathLst>
                <a:path w="3486486" h="1741851">
                  <a:moveTo>
                    <a:pt x="29827" y="0"/>
                  </a:moveTo>
                  <a:lnTo>
                    <a:pt x="3456660" y="0"/>
                  </a:lnTo>
                  <a:cubicBezTo>
                    <a:pt x="3473132" y="0"/>
                    <a:pt x="3486486" y="13354"/>
                    <a:pt x="3486486" y="29827"/>
                  </a:cubicBezTo>
                  <a:lnTo>
                    <a:pt x="3486486" y="1712024"/>
                  </a:lnTo>
                  <a:cubicBezTo>
                    <a:pt x="3486486" y="1719935"/>
                    <a:pt x="3483344" y="1727521"/>
                    <a:pt x="3477750" y="1733115"/>
                  </a:cubicBezTo>
                  <a:cubicBezTo>
                    <a:pt x="3472156" y="1738709"/>
                    <a:pt x="3464570" y="1741851"/>
                    <a:pt x="3456660" y="1741851"/>
                  </a:cubicBezTo>
                  <a:lnTo>
                    <a:pt x="29827" y="1741851"/>
                  </a:lnTo>
                  <a:cubicBezTo>
                    <a:pt x="13354" y="1741851"/>
                    <a:pt x="0" y="1728497"/>
                    <a:pt x="0" y="1712024"/>
                  </a:cubicBezTo>
                  <a:lnTo>
                    <a:pt x="0" y="29827"/>
                  </a:lnTo>
                  <a:cubicBezTo>
                    <a:pt x="0" y="13354"/>
                    <a:pt x="13354" y="0"/>
                    <a:pt x="29827" y="0"/>
                  </a:cubicBezTo>
                  <a:close/>
                </a:path>
              </a:pathLst>
            </a:custGeom>
            <a:solidFill>
              <a:srgbClr val="F7EFE2"/>
            </a:solidFill>
            <a:ln w="38100" cap="rnd">
              <a:solidFill>
                <a:srgbClr val="C79179"/>
              </a:solidFill>
              <a:prstDash val="dash"/>
              <a:rou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28575"/>
              <a:ext cx="3486486" cy="177042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5" name="Freeform 15"/>
          <p:cNvSpPr/>
          <p:nvPr/>
        </p:nvSpPr>
        <p:spPr>
          <a:xfrm>
            <a:off x="5470733" y="1638300"/>
            <a:ext cx="5197267" cy="1119284"/>
          </a:xfrm>
          <a:custGeom>
            <a:avLst/>
            <a:gdLst/>
            <a:ahLst/>
            <a:cxnLst/>
            <a:rect l="l" t="t" r="r" b="b"/>
            <a:pathLst>
              <a:path w="6332438" h="1542812">
                <a:moveTo>
                  <a:pt x="0" y="0"/>
                </a:moveTo>
                <a:lnTo>
                  <a:pt x="6332438" y="0"/>
                </a:lnTo>
                <a:lnTo>
                  <a:pt x="6332438" y="1542812"/>
                </a:lnTo>
                <a:lnTo>
                  <a:pt x="0" y="154281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20535852">
            <a:off x="169580" y="6297468"/>
            <a:ext cx="2123872" cy="4046635"/>
          </a:xfrm>
          <a:custGeom>
            <a:avLst/>
            <a:gdLst/>
            <a:ahLst/>
            <a:cxnLst/>
            <a:rect l="l" t="t" r="r" b="b"/>
            <a:pathLst>
              <a:path w="2398688" h="4389821">
                <a:moveTo>
                  <a:pt x="0" y="0"/>
                </a:moveTo>
                <a:lnTo>
                  <a:pt x="2398689" y="0"/>
                </a:lnTo>
                <a:lnTo>
                  <a:pt x="2398689" y="4389821"/>
                </a:lnTo>
                <a:lnTo>
                  <a:pt x="0" y="438982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8" name="TextBox 18"/>
          <p:cNvSpPr txBox="1"/>
          <p:nvPr/>
        </p:nvSpPr>
        <p:spPr>
          <a:xfrm rot="7395">
            <a:off x="5174710" y="1670348"/>
            <a:ext cx="5627479" cy="8763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67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600" b="1" i="0" u="none" strike="noStrike" kern="1200" cap="none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Ghi</a:t>
            </a:r>
            <a:r>
              <a:rPr lang="en-US" sz="5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nhớ</a:t>
            </a:r>
            <a:endParaRPr kumimoji="0" lang="en-US" sz="5600" b="1" i="0" u="none" strike="noStrike" kern="1200" cap="none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Freeform 12">
            <a:extLst>
              <a:ext uri="{FF2B5EF4-FFF2-40B4-BE49-F238E27FC236}">
                <a16:creationId xmlns:a16="http://schemas.microsoft.com/office/drawing/2014/main" id="{07D7D61C-B925-D397-3D8D-FDD3B9ECCD75}"/>
              </a:ext>
            </a:extLst>
          </p:cNvPr>
          <p:cNvSpPr/>
          <p:nvPr/>
        </p:nvSpPr>
        <p:spPr>
          <a:xfrm rot="1464226">
            <a:off x="12802022" y="941616"/>
            <a:ext cx="3937664" cy="1429517"/>
          </a:xfrm>
          <a:custGeom>
            <a:avLst/>
            <a:gdLst/>
            <a:ahLst/>
            <a:cxnLst/>
            <a:rect l="l" t="t" r="r" b="b"/>
            <a:pathLst>
              <a:path w="2866942" h="903087">
                <a:moveTo>
                  <a:pt x="0" y="0"/>
                </a:moveTo>
                <a:lnTo>
                  <a:pt x="2866943" y="0"/>
                </a:lnTo>
                <a:lnTo>
                  <a:pt x="2866943" y="903087"/>
                </a:lnTo>
                <a:lnTo>
                  <a:pt x="0" y="90308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224E1B7-6A2E-3AE6-CE74-C3E5EE16D6B4}"/>
              </a:ext>
            </a:extLst>
          </p:cNvPr>
          <p:cNvSpPr txBox="1"/>
          <p:nvPr/>
        </p:nvSpPr>
        <p:spPr>
          <a:xfrm>
            <a:off x="1660717" y="3233666"/>
            <a:ext cx="13884083" cy="53388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  <a:spcBef>
                <a:spcPts val="600"/>
              </a:spcBef>
              <a:spcAft>
                <a:spcPts val="1000"/>
              </a:spcAft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Trong cấu trúc </a:t>
            </a:r>
            <a:r>
              <a:rPr lang="vi-VN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&lt;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kiện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</a:t>
            </a:r>
            <a:r>
              <a:rPr lang="vi-VN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thì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&lt;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</a:t>
            </a:r>
            <a:r>
              <a:rPr lang="vi-VN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, công việc được thực hiện nếu 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&lt;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kiện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 </a:t>
            </a:r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đúng.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30000"/>
              </a:lnSpc>
              <a:spcBef>
                <a:spcPts val="600"/>
              </a:spcBef>
              <a:spcAft>
                <a:spcPts val="2400"/>
              </a:spcAft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Scratch cung cấp lệnh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               </a:t>
            </a:r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để điều khiển cấu trúc rẽ nhánh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30000"/>
              </a:lnSpc>
              <a:spcBef>
                <a:spcPts val="600"/>
              </a:spcBef>
              <a:spcAft>
                <a:spcPts val="1000"/>
              </a:spcAft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Khi thực hiện 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&lt;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kiện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 </a:t>
            </a:r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sẽ được kiểm tra: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30000"/>
              </a:lnSpc>
              <a:spcBef>
                <a:spcPts val="600"/>
              </a:spcBef>
              <a:spcAft>
                <a:spcPts val="1000"/>
              </a:spcAft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	+</a:t>
            </a:r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 Nếu 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&lt;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kiện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 </a:t>
            </a:r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đúng thì khối lệnh được thực hiện.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30000"/>
              </a:lnSpc>
              <a:spcBef>
                <a:spcPts val="600"/>
              </a:spcBef>
              <a:spcAft>
                <a:spcPts val="1000"/>
              </a:spcAft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	+</a:t>
            </a:r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 Nếu 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&lt;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kiện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 </a:t>
            </a:r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sai thì khối lệnh không được thực hiện.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AD9871E0-14AE-D767-04DC-3A314B6C4AC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651571" y="4668207"/>
            <a:ext cx="2111429" cy="140193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F776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393410" y="0"/>
            <a:ext cx="20399600" cy="10287000"/>
            <a:chOff x="0" y="0"/>
            <a:chExt cx="27199466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13483466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19999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5" name="Group 5"/>
          <p:cNvGrpSpPr/>
          <p:nvPr/>
        </p:nvGrpSpPr>
        <p:grpSpPr>
          <a:xfrm rot="113656">
            <a:off x="2025261" y="1550886"/>
            <a:ext cx="15080543" cy="7722103"/>
            <a:chOff x="0" y="0"/>
            <a:chExt cx="3971830" cy="203380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971830" cy="2033805"/>
            </a:xfrm>
            <a:custGeom>
              <a:avLst/>
              <a:gdLst/>
              <a:ahLst/>
              <a:cxnLst/>
              <a:rect l="l" t="t" r="r" b="b"/>
              <a:pathLst>
                <a:path w="3971830" h="2033805">
                  <a:moveTo>
                    <a:pt x="26182" y="0"/>
                  </a:moveTo>
                  <a:lnTo>
                    <a:pt x="3945648" y="0"/>
                  </a:lnTo>
                  <a:cubicBezTo>
                    <a:pt x="3960108" y="0"/>
                    <a:pt x="3971830" y="11722"/>
                    <a:pt x="3971830" y="26182"/>
                  </a:cubicBezTo>
                  <a:lnTo>
                    <a:pt x="3971830" y="2007623"/>
                  </a:lnTo>
                  <a:cubicBezTo>
                    <a:pt x="3971830" y="2014567"/>
                    <a:pt x="3969072" y="2021226"/>
                    <a:pt x="3964162" y="2026136"/>
                  </a:cubicBezTo>
                  <a:cubicBezTo>
                    <a:pt x="3959251" y="2031047"/>
                    <a:pt x="3952592" y="2033805"/>
                    <a:pt x="3945648" y="2033805"/>
                  </a:cubicBezTo>
                  <a:lnTo>
                    <a:pt x="26182" y="2033805"/>
                  </a:lnTo>
                  <a:cubicBezTo>
                    <a:pt x="19238" y="2033805"/>
                    <a:pt x="12579" y="2031047"/>
                    <a:pt x="7669" y="2026136"/>
                  </a:cubicBezTo>
                  <a:cubicBezTo>
                    <a:pt x="2758" y="2021226"/>
                    <a:pt x="0" y="2014567"/>
                    <a:pt x="0" y="2007623"/>
                  </a:cubicBezTo>
                  <a:lnTo>
                    <a:pt x="0" y="26182"/>
                  </a:lnTo>
                  <a:cubicBezTo>
                    <a:pt x="0" y="19238"/>
                    <a:pt x="2758" y="12579"/>
                    <a:pt x="7669" y="7669"/>
                  </a:cubicBezTo>
                  <a:cubicBezTo>
                    <a:pt x="12579" y="2758"/>
                    <a:pt x="19238" y="0"/>
                    <a:pt x="26182" y="0"/>
                  </a:cubicBezTo>
                  <a:close/>
                </a:path>
              </a:pathLst>
            </a:custGeom>
            <a:solidFill>
              <a:srgbClr val="ECD7C1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3971830" cy="20623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 rot="104834">
            <a:off x="3139768" y="2136395"/>
            <a:ext cx="13225815" cy="6502787"/>
            <a:chOff x="0" y="0"/>
            <a:chExt cx="3483342" cy="1712668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483342" cy="1712668"/>
            </a:xfrm>
            <a:custGeom>
              <a:avLst/>
              <a:gdLst/>
              <a:ahLst/>
              <a:cxnLst/>
              <a:rect l="l" t="t" r="r" b="b"/>
              <a:pathLst>
                <a:path w="3483342" h="1712668">
                  <a:moveTo>
                    <a:pt x="29854" y="0"/>
                  </a:moveTo>
                  <a:lnTo>
                    <a:pt x="3453489" y="0"/>
                  </a:lnTo>
                  <a:cubicBezTo>
                    <a:pt x="3469977" y="0"/>
                    <a:pt x="3483342" y="13366"/>
                    <a:pt x="3483342" y="29854"/>
                  </a:cubicBezTo>
                  <a:lnTo>
                    <a:pt x="3483342" y="1682815"/>
                  </a:lnTo>
                  <a:cubicBezTo>
                    <a:pt x="3483342" y="1699302"/>
                    <a:pt x="3469977" y="1712668"/>
                    <a:pt x="3453489" y="1712668"/>
                  </a:cubicBezTo>
                  <a:lnTo>
                    <a:pt x="29854" y="1712668"/>
                  </a:lnTo>
                  <a:cubicBezTo>
                    <a:pt x="13366" y="1712668"/>
                    <a:pt x="0" y="1699302"/>
                    <a:pt x="0" y="1682815"/>
                  </a:cubicBezTo>
                  <a:lnTo>
                    <a:pt x="0" y="29854"/>
                  </a:lnTo>
                  <a:cubicBezTo>
                    <a:pt x="0" y="13366"/>
                    <a:pt x="13366" y="0"/>
                    <a:pt x="29854" y="0"/>
                  </a:cubicBezTo>
                  <a:close/>
                </a:path>
              </a:pathLst>
            </a:custGeom>
            <a:solidFill>
              <a:srgbClr val="FAF9F0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28575"/>
              <a:ext cx="3483342" cy="174124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 rot="113656">
            <a:off x="-3602615" y="1209218"/>
            <a:ext cx="5310462" cy="7722103"/>
            <a:chOff x="0" y="0"/>
            <a:chExt cx="1398640" cy="2033805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398640" cy="2033805"/>
            </a:xfrm>
            <a:custGeom>
              <a:avLst/>
              <a:gdLst/>
              <a:ahLst/>
              <a:cxnLst/>
              <a:rect l="l" t="t" r="r" b="b"/>
              <a:pathLst>
                <a:path w="1398640" h="2033805">
                  <a:moveTo>
                    <a:pt x="74351" y="0"/>
                  </a:moveTo>
                  <a:lnTo>
                    <a:pt x="1324289" y="0"/>
                  </a:lnTo>
                  <a:cubicBezTo>
                    <a:pt x="1344008" y="0"/>
                    <a:pt x="1362920" y="7833"/>
                    <a:pt x="1376863" y="21777"/>
                  </a:cubicBezTo>
                  <a:cubicBezTo>
                    <a:pt x="1390807" y="35720"/>
                    <a:pt x="1398640" y="54632"/>
                    <a:pt x="1398640" y="74351"/>
                  </a:cubicBezTo>
                  <a:lnTo>
                    <a:pt x="1398640" y="1959454"/>
                  </a:lnTo>
                  <a:cubicBezTo>
                    <a:pt x="1398640" y="1979173"/>
                    <a:pt x="1390807" y="1998085"/>
                    <a:pt x="1376863" y="2012028"/>
                  </a:cubicBezTo>
                  <a:cubicBezTo>
                    <a:pt x="1362920" y="2025971"/>
                    <a:pt x="1344008" y="2033805"/>
                    <a:pt x="1324289" y="2033805"/>
                  </a:cubicBezTo>
                  <a:lnTo>
                    <a:pt x="74351" y="2033805"/>
                  </a:lnTo>
                  <a:cubicBezTo>
                    <a:pt x="54632" y="2033805"/>
                    <a:pt x="35720" y="2025971"/>
                    <a:pt x="21777" y="2012028"/>
                  </a:cubicBezTo>
                  <a:cubicBezTo>
                    <a:pt x="7833" y="1998085"/>
                    <a:pt x="0" y="1979173"/>
                    <a:pt x="0" y="1959454"/>
                  </a:cubicBezTo>
                  <a:lnTo>
                    <a:pt x="0" y="74351"/>
                  </a:lnTo>
                  <a:cubicBezTo>
                    <a:pt x="0" y="54632"/>
                    <a:pt x="7833" y="35720"/>
                    <a:pt x="21777" y="21777"/>
                  </a:cubicBezTo>
                  <a:cubicBezTo>
                    <a:pt x="35720" y="7833"/>
                    <a:pt x="54632" y="0"/>
                    <a:pt x="74351" y="0"/>
                  </a:cubicBezTo>
                  <a:close/>
                </a:path>
              </a:pathLst>
            </a:custGeom>
            <a:solidFill>
              <a:srgbClr val="ECD7C1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0" y="-28575"/>
              <a:ext cx="1398640" cy="20623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 rot="114685">
            <a:off x="3149061" y="2096313"/>
            <a:ext cx="13207230" cy="6537579"/>
          </a:xfrm>
          <a:custGeom>
            <a:avLst/>
            <a:gdLst/>
            <a:ahLst/>
            <a:cxnLst/>
            <a:rect l="l" t="t" r="r" b="b"/>
            <a:pathLst>
              <a:path w="13207230" h="6537579">
                <a:moveTo>
                  <a:pt x="0" y="0"/>
                </a:moveTo>
                <a:lnTo>
                  <a:pt x="13207230" y="0"/>
                </a:lnTo>
                <a:lnTo>
                  <a:pt x="13207230" y="6537579"/>
                </a:lnTo>
                <a:lnTo>
                  <a:pt x="0" y="653757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19999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132327">
            <a:off x="1287777" y="1955792"/>
            <a:ext cx="1142189" cy="6649712"/>
          </a:xfrm>
          <a:custGeom>
            <a:avLst/>
            <a:gdLst/>
            <a:ahLst/>
            <a:cxnLst/>
            <a:rect l="l" t="t" r="r" b="b"/>
            <a:pathLst>
              <a:path w="1142189" h="6649712">
                <a:moveTo>
                  <a:pt x="0" y="0"/>
                </a:moveTo>
                <a:lnTo>
                  <a:pt x="1142189" y="0"/>
                </a:lnTo>
                <a:lnTo>
                  <a:pt x="1142189" y="6649712"/>
                </a:lnTo>
                <a:lnTo>
                  <a:pt x="0" y="664971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b="-83216"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2385760" y="5070270"/>
            <a:ext cx="3470702" cy="5932823"/>
          </a:xfrm>
          <a:custGeom>
            <a:avLst/>
            <a:gdLst/>
            <a:ahLst/>
            <a:cxnLst/>
            <a:rect l="l" t="t" r="r" b="b"/>
            <a:pathLst>
              <a:path w="3470702" h="5932823">
                <a:moveTo>
                  <a:pt x="0" y="0"/>
                </a:moveTo>
                <a:lnTo>
                  <a:pt x="3470702" y="0"/>
                </a:lnTo>
                <a:lnTo>
                  <a:pt x="3470702" y="5932823"/>
                </a:lnTo>
                <a:lnTo>
                  <a:pt x="0" y="593282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1909642">
            <a:off x="12346788" y="219171"/>
            <a:ext cx="6235931" cy="4887510"/>
          </a:xfrm>
          <a:custGeom>
            <a:avLst/>
            <a:gdLst/>
            <a:ahLst/>
            <a:cxnLst/>
            <a:rect l="l" t="t" r="r" b="b"/>
            <a:pathLst>
              <a:path w="6235931" h="4887510">
                <a:moveTo>
                  <a:pt x="0" y="0"/>
                </a:moveTo>
                <a:lnTo>
                  <a:pt x="6235931" y="0"/>
                </a:lnTo>
                <a:lnTo>
                  <a:pt x="6235931" y="4887509"/>
                </a:lnTo>
                <a:lnTo>
                  <a:pt x="0" y="488750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8" name="TextBox 18"/>
          <p:cNvSpPr txBox="1"/>
          <p:nvPr/>
        </p:nvSpPr>
        <p:spPr>
          <a:xfrm rot="174069">
            <a:off x="4605908" y="3497845"/>
            <a:ext cx="10509822" cy="30342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30000"/>
              </a:lnSpc>
              <a:spcAft>
                <a:spcPts val="600"/>
              </a:spcAft>
            </a:pPr>
            <a:r>
              <a:rPr lang="en-US" sz="8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en-US" sz="8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ơn</a:t>
            </a:r>
            <a:r>
              <a:rPr lang="en-US" sz="8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8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8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8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lắng</a:t>
            </a:r>
            <a:r>
              <a:rPr lang="en-US" sz="8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nghe</a:t>
            </a:r>
            <a:r>
              <a:rPr lang="en-US" sz="8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9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235894" y="0"/>
            <a:ext cx="20399600" cy="10287000"/>
            <a:chOff x="0" y="0"/>
            <a:chExt cx="27199466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13483466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5" name="Group 5"/>
          <p:cNvGrpSpPr/>
          <p:nvPr/>
        </p:nvGrpSpPr>
        <p:grpSpPr>
          <a:xfrm>
            <a:off x="2024118" y="1340170"/>
            <a:ext cx="15080543" cy="7722103"/>
            <a:chOff x="0" y="0"/>
            <a:chExt cx="3971830" cy="203380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971830" cy="2033805"/>
            </a:xfrm>
            <a:custGeom>
              <a:avLst/>
              <a:gdLst/>
              <a:ahLst/>
              <a:cxnLst/>
              <a:rect l="l" t="t" r="r" b="b"/>
              <a:pathLst>
                <a:path w="3971830" h="2033805">
                  <a:moveTo>
                    <a:pt x="26182" y="0"/>
                  </a:moveTo>
                  <a:lnTo>
                    <a:pt x="3945648" y="0"/>
                  </a:lnTo>
                  <a:cubicBezTo>
                    <a:pt x="3960108" y="0"/>
                    <a:pt x="3971830" y="11722"/>
                    <a:pt x="3971830" y="26182"/>
                  </a:cubicBezTo>
                  <a:lnTo>
                    <a:pt x="3971830" y="2007623"/>
                  </a:lnTo>
                  <a:cubicBezTo>
                    <a:pt x="3971830" y="2014567"/>
                    <a:pt x="3969072" y="2021226"/>
                    <a:pt x="3964162" y="2026136"/>
                  </a:cubicBezTo>
                  <a:cubicBezTo>
                    <a:pt x="3959251" y="2031047"/>
                    <a:pt x="3952592" y="2033805"/>
                    <a:pt x="3945648" y="2033805"/>
                  </a:cubicBezTo>
                  <a:lnTo>
                    <a:pt x="26182" y="2033805"/>
                  </a:lnTo>
                  <a:cubicBezTo>
                    <a:pt x="19238" y="2033805"/>
                    <a:pt x="12579" y="2031047"/>
                    <a:pt x="7669" y="2026136"/>
                  </a:cubicBezTo>
                  <a:cubicBezTo>
                    <a:pt x="2758" y="2021226"/>
                    <a:pt x="0" y="2014567"/>
                    <a:pt x="0" y="2007623"/>
                  </a:cubicBezTo>
                  <a:lnTo>
                    <a:pt x="0" y="26182"/>
                  </a:lnTo>
                  <a:cubicBezTo>
                    <a:pt x="0" y="19238"/>
                    <a:pt x="2758" y="12579"/>
                    <a:pt x="7669" y="7669"/>
                  </a:cubicBezTo>
                  <a:cubicBezTo>
                    <a:pt x="12579" y="2758"/>
                    <a:pt x="19238" y="0"/>
                    <a:pt x="26182" y="0"/>
                  </a:cubicBezTo>
                  <a:close/>
                </a:path>
              </a:pathLst>
            </a:custGeom>
            <a:solidFill>
              <a:srgbClr val="825445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3971830" cy="20623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-3507371" y="1231675"/>
            <a:ext cx="5310462" cy="7874226"/>
            <a:chOff x="0" y="0"/>
            <a:chExt cx="1398640" cy="203380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398640" cy="2033805"/>
            </a:xfrm>
            <a:custGeom>
              <a:avLst/>
              <a:gdLst/>
              <a:ahLst/>
              <a:cxnLst/>
              <a:rect l="l" t="t" r="r" b="b"/>
              <a:pathLst>
                <a:path w="1398640" h="2033805">
                  <a:moveTo>
                    <a:pt x="74351" y="0"/>
                  </a:moveTo>
                  <a:lnTo>
                    <a:pt x="1324289" y="0"/>
                  </a:lnTo>
                  <a:cubicBezTo>
                    <a:pt x="1344008" y="0"/>
                    <a:pt x="1362920" y="7833"/>
                    <a:pt x="1376863" y="21777"/>
                  </a:cubicBezTo>
                  <a:cubicBezTo>
                    <a:pt x="1390807" y="35720"/>
                    <a:pt x="1398640" y="54632"/>
                    <a:pt x="1398640" y="74351"/>
                  </a:cubicBezTo>
                  <a:lnTo>
                    <a:pt x="1398640" y="1959454"/>
                  </a:lnTo>
                  <a:cubicBezTo>
                    <a:pt x="1398640" y="1979173"/>
                    <a:pt x="1390807" y="1998085"/>
                    <a:pt x="1376863" y="2012028"/>
                  </a:cubicBezTo>
                  <a:cubicBezTo>
                    <a:pt x="1362920" y="2025971"/>
                    <a:pt x="1344008" y="2033805"/>
                    <a:pt x="1324289" y="2033805"/>
                  </a:cubicBezTo>
                  <a:lnTo>
                    <a:pt x="74351" y="2033805"/>
                  </a:lnTo>
                  <a:cubicBezTo>
                    <a:pt x="54632" y="2033805"/>
                    <a:pt x="35720" y="2025971"/>
                    <a:pt x="21777" y="2012028"/>
                  </a:cubicBezTo>
                  <a:cubicBezTo>
                    <a:pt x="7833" y="1998085"/>
                    <a:pt x="0" y="1979173"/>
                    <a:pt x="0" y="1959454"/>
                  </a:cubicBezTo>
                  <a:lnTo>
                    <a:pt x="0" y="74351"/>
                  </a:lnTo>
                  <a:cubicBezTo>
                    <a:pt x="0" y="54632"/>
                    <a:pt x="7833" y="35720"/>
                    <a:pt x="21777" y="21777"/>
                  </a:cubicBezTo>
                  <a:cubicBezTo>
                    <a:pt x="35720" y="7833"/>
                    <a:pt x="54632" y="0"/>
                    <a:pt x="74351" y="0"/>
                  </a:cubicBezTo>
                  <a:close/>
                </a:path>
              </a:pathLst>
            </a:custGeom>
            <a:solidFill>
              <a:srgbClr val="825445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28575"/>
              <a:ext cx="1398640" cy="20623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3128753" y="1824865"/>
            <a:ext cx="13237751" cy="6613591"/>
            <a:chOff x="0" y="0"/>
            <a:chExt cx="3486486" cy="1741851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3486486" cy="1741851"/>
            </a:xfrm>
            <a:custGeom>
              <a:avLst/>
              <a:gdLst/>
              <a:ahLst/>
              <a:cxnLst/>
              <a:rect l="l" t="t" r="r" b="b"/>
              <a:pathLst>
                <a:path w="3486486" h="1741851">
                  <a:moveTo>
                    <a:pt x="29827" y="0"/>
                  </a:moveTo>
                  <a:lnTo>
                    <a:pt x="3456660" y="0"/>
                  </a:lnTo>
                  <a:cubicBezTo>
                    <a:pt x="3473132" y="0"/>
                    <a:pt x="3486486" y="13354"/>
                    <a:pt x="3486486" y="29827"/>
                  </a:cubicBezTo>
                  <a:lnTo>
                    <a:pt x="3486486" y="1712024"/>
                  </a:lnTo>
                  <a:cubicBezTo>
                    <a:pt x="3486486" y="1719935"/>
                    <a:pt x="3483344" y="1727521"/>
                    <a:pt x="3477750" y="1733115"/>
                  </a:cubicBezTo>
                  <a:cubicBezTo>
                    <a:pt x="3472156" y="1738709"/>
                    <a:pt x="3464570" y="1741851"/>
                    <a:pt x="3456660" y="1741851"/>
                  </a:cubicBezTo>
                  <a:lnTo>
                    <a:pt x="29827" y="1741851"/>
                  </a:lnTo>
                  <a:cubicBezTo>
                    <a:pt x="13354" y="1741851"/>
                    <a:pt x="0" y="1728497"/>
                    <a:pt x="0" y="1712024"/>
                  </a:cubicBezTo>
                  <a:lnTo>
                    <a:pt x="0" y="29827"/>
                  </a:lnTo>
                  <a:cubicBezTo>
                    <a:pt x="0" y="13354"/>
                    <a:pt x="13354" y="0"/>
                    <a:pt x="29827" y="0"/>
                  </a:cubicBezTo>
                  <a:close/>
                </a:path>
              </a:pathLst>
            </a:custGeom>
            <a:solidFill>
              <a:srgbClr val="F7EFE2"/>
            </a:solidFill>
            <a:ln w="38100" cap="rnd">
              <a:solidFill>
                <a:srgbClr val="C79179"/>
              </a:solidFill>
              <a:prstDash val="dash"/>
              <a:round/>
            </a:ln>
          </p:spPr>
        </p:sp>
        <p:sp>
          <p:nvSpPr>
            <p:cNvPr id="13" name="TextBox 13"/>
            <p:cNvSpPr txBox="1"/>
            <p:nvPr/>
          </p:nvSpPr>
          <p:spPr>
            <a:xfrm>
              <a:off x="0" y="-28575"/>
              <a:ext cx="3486486" cy="177042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 rot="1029">
            <a:off x="3143014" y="1859345"/>
            <a:ext cx="13209010" cy="6538460"/>
          </a:xfrm>
          <a:custGeom>
            <a:avLst/>
            <a:gdLst/>
            <a:ahLst/>
            <a:cxnLst/>
            <a:rect l="l" t="t" r="r" b="b"/>
            <a:pathLst>
              <a:path w="13209010" h="6538460">
                <a:moveTo>
                  <a:pt x="0" y="0"/>
                </a:moveTo>
                <a:lnTo>
                  <a:pt x="13209010" y="0"/>
                </a:lnTo>
                <a:lnTo>
                  <a:pt x="13209010" y="6538460"/>
                </a:lnTo>
                <a:lnTo>
                  <a:pt x="0" y="653846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19999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2435189">
            <a:off x="14462329" y="811938"/>
            <a:ext cx="2883442" cy="3253115"/>
          </a:xfrm>
          <a:custGeom>
            <a:avLst/>
            <a:gdLst/>
            <a:ahLst/>
            <a:cxnLst/>
            <a:rect l="l" t="t" r="r" b="b"/>
            <a:pathLst>
              <a:path w="2883442" h="3253115">
                <a:moveTo>
                  <a:pt x="0" y="0"/>
                </a:moveTo>
                <a:lnTo>
                  <a:pt x="2883442" y="0"/>
                </a:lnTo>
                <a:lnTo>
                  <a:pt x="2883442" y="3253115"/>
                </a:lnTo>
                <a:lnTo>
                  <a:pt x="0" y="325311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-2374795">
            <a:off x="16437101" y="7775227"/>
            <a:ext cx="2630043" cy="4114800"/>
          </a:xfrm>
          <a:custGeom>
            <a:avLst/>
            <a:gdLst/>
            <a:ahLst/>
            <a:cxnLst/>
            <a:rect l="l" t="t" r="r" b="b"/>
            <a:pathLst>
              <a:path w="2630043" h="4114800">
                <a:moveTo>
                  <a:pt x="0" y="0"/>
                </a:moveTo>
                <a:lnTo>
                  <a:pt x="2630043" y="0"/>
                </a:lnTo>
                <a:lnTo>
                  <a:pt x="263004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18671">
            <a:off x="1298385" y="1869953"/>
            <a:ext cx="1142189" cy="6649712"/>
          </a:xfrm>
          <a:custGeom>
            <a:avLst/>
            <a:gdLst/>
            <a:ahLst/>
            <a:cxnLst/>
            <a:rect l="l" t="t" r="r" b="b"/>
            <a:pathLst>
              <a:path w="1142189" h="6649712">
                <a:moveTo>
                  <a:pt x="0" y="0"/>
                </a:moveTo>
                <a:lnTo>
                  <a:pt x="1142189" y="0"/>
                </a:lnTo>
                <a:lnTo>
                  <a:pt x="1142189" y="6649712"/>
                </a:lnTo>
                <a:lnTo>
                  <a:pt x="0" y="664971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b="-83216"/>
            </a:stretch>
          </a:blipFill>
        </p:spPr>
      </p:sp>
      <p:sp>
        <p:nvSpPr>
          <p:cNvPr id="22" name="TextBox 13">
            <a:extLst>
              <a:ext uri="{FF2B5EF4-FFF2-40B4-BE49-F238E27FC236}">
                <a16:creationId xmlns:a16="http://schemas.microsoft.com/office/drawing/2014/main" id="{F013F59C-A5DD-2E56-92E9-3B4715BE8752}"/>
              </a:ext>
            </a:extLst>
          </p:cNvPr>
          <p:cNvSpPr txBox="1"/>
          <p:nvPr/>
        </p:nvSpPr>
        <p:spPr>
          <a:xfrm>
            <a:off x="3200400" y="2552700"/>
            <a:ext cx="13251252" cy="44346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30000"/>
              </a:lnSpc>
              <a:spcBef>
                <a:spcPct val="0"/>
              </a:spcBef>
            </a:pPr>
            <a:r>
              <a:rPr lang="en-US" sz="7000" b="1" dirty="0">
                <a:latin typeface="Arial" panose="020B0604020202020204" pitchFamily="34" charset="0"/>
                <a:cs typeface="Arial" panose="020B0604020202020204" pitchFamily="34" charset="0"/>
              </a:rPr>
              <a:t>BÀI 28</a:t>
            </a:r>
          </a:p>
          <a:p>
            <a:pPr algn="ctr">
              <a:lnSpc>
                <a:spcPct val="130000"/>
              </a:lnSpc>
              <a:spcBef>
                <a:spcPct val="0"/>
              </a:spcBef>
            </a:pPr>
            <a:r>
              <a:rPr lang="en-US" sz="8000" b="1" dirty="0">
                <a:latin typeface="Arial" panose="020B0604020202020204" pitchFamily="34" charset="0"/>
                <a:cs typeface="Arial" panose="020B0604020202020204" pitchFamily="34" charset="0"/>
              </a:rPr>
              <a:t>CẤU TRÚC </a:t>
            </a:r>
          </a:p>
          <a:p>
            <a:pPr algn="ctr">
              <a:lnSpc>
                <a:spcPct val="130000"/>
              </a:lnSpc>
              <a:spcBef>
                <a:spcPct val="0"/>
              </a:spcBef>
            </a:pPr>
            <a:r>
              <a:rPr lang="en-US" sz="8000" b="1" dirty="0">
                <a:latin typeface="Arial" panose="020B0604020202020204" pitchFamily="34" charset="0"/>
                <a:cs typeface="Arial" panose="020B0604020202020204" pitchFamily="34" charset="0"/>
              </a:rPr>
              <a:t>RẼ NHÁNH DẠNG THIẾU</a:t>
            </a:r>
          </a:p>
        </p:txBody>
      </p:sp>
      <p:sp>
        <p:nvSpPr>
          <p:cNvPr id="17" name="Freeform 17"/>
          <p:cNvSpPr/>
          <p:nvPr/>
        </p:nvSpPr>
        <p:spPr>
          <a:xfrm rot="7720389">
            <a:off x="-694460" y="-1506094"/>
            <a:ext cx="2525458" cy="4114800"/>
          </a:xfrm>
          <a:custGeom>
            <a:avLst/>
            <a:gdLst/>
            <a:ahLst/>
            <a:cxnLst/>
            <a:rect l="l" t="t" r="r" b="b"/>
            <a:pathLst>
              <a:path w="2525458" h="4114800">
                <a:moveTo>
                  <a:pt x="0" y="0"/>
                </a:moveTo>
                <a:lnTo>
                  <a:pt x="2525458" y="0"/>
                </a:lnTo>
                <a:lnTo>
                  <a:pt x="252545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13">
            <a:extLst>
              <a:ext uri="{FF2B5EF4-FFF2-40B4-BE49-F238E27FC236}">
                <a16:creationId xmlns:a16="http://schemas.microsoft.com/office/drawing/2014/main" id="{625DDA82-4DD2-CAFF-6228-17BC71EA2CC7}"/>
              </a:ext>
            </a:extLst>
          </p:cNvPr>
          <p:cNvSpPr/>
          <p:nvPr/>
        </p:nvSpPr>
        <p:spPr>
          <a:xfrm>
            <a:off x="1720300" y="6460231"/>
            <a:ext cx="2418370" cy="2177599"/>
          </a:xfrm>
          <a:custGeom>
            <a:avLst/>
            <a:gdLst/>
            <a:ahLst/>
            <a:cxnLst/>
            <a:rect l="l" t="t" r="r" b="b"/>
            <a:pathLst>
              <a:path w="1930640" h="1948940">
                <a:moveTo>
                  <a:pt x="0" y="0"/>
                </a:moveTo>
                <a:lnTo>
                  <a:pt x="1930640" y="0"/>
                </a:lnTo>
                <a:lnTo>
                  <a:pt x="1930640" y="1948940"/>
                </a:lnTo>
                <a:lnTo>
                  <a:pt x="0" y="1948940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9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332827" y="0"/>
            <a:ext cx="20399600" cy="10287000"/>
            <a:chOff x="0" y="0"/>
            <a:chExt cx="27199466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13483466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5" name="Group 5"/>
          <p:cNvGrpSpPr/>
          <p:nvPr/>
        </p:nvGrpSpPr>
        <p:grpSpPr>
          <a:xfrm>
            <a:off x="5213006" y="463004"/>
            <a:ext cx="12160596" cy="9555815"/>
            <a:chOff x="0" y="-28575"/>
            <a:chExt cx="2635564" cy="251675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635564" cy="2488183"/>
            </a:xfrm>
            <a:custGeom>
              <a:avLst/>
              <a:gdLst/>
              <a:ahLst/>
              <a:cxnLst/>
              <a:rect l="l" t="t" r="r" b="b"/>
              <a:pathLst>
                <a:path w="2602534" h="2488183">
                  <a:moveTo>
                    <a:pt x="39957" y="0"/>
                  </a:moveTo>
                  <a:lnTo>
                    <a:pt x="2562577" y="0"/>
                  </a:lnTo>
                  <a:cubicBezTo>
                    <a:pt x="2584644" y="0"/>
                    <a:pt x="2602534" y="17889"/>
                    <a:pt x="2602534" y="39957"/>
                  </a:cubicBezTo>
                  <a:lnTo>
                    <a:pt x="2602534" y="2448226"/>
                  </a:lnTo>
                  <a:cubicBezTo>
                    <a:pt x="2602534" y="2470293"/>
                    <a:pt x="2584644" y="2488183"/>
                    <a:pt x="2562577" y="2488183"/>
                  </a:cubicBezTo>
                  <a:lnTo>
                    <a:pt x="39957" y="2488183"/>
                  </a:lnTo>
                  <a:cubicBezTo>
                    <a:pt x="17889" y="2488183"/>
                    <a:pt x="0" y="2470293"/>
                    <a:pt x="0" y="2448226"/>
                  </a:cubicBezTo>
                  <a:lnTo>
                    <a:pt x="0" y="39957"/>
                  </a:lnTo>
                  <a:cubicBezTo>
                    <a:pt x="0" y="17889"/>
                    <a:pt x="17889" y="0"/>
                    <a:pt x="39957" y="0"/>
                  </a:cubicBezTo>
                  <a:close/>
                </a:path>
              </a:pathLst>
            </a:custGeom>
            <a:solidFill>
              <a:srgbClr val="825445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2602534" cy="25167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-2637504" y="571500"/>
            <a:ext cx="7549757" cy="9447319"/>
            <a:chOff x="0" y="0"/>
            <a:chExt cx="2097044" cy="2488183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097044" cy="2488183"/>
            </a:xfrm>
            <a:custGeom>
              <a:avLst/>
              <a:gdLst/>
              <a:ahLst/>
              <a:cxnLst/>
              <a:rect l="l" t="t" r="r" b="b"/>
              <a:pathLst>
                <a:path w="2097044" h="2488183">
                  <a:moveTo>
                    <a:pt x="49589" y="0"/>
                  </a:moveTo>
                  <a:lnTo>
                    <a:pt x="2047454" y="0"/>
                  </a:lnTo>
                  <a:cubicBezTo>
                    <a:pt x="2074842" y="0"/>
                    <a:pt x="2097044" y="22202"/>
                    <a:pt x="2097044" y="49589"/>
                  </a:cubicBezTo>
                  <a:lnTo>
                    <a:pt x="2097044" y="2438594"/>
                  </a:lnTo>
                  <a:cubicBezTo>
                    <a:pt x="2097044" y="2451746"/>
                    <a:pt x="2091819" y="2464359"/>
                    <a:pt x="2082519" y="2473659"/>
                  </a:cubicBezTo>
                  <a:cubicBezTo>
                    <a:pt x="2073220" y="2482958"/>
                    <a:pt x="2060606" y="2488183"/>
                    <a:pt x="2047454" y="2488183"/>
                  </a:cubicBezTo>
                  <a:lnTo>
                    <a:pt x="49589" y="2488183"/>
                  </a:lnTo>
                  <a:cubicBezTo>
                    <a:pt x="36437" y="2488183"/>
                    <a:pt x="23824" y="2482958"/>
                    <a:pt x="14524" y="2473659"/>
                  </a:cubicBezTo>
                  <a:cubicBezTo>
                    <a:pt x="5225" y="2464359"/>
                    <a:pt x="0" y="2451746"/>
                    <a:pt x="0" y="2438594"/>
                  </a:cubicBezTo>
                  <a:lnTo>
                    <a:pt x="0" y="49589"/>
                  </a:lnTo>
                  <a:cubicBezTo>
                    <a:pt x="0" y="36437"/>
                    <a:pt x="5225" y="23824"/>
                    <a:pt x="14524" y="14524"/>
                  </a:cubicBezTo>
                  <a:cubicBezTo>
                    <a:pt x="23824" y="5225"/>
                    <a:pt x="36437" y="0"/>
                    <a:pt x="49589" y="0"/>
                  </a:cubicBezTo>
                  <a:close/>
                </a:path>
              </a:pathLst>
            </a:custGeom>
            <a:solidFill>
              <a:srgbClr val="825445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28575"/>
              <a:ext cx="2097044" cy="25167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-2063521" y="976590"/>
            <a:ext cx="6266508" cy="8506112"/>
            <a:chOff x="0" y="0"/>
            <a:chExt cx="1700696" cy="2240293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700696" cy="2240293"/>
            </a:xfrm>
            <a:custGeom>
              <a:avLst/>
              <a:gdLst/>
              <a:ahLst/>
              <a:cxnLst/>
              <a:rect l="l" t="t" r="r" b="b"/>
              <a:pathLst>
                <a:path w="1700696" h="2240293">
                  <a:moveTo>
                    <a:pt x="61146" y="0"/>
                  </a:moveTo>
                  <a:lnTo>
                    <a:pt x="1639550" y="0"/>
                  </a:lnTo>
                  <a:cubicBezTo>
                    <a:pt x="1673320" y="0"/>
                    <a:pt x="1700696" y="27376"/>
                    <a:pt x="1700696" y="61146"/>
                  </a:cubicBezTo>
                  <a:lnTo>
                    <a:pt x="1700696" y="2179147"/>
                  </a:lnTo>
                  <a:cubicBezTo>
                    <a:pt x="1700696" y="2195364"/>
                    <a:pt x="1694254" y="2210917"/>
                    <a:pt x="1682786" y="2222384"/>
                  </a:cubicBezTo>
                  <a:cubicBezTo>
                    <a:pt x="1671319" y="2233851"/>
                    <a:pt x="1655767" y="2240293"/>
                    <a:pt x="1639550" y="2240293"/>
                  </a:cubicBezTo>
                  <a:lnTo>
                    <a:pt x="61146" y="2240293"/>
                  </a:lnTo>
                  <a:cubicBezTo>
                    <a:pt x="27376" y="2240293"/>
                    <a:pt x="0" y="2212917"/>
                    <a:pt x="0" y="2179147"/>
                  </a:cubicBezTo>
                  <a:lnTo>
                    <a:pt x="0" y="61146"/>
                  </a:lnTo>
                  <a:cubicBezTo>
                    <a:pt x="0" y="27376"/>
                    <a:pt x="27376" y="0"/>
                    <a:pt x="61146" y="0"/>
                  </a:cubicBezTo>
                  <a:close/>
                </a:path>
              </a:pathLst>
            </a:custGeom>
            <a:solidFill>
              <a:srgbClr val="F7EFE2"/>
            </a:solidFill>
            <a:ln w="38100" cap="rnd">
              <a:solidFill>
                <a:srgbClr val="8A5F36"/>
              </a:solidFill>
              <a:prstDash val="dash"/>
              <a:round/>
            </a:ln>
          </p:spPr>
        </p:sp>
        <p:sp>
          <p:nvSpPr>
            <p:cNvPr id="13" name="TextBox 13"/>
            <p:cNvSpPr txBox="1"/>
            <p:nvPr/>
          </p:nvSpPr>
          <p:spPr>
            <a:xfrm>
              <a:off x="0" y="-28575"/>
              <a:ext cx="1700696" cy="226886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5995506" y="938490"/>
            <a:ext cx="10768494" cy="8506112"/>
            <a:chOff x="0" y="0"/>
            <a:chExt cx="2194095" cy="2240293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2194095" cy="2240293"/>
            </a:xfrm>
            <a:custGeom>
              <a:avLst/>
              <a:gdLst/>
              <a:ahLst/>
              <a:cxnLst/>
              <a:rect l="l" t="t" r="r" b="b"/>
              <a:pathLst>
                <a:path w="2194095" h="2240293">
                  <a:moveTo>
                    <a:pt x="47395" y="0"/>
                  </a:moveTo>
                  <a:lnTo>
                    <a:pt x="2146700" y="0"/>
                  </a:lnTo>
                  <a:cubicBezTo>
                    <a:pt x="2159270" y="0"/>
                    <a:pt x="2171325" y="4993"/>
                    <a:pt x="2180213" y="13882"/>
                  </a:cubicBezTo>
                  <a:cubicBezTo>
                    <a:pt x="2189102" y="22770"/>
                    <a:pt x="2194095" y="34825"/>
                    <a:pt x="2194095" y="47395"/>
                  </a:cubicBezTo>
                  <a:lnTo>
                    <a:pt x="2194095" y="2192897"/>
                  </a:lnTo>
                  <a:cubicBezTo>
                    <a:pt x="2194095" y="2219073"/>
                    <a:pt x="2172876" y="2240293"/>
                    <a:pt x="2146700" y="2240293"/>
                  </a:cubicBezTo>
                  <a:lnTo>
                    <a:pt x="47395" y="2240293"/>
                  </a:lnTo>
                  <a:cubicBezTo>
                    <a:pt x="21220" y="2240293"/>
                    <a:pt x="0" y="2219073"/>
                    <a:pt x="0" y="2192897"/>
                  </a:cubicBezTo>
                  <a:lnTo>
                    <a:pt x="0" y="47395"/>
                  </a:lnTo>
                  <a:cubicBezTo>
                    <a:pt x="0" y="21220"/>
                    <a:pt x="21220" y="0"/>
                    <a:pt x="47395" y="0"/>
                  </a:cubicBezTo>
                  <a:close/>
                </a:path>
              </a:pathLst>
            </a:custGeom>
            <a:solidFill>
              <a:srgbClr val="F7EFE2"/>
            </a:solidFill>
            <a:ln w="38100" cap="rnd">
              <a:solidFill>
                <a:srgbClr val="8A5F36"/>
              </a:solidFill>
              <a:prstDash val="dash"/>
              <a:round/>
            </a:ln>
          </p:spPr>
        </p:sp>
        <p:sp>
          <p:nvSpPr>
            <p:cNvPr id="16" name="TextBox 16"/>
            <p:cNvSpPr txBox="1"/>
            <p:nvPr/>
          </p:nvSpPr>
          <p:spPr>
            <a:xfrm>
              <a:off x="0" y="-28575"/>
              <a:ext cx="2194095" cy="226886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7" name="Freeform 17"/>
          <p:cNvSpPr/>
          <p:nvPr/>
        </p:nvSpPr>
        <p:spPr>
          <a:xfrm rot="665152">
            <a:off x="-850752" y="1981847"/>
            <a:ext cx="4124428" cy="6595707"/>
          </a:xfrm>
          <a:custGeom>
            <a:avLst/>
            <a:gdLst/>
            <a:ahLst/>
            <a:cxnLst/>
            <a:rect l="l" t="t" r="r" b="b"/>
            <a:pathLst>
              <a:path w="4730158" h="7463761">
                <a:moveTo>
                  <a:pt x="0" y="0"/>
                </a:moveTo>
                <a:lnTo>
                  <a:pt x="4730159" y="0"/>
                </a:lnTo>
                <a:lnTo>
                  <a:pt x="4730159" y="7463761"/>
                </a:lnTo>
                <a:lnTo>
                  <a:pt x="0" y="746376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-1715393">
            <a:off x="16028441" y="7646621"/>
            <a:ext cx="1546786" cy="2417679"/>
          </a:xfrm>
          <a:custGeom>
            <a:avLst/>
            <a:gdLst/>
            <a:ahLst/>
            <a:cxnLst/>
            <a:rect l="l" t="t" r="r" b="b"/>
            <a:pathLst>
              <a:path w="1546786" h="2417679">
                <a:moveTo>
                  <a:pt x="0" y="0"/>
                </a:moveTo>
                <a:lnTo>
                  <a:pt x="1546786" y="0"/>
                </a:lnTo>
                <a:lnTo>
                  <a:pt x="1546786" y="2417680"/>
                </a:lnTo>
                <a:lnTo>
                  <a:pt x="0" y="241768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4559692" y="1508652"/>
            <a:ext cx="1079108" cy="7365787"/>
          </a:xfrm>
          <a:custGeom>
            <a:avLst/>
            <a:gdLst/>
            <a:ahLst/>
            <a:cxnLst/>
            <a:rect l="l" t="t" r="r" b="b"/>
            <a:pathLst>
              <a:path w="1079108" h="7365787">
                <a:moveTo>
                  <a:pt x="0" y="0"/>
                </a:moveTo>
                <a:lnTo>
                  <a:pt x="1079108" y="0"/>
                </a:lnTo>
                <a:lnTo>
                  <a:pt x="1079108" y="7365787"/>
                </a:lnTo>
                <a:lnTo>
                  <a:pt x="0" y="736578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b="-56269"/>
            </a:stretch>
          </a:blipFill>
        </p:spPr>
      </p:sp>
      <p:sp>
        <p:nvSpPr>
          <p:cNvPr id="20" name="Freeform 6">
            <a:extLst>
              <a:ext uri="{FF2B5EF4-FFF2-40B4-BE49-F238E27FC236}">
                <a16:creationId xmlns:a16="http://schemas.microsoft.com/office/drawing/2014/main" id="{F0607144-A5A4-E71D-9BD2-5105B157AF04}"/>
              </a:ext>
            </a:extLst>
          </p:cNvPr>
          <p:cNvSpPr/>
          <p:nvPr/>
        </p:nvSpPr>
        <p:spPr>
          <a:xfrm>
            <a:off x="6521754" y="2784371"/>
            <a:ext cx="9604933" cy="4619487"/>
          </a:xfrm>
          <a:custGeom>
            <a:avLst/>
            <a:gdLst/>
            <a:ahLst/>
            <a:cxnLst/>
            <a:rect l="l" t="t" r="r" b="b"/>
            <a:pathLst>
              <a:path w="6979166" h="4114800">
                <a:moveTo>
                  <a:pt x="0" y="0"/>
                </a:moveTo>
                <a:lnTo>
                  <a:pt x="6979166" y="0"/>
                </a:lnTo>
                <a:lnTo>
                  <a:pt x="697916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A20778D-003F-0B72-34C2-DDB1F1ED333A}"/>
              </a:ext>
            </a:extLst>
          </p:cNvPr>
          <p:cNvSpPr txBox="1"/>
          <p:nvPr/>
        </p:nvSpPr>
        <p:spPr>
          <a:xfrm>
            <a:off x="6893667" y="3924300"/>
            <a:ext cx="9233021" cy="18750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Cấu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trúc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rẽ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nhánh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dạng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thiếu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ctr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&lt;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kiện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&gt;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&lt;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&gt;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9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393410" y="0"/>
            <a:ext cx="20399600" cy="10287000"/>
            <a:chOff x="0" y="0"/>
            <a:chExt cx="27199466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13483466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5" name="Group 5"/>
          <p:cNvGrpSpPr/>
          <p:nvPr/>
        </p:nvGrpSpPr>
        <p:grpSpPr>
          <a:xfrm>
            <a:off x="8229600" y="920204"/>
            <a:ext cx="9278137" cy="8338096"/>
            <a:chOff x="0" y="-28575"/>
            <a:chExt cx="2077709" cy="219604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077709" cy="2167467"/>
            </a:xfrm>
            <a:custGeom>
              <a:avLst/>
              <a:gdLst/>
              <a:ahLst/>
              <a:cxnLst/>
              <a:rect l="l" t="t" r="r" b="b"/>
              <a:pathLst>
                <a:path w="2077709" h="2167467">
                  <a:moveTo>
                    <a:pt x="50050" y="0"/>
                  </a:moveTo>
                  <a:lnTo>
                    <a:pt x="2027658" y="0"/>
                  </a:lnTo>
                  <a:cubicBezTo>
                    <a:pt x="2055301" y="0"/>
                    <a:pt x="2077709" y="22408"/>
                    <a:pt x="2077709" y="50050"/>
                  </a:cubicBezTo>
                  <a:lnTo>
                    <a:pt x="2077709" y="2117416"/>
                  </a:lnTo>
                  <a:cubicBezTo>
                    <a:pt x="2077709" y="2145058"/>
                    <a:pt x="2055301" y="2167467"/>
                    <a:pt x="2027658" y="2167467"/>
                  </a:cubicBezTo>
                  <a:lnTo>
                    <a:pt x="50050" y="2167467"/>
                  </a:lnTo>
                  <a:cubicBezTo>
                    <a:pt x="36776" y="2167467"/>
                    <a:pt x="24046" y="2162194"/>
                    <a:pt x="14659" y="2152807"/>
                  </a:cubicBezTo>
                  <a:cubicBezTo>
                    <a:pt x="5273" y="2143421"/>
                    <a:pt x="0" y="2130690"/>
                    <a:pt x="0" y="2117416"/>
                  </a:cubicBezTo>
                  <a:lnTo>
                    <a:pt x="0" y="50050"/>
                  </a:lnTo>
                  <a:cubicBezTo>
                    <a:pt x="0" y="22408"/>
                    <a:pt x="22408" y="0"/>
                    <a:pt x="50050" y="0"/>
                  </a:cubicBezTo>
                  <a:close/>
                </a:path>
              </a:pathLst>
            </a:custGeom>
            <a:solidFill>
              <a:srgbClr val="AA917E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2077709" cy="21960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595013" y="1028700"/>
            <a:ext cx="7376719" cy="8338649"/>
            <a:chOff x="0" y="0"/>
            <a:chExt cx="2077709" cy="2196188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077709" cy="2196187"/>
            </a:xfrm>
            <a:custGeom>
              <a:avLst/>
              <a:gdLst/>
              <a:ahLst/>
              <a:cxnLst/>
              <a:rect l="l" t="t" r="r" b="b"/>
              <a:pathLst>
                <a:path w="2077709" h="2196187">
                  <a:moveTo>
                    <a:pt x="50050" y="0"/>
                  </a:moveTo>
                  <a:lnTo>
                    <a:pt x="2027658" y="0"/>
                  </a:lnTo>
                  <a:cubicBezTo>
                    <a:pt x="2055301" y="0"/>
                    <a:pt x="2077709" y="22408"/>
                    <a:pt x="2077709" y="50050"/>
                  </a:cubicBezTo>
                  <a:lnTo>
                    <a:pt x="2077709" y="2146137"/>
                  </a:lnTo>
                  <a:cubicBezTo>
                    <a:pt x="2077709" y="2173779"/>
                    <a:pt x="2055301" y="2196187"/>
                    <a:pt x="2027658" y="2196187"/>
                  </a:cubicBezTo>
                  <a:lnTo>
                    <a:pt x="50050" y="2196187"/>
                  </a:lnTo>
                  <a:cubicBezTo>
                    <a:pt x="36776" y="2196187"/>
                    <a:pt x="24046" y="2190914"/>
                    <a:pt x="14659" y="2181528"/>
                  </a:cubicBezTo>
                  <a:cubicBezTo>
                    <a:pt x="5273" y="2172142"/>
                    <a:pt x="0" y="2159411"/>
                    <a:pt x="0" y="2146137"/>
                  </a:cubicBezTo>
                  <a:lnTo>
                    <a:pt x="0" y="50050"/>
                  </a:lnTo>
                  <a:cubicBezTo>
                    <a:pt x="0" y="22408"/>
                    <a:pt x="22408" y="0"/>
                    <a:pt x="50050" y="0"/>
                  </a:cubicBezTo>
                  <a:close/>
                </a:path>
              </a:pathLst>
            </a:custGeom>
            <a:solidFill>
              <a:srgbClr val="AA917E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28575"/>
              <a:ext cx="2077709" cy="222476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1" name="Freeform 11"/>
          <p:cNvSpPr/>
          <p:nvPr/>
        </p:nvSpPr>
        <p:spPr>
          <a:xfrm>
            <a:off x="1345434" y="2189392"/>
            <a:ext cx="5588530" cy="6017260"/>
          </a:xfrm>
          <a:custGeom>
            <a:avLst/>
            <a:gdLst/>
            <a:ahLst/>
            <a:cxnLst/>
            <a:rect l="l" t="t" r="r" b="b"/>
            <a:pathLst>
              <a:path w="5588530" h="6017260">
                <a:moveTo>
                  <a:pt x="0" y="0"/>
                </a:moveTo>
                <a:lnTo>
                  <a:pt x="5588530" y="0"/>
                </a:lnTo>
                <a:lnTo>
                  <a:pt x="5588530" y="6017260"/>
                </a:lnTo>
                <a:lnTo>
                  <a:pt x="0" y="601726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12" name="Group 12"/>
          <p:cNvGrpSpPr/>
          <p:nvPr/>
        </p:nvGrpSpPr>
        <p:grpSpPr>
          <a:xfrm>
            <a:off x="9144000" y="1528510"/>
            <a:ext cx="7826787" cy="7229980"/>
            <a:chOff x="0" y="0"/>
            <a:chExt cx="1671234" cy="1904192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671234" cy="1904192"/>
            </a:xfrm>
            <a:custGeom>
              <a:avLst/>
              <a:gdLst/>
              <a:ahLst/>
              <a:cxnLst/>
              <a:rect l="l" t="t" r="r" b="b"/>
              <a:pathLst>
                <a:path w="1671234" h="1904192">
                  <a:moveTo>
                    <a:pt x="62224" y="0"/>
                  </a:moveTo>
                  <a:lnTo>
                    <a:pt x="1609011" y="0"/>
                  </a:lnTo>
                  <a:cubicBezTo>
                    <a:pt x="1643376" y="0"/>
                    <a:pt x="1671234" y="27858"/>
                    <a:pt x="1671234" y="62224"/>
                  </a:cubicBezTo>
                  <a:lnTo>
                    <a:pt x="1671234" y="1841969"/>
                  </a:lnTo>
                  <a:cubicBezTo>
                    <a:pt x="1671234" y="1876334"/>
                    <a:pt x="1643376" y="1904192"/>
                    <a:pt x="1609011" y="1904192"/>
                  </a:cubicBezTo>
                  <a:lnTo>
                    <a:pt x="62224" y="1904192"/>
                  </a:lnTo>
                  <a:cubicBezTo>
                    <a:pt x="27858" y="1904192"/>
                    <a:pt x="0" y="1876334"/>
                    <a:pt x="0" y="1841969"/>
                  </a:cubicBezTo>
                  <a:lnTo>
                    <a:pt x="0" y="62224"/>
                  </a:lnTo>
                  <a:cubicBezTo>
                    <a:pt x="0" y="27858"/>
                    <a:pt x="27858" y="0"/>
                    <a:pt x="62224" y="0"/>
                  </a:cubicBezTo>
                  <a:close/>
                </a:path>
              </a:pathLst>
            </a:custGeom>
            <a:solidFill>
              <a:srgbClr val="F7EFE2"/>
            </a:solidFill>
            <a:ln w="38100" cap="rnd">
              <a:solidFill>
                <a:srgbClr val="825445"/>
              </a:solidFill>
              <a:prstDash val="dash"/>
              <a:round/>
            </a:ln>
          </p:spPr>
        </p:sp>
        <p:sp>
          <p:nvSpPr>
            <p:cNvPr id="14" name="TextBox 14"/>
            <p:cNvSpPr txBox="1"/>
            <p:nvPr/>
          </p:nvSpPr>
          <p:spPr>
            <a:xfrm>
              <a:off x="0" y="-28575"/>
              <a:ext cx="1671234" cy="19327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5" name="Freeform 15"/>
          <p:cNvSpPr/>
          <p:nvPr/>
        </p:nvSpPr>
        <p:spPr>
          <a:xfrm>
            <a:off x="7543800" y="1585451"/>
            <a:ext cx="1079108" cy="7365787"/>
          </a:xfrm>
          <a:custGeom>
            <a:avLst/>
            <a:gdLst/>
            <a:ahLst/>
            <a:cxnLst/>
            <a:rect l="l" t="t" r="r" b="b"/>
            <a:pathLst>
              <a:path w="1079108" h="7365787">
                <a:moveTo>
                  <a:pt x="0" y="0"/>
                </a:moveTo>
                <a:lnTo>
                  <a:pt x="1079108" y="0"/>
                </a:lnTo>
                <a:lnTo>
                  <a:pt x="1079108" y="7365787"/>
                </a:lnTo>
                <a:lnTo>
                  <a:pt x="0" y="736578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b="-56269"/>
            </a:stretch>
          </a:blipFill>
        </p:spPr>
      </p:sp>
      <p:sp>
        <p:nvSpPr>
          <p:cNvPr id="16" name="Freeform 16"/>
          <p:cNvSpPr/>
          <p:nvPr/>
        </p:nvSpPr>
        <p:spPr>
          <a:xfrm rot="1391272">
            <a:off x="15271108" y="5522247"/>
            <a:ext cx="2503751" cy="5917702"/>
          </a:xfrm>
          <a:custGeom>
            <a:avLst/>
            <a:gdLst/>
            <a:ahLst/>
            <a:cxnLst/>
            <a:rect l="l" t="t" r="r" b="b"/>
            <a:pathLst>
              <a:path w="2532375" h="6390851">
                <a:moveTo>
                  <a:pt x="0" y="0"/>
                </a:moveTo>
                <a:lnTo>
                  <a:pt x="2532375" y="0"/>
                </a:lnTo>
                <a:lnTo>
                  <a:pt x="2532375" y="6390852"/>
                </a:lnTo>
                <a:lnTo>
                  <a:pt x="0" y="639085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69825" y="456628"/>
            <a:ext cx="1889686" cy="1843440"/>
          </a:xfrm>
          <a:custGeom>
            <a:avLst/>
            <a:gdLst/>
            <a:ahLst/>
            <a:cxnLst/>
            <a:rect l="l" t="t" r="r" b="b"/>
            <a:pathLst>
              <a:path w="1889686" h="1843440">
                <a:moveTo>
                  <a:pt x="0" y="0"/>
                </a:moveTo>
                <a:lnTo>
                  <a:pt x="1889686" y="0"/>
                </a:lnTo>
                <a:lnTo>
                  <a:pt x="1889686" y="1843440"/>
                </a:lnTo>
                <a:lnTo>
                  <a:pt x="0" y="184344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8" name="TextBox 18"/>
          <p:cNvSpPr txBox="1"/>
          <p:nvPr/>
        </p:nvSpPr>
        <p:spPr>
          <a:xfrm>
            <a:off x="9451836" y="3512336"/>
            <a:ext cx="7228419" cy="43095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117475" algn="just">
              <a:lnSpc>
                <a:spcPct val="130000"/>
              </a:lnSpc>
              <a:spcAft>
                <a:spcPts val="600"/>
              </a:spcAft>
            </a:pP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vi-VN" sz="4400" dirty="0">
                <a:latin typeface="Arial" panose="020B0604020202020204" pitchFamily="34" charset="0"/>
                <a:cs typeface="Arial" panose="020B0604020202020204" pitchFamily="34" charset="0"/>
              </a:rPr>
              <a:t>hập từ bàn phím hai số. Nếu số thứ nhất lớn hơn số thứ hai thì tính hiệu của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vi-VN" sz="4400" dirty="0">
                <a:latin typeface="Arial" panose="020B0604020202020204" pitchFamily="34" charset="0"/>
                <a:cs typeface="Arial" panose="020B0604020202020204" pitchFamily="34" charset="0"/>
              </a:rPr>
              <a:t> và thông báo kết quả “Hiệu hai số là: ……”.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894673" y="3619500"/>
            <a:ext cx="6386001" cy="23405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125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0" b="1" i="0" u="none" strike="noStrike" kern="1200" cap="none" spc="0" normalizeH="0" baseline="0" noProof="0" dirty="0" err="1"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kumimoji="0" lang="en-US" sz="10000" b="1" i="0" u="none" strike="noStrike" kern="1200" cap="none" spc="0" normalizeH="0" baseline="0" noProof="0" dirty="0"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0000" b="1" i="0" u="none" strike="noStrike" kern="1200" cap="none" spc="0" normalizeH="0" baseline="0" noProof="0" dirty="0" err="1"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toán</a:t>
            </a:r>
            <a:endParaRPr kumimoji="0" lang="en-US" sz="10000" b="1" i="0" u="none" strike="noStrike" kern="1200" cap="none" spc="0" normalizeH="0" baseline="0" noProof="0" dirty="0"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909F9ECA-2523-9AEF-2C5D-4186C32CFA4F}"/>
              </a:ext>
            </a:extLst>
          </p:cNvPr>
          <p:cNvGrpSpPr/>
          <p:nvPr/>
        </p:nvGrpSpPr>
        <p:grpSpPr>
          <a:xfrm>
            <a:off x="10600932" y="1904957"/>
            <a:ext cx="5052337" cy="1230933"/>
            <a:chOff x="10600932" y="1904957"/>
            <a:chExt cx="5052337" cy="1230933"/>
          </a:xfrm>
        </p:grpSpPr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062C5CAB-0E95-2824-FE27-F5B6E2F8A597}"/>
                </a:ext>
              </a:extLst>
            </p:cNvPr>
            <p:cNvSpPr/>
            <p:nvPr/>
          </p:nvSpPr>
          <p:spPr>
            <a:xfrm>
              <a:off x="10600932" y="1904957"/>
              <a:ext cx="5052337" cy="1230933"/>
            </a:xfrm>
            <a:custGeom>
              <a:avLst/>
              <a:gdLst/>
              <a:ahLst/>
              <a:cxnLst/>
              <a:rect l="l" t="t" r="r" b="b"/>
              <a:pathLst>
                <a:path w="5052337" h="1230933">
                  <a:moveTo>
                    <a:pt x="0" y="0"/>
                  </a:moveTo>
                  <a:lnTo>
                    <a:pt x="5052337" y="0"/>
                  </a:lnTo>
                  <a:lnTo>
                    <a:pt x="5052337" y="1230933"/>
                  </a:lnTo>
                  <a:lnTo>
                    <a:pt x="0" y="12309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8EB51532-F582-E3F2-4185-905D769E20C3}"/>
                </a:ext>
              </a:extLst>
            </p:cNvPr>
            <p:cNvSpPr txBox="1"/>
            <p:nvPr/>
          </p:nvSpPr>
          <p:spPr>
            <a:xfrm>
              <a:off x="10833873" y="2098915"/>
              <a:ext cx="4544834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Lập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chương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trình</a:t>
              </a:r>
              <a:endParaRPr lang="en-US" sz="4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9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432044" y="0"/>
            <a:ext cx="20399600" cy="10287000"/>
            <a:chOff x="0" y="0"/>
            <a:chExt cx="27199466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13483466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5" name="Group 5"/>
          <p:cNvGrpSpPr/>
          <p:nvPr/>
        </p:nvGrpSpPr>
        <p:grpSpPr>
          <a:xfrm rot="-10800000">
            <a:off x="762000" y="419839"/>
            <a:ext cx="9372600" cy="9447319"/>
            <a:chOff x="0" y="0"/>
            <a:chExt cx="2602534" cy="248818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602534" cy="2488183"/>
            </a:xfrm>
            <a:custGeom>
              <a:avLst/>
              <a:gdLst/>
              <a:ahLst/>
              <a:cxnLst/>
              <a:rect l="l" t="t" r="r" b="b"/>
              <a:pathLst>
                <a:path w="2602534" h="2488183">
                  <a:moveTo>
                    <a:pt x="39957" y="0"/>
                  </a:moveTo>
                  <a:lnTo>
                    <a:pt x="2562577" y="0"/>
                  </a:lnTo>
                  <a:cubicBezTo>
                    <a:pt x="2584644" y="0"/>
                    <a:pt x="2602534" y="17889"/>
                    <a:pt x="2602534" y="39957"/>
                  </a:cubicBezTo>
                  <a:lnTo>
                    <a:pt x="2602534" y="2448226"/>
                  </a:lnTo>
                  <a:cubicBezTo>
                    <a:pt x="2602534" y="2470293"/>
                    <a:pt x="2584644" y="2488183"/>
                    <a:pt x="2562577" y="2488183"/>
                  </a:cubicBezTo>
                  <a:lnTo>
                    <a:pt x="39957" y="2488183"/>
                  </a:lnTo>
                  <a:cubicBezTo>
                    <a:pt x="17889" y="2488183"/>
                    <a:pt x="0" y="2470293"/>
                    <a:pt x="0" y="2448226"/>
                  </a:cubicBezTo>
                  <a:lnTo>
                    <a:pt x="0" y="39957"/>
                  </a:lnTo>
                  <a:cubicBezTo>
                    <a:pt x="0" y="17889"/>
                    <a:pt x="17889" y="0"/>
                    <a:pt x="39957" y="0"/>
                  </a:cubicBezTo>
                  <a:close/>
                </a:path>
              </a:pathLst>
            </a:custGeom>
            <a:solidFill>
              <a:srgbClr val="825445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2602534" cy="25167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 rot="-10800000">
            <a:off x="10325788" y="405695"/>
            <a:ext cx="8419412" cy="9447319"/>
            <a:chOff x="0" y="0"/>
            <a:chExt cx="2097044" cy="2488183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097044" cy="2488183"/>
            </a:xfrm>
            <a:custGeom>
              <a:avLst/>
              <a:gdLst/>
              <a:ahLst/>
              <a:cxnLst/>
              <a:rect l="l" t="t" r="r" b="b"/>
              <a:pathLst>
                <a:path w="2097044" h="2488183">
                  <a:moveTo>
                    <a:pt x="49589" y="0"/>
                  </a:moveTo>
                  <a:lnTo>
                    <a:pt x="2047454" y="0"/>
                  </a:lnTo>
                  <a:cubicBezTo>
                    <a:pt x="2074842" y="0"/>
                    <a:pt x="2097044" y="22202"/>
                    <a:pt x="2097044" y="49589"/>
                  </a:cubicBezTo>
                  <a:lnTo>
                    <a:pt x="2097044" y="2438594"/>
                  </a:lnTo>
                  <a:cubicBezTo>
                    <a:pt x="2097044" y="2451746"/>
                    <a:pt x="2091819" y="2464359"/>
                    <a:pt x="2082519" y="2473659"/>
                  </a:cubicBezTo>
                  <a:cubicBezTo>
                    <a:pt x="2073220" y="2482958"/>
                    <a:pt x="2060606" y="2488183"/>
                    <a:pt x="2047454" y="2488183"/>
                  </a:cubicBezTo>
                  <a:lnTo>
                    <a:pt x="49589" y="2488183"/>
                  </a:lnTo>
                  <a:cubicBezTo>
                    <a:pt x="36437" y="2488183"/>
                    <a:pt x="23824" y="2482958"/>
                    <a:pt x="14524" y="2473659"/>
                  </a:cubicBezTo>
                  <a:cubicBezTo>
                    <a:pt x="5225" y="2464359"/>
                    <a:pt x="0" y="2451746"/>
                    <a:pt x="0" y="2438594"/>
                  </a:cubicBezTo>
                  <a:lnTo>
                    <a:pt x="0" y="49589"/>
                  </a:lnTo>
                  <a:cubicBezTo>
                    <a:pt x="0" y="36437"/>
                    <a:pt x="5225" y="23824"/>
                    <a:pt x="14524" y="14524"/>
                  </a:cubicBezTo>
                  <a:cubicBezTo>
                    <a:pt x="23824" y="5225"/>
                    <a:pt x="36437" y="0"/>
                    <a:pt x="49589" y="0"/>
                  </a:cubicBezTo>
                  <a:close/>
                </a:path>
              </a:pathLst>
            </a:custGeom>
            <a:solidFill>
              <a:srgbClr val="825445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28575"/>
              <a:ext cx="2097044" cy="25167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 rot="-10800000">
            <a:off x="11048999" y="876300"/>
            <a:ext cx="7220914" cy="8506112"/>
            <a:chOff x="0" y="0"/>
            <a:chExt cx="1700696" cy="2240293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700696" cy="2240293"/>
            </a:xfrm>
            <a:custGeom>
              <a:avLst/>
              <a:gdLst/>
              <a:ahLst/>
              <a:cxnLst/>
              <a:rect l="l" t="t" r="r" b="b"/>
              <a:pathLst>
                <a:path w="1700696" h="2240293">
                  <a:moveTo>
                    <a:pt x="61146" y="0"/>
                  </a:moveTo>
                  <a:lnTo>
                    <a:pt x="1639550" y="0"/>
                  </a:lnTo>
                  <a:cubicBezTo>
                    <a:pt x="1673320" y="0"/>
                    <a:pt x="1700696" y="27376"/>
                    <a:pt x="1700696" y="61146"/>
                  </a:cubicBezTo>
                  <a:lnTo>
                    <a:pt x="1700696" y="2179147"/>
                  </a:lnTo>
                  <a:cubicBezTo>
                    <a:pt x="1700696" y="2195364"/>
                    <a:pt x="1694254" y="2210917"/>
                    <a:pt x="1682786" y="2222384"/>
                  </a:cubicBezTo>
                  <a:cubicBezTo>
                    <a:pt x="1671319" y="2233851"/>
                    <a:pt x="1655767" y="2240293"/>
                    <a:pt x="1639550" y="2240293"/>
                  </a:cubicBezTo>
                  <a:lnTo>
                    <a:pt x="61146" y="2240293"/>
                  </a:lnTo>
                  <a:cubicBezTo>
                    <a:pt x="27376" y="2240293"/>
                    <a:pt x="0" y="2212917"/>
                    <a:pt x="0" y="2179147"/>
                  </a:cubicBezTo>
                  <a:lnTo>
                    <a:pt x="0" y="61146"/>
                  </a:lnTo>
                  <a:cubicBezTo>
                    <a:pt x="0" y="27376"/>
                    <a:pt x="27376" y="0"/>
                    <a:pt x="61146" y="0"/>
                  </a:cubicBezTo>
                  <a:close/>
                </a:path>
              </a:pathLst>
            </a:custGeom>
            <a:solidFill>
              <a:srgbClr val="F7EFE2"/>
            </a:solidFill>
            <a:ln w="38100" cap="rnd">
              <a:solidFill>
                <a:srgbClr val="8A5F36"/>
              </a:solidFill>
              <a:prstDash val="dash"/>
              <a:round/>
            </a:ln>
          </p:spPr>
        </p:sp>
        <p:sp>
          <p:nvSpPr>
            <p:cNvPr id="13" name="TextBox 13"/>
            <p:cNvSpPr txBox="1"/>
            <p:nvPr/>
          </p:nvSpPr>
          <p:spPr>
            <a:xfrm>
              <a:off x="0" y="-28575"/>
              <a:ext cx="1700696" cy="226886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 rot="-10800000">
            <a:off x="1251970" y="851051"/>
            <a:ext cx="8196828" cy="8614608"/>
            <a:chOff x="-55535" y="-28575"/>
            <a:chExt cx="2249632" cy="2268868"/>
          </a:xfrm>
        </p:grpSpPr>
        <p:sp>
          <p:nvSpPr>
            <p:cNvPr id="15" name="Freeform 15"/>
            <p:cNvSpPr/>
            <p:nvPr/>
          </p:nvSpPr>
          <p:spPr>
            <a:xfrm>
              <a:off x="-55535" y="0"/>
              <a:ext cx="2249632" cy="2240293"/>
            </a:xfrm>
            <a:custGeom>
              <a:avLst/>
              <a:gdLst/>
              <a:ahLst/>
              <a:cxnLst/>
              <a:rect l="l" t="t" r="r" b="b"/>
              <a:pathLst>
                <a:path w="2194095" h="2240293">
                  <a:moveTo>
                    <a:pt x="47395" y="0"/>
                  </a:moveTo>
                  <a:lnTo>
                    <a:pt x="2146700" y="0"/>
                  </a:lnTo>
                  <a:cubicBezTo>
                    <a:pt x="2159270" y="0"/>
                    <a:pt x="2171325" y="4993"/>
                    <a:pt x="2180213" y="13882"/>
                  </a:cubicBezTo>
                  <a:cubicBezTo>
                    <a:pt x="2189102" y="22770"/>
                    <a:pt x="2194095" y="34825"/>
                    <a:pt x="2194095" y="47395"/>
                  </a:cubicBezTo>
                  <a:lnTo>
                    <a:pt x="2194095" y="2192897"/>
                  </a:lnTo>
                  <a:cubicBezTo>
                    <a:pt x="2194095" y="2219073"/>
                    <a:pt x="2172876" y="2240293"/>
                    <a:pt x="2146700" y="2240293"/>
                  </a:cubicBezTo>
                  <a:lnTo>
                    <a:pt x="47395" y="2240293"/>
                  </a:lnTo>
                  <a:cubicBezTo>
                    <a:pt x="21220" y="2240293"/>
                    <a:pt x="0" y="2219073"/>
                    <a:pt x="0" y="2192897"/>
                  </a:cubicBezTo>
                  <a:lnTo>
                    <a:pt x="0" y="47395"/>
                  </a:lnTo>
                  <a:cubicBezTo>
                    <a:pt x="0" y="21220"/>
                    <a:pt x="21220" y="0"/>
                    <a:pt x="47395" y="0"/>
                  </a:cubicBezTo>
                  <a:close/>
                </a:path>
              </a:pathLst>
            </a:custGeom>
            <a:solidFill>
              <a:srgbClr val="F7EFE2"/>
            </a:solidFill>
            <a:ln w="38100" cap="rnd">
              <a:solidFill>
                <a:srgbClr val="8A5F36"/>
              </a:solidFill>
              <a:prstDash val="dash"/>
              <a:round/>
            </a:ln>
          </p:spPr>
        </p:sp>
        <p:sp>
          <p:nvSpPr>
            <p:cNvPr id="16" name="TextBox 16"/>
            <p:cNvSpPr txBox="1"/>
            <p:nvPr/>
          </p:nvSpPr>
          <p:spPr>
            <a:xfrm>
              <a:off x="0" y="-28575"/>
              <a:ext cx="2194095" cy="226886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7" name="Freeform 17"/>
          <p:cNvSpPr/>
          <p:nvPr/>
        </p:nvSpPr>
        <p:spPr>
          <a:xfrm rot="-10800000">
            <a:off x="9817491" y="1421213"/>
            <a:ext cx="911251" cy="7365787"/>
          </a:xfrm>
          <a:custGeom>
            <a:avLst/>
            <a:gdLst/>
            <a:ahLst/>
            <a:cxnLst/>
            <a:rect l="l" t="t" r="r" b="b"/>
            <a:pathLst>
              <a:path w="1079108" h="7365787">
                <a:moveTo>
                  <a:pt x="0" y="0"/>
                </a:moveTo>
                <a:lnTo>
                  <a:pt x="1079108" y="0"/>
                </a:lnTo>
                <a:lnTo>
                  <a:pt x="1079108" y="7365787"/>
                </a:lnTo>
                <a:lnTo>
                  <a:pt x="0" y="736578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b="-56269"/>
            </a:stretch>
          </a:blipFill>
        </p:spPr>
      </p:sp>
      <p:sp>
        <p:nvSpPr>
          <p:cNvPr id="35" name="Freeform 21">
            <a:extLst>
              <a:ext uri="{FF2B5EF4-FFF2-40B4-BE49-F238E27FC236}">
                <a16:creationId xmlns:a16="http://schemas.microsoft.com/office/drawing/2014/main" id="{DAF3A4A0-31A2-1976-CD5B-8189C7D2F150}"/>
              </a:ext>
            </a:extLst>
          </p:cNvPr>
          <p:cNvSpPr/>
          <p:nvPr/>
        </p:nvSpPr>
        <p:spPr>
          <a:xfrm rot="21153730">
            <a:off x="8474214" y="8441323"/>
            <a:ext cx="1379906" cy="1102292"/>
          </a:xfrm>
          <a:custGeom>
            <a:avLst/>
            <a:gdLst/>
            <a:ahLst/>
            <a:cxnLst/>
            <a:rect l="l" t="t" r="r" b="b"/>
            <a:pathLst>
              <a:path w="1508593" h="1688079">
                <a:moveTo>
                  <a:pt x="0" y="0"/>
                </a:moveTo>
                <a:lnTo>
                  <a:pt x="1508592" y="0"/>
                </a:lnTo>
                <a:lnTo>
                  <a:pt x="1508592" y="1688079"/>
                </a:lnTo>
                <a:lnTo>
                  <a:pt x="0" y="168807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699FAF5D-8B2C-A082-BD03-1EC4F4544648}"/>
              </a:ext>
            </a:extLst>
          </p:cNvPr>
          <p:cNvGrpSpPr/>
          <p:nvPr/>
        </p:nvGrpSpPr>
        <p:grpSpPr>
          <a:xfrm>
            <a:off x="11470033" y="2366746"/>
            <a:ext cx="6378845" cy="5179162"/>
            <a:chOff x="11470033" y="2366746"/>
            <a:chExt cx="6378845" cy="5179162"/>
          </a:xfrm>
        </p:grpSpPr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C4EDAF74-7622-1965-7366-765BE41D2834}"/>
                </a:ext>
              </a:extLst>
            </p:cNvPr>
            <p:cNvGrpSpPr/>
            <p:nvPr/>
          </p:nvGrpSpPr>
          <p:grpSpPr>
            <a:xfrm>
              <a:off x="11470033" y="2366746"/>
              <a:ext cx="6378845" cy="5179162"/>
              <a:chOff x="11470033" y="2366746"/>
              <a:chExt cx="6378845" cy="5179162"/>
            </a:xfrm>
          </p:grpSpPr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B59FA67A-640A-98EB-E97D-674DB5725643}"/>
                  </a:ext>
                </a:extLst>
              </p:cNvPr>
              <p:cNvGrpSpPr/>
              <p:nvPr/>
            </p:nvGrpSpPr>
            <p:grpSpPr>
              <a:xfrm>
                <a:off x="11470033" y="3121022"/>
                <a:ext cx="6378845" cy="4424886"/>
                <a:chOff x="2452171" y="4470366"/>
                <a:chExt cx="5970430" cy="1270603"/>
              </a:xfrm>
            </p:grpSpPr>
            <p:sp>
              <p:nvSpPr>
                <p:cNvPr id="25" name="Rounded Rectangle 16">
                  <a:extLst>
                    <a:ext uri="{FF2B5EF4-FFF2-40B4-BE49-F238E27FC236}">
                      <a16:creationId xmlns:a16="http://schemas.microsoft.com/office/drawing/2014/main" id="{04939211-2E2C-2AB9-D86F-3B9E41EF50CD}"/>
                    </a:ext>
                  </a:extLst>
                </p:cNvPr>
                <p:cNvSpPr/>
                <p:nvPr/>
              </p:nvSpPr>
              <p:spPr>
                <a:xfrm>
                  <a:off x="2452171" y="4470366"/>
                  <a:ext cx="5970430" cy="1270603"/>
                </a:xfrm>
                <a:prstGeom prst="roundRect">
                  <a:avLst/>
                </a:prstGeom>
                <a:solidFill>
                  <a:schemeClr val="bg1"/>
                </a:solidFill>
                <a:ln w="76200" cmpd="thickThin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311BF66F-1B4B-D88A-1C34-79E75118ECF3}"/>
                    </a:ext>
                  </a:extLst>
                </p:cNvPr>
                <p:cNvSpPr/>
                <p:nvPr/>
              </p:nvSpPr>
              <p:spPr>
                <a:xfrm>
                  <a:off x="2539562" y="4783804"/>
                  <a:ext cx="5864633" cy="793757"/>
                </a:xfrm>
                <a:prstGeom prst="rect">
                  <a:avLst/>
                </a:prstGeom>
                <a:noFill/>
                <a:ln w="2857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t"/>
                <a:lstStyle/>
                <a:p>
                  <a:pPr marL="457200" indent="-457200">
                    <a:lnSpc>
                      <a:spcPct val="130000"/>
                    </a:lnSpc>
                    <a:buFont typeface="Wingdings" panose="05000000000000000000" pitchFamily="2" charset="2"/>
                    <a:buChar char="v"/>
                  </a:pPr>
                  <a:r>
                    <a:rPr lang="en-US" sz="3800" dirty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800" dirty="0" err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Với</a:t>
                  </a:r>
                  <a:r>
                    <a:rPr lang="en-US" sz="3800" dirty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800" dirty="0" err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bài</a:t>
                  </a:r>
                  <a:r>
                    <a:rPr lang="en-US" sz="3800" dirty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800" dirty="0" err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toán</a:t>
                  </a:r>
                  <a:r>
                    <a:rPr lang="en-US" sz="3800" dirty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800" dirty="0" err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đó</a:t>
                  </a:r>
                  <a:r>
                    <a:rPr lang="en-US" sz="3800" dirty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, </a:t>
                  </a:r>
                  <a:r>
                    <a:rPr lang="en-US" sz="3800" dirty="0" err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cho</a:t>
                  </a:r>
                  <a:r>
                    <a:rPr lang="en-US" sz="3800" dirty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800" dirty="0" err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biết</a:t>
                  </a:r>
                  <a:r>
                    <a:rPr lang="en-US" sz="3800" dirty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:</a:t>
                  </a:r>
                </a:p>
                <a:p>
                  <a:pPr marL="569913" indent="742950" algn="just">
                    <a:lnSpc>
                      <a:spcPct val="130000"/>
                    </a:lnSpc>
                  </a:pPr>
                  <a:r>
                    <a:rPr lang="en-US" sz="3800" dirty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&lt;</a:t>
                  </a:r>
                  <a:r>
                    <a:rPr lang="en-US" sz="3800" b="1" dirty="0" err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điều</a:t>
                  </a:r>
                  <a:r>
                    <a:rPr lang="en-US" sz="3800" b="1" dirty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800" b="1" dirty="0" err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kiện</a:t>
                  </a:r>
                  <a:r>
                    <a:rPr lang="en-US" sz="3800" b="1" dirty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&gt; </a:t>
                  </a:r>
                  <a:r>
                    <a:rPr lang="en-US" sz="3800" dirty="0" err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là</a:t>
                  </a:r>
                  <a:r>
                    <a:rPr lang="en-US" sz="3800" dirty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800" dirty="0" err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gì</a:t>
                  </a:r>
                  <a:r>
                    <a:rPr lang="en-US" sz="3800" dirty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?</a:t>
                  </a:r>
                </a:p>
                <a:p>
                  <a:pPr marL="569913" indent="742950" algn="just">
                    <a:lnSpc>
                      <a:spcPct val="130000"/>
                    </a:lnSpc>
                  </a:pPr>
                  <a:r>
                    <a:rPr lang="en-US" sz="3800" dirty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&lt;</a:t>
                  </a:r>
                  <a:r>
                    <a:rPr lang="en-US" sz="3800" b="1" dirty="0" err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công</a:t>
                  </a:r>
                  <a:r>
                    <a:rPr lang="en-US" sz="3800" b="1" dirty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800" b="1" dirty="0" err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việc</a:t>
                  </a:r>
                  <a:r>
                    <a:rPr lang="en-US" sz="3800" b="1" dirty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&gt;</a:t>
                  </a:r>
                  <a:r>
                    <a:rPr lang="en-US" sz="3800" dirty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800" dirty="0" err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là</a:t>
                  </a:r>
                  <a:r>
                    <a:rPr lang="en-US" sz="3800" dirty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800" dirty="0" err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gì</a:t>
                  </a:r>
                  <a:r>
                    <a:rPr lang="en-US" sz="3800" dirty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?</a:t>
                  </a:r>
                  <a:endParaRPr lang="en-US" sz="38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27" name="Freeform 3">
                <a:extLst>
                  <a:ext uri="{FF2B5EF4-FFF2-40B4-BE49-F238E27FC236}">
                    <a16:creationId xmlns:a16="http://schemas.microsoft.com/office/drawing/2014/main" id="{1C8C455A-A4E9-CEA5-CA6D-D72F1EB7D569}"/>
                  </a:ext>
                </a:extLst>
              </p:cNvPr>
              <p:cNvSpPr/>
              <p:nvPr/>
            </p:nvSpPr>
            <p:spPr>
              <a:xfrm>
                <a:off x="12693808" y="2366746"/>
                <a:ext cx="3863775" cy="1313033"/>
              </a:xfrm>
              <a:custGeom>
                <a:avLst/>
                <a:gdLst/>
                <a:ahLst/>
                <a:cxnLst/>
                <a:rect l="l" t="t" r="r" b="b"/>
                <a:pathLst>
                  <a:path w="7315200" h="3657600">
                    <a:moveTo>
                      <a:pt x="0" y="0"/>
                    </a:moveTo>
                    <a:lnTo>
                      <a:pt x="7315200" y="0"/>
                    </a:lnTo>
                    <a:lnTo>
                      <a:pt x="7315200" y="3657600"/>
                    </a:lnTo>
                    <a:lnTo>
                      <a:pt x="0" y="365760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8">
                  <a:extLst>
                    <a:ext uri="{96DAC541-7B7A-43D3-8B79-37D633B846F1}">
                      <asvg:svgBlip xmlns:asvg="http://schemas.microsoft.com/office/drawing/2016/SVG/main" r:embed="rId9"/>
                    </a:ext>
                  </a:extLst>
                </a:blip>
                <a:stretch>
                  <a:fillRect/>
                </a:stretch>
              </a:blipFill>
            </p:spPr>
          </p:sp>
        </p:grpSp>
        <p:grpSp>
          <p:nvGrpSpPr>
            <p:cNvPr id="28" name="Group 19">
              <a:extLst>
                <a:ext uri="{FF2B5EF4-FFF2-40B4-BE49-F238E27FC236}">
                  <a16:creationId xmlns:a16="http://schemas.microsoft.com/office/drawing/2014/main" id="{B35D18E3-3FD5-EBE6-BF13-68E6EC2998A3}"/>
                </a:ext>
              </a:extLst>
            </p:cNvPr>
            <p:cNvGrpSpPr/>
            <p:nvPr/>
          </p:nvGrpSpPr>
          <p:grpSpPr>
            <a:xfrm>
              <a:off x="12115800" y="4991100"/>
              <a:ext cx="730408" cy="685800"/>
              <a:chOff x="0" y="-70602"/>
              <a:chExt cx="1336761" cy="1273818"/>
            </a:xfrm>
          </p:grpSpPr>
          <p:grpSp>
            <p:nvGrpSpPr>
              <p:cNvPr id="29" name="Group 20">
                <a:extLst>
                  <a:ext uri="{FF2B5EF4-FFF2-40B4-BE49-F238E27FC236}">
                    <a16:creationId xmlns:a16="http://schemas.microsoft.com/office/drawing/2014/main" id="{78A2E46D-5631-32F0-9D1D-833D140E9AB2}"/>
                  </a:ext>
                </a:extLst>
              </p:cNvPr>
              <p:cNvGrpSpPr/>
              <p:nvPr/>
            </p:nvGrpSpPr>
            <p:grpSpPr>
              <a:xfrm>
                <a:off x="66772" y="0"/>
                <a:ext cx="1203216" cy="1203216"/>
                <a:chOff x="0" y="0"/>
                <a:chExt cx="812800" cy="812800"/>
              </a:xfrm>
            </p:grpSpPr>
            <p:sp>
              <p:nvSpPr>
                <p:cNvPr id="31" name="Freeform 21">
                  <a:extLst>
                    <a:ext uri="{FF2B5EF4-FFF2-40B4-BE49-F238E27FC236}">
                      <a16:creationId xmlns:a16="http://schemas.microsoft.com/office/drawing/2014/main" id="{1CF1D9E7-90AC-2D3E-2B56-32ADE1508AE8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812800" cy="81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2800" h="812800">
                      <a:moveTo>
                        <a:pt x="406400" y="0"/>
                      </a:moveTo>
                      <a:cubicBezTo>
                        <a:pt x="181951" y="0"/>
                        <a:pt x="0" y="181951"/>
                        <a:pt x="0" y="406400"/>
                      </a:cubicBezTo>
                      <a:cubicBezTo>
                        <a:pt x="0" y="630849"/>
                        <a:pt x="181951" y="812800"/>
                        <a:pt x="406400" y="812800"/>
                      </a:cubicBezTo>
                      <a:cubicBezTo>
                        <a:pt x="630849" y="812800"/>
                        <a:pt x="812800" y="630849"/>
                        <a:pt x="812800" y="406400"/>
                      </a:cubicBezTo>
                      <a:cubicBezTo>
                        <a:pt x="812800" y="181951"/>
                        <a:pt x="630849" y="0"/>
                        <a:pt x="406400" y="0"/>
                      </a:cubicBezTo>
                      <a:close/>
                    </a:path>
                  </a:pathLst>
                </a:custGeom>
                <a:solidFill>
                  <a:srgbClr val="00B050"/>
                </a:solidFill>
              </p:spPr>
            </p:sp>
            <p:sp>
              <p:nvSpPr>
                <p:cNvPr id="32" name="TextBox 22">
                  <a:extLst>
                    <a:ext uri="{FF2B5EF4-FFF2-40B4-BE49-F238E27FC236}">
                      <a16:creationId xmlns:a16="http://schemas.microsoft.com/office/drawing/2014/main" id="{185DCA5D-0C73-84D0-11A4-0D60039473DD}"/>
                    </a:ext>
                  </a:extLst>
                </p:cNvPr>
                <p:cNvSpPr txBox="1"/>
                <p:nvPr/>
              </p:nvSpPr>
              <p:spPr>
                <a:xfrm>
                  <a:off x="76200" y="38100"/>
                  <a:ext cx="660400" cy="698500"/>
                </a:xfrm>
                <a:prstGeom prst="rect">
                  <a:avLst/>
                </a:prstGeom>
              </p:spPr>
              <p:txBody>
                <a:bodyPr lIns="0" tIns="0" rIns="0" bIns="0" rtlCol="0" anchor="ctr"/>
                <a:lstStyle/>
                <a:p>
                  <a:pPr algn="ctr">
                    <a:lnSpc>
                      <a:spcPts val="2240"/>
                    </a:lnSpc>
                    <a:spcBef>
                      <a:spcPct val="0"/>
                    </a:spcBef>
                  </a:pPr>
                  <a:endParaRPr/>
                </a:p>
              </p:txBody>
            </p:sp>
          </p:grpSp>
          <p:sp>
            <p:nvSpPr>
              <p:cNvPr id="30" name="TextBox 23">
                <a:extLst>
                  <a:ext uri="{FF2B5EF4-FFF2-40B4-BE49-F238E27FC236}">
                    <a16:creationId xmlns:a16="http://schemas.microsoft.com/office/drawing/2014/main" id="{2DD4CDF4-211E-1026-FA36-B864A5C33710}"/>
                  </a:ext>
                </a:extLst>
              </p:cNvPr>
              <p:cNvSpPr txBox="1"/>
              <p:nvPr/>
            </p:nvSpPr>
            <p:spPr>
              <a:xfrm>
                <a:off x="0" y="-70602"/>
                <a:ext cx="1336761" cy="1088556"/>
              </a:xfrm>
              <a:prstGeom prst="rect">
                <a:avLst/>
              </a:prstGeom>
            </p:spPr>
            <p:txBody>
              <a:bodyPr lIns="0" tIns="0" rIns="0" bIns="0" rtlCol="0" anchor="ctr">
                <a:spAutoFit/>
              </a:bodyPr>
              <a:lstStyle/>
              <a:p>
                <a:pPr algn="ctr">
                  <a:lnSpc>
                    <a:spcPts val="5039"/>
                  </a:lnSpc>
                </a:pPr>
                <a:r>
                  <a:rPr lang="en-US" sz="3599" b="1" dirty="0">
                    <a:solidFill>
                      <a:srgbClr val="FFFFFF"/>
                    </a:solidFill>
                    <a:latin typeface="Balsamiq Sans Bold"/>
                  </a:rPr>
                  <a:t>a</a:t>
                </a:r>
              </a:p>
            </p:txBody>
          </p:sp>
        </p:grpSp>
        <p:grpSp>
          <p:nvGrpSpPr>
            <p:cNvPr id="36" name="Group 19">
              <a:extLst>
                <a:ext uri="{FF2B5EF4-FFF2-40B4-BE49-F238E27FC236}">
                  <a16:creationId xmlns:a16="http://schemas.microsoft.com/office/drawing/2014/main" id="{94A26AA7-9B32-626E-3C60-E26D34BF3507}"/>
                </a:ext>
              </a:extLst>
            </p:cNvPr>
            <p:cNvGrpSpPr/>
            <p:nvPr/>
          </p:nvGrpSpPr>
          <p:grpSpPr>
            <a:xfrm>
              <a:off x="12115800" y="5804605"/>
              <a:ext cx="730408" cy="685800"/>
              <a:chOff x="0" y="-70602"/>
              <a:chExt cx="1336761" cy="1273818"/>
            </a:xfrm>
          </p:grpSpPr>
          <p:grpSp>
            <p:nvGrpSpPr>
              <p:cNvPr id="37" name="Group 20">
                <a:extLst>
                  <a:ext uri="{FF2B5EF4-FFF2-40B4-BE49-F238E27FC236}">
                    <a16:creationId xmlns:a16="http://schemas.microsoft.com/office/drawing/2014/main" id="{49BFB272-8915-103E-FE2A-91DBE44E1545}"/>
                  </a:ext>
                </a:extLst>
              </p:cNvPr>
              <p:cNvGrpSpPr/>
              <p:nvPr/>
            </p:nvGrpSpPr>
            <p:grpSpPr>
              <a:xfrm>
                <a:off x="66772" y="0"/>
                <a:ext cx="1203216" cy="1203216"/>
                <a:chOff x="0" y="0"/>
                <a:chExt cx="812800" cy="812800"/>
              </a:xfrm>
            </p:grpSpPr>
            <p:sp>
              <p:nvSpPr>
                <p:cNvPr id="39" name="Freeform 21">
                  <a:extLst>
                    <a:ext uri="{FF2B5EF4-FFF2-40B4-BE49-F238E27FC236}">
                      <a16:creationId xmlns:a16="http://schemas.microsoft.com/office/drawing/2014/main" id="{21B6616A-2EC0-7BF6-7CD9-36C41FABDBAD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812800" cy="81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2800" h="812800">
                      <a:moveTo>
                        <a:pt x="406400" y="0"/>
                      </a:moveTo>
                      <a:cubicBezTo>
                        <a:pt x="181951" y="0"/>
                        <a:pt x="0" y="181951"/>
                        <a:pt x="0" y="406400"/>
                      </a:cubicBezTo>
                      <a:cubicBezTo>
                        <a:pt x="0" y="630849"/>
                        <a:pt x="181951" y="812800"/>
                        <a:pt x="406400" y="812800"/>
                      </a:cubicBezTo>
                      <a:cubicBezTo>
                        <a:pt x="630849" y="812800"/>
                        <a:pt x="812800" y="630849"/>
                        <a:pt x="812800" y="406400"/>
                      </a:cubicBezTo>
                      <a:cubicBezTo>
                        <a:pt x="812800" y="181951"/>
                        <a:pt x="630849" y="0"/>
                        <a:pt x="406400" y="0"/>
                      </a:cubicBezTo>
                      <a:close/>
                    </a:path>
                  </a:pathLst>
                </a:custGeom>
                <a:solidFill>
                  <a:srgbClr val="C00000"/>
                </a:solidFill>
              </p:spPr>
            </p:sp>
            <p:sp>
              <p:nvSpPr>
                <p:cNvPr id="40" name="TextBox 22">
                  <a:extLst>
                    <a:ext uri="{FF2B5EF4-FFF2-40B4-BE49-F238E27FC236}">
                      <a16:creationId xmlns:a16="http://schemas.microsoft.com/office/drawing/2014/main" id="{7A39955F-20DE-DCA3-D029-CBE5BBA08299}"/>
                    </a:ext>
                  </a:extLst>
                </p:cNvPr>
                <p:cNvSpPr txBox="1"/>
                <p:nvPr/>
              </p:nvSpPr>
              <p:spPr>
                <a:xfrm>
                  <a:off x="76200" y="38100"/>
                  <a:ext cx="660400" cy="698500"/>
                </a:xfrm>
                <a:prstGeom prst="rect">
                  <a:avLst/>
                </a:prstGeom>
              </p:spPr>
              <p:txBody>
                <a:bodyPr lIns="0" tIns="0" rIns="0" bIns="0" rtlCol="0" anchor="ctr"/>
                <a:lstStyle/>
                <a:p>
                  <a:pPr algn="ctr">
                    <a:lnSpc>
                      <a:spcPts val="2240"/>
                    </a:lnSpc>
                    <a:spcBef>
                      <a:spcPct val="0"/>
                    </a:spcBef>
                  </a:pPr>
                  <a:endParaRPr/>
                </a:p>
              </p:txBody>
            </p:sp>
          </p:grpSp>
          <p:sp>
            <p:nvSpPr>
              <p:cNvPr id="38" name="TextBox 23">
                <a:extLst>
                  <a:ext uri="{FF2B5EF4-FFF2-40B4-BE49-F238E27FC236}">
                    <a16:creationId xmlns:a16="http://schemas.microsoft.com/office/drawing/2014/main" id="{1A156AC1-B41D-C395-0E0E-7BBBABD54CAB}"/>
                  </a:ext>
                </a:extLst>
              </p:cNvPr>
              <p:cNvSpPr txBox="1"/>
              <p:nvPr/>
            </p:nvSpPr>
            <p:spPr>
              <a:xfrm>
                <a:off x="0" y="-70602"/>
                <a:ext cx="1336761" cy="1088556"/>
              </a:xfrm>
              <a:prstGeom prst="rect">
                <a:avLst/>
              </a:prstGeom>
            </p:spPr>
            <p:txBody>
              <a:bodyPr lIns="0" tIns="0" rIns="0" bIns="0" rtlCol="0" anchor="ctr">
                <a:spAutoFit/>
              </a:bodyPr>
              <a:lstStyle/>
              <a:p>
                <a:pPr algn="ctr">
                  <a:lnSpc>
                    <a:spcPts val="5039"/>
                  </a:lnSpc>
                </a:pPr>
                <a:r>
                  <a:rPr lang="en-US" sz="3599" b="1" dirty="0">
                    <a:solidFill>
                      <a:srgbClr val="FFFFFF"/>
                    </a:solidFill>
                    <a:latin typeface="Balsamiq Sans Bold"/>
                  </a:rPr>
                  <a:t>b</a:t>
                </a:r>
              </a:p>
            </p:txBody>
          </p:sp>
        </p:grp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6A109855-7D8A-DE96-0E02-9199AE0E177B}"/>
              </a:ext>
            </a:extLst>
          </p:cNvPr>
          <p:cNvGrpSpPr/>
          <p:nvPr/>
        </p:nvGrpSpPr>
        <p:grpSpPr>
          <a:xfrm>
            <a:off x="1371600" y="2566670"/>
            <a:ext cx="7994473" cy="3643630"/>
            <a:chOff x="6046008" y="2398529"/>
            <a:chExt cx="7512307" cy="3643630"/>
          </a:xfrm>
        </p:grpSpPr>
        <p:sp>
          <p:nvSpPr>
            <p:cNvPr id="42" name="Thought Bubble: Cloud 126">
              <a:extLst>
                <a:ext uri="{FF2B5EF4-FFF2-40B4-BE49-F238E27FC236}">
                  <a16:creationId xmlns:a16="http://schemas.microsoft.com/office/drawing/2014/main" id="{B047C063-D8A0-9759-8E4B-A6228B6ADC00}"/>
                </a:ext>
              </a:extLst>
            </p:cNvPr>
            <p:cNvSpPr/>
            <p:nvPr/>
          </p:nvSpPr>
          <p:spPr>
            <a:xfrm>
              <a:off x="6046008" y="2398529"/>
              <a:ext cx="7512307" cy="3643630"/>
            </a:xfrm>
            <a:prstGeom prst="cloudCallout">
              <a:avLst>
                <a:gd name="adj1" fmla="val -28932"/>
                <a:gd name="adj2" fmla="val 75400"/>
              </a:avLst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294A80E9-AA09-CD44-45B0-E8DE09DC773F}"/>
                </a:ext>
              </a:extLst>
            </p:cNvPr>
            <p:cNvSpPr txBox="1"/>
            <p:nvPr/>
          </p:nvSpPr>
          <p:spPr>
            <a:xfrm>
              <a:off x="6353306" y="3093898"/>
              <a:ext cx="7041298" cy="202561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toán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trên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cấu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trúc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  <a:p>
              <a:pPr algn="ctr">
                <a:lnSpc>
                  <a:spcPct val="120000"/>
                </a:lnSpc>
              </a:pPr>
              <a:r>
                <a:rPr lang="en-US" sz="3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Nếu</a:t>
              </a:r>
              <a:r>
                <a:rPr lang="en-US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 &lt;</a:t>
              </a:r>
              <a:r>
                <a:rPr lang="en-US" sz="3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điều</a:t>
              </a:r>
              <a:r>
                <a:rPr lang="en-US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kiện</a:t>
              </a:r>
              <a:r>
                <a:rPr lang="en-US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&gt; </a:t>
              </a:r>
              <a:r>
                <a:rPr lang="en-US" sz="3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thì</a:t>
              </a:r>
              <a:r>
                <a:rPr lang="en-US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 &lt;</a:t>
              </a:r>
              <a:r>
                <a:rPr lang="en-US" sz="3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công</a:t>
              </a:r>
              <a:r>
                <a:rPr lang="en-US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việc</a:t>
              </a:r>
              <a:r>
                <a:rPr lang="en-US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&gt;</a:t>
              </a:r>
            </a:p>
            <a:p>
              <a:pPr algn="ctr">
                <a:lnSpc>
                  <a:spcPct val="120000"/>
                </a:lnSpc>
              </a:pP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hay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không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? 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08440B1-83D3-270D-6A10-5AD73E2DF5F7}"/>
              </a:ext>
            </a:extLst>
          </p:cNvPr>
          <p:cNvGrpSpPr/>
          <p:nvPr/>
        </p:nvGrpSpPr>
        <p:grpSpPr>
          <a:xfrm>
            <a:off x="673651" y="6481186"/>
            <a:ext cx="2901618" cy="3209129"/>
            <a:chOff x="905024" y="7709628"/>
            <a:chExt cx="2342095" cy="2737692"/>
          </a:xfrm>
        </p:grpSpPr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AB5B9BA7-1683-A7DE-B537-99C6DCA4DCE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1205846">
              <a:off x="2607703" y="7709628"/>
              <a:ext cx="638104" cy="803801"/>
            </a:xfrm>
            <a:prstGeom prst="rect">
              <a:avLst/>
            </a:prstGeom>
          </p:spPr>
        </p:pic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59059802-831E-8C5B-EA45-6E096684081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714" b="100000" l="6061" r="89532"/>
                      </a14:imgEffect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905024" y="7737459"/>
              <a:ext cx="2342095" cy="2709861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A917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393410" y="0"/>
            <a:ext cx="20399600" cy="10287000"/>
            <a:chOff x="0" y="0"/>
            <a:chExt cx="27199466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13483466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5" name="Group 5"/>
          <p:cNvGrpSpPr/>
          <p:nvPr/>
        </p:nvGrpSpPr>
        <p:grpSpPr>
          <a:xfrm>
            <a:off x="813294" y="647700"/>
            <a:ext cx="16727515" cy="9059322"/>
            <a:chOff x="0" y="-28575"/>
            <a:chExt cx="4405601" cy="234239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405600" cy="2313822"/>
            </a:xfrm>
            <a:custGeom>
              <a:avLst/>
              <a:gdLst/>
              <a:ahLst/>
              <a:cxnLst/>
              <a:rect l="l" t="t" r="r" b="b"/>
              <a:pathLst>
                <a:path w="4405600" h="2240293">
                  <a:moveTo>
                    <a:pt x="23604" y="0"/>
                  </a:moveTo>
                  <a:lnTo>
                    <a:pt x="4381996" y="0"/>
                  </a:lnTo>
                  <a:cubicBezTo>
                    <a:pt x="4395033" y="0"/>
                    <a:pt x="4405600" y="10568"/>
                    <a:pt x="4405600" y="23604"/>
                  </a:cubicBezTo>
                  <a:lnTo>
                    <a:pt x="4405600" y="2216689"/>
                  </a:lnTo>
                  <a:cubicBezTo>
                    <a:pt x="4405600" y="2222949"/>
                    <a:pt x="4403114" y="2228953"/>
                    <a:pt x="4398687" y="2233379"/>
                  </a:cubicBezTo>
                  <a:cubicBezTo>
                    <a:pt x="4394260" y="2237806"/>
                    <a:pt x="4388257" y="2240293"/>
                    <a:pt x="4381996" y="2240293"/>
                  </a:cubicBezTo>
                  <a:lnTo>
                    <a:pt x="23604" y="2240293"/>
                  </a:lnTo>
                  <a:cubicBezTo>
                    <a:pt x="10568" y="2240293"/>
                    <a:pt x="0" y="2229725"/>
                    <a:pt x="0" y="2216689"/>
                  </a:cubicBezTo>
                  <a:lnTo>
                    <a:pt x="0" y="23604"/>
                  </a:lnTo>
                  <a:cubicBezTo>
                    <a:pt x="0" y="10568"/>
                    <a:pt x="10568" y="0"/>
                    <a:pt x="23604" y="0"/>
                  </a:cubicBezTo>
                  <a:close/>
                </a:path>
              </a:pathLst>
            </a:custGeom>
            <a:solidFill>
              <a:srgbClr val="F7EFE2"/>
            </a:solidFill>
            <a:ln cap="rnd">
              <a:noFill/>
              <a:prstDash val="dash"/>
              <a:round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4405601" cy="226886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315826" y="1104900"/>
            <a:ext cx="15729857" cy="8317745"/>
            <a:chOff x="0" y="0"/>
            <a:chExt cx="4142843" cy="2028572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142843" cy="2028572"/>
            </a:xfrm>
            <a:custGeom>
              <a:avLst/>
              <a:gdLst/>
              <a:ahLst/>
              <a:cxnLst/>
              <a:rect l="l" t="t" r="r" b="b"/>
              <a:pathLst>
                <a:path w="4142843" h="2028572">
                  <a:moveTo>
                    <a:pt x="25101" y="0"/>
                  </a:moveTo>
                  <a:lnTo>
                    <a:pt x="4117742" y="0"/>
                  </a:lnTo>
                  <a:cubicBezTo>
                    <a:pt x="4124399" y="0"/>
                    <a:pt x="4130784" y="2645"/>
                    <a:pt x="4135491" y="7352"/>
                  </a:cubicBezTo>
                  <a:cubicBezTo>
                    <a:pt x="4140198" y="12059"/>
                    <a:pt x="4142843" y="18444"/>
                    <a:pt x="4142843" y="25101"/>
                  </a:cubicBezTo>
                  <a:lnTo>
                    <a:pt x="4142843" y="2003471"/>
                  </a:lnTo>
                  <a:cubicBezTo>
                    <a:pt x="4142843" y="2010128"/>
                    <a:pt x="4140198" y="2016513"/>
                    <a:pt x="4135491" y="2021220"/>
                  </a:cubicBezTo>
                  <a:cubicBezTo>
                    <a:pt x="4130784" y="2025928"/>
                    <a:pt x="4124399" y="2028572"/>
                    <a:pt x="4117742" y="2028572"/>
                  </a:cubicBezTo>
                  <a:lnTo>
                    <a:pt x="25101" y="2028572"/>
                  </a:lnTo>
                  <a:cubicBezTo>
                    <a:pt x="11238" y="2028572"/>
                    <a:pt x="0" y="2017334"/>
                    <a:pt x="0" y="2003471"/>
                  </a:cubicBezTo>
                  <a:lnTo>
                    <a:pt x="0" y="25101"/>
                  </a:lnTo>
                  <a:cubicBezTo>
                    <a:pt x="0" y="18444"/>
                    <a:pt x="2645" y="12059"/>
                    <a:pt x="7352" y="7352"/>
                  </a:cubicBezTo>
                  <a:cubicBezTo>
                    <a:pt x="12059" y="2645"/>
                    <a:pt x="18444" y="0"/>
                    <a:pt x="25101" y="0"/>
                  </a:cubicBezTo>
                  <a:close/>
                </a:path>
              </a:pathLst>
            </a:custGeom>
            <a:solidFill>
              <a:schemeClr val="bg1"/>
            </a:solidFill>
            <a:ln w="38100" cap="rnd">
              <a:solidFill>
                <a:srgbClr val="8A5F36"/>
              </a:solidFill>
              <a:prstDash val="dash"/>
              <a:round/>
            </a:ln>
          </p:spPr>
        </p:sp>
        <p:sp>
          <p:nvSpPr>
            <p:cNvPr id="10" name="TextBox 10"/>
            <p:cNvSpPr txBox="1"/>
            <p:nvPr/>
          </p:nvSpPr>
          <p:spPr>
            <a:xfrm>
              <a:off x="0" y="-28575"/>
              <a:ext cx="4142843" cy="205714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9" name="Freeform 15">
            <a:extLst>
              <a:ext uri="{FF2B5EF4-FFF2-40B4-BE49-F238E27FC236}">
                <a16:creationId xmlns:a16="http://schemas.microsoft.com/office/drawing/2014/main" id="{FBDE6FD3-1BFB-FEE7-D905-5C83CE11C41D}"/>
              </a:ext>
            </a:extLst>
          </p:cNvPr>
          <p:cNvSpPr/>
          <p:nvPr/>
        </p:nvSpPr>
        <p:spPr>
          <a:xfrm>
            <a:off x="6039235" y="258602"/>
            <a:ext cx="6332438" cy="1252719"/>
          </a:xfrm>
          <a:custGeom>
            <a:avLst/>
            <a:gdLst/>
            <a:ahLst/>
            <a:cxnLst/>
            <a:rect l="l" t="t" r="r" b="b"/>
            <a:pathLst>
              <a:path w="6332438" h="1542812">
                <a:moveTo>
                  <a:pt x="0" y="0"/>
                </a:moveTo>
                <a:lnTo>
                  <a:pt x="6332438" y="0"/>
                </a:lnTo>
                <a:lnTo>
                  <a:pt x="6332438" y="1542812"/>
                </a:lnTo>
                <a:lnTo>
                  <a:pt x="0" y="154281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0" name="TextBox 18">
            <a:extLst>
              <a:ext uri="{FF2B5EF4-FFF2-40B4-BE49-F238E27FC236}">
                <a16:creationId xmlns:a16="http://schemas.microsoft.com/office/drawing/2014/main" id="{01B62FF1-1A79-87D1-065B-B2C358ADB88E}"/>
              </a:ext>
            </a:extLst>
          </p:cNvPr>
          <p:cNvSpPr txBox="1"/>
          <p:nvPr/>
        </p:nvSpPr>
        <p:spPr>
          <a:xfrm rot="7395">
            <a:off x="5170417" y="447848"/>
            <a:ext cx="7535466" cy="7903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20"/>
              </a:lnSpc>
            </a:pPr>
            <a:r>
              <a:rPr lang="en-US" sz="5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Khám</a:t>
            </a:r>
            <a:r>
              <a:rPr lang="en-US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</a:t>
            </a:r>
            <a:endParaRPr lang="en-US" sz="5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15855470" y="6735779"/>
            <a:ext cx="2250820" cy="3501413"/>
          </a:xfrm>
          <a:custGeom>
            <a:avLst/>
            <a:gdLst/>
            <a:ahLst/>
            <a:cxnLst/>
            <a:rect l="l" t="t" r="r" b="b"/>
            <a:pathLst>
              <a:path w="4341807" h="6797350">
                <a:moveTo>
                  <a:pt x="0" y="0"/>
                </a:moveTo>
                <a:lnTo>
                  <a:pt x="4341808" y="0"/>
                </a:lnTo>
                <a:lnTo>
                  <a:pt x="4341808" y="6797349"/>
                </a:lnTo>
                <a:lnTo>
                  <a:pt x="0" y="679734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>
          <a:xfrm rot="3134439">
            <a:off x="-12635" y="321285"/>
            <a:ext cx="2509903" cy="2020817"/>
          </a:xfrm>
          <a:custGeom>
            <a:avLst/>
            <a:gdLst/>
            <a:ahLst/>
            <a:cxnLst/>
            <a:rect l="l" t="t" r="r" b="b"/>
            <a:pathLst>
              <a:path w="4433864" h="3563300">
                <a:moveTo>
                  <a:pt x="0" y="0"/>
                </a:moveTo>
                <a:lnTo>
                  <a:pt x="4433864" y="0"/>
                </a:lnTo>
                <a:lnTo>
                  <a:pt x="4433864" y="3563299"/>
                </a:lnTo>
                <a:lnTo>
                  <a:pt x="0" y="356329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BAF0D28-D881-6734-C6D3-8A7D6C2E3111}"/>
              </a:ext>
            </a:extLst>
          </p:cNvPr>
          <p:cNvSpPr txBox="1"/>
          <p:nvPr/>
        </p:nvSpPr>
        <p:spPr>
          <a:xfrm>
            <a:off x="1795547" y="2613527"/>
            <a:ext cx="1489448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Scratch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cung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cấp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lệnh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khiển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rẽ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nhánh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dạng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thiếu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5014BE47-9326-B3D3-3A9C-FF55116D75D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793314" y="3771900"/>
            <a:ext cx="14894486" cy="34991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9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326635" y="36112"/>
            <a:ext cx="20399600" cy="10287000"/>
            <a:chOff x="0" y="0"/>
            <a:chExt cx="27199466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13483466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5" name="Group 5"/>
          <p:cNvGrpSpPr/>
          <p:nvPr/>
        </p:nvGrpSpPr>
        <p:grpSpPr>
          <a:xfrm>
            <a:off x="609600" y="1005140"/>
            <a:ext cx="17068800" cy="8885771"/>
            <a:chOff x="0" y="0"/>
            <a:chExt cx="4080594" cy="207332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080594" cy="2073326"/>
            </a:xfrm>
            <a:custGeom>
              <a:avLst/>
              <a:gdLst/>
              <a:ahLst/>
              <a:cxnLst/>
              <a:rect l="l" t="t" r="r" b="b"/>
              <a:pathLst>
                <a:path w="4080594" h="2073326">
                  <a:moveTo>
                    <a:pt x="25484" y="0"/>
                  </a:moveTo>
                  <a:lnTo>
                    <a:pt x="4055110" y="0"/>
                  </a:lnTo>
                  <a:cubicBezTo>
                    <a:pt x="4061869" y="0"/>
                    <a:pt x="4068351" y="2685"/>
                    <a:pt x="4073130" y="7464"/>
                  </a:cubicBezTo>
                  <a:cubicBezTo>
                    <a:pt x="4077909" y="12243"/>
                    <a:pt x="4080594" y="18725"/>
                    <a:pt x="4080594" y="25484"/>
                  </a:cubicBezTo>
                  <a:lnTo>
                    <a:pt x="4080594" y="2047842"/>
                  </a:lnTo>
                  <a:cubicBezTo>
                    <a:pt x="4080594" y="2054601"/>
                    <a:pt x="4077909" y="2061083"/>
                    <a:pt x="4073130" y="2065862"/>
                  </a:cubicBezTo>
                  <a:cubicBezTo>
                    <a:pt x="4068351" y="2070641"/>
                    <a:pt x="4061869" y="2073326"/>
                    <a:pt x="4055110" y="2073326"/>
                  </a:cubicBezTo>
                  <a:lnTo>
                    <a:pt x="25484" y="2073326"/>
                  </a:lnTo>
                  <a:cubicBezTo>
                    <a:pt x="18725" y="2073326"/>
                    <a:pt x="12243" y="2070641"/>
                    <a:pt x="7464" y="2065862"/>
                  </a:cubicBezTo>
                  <a:cubicBezTo>
                    <a:pt x="2685" y="2061083"/>
                    <a:pt x="0" y="2054601"/>
                    <a:pt x="0" y="2047842"/>
                  </a:cubicBezTo>
                  <a:lnTo>
                    <a:pt x="0" y="25484"/>
                  </a:lnTo>
                  <a:cubicBezTo>
                    <a:pt x="0" y="18725"/>
                    <a:pt x="2685" y="12243"/>
                    <a:pt x="7464" y="7464"/>
                  </a:cubicBezTo>
                  <a:cubicBezTo>
                    <a:pt x="12243" y="2685"/>
                    <a:pt x="18725" y="0"/>
                    <a:pt x="25484" y="0"/>
                  </a:cubicBezTo>
                  <a:close/>
                </a:path>
              </a:pathLst>
            </a:custGeom>
            <a:solidFill>
              <a:srgbClr val="825445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4080594" cy="210190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609600" y="-938633"/>
            <a:ext cx="17068800" cy="1765390"/>
            <a:chOff x="0" y="0"/>
            <a:chExt cx="4080594" cy="464959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080594" cy="464959"/>
            </a:xfrm>
            <a:custGeom>
              <a:avLst/>
              <a:gdLst/>
              <a:ahLst/>
              <a:cxnLst/>
              <a:rect l="l" t="t" r="r" b="b"/>
              <a:pathLst>
                <a:path w="4080594" h="464959">
                  <a:moveTo>
                    <a:pt x="25484" y="0"/>
                  </a:moveTo>
                  <a:lnTo>
                    <a:pt x="4055110" y="0"/>
                  </a:lnTo>
                  <a:cubicBezTo>
                    <a:pt x="4061869" y="0"/>
                    <a:pt x="4068351" y="2685"/>
                    <a:pt x="4073130" y="7464"/>
                  </a:cubicBezTo>
                  <a:cubicBezTo>
                    <a:pt x="4077909" y="12243"/>
                    <a:pt x="4080594" y="18725"/>
                    <a:pt x="4080594" y="25484"/>
                  </a:cubicBezTo>
                  <a:lnTo>
                    <a:pt x="4080594" y="439475"/>
                  </a:lnTo>
                  <a:cubicBezTo>
                    <a:pt x="4080594" y="446233"/>
                    <a:pt x="4077909" y="452715"/>
                    <a:pt x="4073130" y="457495"/>
                  </a:cubicBezTo>
                  <a:cubicBezTo>
                    <a:pt x="4068351" y="462274"/>
                    <a:pt x="4061869" y="464959"/>
                    <a:pt x="4055110" y="464959"/>
                  </a:cubicBezTo>
                  <a:lnTo>
                    <a:pt x="25484" y="464959"/>
                  </a:lnTo>
                  <a:cubicBezTo>
                    <a:pt x="11410" y="464959"/>
                    <a:pt x="0" y="453549"/>
                    <a:pt x="0" y="439475"/>
                  </a:cubicBezTo>
                  <a:lnTo>
                    <a:pt x="0" y="25484"/>
                  </a:lnTo>
                  <a:cubicBezTo>
                    <a:pt x="0" y="18725"/>
                    <a:pt x="2685" y="12243"/>
                    <a:pt x="7464" y="7464"/>
                  </a:cubicBezTo>
                  <a:cubicBezTo>
                    <a:pt x="12243" y="2685"/>
                    <a:pt x="18725" y="0"/>
                    <a:pt x="25484" y="0"/>
                  </a:cubicBezTo>
                  <a:close/>
                </a:path>
              </a:pathLst>
            </a:custGeom>
            <a:solidFill>
              <a:srgbClr val="825445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28575"/>
              <a:ext cx="4080594" cy="4935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033680" y="1866900"/>
            <a:ext cx="16134402" cy="7653102"/>
            <a:chOff x="0" y="0"/>
            <a:chExt cx="3857210" cy="1652215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3857210" cy="1652215"/>
            </a:xfrm>
            <a:custGeom>
              <a:avLst/>
              <a:gdLst/>
              <a:ahLst/>
              <a:cxnLst/>
              <a:rect l="l" t="t" r="r" b="b"/>
              <a:pathLst>
                <a:path w="3857210" h="1652215">
                  <a:moveTo>
                    <a:pt x="26960" y="0"/>
                  </a:moveTo>
                  <a:lnTo>
                    <a:pt x="3830250" y="0"/>
                  </a:lnTo>
                  <a:cubicBezTo>
                    <a:pt x="3845140" y="0"/>
                    <a:pt x="3857210" y="12070"/>
                    <a:pt x="3857210" y="26960"/>
                  </a:cubicBezTo>
                  <a:lnTo>
                    <a:pt x="3857210" y="1625255"/>
                  </a:lnTo>
                  <a:cubicBezTo>
                    <a:pt x="3857210" y="1640145"/>
                    <a:pt x="3845140" y="1652215"/>
                    <a:pt x="3830250" y="1652215"/>
                  </a:cubicBezTo>
                  <a:lnTo>
                    <a:pt x="26960" y="1652215"/>
                  </a:lnTo>
                  <a:cubicBezTo>
                    <a:pt x="12070" y="1652215"/>
                    <a:pt x="0" y="1640145"/>
                    <a:pt x="0" y="1625255"/>
                  </a:cubicBezTo>
                  <a:lnTo>
                    <a:pt x="0" y="26960"/>
                  </a:lnTo>
                  <a:cubicBezTo>
                    <a:pt x="0" y="12070"/>
                    <a:pt x="12070" y="0"/>
                    <a:pt x="26960" y="0"/>
                  </a:cubicBezTo>
                  <a:close/>
                </a:path>
              </a:pathLst>
            </a:custGeom>
            <a:solidFill>
              <a:schemeClr val="bg1"/>
            </a:solidFill>
            <a:ln w="38100" cap="rnd">
              <a:solidFill>
                <a:srgbClr val="AEA36F"/>
              </a:solidFill>
              <a:prstDash val="dash"/>
              <a:round/>
            </a:ln>
          </p:spPr>
        </p:sp>
        <p:sp>
          <p:nvSpPr>
            <p:cNvPr id="13" name="TextBox 13"/>
            <p:cNvSpPr txBox="1"/>
            <p:nvPr/>
          </p:nvSpPr>
          <p:spPr>
            <a:xfrm>
              <a:off x="0" y="-28575"/>
              <a:ext cx="3857210" cy="168079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 rot="5400000">
            <a:off x="8810760" y="-5671471"/>
            <a:ext cx="1079108" cy="13214228"/>
          </a:xfrm>
          <a:custGeom>
            <a:avLst/>
            <a:gdLst/>
            <a:ahLst/>
            <a:cxnLst/>
            <a:rect l="l" t="t" r="r" b="b"/>
            <a:pathLst>
              <a:path w="1079108" h="11510488">
                <a:moveTo>
                  <a:pt x="0" y="0"/>
                </a:moveTo>
                <a:lnTo>
                  <a:pt x="1079108" y="0"/>
                </a:lnTo>
                <a:lnTo>
                  <a:pt x="1079108" y="11510488"/>
                </a:lnTo>
                <a:lnTo>
                  <a:pt x="0" y="1151048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9601665" flipH="1">
            <a:off x="-465915" y="-1571185"/>
            <a:ext cx="2116223" cy="4742236"/>
          </a:xfrm>
          <a:custGeom>
            <a:avLst/>
            <a:gdLst/>
            <a:ahLst/>
            <a:cxnLst/>
            <a:rect l="l" t="t" r="r" b="b"/>
            <a:pathLst>
              <a:path w="2116223" h="4742236">
                <a:moveTo>
                  <a:pt x="2116223" y="0"/>
                </a:moveTo>
                <a:lnTo>
                  <a:pt x="0" y="0"/>
                </a:lnTo>
                <a:lnTo>
                  <a:pt x="0" y="4742236"/>
                </a:lnTo>
                <a:lnTo>
                  <a:pt x="2116223" y="4742236"/>
                </a:lnTo>
                <a:lnTo>
                  <a:pt x="2116223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6589933" y="7295160"/>
            <a:ext cx="1343626" cy="2857500"/>
          </a:xfrm>
          <a:custGeom>
            <a:avLst/>
            <a:gdLst/>
            <a:ahLst/>
            <a:cxnLst/>
            <a:rect l="l" t="t" r="r" b="b"/>
            <a:pathLst>
              <a:path w="2128948" h="4564463">
                <a:moveTo>
                  <a:pt x="0" y="0"/>
                </a:moveTo>
                <a:lnTo>
                  <a:pt x="2128948" y="0"/>
                </a:lnTo>
                <a:lnTo>
                  <a:pt x="2128948" y="4564463"/>
                </a:lnTo>
                <a:lnTo>
                  <a:pt x="0" y="456446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5">
            <a:extLst>
              <a:ext uri="{FF2B5EF4-FFF2-40B4-BE49-F238E27FC236}">
                <a16:creationId xmlns:a16="http://schemas.microsoft.com/office/drawing/2014/main" id="{E261C833-92F4-013B-E66B-1D8973A4BB04}"/>
              </a:ext>
            </a:extLst>
          </p:cNvPr>
          <p:cNvSpPr/>
          <p:nvPr/>
        </p:nvSpPr>
        <p:spPr>
          <a:xfrm>
            <a:off x="6259753" y="2002854"/>
            <a:ext cx="6332438" cy="1252719"/>
          </a:xfrm>
          <a:custGeom>
            <a:avLst/>
            <a:gdLst/>
            <a:ahLst/>
            <a:cxnLst/>
            <a:rect l="l" t="t" r="r" b="b"/>
            <a:pathLst>
              <a:path w="6332438" h="1542812">
                <a:moveTo>
                  <a:pt x="0" y="0"/>
                </a:moveTo>
                <a:lnTo>
                  <a:pt x="6332438" y="0"/>
                </a:lnTo>
                <a:lnTo>
                  <a:pt x="6332438" y="1542812"/>
                </a:lnTo>
                <a:lnTo>
                  <a:pt x="0" y="154281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8" name="TextBox 18">
            <a:extLst>
              <a:ext uri="{FF2B5EF4-FFF2-40B4-BE49-F238E27FC236}">
                <a16:creationId xmlns:a16="http://schemas.microsoft.com/office/drawing/2014/main" id="{48E36138-060D-0C2B-B0B9-90D2328F3BCB}"/>
              </a:ext>
            </a:extLst>
          </p:cNvPr>
          <p:cNvSpPr txBox="1"/>
          <p:nvPr/>
        </p:nvSpPr>
        <p:spPr>
          <a:xfrm rot="7395">
            <a:off x="5390935" y="2192100"/>
            <a:ext cx="7535466" cy="7903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20"/>
              </a:lnSpc>
            </a:pPr>
            <a:r>
              <a:rPr lang="en-US" sz="5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endParaRPr lang="en-US" sz="5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5F7F51D0-EE3B-DF3C-B3AB-41D05045030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244482" y="3466048"/>
            <a:ext cx="5421742" cy="445480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7CDA457-7D87-E346-5456-D9C22A62046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622953" y="3719949"/>
            <a:ext cx="6334475" cy="4171484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3BAB3AD5-7326-D4A3-4770-9B40A707851A}"/>
              </a:ext>
            </a:extLst>
          </p:cNvPr>
          <p:cNvSpPr txBox="1"/>
          <p:nvPr/>
        </p:nvSpPr>
        <p:spPr>
          <a:xfrm>
            <a:off x="1447800" y="8241001"/>
            <a:ext cx="15264850" cy="7630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Aft>
                <a:spcPts val="600"/>
              </a:spcAft>
            </a:pP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 </a:t>
            </a:r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xây</a:t>
            </a: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dựng</a:t>
            </a: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chương</a:t>
            </a: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quyết</a:t>
            </a: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toán</a:t>
            </a: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9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326635" y="36112"/>
            <a:ext cx="20399600" cy="10287000"/>
            <a:chOff x="0" y="0"/>
            <a:chExt cx="27199466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13483466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5" name="Group 5"/>
          <p:cNvGrpSpPr/>
          <p:nvPr/>
        </p:nvGrpSpPr>
        <p:grpSpPr>
          <a:xfrm>
            <a:off x="609600" y="1005140"/>
            <a:ext cx="17068800" cy="8885771"/>
            <a:chOff x="0" y="0"/>
            <a:chExt cx="4080594" cy="207332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080594" cy="2073326"/>
            </a:xfrm>
            <a:custGeom>
              <a:avLst/>
              <a:gdLst/>
              <a:ahLst/>
              <a:cxnLst/>
              <a:rect l="l" t="t" r="r" b="b"/>
              <a:pathLst>
                <a:path w="4080594" h="2073326">
                  <a:moveTo>
                    <a:pt x="25484" y="0"/>
                  </a:moveTo>
                  <a:lnTo>
                    <a:pt x="4055110" y="0"/>
                  </a:lnTo>
                  <a:cubicBezTo>
                    <a:pt x="4061869" y="0"/>
                    <a:pt x="4068351" y="2685"/>
                    <a:pt x="4073130" y="7464"/>
                  </a:cubicBezTo>
                  <a:cubicBezTo>
                    <a:pt x="4077909" y="12243"/>
                    <a:pt x="4080594" y="18725"/>
                    <a:pt x="4080594" y="25484"/>
                  </a:cubicBezTo>
                  <a:lnTo>
                    <a:pt x="4080594" y="2047842"/>
                  </a:lnTo>
                  <a:cubicBezTo>
                    <a:pt x="4080594" y="2054601"/>
                    <a:pt x="4077909" y="2061083"/>
                    <a:pt x="4073130" y="2065862"/>
                  </a:cubicBezTo>
                  <a:cubicBezTo>
                    <a:pt x="4068351" y="2070641"/>
                    <a:pt x="4061869" y="2073326"/>
                    <a:pt x="4055110" y="2073326"/>
                  </a:cubicBezTo>
                  <a:lnTo>
                    <a:pt x="25484" y="2073326"/>
                  </a:lnTo>
                  <a:cubicBezTo>
                    <a:pt x="18725" y="2073326"/>
                    <a:pt x="12243" y="2070641"/>
                    <a:pt x="7464" y="2065862"/>
                  </a:cubicBezTo>
                  <a:cubicBezTo>
                    <a:pt x="2685" y="2061083"/>
                    <a:pt x="0" y="2054601"/>
                    <a:pt x="0" y="2047842"/>
                  </a:cubicBezTo>
                  <a:lnTo>
                    <a:pt x="0" y="25484"/>
                  </a:lnTo>
                  <a:cubicBezTo>
                    <a:pt x="0" y="18725"/>
                    <a:pt x="2685" y="12243"/>
                    <a:pt x="7464" y="7464"/>
                  </a:cubicBezTo>
                  <a:cubicBezTo>
                    <a:pt x="12243" y="2685"/>
                    <a:pt x="18725" y="0"/>
                    <a:pt x="25484" y="0"/>
                  </a:cubicBezTo>
                  <a:close/>
                </a:path>
              </a:pathLst>
            </a:custGeom>
            <a:solidFill>
              <a:srgbClr val="825445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4080594" cy="210190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609600" y="-938633"/>
            <a:ext cx="17068800" cy="1765390"/>
            <a:chOff x="0" y="0"/>
            <a:chExt cx="4080594" cy="464959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080594" cy="464959"/>
            </a:xfrm>
            <a:custGeom>
              <a:avLst/>
              <a:gdLst/>
              <a:ahLst/>
              <a:cxnLst/>
              <a:rect l="l" t="t" r="r" b="b"/>
              <a:pathLst>
                <a:path w="4080594" h="464959">
                  <a:moveTo>
                    <a:pt x="25484" y="0"/>
                  </a:moveTo>
                  <a:lnTo>
                    <a:pt x="4055110" y="0"/>
                  </a:lnTo>
                  <a:cubicBezTo>
                    <a:pt x="4061869" y="0"/>
                    <a:pt x="4068351" y="2685"/>
                    <a:pt x="4073130" y="7464"/>
                  </a:cubicBezTo>
                  <a:cubicBezTo>
                    <a:pt x="4077909" y="12243"/>
                    <a:pt x="4080594" y="18725"/>
                    <a:pt x="4080594" y="25484"/>
                  </a:cubicBezTo>
                  <a:lnTo>
                    <a:pt x="4080594" y="439475"/>
                  </a:lnTo>
                  <a:cubicBezTo>
                    <a:pt x="4080594" y="446233"/>
                    <a:pt x="4077909" y="452715"/>
                    <a:pt x="4073130" y="457495"/>
                  </a:cubicBezTo>
                  <a:cubicBezTo>
                    <a:pt x="4068351" y="462274"/>
                    <a:pt x="4061869" y="464959"/>
                    <a:pt x="4055110" y="464959"/>
                  </a:cubicBezTo>
                  <a:lnTo>
                    <a:pt x="25484" y="464959"/>
                  </a:lnTo>
                  <a:cubicBezTo>
                    <a:pt x="11410" y="464959"/>
                    <a:pt x="0" y="453549"/>
                    <a:pt x="0" y="439475"/>
                  </a:cubicBezTo>
                  <a:lnTo>
                    <a:pt x="0" y="25484"/>
                  </a:lnTo>
                  <a:cubicBezTo>
                    <a:pt x="0" y="18725"/>
                    <a:pt x="2685" y="12243"/>
                    <a:pt x="7464" y="7464"/>
                  </a:cubicBezTo>
                  <a:cubicBezTo>
                    <a:pt x="12243" y="2685"/>
                    <a:pt x="18725" y="0"/>
                    <a:pt x="25484" y="0"/>
                  </a:cubicBezTo>
                  <a:close/>
                </a:path>
              </a:pathLst>
            </a:custGeom>
            <a:solidFill>
              <a:srgbClr val="825445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28575"/>
              <a:ext cx="4080594" cy="4935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033680" y="1866900"/>
            <a:ext cx="16134402" cy="7653102"/>
            <a:chOff x="0" y="0"/>
            <a:chExt cx="3857210" cy="1652215"/>
          </a:xfrm>
          <a:solidFill>
            <a:schemeClr val="bg1"/>
          </a:solidFill>
        </p:grpSpPr>
        <p:sp>
          <p:nvSpPr>
            <p:cNvPr id="12" name="Freeform 12"/>
            <p:cNvSpPr/>
            <p:nvPr/>
          </p:nvSpPr>
          <p:spPr>
            <a:xfrm>
              <a:off x="0" y="0"/>
              <a:ext cx="3857210" cy="1652215"/>
            </a:xfrm>
            <a:custGeom>
              <a:avLst/>
              <a:gdLst/>
              <a:ahLst/>
              <a:cxnLst/>
              <a:rect l="l" t="t" r="r" b="b"/>
              <a:pathLst>
                <a:path w="3857210" h="1652215">
                  <a:moveTo>
                    <a:pt x="26960" y="0"/>
                  </a:moveTo>
                  <a:lnTo>
                    <a:pt x="3830250" y="0"/>
                  </a:lnTo>
                  <a:cubicBezTo>
                    <a:pt x="3845140" y="0"/>
                    <a:pt x="3857210" y="12070"/>
                    <a:pt x="3857210" y="26960"/>
                  </a:cubicBezTo>
                  <a:lnTo>
                    <a:pt x="3857210" y="1625255"/>
                  </a:lnTo>
                  <a:cubicBezTo>
                    <a:pt x="3857210" y="1640145"/>
                    <a:pt x="3845140" y="1652215"/>
                    <a:pt x="3830250" y="1652215"/>
                  </a:cubicBezTo>
                  <a:lnTo>
                    <a:pt x="26960" y="1652215"/>
                  </a:lnTo>
                  <a:cubicBezTo>
                    <a:pt x="12070" y="1652215"/>
                    <a:pt x="0" y="1640145"/>
                    <a:pt x="0" y="1625255"/>
                  </a:cubicBezTo>
                  <a:lnTo>
                    <a:pt x="0" y="26960"/>
                  </a:lnTo>
                  <a:cubicBezTo>
                    <a:pt x="0" y="12070"/>
                    <a:pt x="12070" y="0"/>
                    <a:pt x="26960" y="0"/>
                  </a:cubicBezTo>
                  <a:close/>
                </a:path>
              </a:pathLst>
            </a:custGeom>
            <a:grpFill/>
            <a:ln w="38100" cap="rnd">
              <a:solidFill>
                <a:srgbClr val="AEA36F"/>
              </a:solidFill>
              <a:prstDash val="dash"/>
              <a:round/>
            </a:ln>
          </p:spPr>
        </p:sp>
        <p:sp>
          <p:nvSpPr>
            <p:cNvPr id="13" name="TextBox 13"/>
            <p:cNvSpPr txBox="1"/>
            <p:nvPr/>
          </p:nvSpPr>
          <p:spPr>
            <a:xfrm>
              <a:off x="0" y="-28575"/>
              <a:ext cx="3857210" cy="1680790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5" name="Freeform 15"/>
          <p:cNvSpPr/>
          <p:nvPr/>
        </p:nvSpPr>
        <p:spPr>
          <a:xfrm rot="5400000">
            <a:off x="8810760" y="-5671471"/>
            <a:ext cx="1079108" cy="13214228"/>
          </a:xfrm>
          <a:custGeom>
            <a:avLst/>
            <a:gdLst/>
            <a:ahLst/>
            <a:cxnLst/>
            <a:rect l="l" t="t" r="r" b="b"/>
            <a:pathLst>
              <a:path w="1079108" h="11510488">
                <a:moveTo>
                  <a:pt x="0" y="0"/>
                </a:moveTo>
                <a:lnTo>
                  <a:pt x="1079108" y="0"/>
                </a:lnTo>
                <a:lnTo>
                  <a:pt x="1079108" y="11510488"/>
                </a:lnTo>
                <a:lnTo>
                  <a:pt x="0" y="1151048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9601665" flipH="1">
            <a:off x="-465915" y="-1571185"/>
            <a:ext cx="2116223" cy="4742236"/>
          </a:xfrm>
          <a:custGeom>
            <a:avLst/>
            <a:gdLst/>
            <a:ahLst/>
            <a:cxnLst/>
            <a:rect l="l" t="t" r="r" b="b"/>
            <a:pathLst>
              <a:path w="2116223" h="4742236">
                <a:moveTo>
                  <a:pt x="2116223" y="0"/>
                </a:moveTo>
                <a:lnTo>
                  <a:pt x="0" y="0"/>
                </a:lnTo>
                <a:lnTo>
                  <a:pt x="0" y="4742236"/>
                </a:lnTo>
                <a:lnTo>
                  <a:pt x="2116223" y="4742236"/>
                </a:lnTo>
                <a:lnTo>
                  <a:pt x="2116223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6589933" y="7295160"/>
            <a:ext cx="1343626" cy="2857500"/>
          </a:xfrm>
          <a:custGeom>
            <a:avLst/>
            <a:gdLst/>
            <a:ahLst/>
            <a:cxnLst/>
            <a:rect l="l" t="t" r="r" b="b"/>
            <a:pathLst>
              <a:path w="2128948" h="4564463">
                <a:moveTo>
                  <a:pt x="0" y="0"/>
                </a:moveTo>
                <a:lnTo>
                  <a:pt x="2128948" y="0"/>
                </a:lnTo>
                <a:lnTo>
                  <a:pt x="2128948" y="4564463"/>
                </a:lnTo>
                <a:lnTo>
                  <a:pt x="0" y="456446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5">
            <a:extLst>
              <a:ext uri="{FF2B5EF4-FFF2-40B4-BE49-F238E27FC236}">
                <a16:creationId xmlns:a16="http://schemas.microsoft.com/office/drawing/2014/main" id="{3B1443B3-03FF-1EBF-5873-32C3A3CDDC0D}"/>
              </a:ext>
            </a:extLst>
          </p:cNvPr>
          <p:cNvSpPr/>
          <p:nvPr/>
        </p:nvSpPr>
        <p:spPr>
          <a:xfrm>
            <a:off x="5705892" y="1856026"/>
            <a:ext cx="6831102" cy="1252719"/>
          </a:xfrm>
          <a:custGeom>
            <a:avLst/>
            <a:gdLst/>
            <a:ahLst/>
            <a:cxnLst/>
            <a:rect l="l" t="t" r="r" b="b"/>
            <a:pathLst>
              <a:path w="6332438" h="1542812">
                <a:moveTo>
                  <a:pt x="0" y="0"/>
                </a:moveTo>
                <a:lnTo>
                  <a:pt x="6332438" y="0"/>
                </a:lnTo>
                <a:lnTo>
                  <a:pt x="6332438" y="1542812"/>
                </a:lnTo>
                <a:lnTo>
                  <a:pt x="0" y="154281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0" name="TextBox 18">
            <a:extLst>
              <a:ext uri="{FF2B5EF4-FFF2-40B4-BE49-F238E27FC236}">
                <a16:creationId xmlns:a16="http://schemas.microsoft.com/office/drawing/2014/main" id="{F38EAD50-F22F-7586-AE0A-71B716418797}"/>
              </a:ext>
            </a:extLst>
          </p:cNvPr>
          <p:cNvSpPr txBox="1"/>
          <p:nvPr/>
        </p:nvSpPr>
        <p:spPr>
          <a:xfrm rot="7395">
            <a:off x="5298237" y="2054770"/>
            <a:ext cx="7535466" cy="7903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67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bước</a:t>
            </a:r>
            <a:endParaRPr kumimoji="0" lang="en-US" sz="5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0AB343B-27EF-14E4-FA60-20FAD194A95B}"/>
              </a:ext>
            </a:extLst>
          </p:cNvPr>
          <p:cNvSpPr txBox="1"/>
          <p:nvPr/>
        </p:nvSpPr>
        <p:spPr>
          <a:xfrm>
            <a:off x="1082334" y="3345965"/>
            <a:ext cx="9532545" cy="61475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2763" indent="-512763" algn="just">
              <a:lnSpc>
                <a:spcPct val="135000"/>
              </a:lnSpc>
              <a:spcAft>
                <a:spcPts val="600"/>
              </a:spcAft>
            </a:pPr>
            <a:r>
              <a:rPr lang="vi-VN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[1] </a:t>
            </a:r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Cho biết chương trình cần sử dụng những biến nào, để làm gì? Tạo các biến đó và hiển thị trên sân khấu để quan sát;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2763" indent="-512763" algn="just">
              <a:lnSpc>
                <a:spcPct val="135000"/>
              </a:lnSpc>
              <a:spcAft>
                <a:spcPts val="600"/>
              </a:spcAft>
            </a:pPr>
            <a:r>
              <a:rPr lang="vi-VN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[2] </a:t>
            </a:r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Tạo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lệnh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nhập hai số từ bàn phím;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2763" indent="-512763" algn="just">
              <a:lnSpc>
                <a:spcPct val="135000"/>
              </a:lnSpc>
              <a:spcAft>
                <a:spcPts val="600"/>
              </a:spcAft>
            </a:pPr>
            <a:r>
              <a:rPr lang="vi-VN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[3] </a:t>
            </a:r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Xây dựng biểu thức điều kiện: vào nhóm lệnh </a:t>
            </a:r>
            <a:r>
              <a:rPr lang="vi-VN" sz="3600" b="1" dirty="0">
                <a:latin typeface="Arial" panose="020B0604020202020204" pitchFamily="34" charset="0"/>
                <a:cs typeface="Arial" panose="020B0604020202020204" pitchFamily="34" charset="0"/>
              </a:rPr>
              <a:t>Các phép toán</a:t>
            </a:r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, kéo phép toán so sánh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:                     sang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vùng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v</a:t>
            </a:r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à lắp các biến vào biểu thức (h28.2);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6EBCA492-0BA8-A1F3-0BEC-2492AFA1E48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038959" y="3582619"/>
            <a:ext cx="5806702" cy="477111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BFF616AB-A494-2B56-2601-7D0E722570C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999528" y="8000010"/>
            <a:ext cx="2791672" cy="723900"/>
          </a:xfrm>
          <a:prstGeom prst="rect">
            <a:avLst/>
          </a:prstGeom>
        </p:spPr>
      </p:pic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5A9CE442-D015-EB65-0265-1C7D93FECA31}"/>
              </a:ext>
            </a:extLst>
          </p:cNvPr>
          <p:cNvCxnSpPr/>
          <p:nvPr/>
        </p:nvCxnSpPr>
        <p:spPr>
          <a:xfrm>
            <a:off x="10896600" y="3584298"/>
            <a:ext cx="0" cy="5697562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945947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9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326635" y="36112"/>
            <a:ext cx="20399600" cy="10287000"/>
            <a:chOff x="0" y="0"/>
            <a:chExt cx="27199466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13483466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5" name="Group 5"/>
          <p:cNvGrpSpPr/>
          <p:nvPr/>
        </p:nvGrpSpPr>
        <p:grpSpPr>
          <a:xfrm>
            <a:off x="609600" y="1005140"/>
            <a:ext cx="17068800" cy="8885771"/>
            <a:chOff x="0" y="0"/>
            <a:chExt cx="4080594" cy="207332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080594" cy="2073326"/>
            </a:xfrm>
            <a:custGeom>
              <a:avLst/>
              <a:gdLst/>
              <a:ahLst/>
              <a:cxnLst/>
              <a:rect l="l" t="t" r="r" b="b"/>
              <a:pathLst>
                <a:path w="4080594" h="2073326">
                  <a:moveTo>
                    <a:pt x="25484" y="0"/>
                  </a:moveTo>
                  <a:lnTo>
                    <a:pt x="4055110" y="0"/>
                  </a:lnTo>
                  <a:cubicBezTo>
                    <a:pt x="4061869" y="0"/>
                    <a:pt x="4068351" y="2685"/>
                    <a:pt x="4073130" y="7464"/>
                  </a:cubicBezTo>
                  <a:cubicBezTo>
                    <a:pt x="4077909" y="12243"/>
                    <a:pt x="4080594" y="18725"/>
                    <a:pt x="4080594" y="25484"/>
                  </a:cubicBezTo>
                  <a:lnTo>
                    <a:pt x="4080594" y="2047842"/>
                  </a:lnTo>
                  <a:cubicBezTo>
                    <a:pt x="4080594" y="2054601"/>
                    <a:pt x="4077909" y="2061083"/>
                    <a:pt x="4073130" y="2065862"/>
                  </a:cubicBezTo>
                  <a:cubicBezTo>
                    <a:pt x="4068351" y="2070641"/>
                    <a:pt x="4061869" y="2073326"/>
                    <a:pt x="4055110" y="2073326"/>
                  </a:cubicBezTo>
                  <a:lnTo>
                    <a:pt x="25484" y="2073326"/>
                  </a:lnTo>
                  <a:cubicBezTo>
                    <a:pt x="18725" y="2073326"/>
                    <a:pt x="12243" y="2070641"/>
                    <a:pt x="7464" y="2065862"/>
                  </a:cubicBezTo>
                  <a:cubicBezTo>
                    <a:pt x="2685" y="2061083"/>
                    <a:pt x="0" y="2054601"/>
                    <a:pt x="0" y="2047842"/>
                  </a:cubicBezTo>
                  <a:lnTo>
                    <a:pt x="0" y="25484"/>
                  </a:lnTo>
                  <a:cubicBezTo>
                    <a:pt x="0" y="18725"/>
                    <a:pt x="2685" y="12243"/>
                    <a:pt x="7464" y="7464"/>
                  </a:cubicBezTo>
                  <a:cubicBezTo>
                    <a:pt x="12243" y="2685"/>
                    <a:pt x="18725" y="0"/>
                    <a:pt x="25484" y="0"/>
                  </a:cubicBezTo>
                  <a:close/>
                </a:path>
              </a:pathLst>
            </a:custGeom>
            <a:solidFill>
              <a:srgbClr val="825445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4080594" cy="210190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609600" y="-938633"/>
            <a:ext cx="17068800" cy="1765390"/>
            <a:chOff x="0" y="0"/>
            <a:chExt cx="4080594" cy="464959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080594" cy="464959"/>
            </a:xfrm>
            <a:custGeom>
              <a:avLst/>
              <a:gdLst/>
              <a:ahLst/>
              <a:cxnLst/>
              <a:rect l="l" t="t" r="r" b="b"/>
              <a:pathLst>
                <a:path w="4080594" h="464959">
                  <a:moveTo>
                    <a:pt x="25484" y="0"/>
                  </a:moveTo>
                  <a:lnTo>
                    <a:pt x="4055110" y="0"/>
                  </a:lnTo>
                  <a:cubicBezTo>
                    <a:pt x="4061869" y="0"/>
                    <a:pt x="4068351" y="2685"/>
                    <a:pt x="4073130" y="7464"/>
                  </a:cubicBezTo>
                  <a:cubicBezTo>
                    <a:pt x="4077909" y="12243"/>
                    <a:pt x="4080594" y="18725"/>
                    <a:pt x="4080594" y="25484"/>
                  </a:cubicBezTo>
                  <a:lnTo>
                    <a:pt x="4080594" y="439475"/>
                  </a:lnTo>
                  <a:cubicBezTo>
                    <a:pt x="4080594" y="446233"/>
                    <a:pt x="4077909" y="452715"/>
                    <a:pt x="4073130" y="457495"/>
                  </a:cubicBezTo>
                  <a:cubicBezTo>
                    <a:pt x="4068351" y="462274"/>
                    <a:pt x="4061869" y="464959"/>
                    <a:pt x="4055110" y="464959"/>
                  </a:cubicBezTo>
                  <a:lnTo>
                    <a:pt x="25484" y="464959"/>
                  </a:lnTo>
                  <a:cubicBezTo>
                    <a:pt x="11410" y="464959"/>
                    <a:pt x="0" y="453549"/>
                    <a:pt x="0" y="439475"/>
                  </a:cubicBezTo>
                  <a:lnTo>
                    <a:pt x="0" y="25484"/>
                  </a:lnTo>
                  <a:cubicBezTo>
                    <a:pt x="0" y="18725"/>
                    <a:pt x="2685" y="12243"/>
                    <a:pt x="7464" y="7464"/>
                  </a:cubicBezTo>
                  <a:cubicBezTo>
                    <a:pt x="12243" y="2685"/>
                    <a:pt x="18725" y="0"/>
                    <a:pt x="25484" y="0"/>
                  </a:cubicBezTo>
                  <a:close/>
                </a:path>
              </a:pathLst>
            </a:custGeom>
            <a:solidFill>
              <a:srgbClr val="825445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28575"/>
              <a:ext cx="4080594" cy="4935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033680" y="1866900"/>
            <a:ext cx="16134402" cy="7653102"/>
            <a:chOff x="0" y="0"/>
            <a:chExt cx="3857210" cy="1652215"/>
          </a:xfrm>
          <a:solidFill>
            <a:schemeClr val="bg1"/>
          </a:solidFill>
        </p:grpSpPr>
        <p:sp>
          <p:nvSpPr>
            <p:cNvPr id="12" name="Freeform 12"/>
            <p:cNvSpPr/>
            <p:nvPr/>
          </p:nvSpPr>
          <p:spPr>
            <a:xfrm>
              <a:off x="0" y="0"/>
              <a:ext cx="3857210" cy="1652215"/>
            </a:xfrm>
            <a:custGeom>
              <a:avLst/>
              <a:gdLst/>
              <a:ahLst/>
              <a:cxnLst/>
              <a:rect l="l" t="t" r="r" b="b"/>
              <a:pathLst>
                <a:path w="3857210" h="1652215">
                  <a:moveTo>
                    <a:pt x="26960" y="0"/>
                  </a:moveTo>
                  <a:lnTo>
                    <a:pt x="3830250" y="0"/>
                  </a:lnTo>
                  <a:cubicBezTo>
                    <a:pt x="3845140" y="0"/>
                    <a:pt x="3857210" y="12070"/>
                    <a:pt x="3857210" y="26960"/>
                  </a:cubicBezTo>
                  <a:lnTo>
                    <a:pt x="3857210" y="1625255"/>
                  </a:lnTo>
                  <a:cubicBezTo>
                    <a:pt x="3857210" y="1640145"/>
                    <a:pt x="3845140" y="1652215"/>
                    <a:pt x="3830250" y="1652215"/>
                  </a:cubicBezTo>
                  <a:lnTo>
                    <a:pt x="26960" y="1652215"/>
                  </a:lnTo>
                  <a:cubicBezTo>
                    <a:pt x="12070" y="1652215"/>
                    <a:pt x="0" y="1640145"/>
                    <a:pt x="0" y="1625255"/>
                  </a:cubicBezTo>
                  <a:lnTo>
                    <a:pt x="0" y="26960"/>
                  </a:lnTo>
                  <a:cubicBezTo>
                    <a:pt x="0" y="12070"/>
                    <a:pt x="12070" y="0"/>
                    <a:pt x="26960" y="0"/>
                  </a:cubicBezTo>
                  <a:close/>
                </a:path>
              </a:pathLst>
            </a:custGeom>
            <a:grpFill/>
            <a:ln w="38100" cap="rnd">
              <a:solidFill>
                <a:srgbClr val="AEA36F"/>
              </a:solidFill>
              <a:prstDash val="dash"/>
              <a:round/>
            </a:ln>
          </p:spPr>
        </p:sp>
        <p:sp>
          <p:nvSpPr>
            <p:cNvPr id="13" name="TextBox 13"/>
            <p:cNvSpPr txBox="1"/>
            <p:nvPr/>
          </p:nvSpPr>
          <p:spPr>
            <a:xfrm>
              <a:off x="0" y="-28575"/>
              <a:ext cx="3857210" cy="1680790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5" name="Freeform 15"/>
          <p:cNvSpPr/>
          <p:nvPr/>
        </p:nvSpPr>
        <p:spPr>
          <a:xfrm rot="5400000">
            <a:off x="8810760" y="-5671471"/>
            <a:ext cx="1079108" cy="13214228"/>
          </a:xfrm>
          <a:custGeom>
            <a:avLst/>
            <a:gdLst/>
            <a:ahLst/>
            <a:cxnLst/>
            <a:rect l="l" t="t" r="r" b="b"/>
            <a:pathLst>
              <a:path w="1079108" h="11510488">
                <a:moveTo>
                  <a:pt x="0" y="0"/>
                </a:moveTo>
                <a:lnTo>
                  <a:pt x="1079108" y="0"/>
                </a:lnTo>
                <a:lnTo>
                  <a:pt x="1079108" y="11510488"/>
                </a:lnTo>
                <a:lnTo>
                  <a:pt x="0" y="1151048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9601665" flipH="1">
            <a:off x="-465915" y="-1571185"/>
            <a:ext cx="2116223" cy="4742236"/>
          </a:xfrm>
          <a:custGeom>
            <a:avLst/>
            <a:gdLst/>
            <a:ahLst/>
            <a:cxnLst/>
            <a:rect l="l" t="t" r="r" b="b"/>
            <a:pathLst>
              <a:path w="2116223" h="4742236">
                <a:moveTo>
                  <a:pt x="2116223" y="0"/>
                </a:moveTo>
                <a:lnTo>
                  <a:pt x="0" y="0"/>
                </a:lnTo>
                <a:lnTo>
                  <a:pt x="0" y="4742236"/>
                </a:lnTo>
                <a:lnTo>
                  <a:pt x="2116223" y="4742236"/>
                </a:lnTo>
                <a:lnTo>
                  <a:pt x="2116223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5">
            <a:extLst>
              <a:ext uri="{FF2B5EF4-FFF2-40B4-BE49-F238E27FC236}">
                <a16:creationId xmlns:a16="http://schemas.microsoft.com/office/drawing/2014/main" id="{3B1443B3-03FF-1EBF-5873-32C3A3CDDC0D}"/>
              </a:ext>
            </a:extLst>
          </p:cNvPr>
          <p:cNvSpPr/>
          <p:nvPr/>
        </p:nvSpPr>
        <p:spPr>
          <a:xfrm>
            <a:off x="5705892" y="1856026"/>
            <a:ext cx="6831102" cy="1252719"/>
          </a:xfrm>
          <a:custGeom>
            <a:avLst/>
            <a:gdLst/>
            <a:ahLst/>
            <a:cxnLst/>
            <a:rect l="l" t="t" r="r" b="b"/>
            <a:pathLst>
              <a:path w="6332438" h="1542812">
                <a:moveTo>
                  <a:pt x="0" y="0"/>
                </a:moveTo>
                <a:lnTo>
                  <a:pt x="6332438" y="0"/>
                </a:lnTo>
                <a:lnTo>
                  <a:pt x="6332438" y="1542812"/>
                </a:lnTo>
                <a:lnTo>
                  <a:pt x="0" y="154281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0" name="TextBox 18">
            <a:extLst>
              <a:ext uri="{FF2B5EF4-FFF2-40B4-BE49-F238E27FC236}">
                <a16:creationId xmlns:a16="http://schemas.microsoft.com/office/drawing/2014/main" id="{F38EAD50-F22F-7586-AE0A-71B716418797}"/>
              </a:ext>
            </a:extLst>
          </p:cNvPr>
          <p:cNvSpPr txBox="1"/>
          <p:nvPr/>
        </p:nvSpPr>
        <p:spPr>
          <a:xfrm rot="7395">
            <a:off x="5298237" y="2054770"/>
            <a:ext cx="7535466" cy="7903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67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bước</a:t>
            </a:r>
            <a:endParaRPr kumimoji="0" lang="en-US" sz="5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3AC7517E-E9F3-5BC9-3128-A970D45CCD9F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415"/>
          <a:stretch/>
        </p:blipFill>
        <p:spPr>
          <a:xfrm>
            <a:off x="1137950" y="3390900"/>
            <a:ext cx="15854650" cy="5476824"/>
          </a:xfrm>
          <a:prstGeom prst="rect">
            <a:avLst/>
          </a:prstGeom>
        </p:spPr>
      </p:pic>
      <p:sp>
        <p:nvSpPr>
          <p:cNvPr id="14" name="Freeform 14"/>
          <p:cNvSpPr/>
          <p:nvPr/>
        </p:nvSpPr>
        <p:spPr>
          <a:xfrm>
            <a:off x="16776060" y="7391902"/>
            <a:ext cx="1343626" cy="2857500"/>
          </a:xfrm>
          <a:custGeom>
            <a:avLst/>
            <a:gdLst/>
            <a:ahLst/>
            <a:cxnLst/>
            <a:rect l="l" t="t" r="r" b="b"/>
            <a:pathLst>
              <a:path w="2128948" h="4564463">
                <a:moveTo>
                  <a:pt x="0" y="0"/>
                </a:moveTo>
                <a:lnTo>
                  <a:pt x="2128948" y="0"/>
                </a:lnTo>
                <a:lnTo>
                  <a:pt x="2128948" y="4564463"/>
                </a:lnTo>
                <a:lnTo>
                  <a:pt x="0" y="456446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78737596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339</TotalTime>
  <Words>540</Words>
  <Application>Microsoft Office PowerPoint</Application>
  <PresentationFormat>Custom</PresentationFormat>
  <Paragraphs>61</Paragraphs>
  <Slides>18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Calibri</vt:lpstr>
      <vt:lpstr>Wingdings</vt:lpstr>
      <vt:lpstr>Balsamiq Sans Bold</vt:lpstr>
      <vt:lpstr>Arial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Class Agenda Presentation in Colorful Illustrative Style</dc:title>
  <cp:lastModifiedBy>Admin</cp:lastModifiedBy>
  <cp:revision>24</cp:revision>
  <dcterms:created xsi:type="dcterms:W3CDTF">2006-08-16T00:00:00Z</dcterms:created>
  <dcterms:modified xsi:type="dcterms:W3CDTF">2024-06-03T09:44:53Z</dcterms:modified>
  <dc:identifier>DAGEvgh5pV8</dc:identifier>
</cp:coreProperties>
</file>