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sldIdLst>
    <p:sldId id="259" r:id="rId3"/>
    <p:sldId id="297" r:id="rId4"/>
    <p:sldId id="256" r:id="rId5"/>
    <p:sldId id="257" r:id="rId6"/>
    <p:sldId id="298" r:id="rId7"/>
    <p:sldId id="261" r:id="rId8"/>
    <p:sldId id="302" r:id="rId9"/>
    <p:sldId id="296" r:id="rId10"/>
    <p:sldId id="303" r:id="rId11"/>
    <p:sldId id="266" r:id="rId12"/>
    <p:sldId id="299" r:id="rId13"/>
    <p:sldId id="262" r:id="rId14"/>
    <p:sldId id="300" r:id="rId15"/>
    <p:sldId id="294" r:id="rId16"/>
    <p:sldId id="301" r:id="rId17"/>
    <p:sldId id="268" r:id="rId18"/>
    <p:sldId id="263" r:id="rId19"/>
    <p:sldId id="265" r:id="rId20"/>
  </p:sldIdLst>
  <p:sldSz cx="18288000" cy="10287000"/>
  <p:notesSz cx="6858000" cy="9144000"/>
  <p:embeddedFontLst>
    <p:embeddedFont>
      <p:font typeface="Balsamiq Sans Bold" panose="020B0604020202020204" charset="0"/>
      <p:regular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EEDC2"/>
    <a:srgbClr val="FEE9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778" y="11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font" Target="fonts/font1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40"/>
            <a:ext cx="15544800" cy="22050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8287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571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4862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400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73150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2668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110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0352"/>
            <a:ext cx="15544800" cy="2043113"/>
          </a:xfrm>
        </p:spPr>
        <p:txBody>
          <a:bodyPr anchor="t"/>
          <a:lstStyle>
            <a:lvl1pPr algn="l">
              <a:defRPr sz="8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1"/>
          </a:xfrm>
        </p:spPr>
        <p:txBody>
          <a:bodyPr anchor="b"/>
          <a:lstStyle>
            <a:lvl1pPr marL="0" indent="0">
              <a:buNone/>
              <a:defRPr sz="4001">
                <a:solidFill>
                  <a:schemeClr val="tx1">
                    <a:tint val="75000"/>
                  </a:schemeClr>
                </a:solidFill>
              </a:defRPr>
            </a:lvl1pPr>
            <a:lvl2pPr marL="914378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2pPr>
            <a:lvl3pPr marL="1828755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3pPr>
            <a:lvl4pPr marL="2743131" indent="0">
              <a:buNone/>
              <a:defRPr sz="2801">
                <a:solidFill>
                  <a:schemeClr val="tx1">
                    <a:tint val="75000"/>
                  </a:schemeClr>
                </a:solidFill>
              </a:defRPr>
            </a:lvl4pPr>
            <a:lvl5pPr marL="3657509" indent="0">
              <a:buNone/>
              <a:defRPr sz="2801">
                <a:solidFill>
                  <a:schemeClr val="tx1">
                    <a:tint val="75000"/>
                  </a:schemeClr>
                </a:solidFill>
              </a:defRPr>
            </a:lvl5pPr>
            <a:lvl6pPr marL="4571886" indent="0">
              <a:buNone/>
              <a:defRPr sz="2801">
                <a:solidFill>
                  <a:schemeClr val="tx1">
                    <a:tint val="75000"/>
                  </a:schemeClr>
                </a:solidFill>
              </a:defRPr>
            </a:lvl6pPr>
            <a:lvl7pPr marL="5486264" indent="0">
              <a:buNone/>
              <a:defRPr sz="2801">
                <a:solidFill>
                  <a:schemeClr val="tx1">
                    <a:tint val="75000"/>
                  </a:schemeClr>
                </a:solidFill>
              </a:defRPr>
            </a:lvl7pPr>
            <a:lvl8pPr marL="6400640" indent="0">
              <a:buNone/>
              <a:defRPr sz="2801">
                <a:solidFill>
                  <a:schemeClr val="tx1">
                    <a:tint val="75000"/>
                  </a:schemeClr>
                </a:solidFill>
              </a:defRPr>
            </a:lvl8pPr>
            <a:lvl9pPr marL="7315017" indent="0">
              <a:buNone/>
              <a:defRPr sz="280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9421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800227"/>
            <a:ext cx="8077200" cy="5091113"/>
          </a:xfrm>
        </p:spPr>
        <p:txBody>
          <a:bodyPr/>
          <a:lstStyle>
            <a:lvl1pPr>
              <a:defRPr sz="5600"/>
            </a:lvl1pPr>
            <a:lvl2pPr>
              <a:defRPr sz="4800"/>
            </a:lvl2pPr>
            <a:lvl3pPr>
              <a:defRPr sz="4001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1800227"/>
            <a:ext cx="8077200" cy="5091113"/>
          </a:xfrm>
        </p:spPr>
        <p:txBody>
          <a:bodyPr/>
          <a:lstStyle>
            <a:lvl1pPr>
              <a:defRPr sz="5600"/>
            </a:lvl1pPr>
            <a:lvl2pPr>
              <a:defRPr sz="4800"/>
            </a:lvl2pPr>
            <a:lvl3pPr>
              <a:defRPr sz="4001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003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11959"/>
            <a:ext cx="16459200" cy="17145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1" y="2302670"/>
            <a:ext cx="8080376" cy="959645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378" indent="0">
              <a:buNone/>
              <a:defRPr sz="4001" b="1"/>
            </a:lvl2pPr>
            <a:lvl3pPr marL="1828755" indent="0">
              <a:buNone/>
              <a:defRPr sz="3600" b="1"/>
            </a:lvl3pPr>
            <a:lvl4pPr marL="2743131" indent="0">
              <a:buNone/>
              <a:defRPr sz="3200" b="1"/>
            </a:lvl4pPr>
            <a:lvl5pPr marL="3657509" indent="0">
              <a:buNone/>
              <a:defRPr sz="3200" b="1"/>
            </a:lvl5pPr>
            <a:lvl6pPr marL="4571886" indent="0">
              <a:buNone/>
              <a:defRPr sz="3200" b="1"/>
            </a:lvl6pPr>
            <a:lvl7pPr marL="5486264" indent="0">
              <a:buNone/>
              <a:defRPr sz="3200" b="1"/>
            </a:lvl7pPr>
            <a:lvl8pPr marL="6400640" indent="0">
              <a:buNone/>
              <a:defRPr sz="3200" b="1"/>
            </a:lvl8pPr>
            <a:lvl9pPr marL="7315017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1" y="3262313"/>
            <a:ext cx="8080376" cy="5926932"/>
          </a:xfrm>
        </p:spPr>
        <p:txBody>
          <a:bodyPr/>
          <a:lstStyle>
            <a:lvl1pPr>
              <a:defRPr sz="4800"/>
            </a:lvl1pPr>
            <a:lvl2pPr>
              <a:defRPr sz="4001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54" y="2302670"/>
            <a:ext cx="8083550" cy="959645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378" indent="0">
              <a:buNone/>
              <a:defRPr sz="4001" b="1"/>
            </a:lvl2pPr>
            <a:lvl3pPr marL="1828755" indent="0">
              <a:buNone/>
              <a:defRPr sz="3600" b="1"/>
            </a:lvl3pPr>
            <a:lvl4pPr marL="2743131" indent="0">
              <a:buNone/>
              <a:defRPr sz="3200" b="1"/>
            </a:lvl4pPr>
            <a:lvl5pPr marL="3657509" indent="0">
              <a:buNone/>
              <a:defRPr sz="3200" b="1"/>
            </a:lvl5pPr>
            <a:lvl6pPr marL="4571886" indent="0">
              <a:buNone/>
              <a:defRPr sz="3200" b="1"/>
            </a:lvl6pPr>
            <a:lvl7pPr marL="5486264" indent="0">
              <a:buNone/>
              <a:defRPr sz="3200" b="1"/>
            </a:lvl7pPr>
            <a:lvl8pPr marL="6400640" indent="0">
              <a:buNone/>
              <a:defRPr sz="3200" b="1"/>
            </a:lvl8pPr>
            <a:lvl9pPr marL="7315017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4" y="3262313"/>
            <a:ext cx="8083550" cy="5926932"/>
          </a:xfrm>
        </p:spPr>
        <p:txBody>
          <a:bodyPr/>
          <a:lstStyle>
            <a:lvl1pPr>
              <a:defRPr sz="4800"/>
            </a:lvl1pPr>
            <a:lvl2pPr>
              <a:defRPr sz="4001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6383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326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4455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3" y="409574"/>
            <a:ext cx="6016626" cy="1743077"/>
          </a:xfrm>
        </p:spPr>
        <p:txBody>
          <a:bodyPr anchor="b"/>
          <a:lstStyle>
            <a:lvl1pPr algn="l">
              <a:defRPr sz="4001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0" y="409579"/>
            <a:ext cx="10223501" cy="8779670"/>
          </a:xfrm>
        </p:spPr>
        <p:txBody>
          <a:bodyPr/>
          <a:lstStyle>
            <a:lvl1pPr>
              <a:defRPr sz="6401"/>
            </a:lvl1pPr>
            <a:lvl2pPr>
              <a:defRPr sz="5600"/>
            </a:lvl2pPr>
            <a:lvl3pPr>
              <a:defRPr sz="4800"/>
            </a:lvl3pPr>
            <a:lvl4pPr>
              <a:defRPr sz="4001"/>
            </a:lvl4pPr>
            <a:lvl5pPr>
              <a:defRPr sz="4001"/>
            </a:lvl5pPr>
            <a:lvl6pPr>
              <a:defRPr sz="4001"/>
            </a:lvl6pPr>
            <a:lvl7pPr>
              <a:defRPr sz="4001"/>
            </a:lvl7pPr>
            <a:lvl8pPr>
              <a:defRPr sz="4001"/>
            </a:lvl8pPr>
            <a:lvl9pPr>
              <a:defRPr sz="40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3" y="2152654"/>
            <a:ext cx="6016626" cy="7036595"/>
          </a:xfrm>
        </p:spPr>
        <p:txBody>
          <a:bodyPr/>
          <a:lstStyle>
            <a:lvl1pPr marL="0" indent="0">
              <a:buNone/>
              <a:defRPr sz="2801"/>
            </a:lvl1pPr>
            <a:lvl2pPr marL="914378" indent="0">
              <a:buNone/>
              <a:defRPr sz="2400"/>
            </a:lvl2pPr>
            <a:lvl3pPr marL="1828755" indent="0">
              <a:buNone/>
              <a:defRPr sz="2000"/>
            </a:lvl3pPr>
            <a:lvl4pPr marL="2743131" indent="0">
              <a:buNone/>
              <a:defRPr sz="1800"/>
            </a:lvl4pPr>
            <a:lvl5pPr marL="3657509" indent="0">
              <a:buNone/>
              <a:defRPr sz="1800"/>
            </a:lvl5pPr>
            <a:lvl6pPr marL="4571886" indent="0">
              <a:buNone/>
              <a:defRPr sz="1800"/>
            </a:lvl6pPr>
            <a:lvl7pPr marL="5486264" indent="0">
              <a:buNone/>
              <a:defRPr sz="1800"/>
            </a:lvl7pPr>
            <a:lvl8pPr marL="6400640" indent="0">
              <a:buNone/>
              <a:defRPr sz="1800"/>
            </a:lvl8pPr>
            <a:lvl9pPr marL="7315017" indent="0"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438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200901"/>
            <a:ext cx="10972800" cy="850109"/>
          </a:xfrm>
        </p:spPr>
        <p:txBody>
          <a:bodyPr anchor="b"/>
          <a:lstStyle>
            <a:lvl1pPr algn="l">
              <a:defRPr sz="4001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19163"/>
            <a:ext cx="10972800" cy="6172200"/>
          </a:xfrm>
        </p:spPr>
        <p:txBody>
          <a:bodyPr/>
          <a:lstStyle>
            <a:lvl1pPr marL="0" indent="0">
              <a:buNone/>
              <a:defRPr sz="6401"/>
            </a:lvl1pPr>
            <a:lvl2pPr marL="914378" indent="0">
              <a:buNone/>
              <a:defRPr sz="5600"/>
            </a:lvl2pPr>
            <a:lvl3pPr marL="1828755" indent="0">
              <a:buNone/>
              <a:defRPr sz="4800"/>
            </a:lvl3pPr>
            <a:lvl4pPr marL="2743131" indent="0">
              <a:buNone/>
              <a:defRPr sz="4001"/>
            </a:lvl4pPr>
            <a:lvl5pPr marL="3657509" indent="0">
              <a:buNone/>
              <a:defRPr sz="4001"/>
            </a:lvl5pPr>
            <a:lvl6pPr marL="4571886" indent="0">
              <a:buNone/>
              <a:defRPr sz="4001"/>
            </a:lvl6pPr>
            <a:lvl7pPr marL="5486264" indent="0">
              <a:buNone/>
              <a:defRPr sz="4001"/>
            </a:lvl7pPr>
            <a:lvl8pPr marL="6400640" indent="0">
              <a:buNone/>
              <a:defRPr sz="4001"/>
            </a:lvl8pPr>
            <a:lvl9pPr marL="7315017" indent="0">
              <a:buNone/>
              <a:defRPr sz="4001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51008"/>
            <a:ext cx="10972800" cy="1207295"/>
          </a:xfrm>
        </p:spPr>
        <p:txBody>
          <a:bodyPr/>
          <a:lstStyle>
            <a:lvl1pPr marL="0" indent="0">
              <a:buNone/>
              <a:defRPr sz="2801"/>
            </a:lvl1pPr>
            <a:lvl2pPr marL="914378" indent="0">
              <a:buNone/>
              <a:defRPr sz="2400"/>
            </a:lvl2pPr>
            <a:lvl3pPr marL="1828755" indent="0">
              <a:buNone/>
              <a:defRPr sz="2000"/>
            </a:lvl3pPr>
            <a:lvl4pPr marL="2743131" indent="0">
              <a:buNone/>
              <a:defRPr sz="1800"/>
            </a:lvl4pPr>
            <a:lvl5pPr marL="3657509" indent="0">
              <a:buNone/>
              <a:defRPr sz="1800"/>
            </a:lvl5pPr>
            <a:lvl6pPr marL="4571886" indent="0">
              <a:buNone/>
              <a:defRPr sz="1800"/>
            </a:lvl6pPr>
            <a:lvl7pPr marL="5486264" indent="0">
              <a:buNone/>
              <a:defRPr sz="1800"/>
            </a:lvl7pPr>
            <a:lvl8pPr marL="6400640" indent="0">
              <a:buNone/>
              <a:defRPr sz="1800"/>
            </a:lvl8pPr>
            <a:lvl9pPr marL="7315017" indent="0"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2079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1312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309563"/>
            <a:ext cx="4114800" cy="658177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309563"/>
            <a:ext cx="12039600" cy="658177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8383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11959"/>
            <a:ext cx="16459200" cy="1714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400302"/>
            <a:ext cx="16459200" cy="67889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6/4/2024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598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828755" rtl="0" eaLnBrk="1" latinLnBrk="0" hangingPunct="1">
        <a:spcBef>
          <a:spcPct val="0"/>
        </a:spcBef>
        <a:buNone/>
        <a:defRPr sz="88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85784" indent="-685784" algn="l" defTabSz="1828755" rtl="0" eaLnBrk="1" latinLnBrk="0" hangingPunct="1">
        <a:spcBef>
          <a:spcPct val="20000"/>
        </a:spcBef>
        <a:buFont typeface="Arial" panose="020B0604020202020204" pitchFamily="34" charset="0"/>
        <a:buChar char="•"/>
        <a:defRPr sz="6401" kern="1200">
          <a:solidFill>
            <a:schemeClr val="tx1"/>
          </a:solidFill>
          <a:latin typeface="+mn-lt"/>
          <a:ea typeface="+mn-ea"/>
          <a:cs typeface="+mn-cs"/>
        </a:defRPr>
      </a:lvl1pPr>
      <a:lvl2pPr marL="1485863" indent="-571485" algn="l" defTabSz="1828755" rtl="0" eaLnBrk="1" latinLnBrk="0" hangingPunct="1">
        <a:spcBef>
          <a:spcPct val="20000"/>
        </a:spcBef>
        <a:buFont typeface="Arial" panose="020B0604020202020204" pitchFamily="34" charset="0"/>
        <a:buChar char="–"/>
        <a:defRPr sz="5600" kern="1200">
          <a:solidFill>
            <a:schemeClr val="tx1"/>
          </a:solidFill>
          <a:latin typeface="+mn-lt"/>
          <a:ea typeface="+mn-ea"/>
          <a:cs typeface="+mn-cs"/>
        </a:defRPr>
      </a:lvl2pPr>
      <a:lvl3pPr marL="2285943" indent="-457188" algn="l" defTabSz="1828755" rtl="0" eaLnBrk="1" latinLnBrk="0" hangingPunct="1">
        <a:spcBef>
          <a:spcPct val="20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321" indent="-457188" algn="l" defTabSz="1828755" rtl="0" eaLnBrk="1" latinLnBrk="0" hangingPunct="1">
        <a:spcBef>
          <a:spcPct val="20000"/>
        </a:spcBef>
        <a:buFont typeface="Arial" panose="020B0604020202020204" pitchFamily="34" charset="0"/>
        <a:buChar char="–"/>
        <a:defRPr sz="4001" kern="1200">
          <a:solidFill>
            <a:schemeClr val="tx1"/>
          </a:solidFill>
          <a:latin typeface="+mn-lt"/>
          <a:ea typeface="+mn-ea"/>
          <a:cs typeface="+mn-cs"/>
        </a:defRPr>
      </a:lvl4pPr>
      <a:lvl5pPr marL="4114697" indent="-457188" algn="l" defTabSz="1828755" rtl="0" eaLnBrk="1" latinLnBrk="0" hangingPunct="1">
        <a:spcBef>
          <a:spcPct val="20000"/>
        </a:spcBef>
        <a:buFont typeface="Arial" panose="020B0604020202020204" pitchFamily="34" charset="0"/>
        <a:buChar char="»"/>
        <a:defRPr sz="4001" kern="1200">
          <a:solidFill>
            <a:schemeClr val="tx1"/>
          </a:solidFill>
          <a:latin typeface="+mn-lt"/>
          <a:ea typeface="+mn-ea"/>
          <a:cs typeface="+mn-cs"/>
        </a:defRPr>
      </a:lvl5pPr>
      <a:lvl6pPr marL="5029074" indent="-457188" algn="l" defTabSz="1828755" rtl="0" eaLnBrk="1" latinLnBrk="0" hangingPunct="1">
        <a:spcBef>
          <a:spcPct val="20000"/>
        </a:spcBef>
        <a:buFont typeface="Arial" panose="020B0604020202020204" pitchFamily="34" charset="0"/>
        <a:buChar char="•"/>
        <a:defRPr sz="4001" kern="1200">
          <a:solidFill>
            <a:schemeClr val="tx1"/>
          </a:solidFill>
          <a:latin typeface="+mn-lt"/>
          <a:ea typeface="+mn-ea"/>
          <a:cs typeface="+mn-cs"/>
        </a:defRPr>
      </a:lvl6pPr>
      <a:lvl7pPr marL="5943452" indent="-457188" algn="l" defTabSz="1828755" rtl="0" eaLnBrk="1" latinLnBrk="0" hangingPunct="1">
        <a:spcBef>
          <a:spcPct val="20000"/>
        </a:spcBef>
        <a:buFont typeface="Arial" panose="020B0604020202020204" pitchFamily="34" charset="0"/>
        <a:buChar char="•"/>
        <a:defRPr sz="4001" kern="1200">
          <a:solidFill>
            <a:schemeClr val="tx1"/>
          </a:solidFill>
          <a:latin typeface="+mn-lt"/>
          <a:ea typeface="+mn-ea"/>
          <a:cs typeface="+mn-cs"/>
        </a:defRPr>
      </a:lvl7pPr>
      <a:lvl8pPr marL="6857829" indent="-457188" algn="l" defTabSz="1828755" rtl="0" eaLnBrk="1" latinLnBrk="0" hangingPunct="1">
        <a:spcBef>
          <a:spcPct val="20000"/>
        </a:spcBef>
        <a:buFont typeface="Arial" panose="020B0604020202020204" pitchFamily="34" charset="0"/>
        <a:buChar char="•"/>
        <a:defRPr sz="4001" kern="1200">
          <a:solidFill>
            <a:schemeClr val="tx1"/>
          </a:solidFill>
          <a:latin typeface="+mn-lt"/>
          <a:ea typeface="+mn-ea"/>
          <a:cs typeface="+mn-cs"/>
        </a:defRPr>
      </a:lvl8pPr>
      <a:lvl9pPr marL="7772205" indent="-457188" algn="l" defTabSz="1828755" rtl="0" eaLnBrk="1" latinLnBrk="0" hangingPunct="1">
        <a:spcBef>
          <a:spcPct val="20000"/>
        </a:spcBef>
        <a:buFont typeface="Arial" panose="020B0604020202020204" pitchFamily="34" charset="0"/>
        <a:buChar char="•"/>
        <a:defRPr sz="40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75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78" algn="l" defTabSz="182875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55" algn="l" defTabSz="182875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131" algn="l" defTabSz="182875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509" algn="l" defTabSz="182875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886" algn="l" defTabSz="182875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264" algn="l" defTabSz="182875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640" algn="l" defTabSz="182875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017" algn="l" defTabSz="182875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1.wdp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6" Type="http://schemas.openxmlformats.org/officeDocument/2006/relationships/image" Target="../media/image1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microsoft.com/office/2007/relationships/hdphoto" Target="../media/hdphoto6.wdp"/><Relationship Id="rId18" Type="http://schemas.openxmlformats.org/officeDocument/2006/relationships/image" Target="../media/image59.png"/><Relationship Id="rId3" Type="http://schemas.openxmlformats.org/officeDocument/2006/relationships/slideLayout" Target="../slideLayouts/slideLayout12.xml"/><Relationship Id="rId21" Type="http://schemas.openxmlformats.org/officeDocument/2006/relationships/image" Target="../media/image61.png"/><Relationship Id="rId7" Type="http://schemas.microsoft.com/office/2007/relationships/hdphoto" Target="../media/hdphoto3.wdp"/><Relationship Id="rId12" Type="http://schemas.openxmlformats.org/officeDocument/2006/relationships/image" Target="../media/image56.png"/><Relationship Id="rId17" Type="http://schemas.microsoft.com/office/2007/relationships/hdphoto" Target="../media/hdphoto8.wdp"/><Relationship Id="rId2" Type="http://schemas.openxmlformats.org/officeDocument/2006/relationships/audio" Target="../media/media1.MP3"/><Relationship Id="rId16" Type="http://schemas.openxmlformats.org/officeDocument/2006/relationships/image" Target="../media/image58.png"/><Relationship Id="rId20" Type="http://schemas.openxmlformats.org/officeDocument/2006/relationships/image" Target="../media/image60.png"/><Relationship Id="rId1" Type="http://schemas.microsoft.com/office/2007/relationships/media" Target="../media/media1.MP3"/><Relationship Id="rId6" Type="http://schemas.openxmlformats.org/officeDocument/2006/relationships/image" Target="../media/image53.png"/><Relationship Id="rId11" Type="http://schemas.microsoft.com/office/2007/relationships/hdphoto" Target="../media/hdphoto5.wdp"/><Relationship Id="rId5" Type="http://schemas.openxmlformats.org/officeDocument/2006/relationships/image" Target="../media/image52.png"/><Relationship Id="rId15" Type="http://schemas.microsoft.com/office/2007/relationships/hdphoto" Target="../media/hdphoto7.wdp"/><Relationship Id="rId10" Type="http://schemas.openxmlformats.org/officeDocument/2006/relationships/image" Target="../media/image55.png"/><Relationship Id="rId19" Type="http://schemas.microsoft.com/office/2007/relationships/hdphoto" Target="../media/hdphoto9.wdp"/><Relationship Id="rId4" Type="http://schemas.openxmlformats.org/officeDocument/2006/relationships/image" Target="../media/image51.jpeg"/><Relationship Id="rId9" Type="http://schemas.microsoft.com/office/2007/relationships/hdphoto" Target="../media/hdphoto4.wdp"/><Relationship Id="rId14" Type="http://schemas.openxmlformats.org/officeDocument/2006/relationships/image" Target="../media/image57.png"/><Relationship Id="rId22" Type="http://schemas.openxmlformats.org/officeDocument/2006/relationships/image" Target="../media/image6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60.png"/><Relationship Id="rId18" Type="http://schemas.openxmlformats.org/officeDocument/2006/relationships/image" Target="../media/image62.png"/><Relationship Id="rId3" Type="http://schemas.openxmlformats.org/officeDocument/2006/relationships/slideLayout" Target="../slideLayouts/slideLayout12.xml"/><Relationship Id="rId21" Type="http://schemas.openxmlformats.org/officeDocument/2006/relationships/image" Target="../media/image74.png"/><Relationship Id="rId7" Type="http://schemas.openxmlformats.org/officeDocument/2006/relationships/image" Target="../media/image65.gif"/><Relationship Id="rId12" Type="http://schemas.openxmlformats.org/officeDocument/2006/relationships/image" Target="../media/image69.png"/><Relationship Id="rId17" Type="http://schemas.openxmlformats.org/officeDocument/2006/relationships/image" Target="../media/image71.png"/><Relationship Id="rId2" Type="http://schemas.openxmlformats.org/officeDocument/2006/relationships/audio" Target="../media/media2.mp3"/><Relationship Id="rId16" Type="http://schemas.openxmlformats.org/officeDocument/2006/relationships/slide" Target="slide12.xml"/><Relationship Id="rId20" Type="http://schemas.openxmlformats.org/officeDocument/2006/relationships/image" Target="../media/image73.png"/><Relationship Id="rId1" Type="http://schemas.microsoft.com/office/2007/relationships/media" Target="../media/media2.mp3"/><Relationship Id="rId6" Type="http://schemas.openxmlformats.org/officeDocument/2006/relationships/image" Target="../media/image64.png"/><Relationship Id="rId11" Type="http://schemas.microsoft.com/office/2007/relationships/hdphoto" Target="../media/hdphoto11.wdp"/><Relationship Id="rId5" Type="http://schemas.microsoft.com/office/2007/relationships/hdphoto" Target="../media/hdphoto10.wdp"/><Relationship Id="rId15" Type="http://schemas.openxmlformats.org/officeDocument/2006/relationships/image" Target="../media/image61.png"/><Relationship Id="rId10" Type="http://schemas.openxmlformats.org/officeDocument/2006/relationships/image" Target="../media/image68.png"/><Relationship Id="rId19" Type="http://schemas.openxmlformats.org/officeDocument/2006/relationships/image" Target="../media/image72.png"/><Relationship Id="rId4" Type="http://schemas.openxmlformats.org/officeDocument/2006/relationships/image" Target="../media/image63.jpeg"/><Relationship Id="rId9" Type="http://schemas.openxmlformats.org/officeDocument/2006/relationships/image" Target="../media/image67.png"/><Relationship Id="rId14" Type="http://schemas.openxmlformats.org/officeDocument/2006/relationships/image" Target="../media/image70.png"/><Relationship Id="rId22" Type="http://schemas.openxmlformats.org/officeDocument/2006/relationships/image" Target="../media/image7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69.png"/><Relationship Id="rId18" Type="http://schemas.openxmlformats.org/officeDocument/2006/relationships/image" Target="../media/image78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66.png"/><Relationship Id="rId12" Type="http://schemas.openxmlformats.org/officeDocument/2006/relationships/image" Target="../media/image60.png"/><Relationship Id="rId17" Type="http://schemas.openxmlformats.org/officeDocument/2006/relationships/image" Target="../media/image77.png"/><Relationship Id="rId2" Type="http://schemas.openxmlformats.org/officeDocument/2006/relationships/audio" Target="../media/media2.mp3"/><Relationship Id="rId16" Type="http://schemas.openxmlformats.org/officeDocument/2006/relationships/image" Target="../media/image71.png"/><Relationship Id="rId1" Type="http://schemas.microsoft.com/office/2007/relationships/media" Target="../media/media2.mp3"/><Relationship Id="rId6" Type="http://schemas.openxmlformats.org/officeDocument/2006/relationships/image" Target="../media/image65.gif"/><Relationship Id="rId11" Type="http://schemas.microsoft.com/office/2007/relationships/hdphoto" Target="../media/hdphoto11.wdp"/><Relationship Id="rId5" Type="http://schemas.openxmlformats.org/officeDocument/2006/relationships/image" Target="../media/image64.png"/><Relationship Id="rId15" Type="http://schemas.openxmlformats.org/officeDocument/2006/relationships/slide" Target="slide13.xml"/><Relationship Id="rId10" Type="http://schemas.openxmlformats.org/officeDocument/2006/relationships/image" Target="../media/image68.png"/><Relationship Id="rId19" Type="http://schemas.openxmlformats.org/officeDocument/2006/relationships/image" Target="../media/image62.png"/><Relationship Id="rId4" Type="http://schemas.openxmlformats.org/officeDocument/2006/relationships/image" Target="../media/image51.jpeg"/><Relationship Id="rId9" Type="http://schemas.microsoft.com/office/2007/relationships/hdphoto" Target="../media/hdphoto12.wdp"/><Relationship Id="rId14" Type="http://schemas.openxmlformats.org/officeDocument/2006/relationships/image" Target="../media/image6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69.png"/><Relationship Id="rId18" Type="http://schemas.microsoft.com/office/2007/relationships/hdphoto" Target="../media/hdphoto14.wdp"/><Relationship Id="rId3" Type="http://schemas.openxmlformats.org/officeDocument/2006/relationships/slideLayout" Target="../slideLayouts/slideLayout12.xml"/><Relationship Id="rId21" Type="http://schemas.openxmlformats.org/officeDocument/2006/relationships/image" Target="../media/image82.png"/><Relationship Id="rId7" Type="http://schemas.openxmlformats.org/officeDocument/2006/relationships/image" Target="../media/image66.png"/><Relationship Id="rId12" Type="http://schemas.openxmlformats.org/officeDocument/2006/relationships/image" Target="../media/image60.png"/><Relationship Id="rId17" Type="http://schemas.openxmlformats.org/officeDocument/2006/relationships/image" Target="../media/image81.png"/><Relationship Id="rId2" Type="http://schemas.openxmlformats.org/officeDocument/2006/relationships/audio" Target="../media/media2.mp3"/><Relationship Id="rId16" Type="http://schemas.openxmlformats.org/officeDocument/2006/relationships/image" Target="../media/image71.png"/><Relationship Id="rId20" Type="http://schemas.openxmlformats.org/officeDocument/2006/relationships/image" Target="../media/image62.png"/><Relationship Id="rId1" Type="http://schemas.microsoft.com/office/2007/relationships/media" Target="../media/media2.mp3"/><Relationship Id="rId6" Type="http://schemas.openxmlformats.org/officeDocument/2006/relationships/image" Target="../media/image65.gif"/><Relationship Id="rId11" Type="http://schemas.microsoft.com/office/2007/relationships/hdphoto" Target="../media/hdphoto11.wdp"/><Relationship Id="rId5" Type="http://schemas.openxmlformats.org/officeDocument/2006/relationships/image" Target="../media/image64.png"/><Relationship Id="rId15" Type="http://schemas.openxmlformats.org/officeDocument/2006/relationships/slide" Target="slide14.xml"/><Relationship Id="rId10" Type="http://schemas.openxmlformats.org/officeDocument/2006/relationships/image" Target="../media/image68.png"/><Relationship Id="rId19" Type="http://schemas.openxmlformats.org/officeDocument/2006/relationships/image" Target="../media/image78.png"/><Relationship Id="rId4" Type="http://schemas.openxmlformats.org/officeDocument/2006/relationships/image" Target="../media/image79.jpeg"/><Relationship Id="rId9" Type="http://schemas.microsoft.com/office/2007/relationships/hdphoto" Target="../media/hdphoto13.wdp"/><Relationship Id="rId14" Type="http://schemas.openxmlformats.org/officeDocument/2006/relationships/image" Target="../media/image6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70.png"/><Relationship Id="rId18" Type="http://schemas.openxmlformats.org/officeDocument/2006/relationships/image" Target="../media/image61.png"/><Relationship Id="rId3" Type="http://schemas.openxmlformats.org/officeDocument/2006/relationships/slideLayout" Target="../slideLayouts/slideLayout12.xml"/><Relationship Id="rId21" Type="http://schemas.openxmlformats.org/officeDocument/2006/relationships/image" Target="../media/image86.png"/><Relationship Id="rId7" Type="http://schemas.openxmlformats.org/officeDocument/2006/relationships/image" Target="../media/image66.png"/><Relationship Id="rId12" Type="http://schemas.openxmlformats.org/officeDocument/2006/relationships/image" Target="../media/image69.png"/><Relationship Id="rId17" Type="http://schemas.openxmlformats.org/officeDocument/2006/relationships/image" Target="../media/image62.png"/><Relationship Id="rId2" Type="http://schemas.openxmlformats.org/officeDocument/2006/relationships/audio" Target="../media/media2.mp3"/><Relationship Id="rId16" Type="http://schemas.openxmlformats.org/officeDocument/2006/relationships/image" Target="../media/image78.png"/><Relationship Id="rId20" Type="http://schemas.openxmlformats.org/officeDocument/2006/relationships/image" Target="../media/image85.png"/><Relationship Id="rId1" Type="http://schemas.microsoft.com/office/2007/relationships/media" Target="../media/media2.mp3"/><Relationship Id="rId6" Type="http://schemas.openxmlformats.org/officeDocument/2006/relationships/image" Target="../media/image65.gif"/><Relationship Id="rId11" Type="http://schemas.openxmlformats.org/officeDocument/2006/relationships/image" Target="../media/image60.png"/><Relationship Id="rId5" Type="http://schemas.openxmlformats.org/officeDocument/2006/relationships/image" Target="../media/image64.png"/><Relationship Id="rId15" Type="http://schemas.openxmlformats.org/officeDocument/2006/relationships/image" Target="../media/image71.png"/><Relationship Id="rId10" Type="http://schemas.microsoft.com/office/2007/relationships/hdphoto" Target="../media/hdphoto11.wdp"/><Relationship Id="rId19" Type="http://schemas.openxmlformats.org/officeDocument/2006/relationships/image" Target="../media/image82.png"/><Relationship Id="rId4" Type="http://schemas.openxmlformats.org/officeDocument/2006/relationships/image" Target="../media/image83.jpeg"/><Relationship Id="rId9" Type="http://schemas.openxmlformats.org/officeDocument/2006/relationships/image" Target="../media/image68.png"/><Relationship Id="rId14" Type="http://schemas.openxmlformats.org/officeDocument/2006/relationships/slide" Target="slide1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69.png"/><Relationship Id="rId18" Type="http://schemas.openxmlformats.org/officeDocument/2006/relationships/image" Target="../media/image62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66.png"/><Relationship Id="rId12" Type="http://schemas.openxmlformats.org/officeDocument/2006/relationships/image" Target="../media/image60.png"/><Relationship Id="rId17" Type="http://schemas.openxmlformats.org/officeDocument/2006/relationships/image" Target="../media/image78.png"/><Relationship Id="rId2" Type="http://schemas.openxmlformats.org/officeDocument/2006/relationships/audio" Target="../media/media2.mp3"/><Relationship Id="rId16" Type="http://schemas.openxmlformats.org/officeDocument/2006/relationships/image" Target="../media/image70.png"/><Relationship Id="rId20" Type="http://schemas.openxmlformats.org/officeDocument/2006/relationships/image" Target="../media/image82.png"/><Relationship Id="rId1" Type="http://schemas.microsoft.com/office/2007/relationships/media" Target="../media/media2.mp3"/><Relationship Id="rId6" Type="http://schemas.openxmlformats.org/officeDocument/2006/relationships/image" Target="../media/image65.gif"/><Relationship Id="rId11" Type="http://schemas.microsoft.com/office/2007/relationships/hdphoto" Target="../media/hdphoto11.wdp"/><Relationship Id="rId5" Type="http://schemas.openxmlformats.org/officeDocument/2006/relationships/image" Target="../media/image64.png"/><Relationship Id="rId15" Type="http://schemas.openxmlformats.org/officeDocument/2006/relationships/image" Target="../media/image71.png"/><Relationship Id="rId10" Type="http://schemas.openxmlformats.org/officeDocument/2006/relationships/image" Target="../media/image68.png"/><Relationship Id="rId19" Type="http://schemas.openxmlformats.org/officeDocument/2006/relationships/image" Target="../media/image61.png"/><Relationship Id="rId4" Type="http://schemas.openxmlformats.org/officeDocument/2006/relationships/image" Target="../media/image51.jpeg"/><Relationship Id="rId9" Type="http://schemas.microsoft.com/office/2007/relationships/hdphoto" Target="../media/hdphoto15.wdp"/><Relationship Id="rId14" Type="http://schemas.openxmlformats.org/officeDocument/2006/relationships/slide" Target="slide1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2.svg"/><Relationship Id="rId7" Type="http://schemas.openxmlformats.org/officeDocument/2006/relationships/image" Target="../media/image89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5" Type="http://schemas.openxmlformats.org/officeDocument/2006/relationships/image" Target="../media/image30.svg"/><Relationship Id="rId10" Type="http://schemas.openxmlformats.org/officeDocument/2006/relationships/image" Target="../media/image92.png"/><Relationship Id="rId4" Type="http://schemas.openxmlformats.org/officeDocument/2006/relationships/image" Target="../media/image29.png"/><Relationship Id="rId9" Type="http://schemas.openxmlformats.org/officeDocument/2006/relationships/image" Target="../media/image91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microsoft.com/office/2007/relationships/hdphoto" Target="../media/hdphoto16.wdp"/><Relationship Id="rId3" Type="http://schemas.openxmlformats.org/officeDocument/2006/relationships/image" Target="../media/image2.svg"/><Relationship Id="rId7" Type="http://schemas.openxmlformats.org/officeDocument/2006/relationships/image" Target="../media/image37.svg"/><Relationship Id="rId12" Type="http://schemas.openxmlformats.org/officeDocument/2006/relationships/image" Target="../media/image9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96.svg"/><Relationship Id="rId5" Type="http://schemas.openxmlformats.org/officeDocument/2006/relationships/image" Target="../media/image8.svg"/><Relationship Id="rId10" Type="http://schemas.openxmlformats.org/officeDocument/2006/relationships/image" Target="../media/image95.png"/><Relationship Id="rId4" Type="http://schemas.openxmlformats.org/officeDocument/2006/relationships/image" Target="../media/image7.png"/><Relationship Id="rId9" Type="http://schemas.openxmlformats.org/officeDocument/2006/relationships/image" Target="../media/image94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07.svg"/><Relationship Id="rId3" Type="http://schemas.openxmlformats.org/officeDocument/2006/relationships/image" Target="../media/image99.svg"/><Relationship Id="rId7" Type="http://schemas.openxmlformats.org/officeDocument/2006/relationships/image" Target="../media/image103.svg"/><Relationship Id="rId12" Type="http://schemas.openxmlformats.org/officeDocument/2006/relationships/image" Target="../media/image106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png"/><Relationship Id="rId11" Type="http://schemas.openxmlformats.org/officeDocument/2006/relationships/image" Target="../media/image105.svg"/><Relationship Id="rId5" Type="http://schemas.openxmlformats.org/officeDocument/2006/relationships/image" Target="../media/image101.svg"/><Relationship Id="rId10" Type="http://schemas.openxmlformats.org/officeDocument/2006/relationships/image" Target="../media/image104.png"/><Relationship Id="rId4" Type="http://schemas.openxmlformats.org/officeDocument/2006/relationships/image" Target="../media/image100.png"/><Relationship Id="rId9" Type="http://schemas.openxmlformats.org/officeDocument/2006/relationships/image" Target="../media/image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3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microsoft.com/office/2007/relationships/hdphoto" Target="../media/hdphoto1.wdp"/><Relationship Id="rId5" Type="http://schemas.openxmlformats.org/officeDocument/2006/relationships/image" Target="../media/image4.sv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4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2.svg"/><Relationship Id="rId3" Type="http://schemas.openxmlformats.org/officeDocument/2006/relationships/image" Target="../media/image2.svg"/><Relationship Id="rId7" Type="http://schemas.openxmlformats.org/officeDocument/2006/relationships/image" Target="../media/image18.svg"/><Relationship Id="rId12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8.svg"/><Relationship Id="rId5" Type="http://schemas.openxmlformats.org/officeDocument/2006/relationships/image" Target="../media/image16.svg"/><Relationship Id="rId10" Type="http://schemas.openxmlformats.org/officeDocument/2006/relationships/image" Target="../media/image7.png"/><Relationship Id="rId4" Type="http://schemas.openxmlformats.org/officeDocument/2006/relationships/image" Target="../media/image15.png"/><Relationship Id="rId9" Type="http://schemas.openxmlformats.org/officeDocument/2006/relationships/image" Target="../media/image20.svg"/><Relationship Id="rId1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.svg"/><Relationship Id="rId7" Type="http://schemas.openxmlformats.org/officeDocument/2006/relationships/image" Target="../media/image25.png"/><Relationship Id="rId12" Type="http://schemas.openxmlformats.org/officeDocument/2006/relationships/image" Target="../media/image3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11" Type="http://schemas.openxmlformats.org/officeDocument/2006/relationships/image" Target="../media/image29.png"/><Relationship Id="rId5" Type="http://schemas.openxmlformats.org/officeDocument/2006/relationships/image" Target="../media/image7.png"/><Relationship Id="rId10" Type="http://schemas.openxmlformats.org/officeDocument/2006/relationships/image" Target="../media/image28.svg"/><Relationship Id="rId4" Type="http://schemas.openxmlformats.org/officeDocument/2006/relationships/image" Target="../media/image24.png"/><Relationship Id="rId9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microsoft.com/office/2007/relationships/hdphoto" Target="../media/hdphoto1.wdp"/><Relationship Id="rId3" Type="http://schemas.openxmlformats.org/officeDocument/2006/relationships/image" Target="../media/image2.svg"/><Relationship Id="rId7" Type="http://schemas.openxmlformats.org/officeDocument/2006/relationships/image" Target="../media/image32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12.png"/><Relationship Id="rId5" Type="http://schemas.openxmlformats.org/officeDocument/2006/relationships/image" Target="../media/image8.svg"/><Relationship Id="rId15" Type="http://schemas.openxmlformats.org/officeDocument/2006/relationships/image" Target="../media/image14.svg"/><Relationship Id="rId10" Type="http://schemas.openxmlformats.org/officeDocument/2006/relationships/image" Target="../media/image35.svg"/><Relationship Id="rId4" Type="http://schemas.openxmlformats.org/officeDocument/2006/relationships/image" Target="../media/image7.png"/><Relationship Id="rId9" Type="http://schemas.openxmlformats.org/officeDocument/2006/relationships/image" Target="../media/image34.png"/><Relationship Id="rId1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2.svg"/><Relationship Id="rId7" Type="http://schemas.openxmlformats.org/officeDocument/2006/relationships/image" Target="../media/image39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microsoft.com/office/2007/relationships/hdphoto" Target="../media/hdphoto2.wdp"/><Relationship Id="rId5" Type="http://schemas.openxmlformats.org/officeDocument/2006/relationships/image" Target="../media/image37.sv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2.svg"/><Relationship Id="rId7" Type="http://schemas.openxmlformats.org/officeDocument/2006/relationships/image" Target="../media/image44.svg"/><Relationship Id="rId12" Type="http://schemas.openxmlformats.org/officeDocument/2006/relationships/image" Target="../media/image49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8.svg"/><Relationship Id="rId10" Type="http://schemas.openxmlformats.org/officeDocument/2006/relationships/image" Target="../media/image47.svg"/><Relationship Id="rId4" Type="http://schemas.openxmlformats.org/officeDocument/2006/relationships/image" Target="../media/image7.png"/><Relationship Id="rId9" Type="http://schemas.openxmlformats.org/officeDocument/2006/relationships/image" Target="../media/image4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2.svg"/><Relationship Id="rId7" Type="http://schemas.openxmlformats.org/officeDocument/2006/relationships/image" Target="../media/image44.svg"/><Relationship Id="rId12" Type="http://schemas.openxmlformats.org/officeDocument/2006/relationships/image" Target="../media/image5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49.svg"/><Relationship Id="rId5" Type="http://schemas.openxmlformats.org/officeDocument/2006/relationships/image" Target="../media/image8.svg"/><Relationship Id="rId10" Type="http://schemas.openxmlformats.org/officeDocument/2006/relationships/image" Target="../media/image48.png"/><Relationship Id="rId4" Type="http://schemas.openxmlformats.org/officeDocument/2006/relationships/image" Target="../media/image7.png"/><Relationship Id="rId9" Type="http://schemas.openxmlformats.org/officeDocument/2006/relationships/image" Target="../media/image47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2.svg"/><Relationship Id="rId7" Type="http://schemas.openxmlformats.org/officeDocument/2006/relationships/image" Target="../media/image39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svg"/><Relationship Id="rId4" Type="http://schemas.openxmlformats.org/officeDocument/2006/relationships/image" Target="../media/image36.png"/><Relationship Id="rId9" Type="http://schemas.openxmlformats.org/officeDocument/2006/relationships/image" Target="../media/image4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32827" y="0"/>
            <a:ext cx="20399600" cy="10287000"/>
            <a:chOff x="0" y="0"/>
            <a:chExt cx="27199466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3483466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5213006" y="463004"/>
            <a:ext cx="12160596" cy="9555815"/>
            <a:chOff x="0" y="-28575"/>
            <a:chExt cx="2635564" cy="251675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635564" cy="2488183"/>
            </a:xfrm>
            <a:custGeom>
              <a:avLst/>
              <a:gdLst/>
              <a:ahLst/>
              <a:cxnLst/>
              <a:rect l="l" t="t" r="r" b="b"/>
              <a:pathLst>
                <a:path w="2602534" h="2488183">
                  <a:moveTo>
                    <a:pt x="39957" y="0"/>
                  </a:moveTo>
                  <a:lnTo>
                    <a:pt x="2562577" y="0"/>
                  </a:lnTo>
                  <a:cubicBezTo>
                    <a:pt x="2584644" y="0"/>
                    <a:pt x="2602534" y="17889"/>
                    <a:pt x="2602534" y="39957"/>
                  </a:cubicBezTo>
                  <a:lnTo>
                    <a:pt x="2602534" y="2448226"/>
                  </a:lnTo>
                  <a:cubicBezTo>
                    <a:pt x="2602534" y="2470293"/>
                    <a:pt x="2584644" y="2488183"/>
                    <a:pt x="2562577" y="2488183"/>
                  </a:cubicBezTo>
                  <a:lnTo>
                    <a:pt x="39957" y="2488183"/>
                  </a:lnTo>
                  <a:cubicBezTo>
                    <a:pt x="17889" y="2488183"/>
                    <a:pt x="0" y="2470293"/>
                    <a:pt x="0" y="2448226"/>
                  </a:cubicBezTo>
                  <a:lnTo>
                    <a:pt x="0" y="39957"/>
                  </a:lnTo>
                  <a:cubicBezTo>
                    <a:pt x="0" y="17889"/>
                    <a:pt x="17889" y="0"/>
                    <a:pt x="39957" y="0"/>
                  </a:cubicBezTo>
                  <a:close/>
                </a:path>
              </a:pathLst>
            </a:custGeom>
            <a:solidFill>
              <a:srgbClr val="825445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2602534" cy="25167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2637504" y="571500"/>
            <a:ext cx="7549757" cy="9447319"/>
            <a:chOff x="0" y="0"/>
            <a:chExt cx="2097044" cy="248818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097044" cy="2488183"/>
            </a:xfrm>
            <a:custGeom>
              <a:avLst/>
              <a:gdLst/>
              <a:ahLst/>
              <a:cxnLst/>
              <a:rect l="l" t="t" r="r" b="b"/>
              <a:pathLst>
                <a:path w="2097044" h="2488183">
                  <a:moveTo>
                    <a:pt x="49589" y="0"/>
                  </a:moveTo>
                  <a:lnTo>
                    <a:pt x="2047454" y="0"/>
                  </a:lnTo>
                  <a:cubicBezTo>
                    <a:pt x="2074842" y="0"/>
                    <a:pt x="2097044" y="22202"/>
                    <a:pt x="2097044" y="49589"/>
                  </a:cubicBezTo>
                  <a:lnTo>
                    <a:pt x="2097044" y="2438594"/>
                  </a:lnTo>
                  <a:cubicBezTo>
                    <a:pt x="2097044" y="2451746"/>
                    <a:pt x="2091819" y="2464359"/>
                    <a:pt x="2082519" y="2473659"/>
                  </a:cubicBezTo>
                  <a:cubicBezTo>
                    <a:pt x="2073220" y="2482958"/>
                    <a:pt x="2060606" y="2488183"/>
                    <a:pt x="2047454" y="2488183"/>
                  </a:cubicBezTo>
                  <a:lnTo>
                    <a:pt x="49589" y="2488183"/>
                  </a:lnTo>
                  <a:cubicBezTo>
                    <a:pt x="36437" y="2488183"/>
                    <a:pt x="23824" y="2482958"/>
                    <a:pt x="14524" y="2473659"/>
                  </a:cubicBezTo>
                  <a:cubicBezTo>
                    <a:pt x="5225" y="2464359"/>
                    <a:pt x="0" y="2451746"/>
                    <a:pt x="0" y="2438594"/>
                  </a:cubicBezTo>
                  <a:lnTo>
                    <a:pt x="0" y="49589"/>
                  </a:lnTo>
                  <a:cubicBezTo>
                    <a:pt x="0" y="36437"/>
                    <a:pt x="5225" y="23824"/>
                    <a:pt x="14524" y="14524"/>
                  </a:cubicBezTo>
                  <a:cubicBezTo>
                    <a:pt x="23824" y="5225"/>
                    <a:pt x="36437" y="0"/>
                    <a:pt x="49589" y="0"/>
                  </a:cubicBezTo>
                  <a:close/>
                </a:path>
              </a:pathLst>
            </a:custGeom>
            <a:solidFill>
              <a:srgbClr val="825445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2097044" cy="25167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-2063521" y="976590"/>
            <a:ext cx="6266508" cy="8506112"/>
            <a:chOff x="0" y="0"/>
            <a:chExt cx="1700696" cy="224029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700696" cy="2240293"/>
            </a:xfrm>
            <a:custGeom>
              <a:avLst/>
              <a:gdLst/>
              <a:ahLst/>
              <a:cxnLst/>
              <a:rect l="l" t="t" r="r" b="b"/>
              <a:pathLst>
                <a:path w="1700696" h="2240293">
                  <a:moveTo>
                    <a:pt x="61146" y="0"/>
                  </a:moveTo>
                  <a:lnTo>
                    <a:pt x="1639550" y="0"/>
                  </a:lnTo>
                  <a:cubicBezTo>
                    <a:pt x="1673320" y="0"/>
                    <a:pt x="1700696" y="27376"/>
                    <a:pt x="1700696" y="61146"/>
                  </a:cubicBezTo>
                  <a:lnTo>
                    <a:pt x="1700696" y="2179147"/>
                  </a:lnTo>
                  <a:cubicBezTo>
                    <a:pt x="1700696" y="2195364"/>
                    <a:pt x="1694254" y="2210917"/>
                    <a:pt x="1682786" y="2222384"/>
                  </a:cubicBezTo>
                  <a:cubicBezTo>
                    <a:pt x="1671319" y="2233851"/>
                    <a:pt x="1655767" y="2240293"/>
                    <a:pt x="1639550" y="2240293"/>
                  </a:cubicBezTo>
                  <a:lnTo>
                    <a:pt x="61146" y="2240293"/>
                  </a:lnTo>
                  <a:cubicBezTo>
                    <a:pt x="27376" y="2240293"/>
                    <a:pt x="0" y="2212917"/>
                    <a:pt x="0" y="2179147"/>
                  </a:cubicBezTo>
                  <a:lnTo>
                    <a:pt x="0" y="61146"/>
                  </a:lnTo>
                  <a:cubicBezTo>
                    <a:pt x="0" y="27376"/>
                    <a:pt x="27376" y="0"/>
                    <a:pt x="61146" y="0"/>
                  </a:cubicBezTo>
                  <a:close/>
                </a:path>
              </a:pathLst>
            </a:custGeom>
            <a:solidFill>
              <a:srgbClr val="F7EFE2"/>
            </a:solidFill>
            <a:ln w="38100" cap="rnd">
              <a:solidFill>
                <a:srgbClr val="8A5F36"/>
              </a:solidFill>
              <a:prstDash val="dash"/>
              <a:round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1700696" cy="22688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5995506" y="938490"/>
            <a:ext cx="10768494" cy="8506112"/>
            <a:chOff x="0" y="0"/>
            <a:chExt cx="2194095" cy="2240293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194095" cy="2240293"/>
            </a:xfrm>
            <a:custGeom>
              <a:avLst/>
              <a:gdLst/>
              <a:ahLst/>
              <a:cxnLst/>
              <a:rect l="l" t="t" r="r" b="b"/>
              <a:pathLst>
                <a:path w="2194095" h="2240293">
                  <a:moveTo>
                    <a:pt x="47395" y="0"/>
                  </a:moveTo>
                  <a:lnTo>
                    <a:pt x="2146700" y="0"/>
                  </a:lnTo>
                  <a:cubicBezTo>
                    <a:pt x="2159270" y="0"/>
                    <a:pt x="2171325" y="4993"/>
                    <a:pt x="2180213" y="13882"/>
                  </a:cubicBezTo>
                  <a:cubicBezTo>
                    <a:pt x="2189102" y="22770"/>
                    <a:pt x="2194095" y="34825"/>
                    <a:pt x="2194095" y="47395"/>
                  </a:cubicBezTo>
                  <a:lnTo>
                    <a:pt x="2194095" y="2192897"/>
                  </a:lnTo>
                  <a:cubicBezTo>
                    <a:pt x="2194095" y="2219073"/>
                    <a:pt x="2172876" y="2240293"/>
                    <a:pt x="2146700" y="2240293"/>
                  </a:cubicBezTo>
                  <a:lnTo>
                    <a:pt x="47395" y="2240293"/>
                  </a:lnTo>
                  <a:cubicBezTo>
                    <a:pt x="21220" y="2240293"/>
                    <a:pt x="0" y="2219073"/>
                    <a:pt x="0" y="2192897"/>
                  </a:cubicBezTo>
                  <a:lnTo>
                    <a:pt x="0" y="47395"/>
                  </a:lnTo>
                  <a:cubicBezTo>
                    <a:pt x="0" y="21220"/>
                    <a:pt x="21220" y="0"/>
                    <a:pt x="47395" y="0"/>
                  </a:cubicBezTo>
                  <a:close/>
                </a:path>
              </a:pathLst>
            </a:custGeom>
            <a:solidFill>
              <a:srgbClr val="F7EFE2"/>
            </a:solidFill>
            <a:ln w="38100" cap="rnd">
              <a:solidFill>
                <a:srgbClr val="8A5F36"/>
              </a:solidFill>
              <a:prstDash val="dash"/>
              <a:rou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28575"/>
              <a:ext cx="2194095" cy="22688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7" name="Freeform 17"/>
          <p:cNvSpPr/>
          <p:nvPr/>
        </p:nvSpPr>
        <p:spPr>
          <a:xfrm rot="665152">
            <a:off x="-850752" y="1981847"/>
            <a:ext cx="4124428" cy="6595707"/>
          </a:xfrm>
          <a:custGeom>
            <a:avLst/>
            <a:gdLst/>
            <a:ahLst/>
            <a:cxnLst/>
            <a:rect l="l" t="t" r="r" b="b"/>
            <a:pathLst>
              <a:path w="4730158" h="7463761">
                <a:moveTo>
                  <a:pt x="0" y="0"/>
                </a:moveTo>
                <a:lnTo>
                  <a:pt x="4730159" y="0"/>
                </a:lnTo>
                <a:lnTo>
                  <a:pt x="4730159" y="7463761"/>
                </a:lnTo>
                <a:lnTo>
                  <a:pt x="0" y="74637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1715393">
            <a:off x="16028441" y="7646621"/>
            <a:ext cx="1546786" cy="2417679"/>
          </a:xfrm>
          <a:custGeom>
            <a:avLst/>
            <a:gdLst/>
            <a:ahLst/>
            <a:cxnLst/>
            <a:rect l="l" t="t" r="r" b="b"/>
            <a:pathLst>
              <a:path w="1546786" h="2417679">
                <a:moveTo>
                  <a:pt x="0" y="0"/>
                </a:moveTo>
                <a:lnTo>
                  <a:pt x="1546786" y="0"/>
                </a:lnTo>
                <a:lnTo>
                  <a:pt x="1546786" y="2417680"/>
                </a:lnTo>
                <a:lnTo>
                  <a:pt x="0" y="24176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4559692" y="1508652"/>
            <a:ext cx="1079108" cy="7365787"/>
          </a:xfrm>
          <a:custGeom>
            <a:avLst/>
            <a:gdLst/>
            <a:ahLst/>
            <a:cxnLst/>
            <a:rect l="l" t="t" r="r" b="b"/>
            <a:pathLst>
              <a:path w="1079108" h="7365787">
                <a:moveTo>
                  <a:pt x="0" y="0"/>
                </a:moveTo>
                <a:lnTo>
                  <a:pt x="1079108" y="0"/>
                </a:lnTo>
                <a:lnTo>
                  <a:pt x="1079108" y="7365787"/>
                </a:lnTo>
                <a:lnTo>
                  <a:pt x="0" y="736578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b="-56269"/>
            </a:stretch>
          </a:blipFill>
        </p:spPr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1D4A89C-C513-43F7-42B2-E29709FC4747}"/>
              </a:ext>
            </a:extLst>
          </p:cNvPr>
          <p:cNvGrpSpPr/>
          <p:nvPr/>
        </p:nvGrpSpPr>
        <p:grpSpPr>
          <a:xfrm>
            <a:off x="6720811" y="3451293"/>
            <a:ext cx="9604933" cy="3579235"/>
            <a:chOff x="6577286" y="2802480"/>
            <a:chExt cx="9604933" cy="4619487"/>
          </a:xfrm>
        </p:grpSpPr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F0607144-A5A4-E71D-9BD2-5105B157AF04}"/>
                </a:ext>
              </a:extLst>
            </p:cNvPr>
            <p:cNvSpPr/>
            <p:nvPr/>
          </p:nvSpPr>
          <p:spPr>
            <a:xfrm>
              <a:off x="6577286" y="2802480"/>
              <a:ext cx="9604933" cy="4619487"/>
            </a:xfrm>
            <a:custGeom>
              <a:avLst/>
              <a:gdLst/>
              <a:ahLst/>
              <a:cxnLst/>
              <a:rect l="l" t="t" r="r" b="b"/>
              <a:pathLst>
                <a:path w="6979166" h="4114800">
                  <a:moveTo>
                    <a:pt x="0" y="0"/>
                  </a:moveTo>
                  <a:lnTo>
                    <a:pt x="6979166" y="0"/>
                  </a:lnTo>
                  <a:lnTo>
                    <a:pt x="6979166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A20778D-003F-0B72-34C2-DDB1F1ED333A}"/>
                </a:ext>
              </a:extLst>
            </p:cNvPr>
            <p:cNvSpPr txBox="1"/>
            <p:nvPr/>
          </p:nvSpPr>
          <p:spPr>
            <a:xfrm>
              <a:off x="6893667" y="3924300"/>
              <a:ext cx="9233021" cy="18750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Cấu</a:t>
              </a:r>
              <a:r>
                <a:rPr lang="en-US" sz="4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trúc</a:t>
              </a:r>
              <a:r>
                <a:rPr lang="en-US" sz="4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rẽ</a:t>
              </a:r>
              <a:r>
                <a:rPr lang="en-US" sz="4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nhánh</a:t>
              </a:r>
              <a:r>
                <a:rPr lang="en-US" sz="4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dạng</a:t>
              </a:r>
              <a:r>
                <a:rPr lang="en-US" sz="4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thiếu</a:t>
              </a:r>
              <a:r>
                <a:rPr lang="en-US" sz="4200" dirty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  <a:p>
              <a:pPr algn="ctr">
                <a:lnSpc>
                  <a:spcPct val="13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Nếu</a:t>
              </a:r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 &lt;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điều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kiện</a:t>
              </a:r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&gt; </a:t>
              </a:r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thì</a:t>
              </a:r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 &lt;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công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việc</a:t>
              </a:r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&gt;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B7B77F6-5EBE-32AC-5D64-83AB04B02685}"/>
              </a:ext>
            </a:extLst>
          </p:cNvPr>
          <p:cNvGrpSpPr/>
          <p:nvPr/>
        </p:nvGrpSpPr>
        <p:grpSpPr>
          <a:xfrm>
            <a:off x="5659360" y="3981534"/>
            <a:ext cx="10946879" cy="5633262"/>
            <a:chOff x="5659360" y="3981534"/>
            <a:chExt cx="10946879" cy="5633262"/>
          </a:xfrm>
        </p:grpSpPr>
        <p:sp>
          <p:nvSpPr>
            <p:cNvPr id="23" name="Cloud 22">
              <a:extLst>
                <a:ext uri="{FF2B5EF4-FFF2-40B4-BE49-F238E27FC236}">
                  <a16:creationId xmlns:a16="http://schemas.microsoft.com/office/drawing/2014/main" id="{CFCC8849-014D-6C34-4D27-1B9BADD5A5B0}"/>
                </a:ext>
              </a:extLst>
            </p:cNvPr>
            <p:cNvSpPr/>
            <p:nvPr/>
          </p:nvSpPr>
          <p:spPr>
            <a:xfrm>
              <a:off x="6440965" y="3981534"/>
              <a:ext cx="10165274" cy="2734836"/>
            </a:xfrm>
            <a:prstGeom prst="cloud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4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Em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hãy</a:t>
              </a:r>
              <a:r>
                <a:rPr lang="en-US" sz="4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nêu</a:t>
              </a:r>
              <a:r>
                <a:rPr lang="en-US" sz="4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cấu</a:t>
              </a:r>
              <a:r>
                <a:rPr lang="en-US" sz="4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trúc</a:t>
              </a:r>
              <a:r>
                <a:rPr lang="en-US" sz="4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</a:p>
            <a:p>
              <a:pPr algn="ctr">
                <a:lnSpc>
                  <a:spcPct val="12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4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rẽ</a:t>
              </a:r>
              <a:r>
                <a:rPr lang="en-US" sz="4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nhánh</a:t>
              </a:r>
              <a:r>
                <a:rPr lang="en-US" sz="4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dạng</a:t>
              </a:r>
              <a:r>
                <a:rPr lang="en-US" sz="4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thiếu</a:t>
              </a:r>
              <a:r>
                <a:rPr lang="en-US" sz="4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 </a:t>
              </a:r>
              <a:endParaRPr lang="en-US" sz="4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B6940A34-B40B-F0AA-74A8-FCA280049D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714" b="100000" l="6061" r="89532"/>
                      </a14:imgEffect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59360" y="7002120"/>
              <a:ext cx="2181419" cy="2612676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1B1FF4EB-CC63-FB7D-0417-B3F8CAA546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 rot="1205846">
              <a:off x="7227275" y="6678063"/>
              <a:ext cx="672570" cy="892255"/>
            </a:xfrm>
            <a:prstGeom prst="rect">
              <a:avLst/>
            </a:prstGeom>
          </p:spPr>
        </p:pic>
      </p:grpSp>
      <p:sp>
        <p:nvSpPr>
          <p:cNvPr id="27" name="Freeform 3">
            <a:extLst>
              <a:ext uri="{FF2B5EF4-FFF2-40B4-BE49-F238E27FC236}">
                <a16:creationId xmlns:a16="http://schemas.microsoft.com/office/drawing/2014/main" id="{6F218DCE-4A8A-9124-BDA7-EC508B1210C1}"/>
              </a:ext>
            </a:extLst>
          </p:cNvPr>
          <p:cNvSpPr/>
          <p:nvPr/>
        </p:nvSpPr>
        <p:spPr>
          <a:xfrm>
            <a:off x="9506320" y="1113987"/>
            <a:ext cx="3863775" cy="1313033"/>
          </a:xfrm>
          <a:custGeom>
            <a:avLst/>
            <a:gdLst/>
            <a:ahLst/>
            <a:cxnLst/>
            <a:rect l="l" t="t" r="r" b="b"/>
            <a:pathLst>
              <a:path w="7315200" h="3657600">
                <a:moveTo>
                  <a:pt x="0" y="0"/>
                </a:moveTo>
                <a:lnTo>
                  <a:pt x="7315200" y="0"/>
                </a:lnTo>
                <a:lnTo>
                  <a:pt x="7315200" y="3657600"/>
                </a:lnTo>
                <a:lnTo>
                  <a:pt x="0" y="36576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18288000" cy="10286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1" y="4083269"/>
            <a:ext cx="1865309" cy="4020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8837">
                        <a14:foregroundMark x1="40116" y1="26626" x2="70349" y2="59553"/>
                        <a14:foregroundMark x1="64535" y1="35366" x2="77035" y2="44715"/>
                        <a14:foregroundMark x1="45640" y1="16463" x2="28198" y2="36585"/>
                        <a14:foregroundMark x1="44186" y1="40244" x2="60174" y2="57724"/>
                        <a14:foregroundMark x1="67151" y1="58943" x2="86628" y2="5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15888656" y="6993416"/>
            <a:ext cx="2820374" cy="4033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6022" y1="32480" x2="72849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722113" y="7001498"/>
            <a:ext cx="2869796" cy="382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50431" y1="17647" x2="56466" y2="31120"/>
                        <a14:foregroundMark x1="79526" y1="14611" x2="53879" y2="29412"/>
                        <a14:foregroundMark x1="77586" y1="15180" x2="59914" y2="22960"/>
                        <a14:foregroundMark x1="53017" y1="6641" x2="44397" y2="25427"/>
                        <a14:foregroundMark x1="57328" y1="8918" x2="88793" y2="17837"/>
                        <a14:foregroundMark x1="54526" y1="6072" x2="66810" y2="9488"/>
                        <a14:foregroundMark x1="76509" y1="31499" x2="69397" y2="43643"/>
                        <a14:foregroundMark x1="95690" y1="16698" x2="76940" y2="10247"/>
                        <a14:foregroundMark x1="77586" y1="33776" x2="74353" y2="4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13517" y="7184753"/>
            <a:ext cx="3185432" cy="3617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4267" y1="18935" x2="28800" y2="43984"/>
                        <a14:foregroundMark x1="27200" y1="21696" x2="14667" y2="33728"/>
                        <a14:foregroundMark x1="36533" y1="32150" x2="35467" y2="44576"/>
                        <a14:foregroundMark x1="32533" y1="42801" x2="63733" y2="3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11605265" y="7435942"/>
            <a:ext cx="2747963" cy="3715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47640" y1="33252" x2="54382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3787" y="7848599"/>
            <a:ext cx="3318680" cy="3050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50482" y1="26157" x2="67203" y2="63581"/>
                        <a14:foregroundMark x1="38907" y1="22133" x2="24116" y2="4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2112904" y="6866351"/>
            <a:ext cx="2485451" cy="3971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53350" y1="9206" x2="64268" y2="52888"/>
                        <a14:foregroundMark x1="50372" y1="21841" x2="42432" y2="44585"/>
                        <a14:foregroundMark x1="38462" y1="36643" x2="57320" y2="45668"/>
                        <a14:foregroundMark x1="75682" y1="36282" x2="60298" y2="47834"/>
                        <a14:foregroundMark x1="71712" y1="29422" x2="76179" y2="37365"/>
                        <a14:foregroundMark x1="44417" y1="31949" x2="32506" y2="47112"/>
                        <a14:foregroundMark x1="35484" y1="33755" x2="44417" y2="42780"/>
                        <a14:foregroundMark x1="48387" y1="85740" x2="36476" y2="93321"/>
                        <a14:foregroundMark x1="46402" y1="14982" x2="37965" y2="30505"/>
                        <a14:foregroundMark x1="61787" y1="20397" x2="71216" y2="32310"/>
                        <a14:foregroundMark x1="50656" y1="20076" x2="55381" y2="26769"/>
                        <a14:foregroundMark x1="57743" y1="14532" x2="70341" y2="2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3201" y="6545093"/>
            <a:ext cx="3167048" cy="4353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1" y="-4421944"/>
            <a:ext cx="14656109" cy="15461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8798" y="-4237743"/>
            <a:ext cx="9117830" cy="15461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815" y="-3113220"/>
            <a:ext cx="15157028" cy="6730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9354800" y="9010313"/>
            <a:ext cx="1219200" cy="12192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6F28F76-70AA-88D3-7CF2-4EE0427D7681}"/>
              </a:ext>
            </a:extLst>
          </p:cNvPr>
          <p:cNvSpPr txBox="1"/>
          <p:nvPr/>
        </p:nvSpPr>
        <p:spPr>
          <a:xfrm>
            <a:off x="6641592" y="1271900"/>
            <a:ext cx="6841236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81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938583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6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18288000" cy="10292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11669189" y="5996027"/>
            <a:ext cx="1981200" cy="331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628123" y="7290734"/>
            <a:ext cx="1981200" cy="2168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3705566" y="7492474"/>
            <a:ext cx="1638300" cy="2288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15030488" y="6042944"/>
            <a:ext cx="2314739" cy="3430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116" y="-410765"/>
            <a:ext cx="10515600" cy="11802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-1020365"/>
            <a:ext cx="10515600" cy="11802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998" y="-1394461"/>
            <a:ext cx="10820400" cy="11414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5370" y="-804819"/>
            <a:ext cx="10820400" cy="11414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038" y="5146222"/>
            <a:ext cx="2738021" cy="5901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189" y="-4338795"/>
            <a:ext cx="15617310" cy="7819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2787814" y="3376449"/>
            <a:ext cx="4452536" cy="2817813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755"/>
            <a:r>
              <a:rPr lang="en-US" sz="4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2705349" y="6538788"/>
            <a:ext cx="4535001" cy="3015363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755"/>
            <a:r>
              <a:rPr lang="en-US" sz="4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8956952" y="3397561"/>
            <a:ext cx="4835249" cy="2872634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755"/>
            <a:r>
              <a:rPr lang="en-US" sz="4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9026227" y="6494468"/>
            <a:ext cx="4989827" cy="3195921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755"/>
            <a:r>
              <a:rPr lang="en-US" sz="4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95866" y="180612"/>
            <a:ext cx="12992025" cy="2831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755">
              <a:lnSpc>
                <a:spcPct val="120000"/>
              </a:lnSpc>
            </a:pPr>
            <a:r>
              <a:rPr lang="en-US" sz="51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51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51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1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51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1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lệnh</a:t>
            </a:r>
            <a:r>
              <a:rPr lang="en-US" sz="51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1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51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1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khiển</a:t>
            </a:r>
            <a:r>
              <a:rPr lang="en-US" sz="51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1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cấu</a:t>
            </a:r>
            <a:r>
              <a:rPr lang="en-US" sz="51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1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trúc</a:t>
            </a:r>
            <a:r>
              <a:rPr lang="en-US" sz="51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1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51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1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  <a:r>
              <a:rPr lang="en-US" sz="51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51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1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kiện</a:t>
            </a:r>
            <a:r>
              <a:rPr lang="en-US" sz="51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</a:t>
            </a:r>
            <a:r>
              <a:rPr lang="en-US" sz="51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51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&lt;</a:t>
            </a:r>
            <a:r>
              <a:rPr lang="en-US" sz="51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51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việc1&gt; </a:t>
            </a:r>
            <a:r>
              <a:rPr lang="en-US" sz="51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51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1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51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1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51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&lt;</a:t>
            </a:r>
            <a:r>
              <a:rPr lang="en-US" sz="51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51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1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51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2&gt; </a:t>
            </a:r>
            <a:r>
              <a:rPr lang="en-US" sz="51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51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1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51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1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lệnh</a:t>
            </a:r>
            <a:r>
              <a:rPr lang="en-US" sz="51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1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51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1035" name="Picture 11" descr="C:\Users\ADMIN\Desktop\Tai nguyen thiet ke tro choi\Bảng gỗ\Picture1 (2)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0790" y="250853"/>
            <a:ext cx="1991625" cy="103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866496" y="1417700"/>
            <a:ext cx="180488" cy="152657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755"/>
              <a:endParaRPr lang="en-GB" sz="36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755"/>
              <a:endParaRPr lang="en-GB" sz="36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755"/>
              <a:endParaRPr lang="en-GB" sz="36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755"/>
              <a:endParaRPr lang="en-GB" sz="36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755"/>
              <a:endParaRPr lang="en-GB" sz="36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869187" y="2522299"/>
            <a:ext cx="180488" cy="152657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755"/>
              <a:endParaRPr lang="en-GB" sz="36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755"/>
              <a:endParaRPr lang="en-GB" sz="36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755"/>
              <a:endParaRPr lang="en-GB" sz="36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755"/>
              <a:endParaRPr lang="en-GB" sz="36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755"/>
              <a:endParaRPr lang="en-GB" sz="36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2463257" y="2003738"/>
            <a:ext cx="180488" cy="152657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755"/>
              <a:endParaRPr lang="en-GB" sz="36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755"/>
              <a:endParaRPr lang="en-GB" sz="36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755"/>
              <a:endParaRPr lang="en-GB" sz="36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755"/>
              <a:endParaRPr lang="en-GB" sz="36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755"/>
              <a:endParaRPr lang="en-GB" sz="36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323790" y="2053615"/>
            <a:ext cx="180488" cy="152657"/>
            <a:chOff x="2455863" y="2411803"/>
            <a:chExt cx="566738" cy="566738"/>
          </a:xfrm>
        </p:grpSpPr>
        <p:sp>
          <p:nvSpPr>
            <p:cNvPr id="4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755"/>
              <a:endParaRPr lang="en-GB" sz="36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755"/>
              <a:endParaRPr lang="en-GB" sz="36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755"/>
              <a:endParaRPr lang="en-GB" sz="36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755"/>
              <a:endParaRPr lang="en-GB" sz="36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755"/>
              <a:endParaRPr lang="en-GB" sz="36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4" name="Oval 107"/>
          <p:cNvSpPr>
            <a:spLocks noChangeArrowheads="1"/>
          </p:cNvSpPr>
          <p:nvPr/>
        </p:nvSpPr>
        <p:spPr bwMode="auto">
          <a:xfrm>
            <a:off x="1888968" y="1997983"/>
            <a:ext cx="135588" cy="11488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/>
          <a:p>
            <a:pPr defTabSz="1828755"/>
            <a:endParaRPr lang="en-GB" sz="36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9354800" y="8503556"/>
            <a:ext cx="1219200" cy="1219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6305B0-56EF-EB76-FC6F-389E169C40C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738945" y="3672738"/>
            <a:ext cx="3315846" cy="22602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3A3C6DB-806C-5636-AFAB-7444A8B1F2E8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825659" y="6883693"/>
            <a:ext cx="3194547" cy="23308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2E85BA7-B6FE-E3F8-E09C-FC9FF7F44BD9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239665" y="3667732"/>
            <a:ext cx="3398288" cy="24159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4AB4161-8787-74D0-BFB0-2F042299F1F1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0618807" y="6606216"/>
            <a:ext cx="2672759" cy="2870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312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50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25" grpId="0" animBg="1"/>
      <p:bldP spid="26" grpId="0" animBg="1"/>
      <p:bldP spid="27" grpId="0" animBg="1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5753513" y="6095045"/>
            <a:ext cx="1981200" cy="331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5552923" y="6622901"/>
            <a:ext cx="1981200" cy="2168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12756072" y="6577724"/>
            <a:ext cx="1638300" cy="2288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8809864" y="5728079"/>
            <a:ext cx="2684570" cy="3620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-985541"/>
            <a:ext cx="10515600" cy="11802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59063" y="-1833921"/>
            <a:ext cx="10820400" cy="12463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-937261"/>
            <a:ext cx="10820400" cy="11414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7423" y="-1079153"/>
            <a:ext cx="10515600" cy="11802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926" y="-3377089"/>
            <a:ext cx="12702843" cy="6542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3791366" y="673980"/>
            <a:ext cx="1022350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755"/>
            <a:r>
              <a:rPr lang="en-US" sz="6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6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6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6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6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6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6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cấu</a:t>
            </a:r>
            <a:r>
              <a:rPr lang="en-US" sz="6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trúc</a:t>
            </a:r>
            <a:r>
              <a:rPr lang="en-US" sz="6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rẽ</a:t>
            </a:r>
            <a:r>
              <a:rPr lang="en-US" sz="6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nhánh</a:t>
            </a:r>
            <a:r>
              <a:rPr lang="en-US" sz="6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6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đủ</a:t>
            </a:r>
            <a:endParaRPr lang="en-US" sz="56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" name="Picture 11" descr="C:\Users\ADMIN\Desktop\Tai nguyen thiet ke tro choi\Bảng gỗ\Picture1 (2).pn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05101" y="825262"/>
            <a:ext cx="2425700" cy="103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Rounded Rectangle 48"/>
          <p:cNvSpPr/>
          <p:nvPr/>
        </p:nvSpPr>
        <p:spPr>
          <a:xfrm>
            <a:off x="2378011" y="3391167"/>
            <a:ext cx="6484808" cy="2903055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828755"/>
            <a:r>
              <a:rPr lang="en-US" sz="45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45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45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a=b </a:t>
            </a:r>
            <a:r>
              <a:rPr lang="en-US" sz="45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45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45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45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45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5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5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5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45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10276479" y="3484400"/>
            <a:ext cx="7336242" cy="2882759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69145" indent="-769145" algn="just" defTabSz="1828755"/>
            <a:r>
              <a:rPr lang="en-US" sz="45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45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45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= b </a:t>
            </a:r>
            <a:r>
              <a:rPr lang="en-US" sz="45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45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45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45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45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5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5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5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45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45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45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5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45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45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45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45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5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5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45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45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41056" y="5182849"/>
            <a:ext cx="3431972" cy="5954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2400" y="759485"/>
            <a:ext cx="2133600" cy="103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9354800" y="8503556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501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5595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</p:childTnLst>
        </p:cTn>
      </p:par>
    </p:tnLst>
    <p:bldLst>
      <p:bldP spid="46" grpId="0"/>
      <p:bldP spid="49" grpId="0" animBg="1"/>
      <p:bldP spid="5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14592714" y="5962469"/>
            <a:ext cx="1981200" cy="331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1011313" y="7053474"/>
            <a:ext cx="1981200" cy="2168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7152935" y="7016167"/>
            <a:ext cx="1638300" cy="2288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2133" y1="31361" x2="44000" y2="50296"/>
                        <a14:foregroundMark x1="64267" y1="40039" x2="40800" y2="47535"/>
                        <a14:foregroundMark x1="44533" y1="14398" x2="40800" y2="25444"/>
                        <a14:foregroundMark x1="26400" y1="22288" x2="16800" y2="33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1047">
            <a:off x="3327995" y="5782268"/>
            <a:ext cx="3114672" cy="4211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13" y="-526736"/>
            <a:ext cx="10515600" cy="11802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3713" y="-1203961"/>
            <a:ext cx="10820400" cy="11414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-985540"/>
            <a:ext cx="10820400" cy="11414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-681633"/>
            <a:ext cx="10515600" cy="11802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108" y="-4948692"/>
            <a:ext cx="13849098" cy="9419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3619088" y="3368387"/>
            <a:ext cx="1139313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755"/>
            <a:r>
              <a:rPr lang="en-US" sz="45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5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lệnh</a:t>
            </a:r>
            <a:r>
              <a:rPr lang="en-US" sz="45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5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5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cấu</a:t>
            </a:r>
            <a:r>
              <a:rPr lang="en-US" sz="45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trúc</a:t>
            </a:r>
            <a:r>
              <a:rPr lang="en-US" sz="45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45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5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32" name="Picture 11" descr="C:\Users\ADMIN\Desktop\Tai nguyen thiet ke tro choi\Bảng gỗ\Picture1 (2).pn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97563" y="571501"/>
            <a:ext cx="2425700" cy="103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Rounded Rectangle 43"/>
          <p:cNvSpPr/>
          <p:nvPr/>
        </p:nvSpPr>
        <p:spPr>
          <a:xfrm>
            <a:off x="2021060" y="4567079"/>
            <a:ext cx="3836571" cy="1566266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755"/>
            <a:r>
              <a:rPr lang="en-US" sz="4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4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rẽ</a:t>
            </a:r>
            <a:r>
              <a:rPr lang="en-US" sz="4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nhánh</a:t>
            </a:r>
            <a:r>
              <a:rPr lang="en-US" sz="4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4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đủ</a:t>
            </a:r>
            <a:endParaRPr lang="en-US" sz="48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6049592" y="4563220"/>
            <a:ext cx="4114002" cy="1566266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755"/>
            <a:r>
              <a:rPr lang="en-US" sz="4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4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Lặp</a:t>
            </a:r>
            <a:r>
              <a:rPr lang="en-US" sz="4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4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endParaRPr lang="en-US" sz="48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10328775" y="4547371"/>
            <a:ext cx="3767454" cy="1566266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755"/>
            <a:r>
              <a:rPr lang="en-US" sz="4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4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rẽ</a:t>
            </a:r>
            <a:r>
              <a:rPr lang="en-US" sz="4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nhánh</a:t>
            </a:r>
            <a:r>
              <a:rPr lang="en-US" sz="4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4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thiếu</a:t>
            </a:r>
            <a:endParaRPr lang="en-US" sz="48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14225691" y="4563218"/>
            <a:ext cx="3787653" cy="1566266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755"/>
            <a:r>
              <a:rPr lang="en-US" sz="4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4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Lặp</a:t>
            </a:r>
            <a:r>
              <a:rPr lang="en-US" sz="4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4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kiện</a:t>
            </a:r>
            <a:endParaRPr lang="en-US" sz="48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7" name="Picture 3" descr="C:\Users\ADMIN\Desktop\Bach tuyet\43ebd44d263606f876d42fd2f199ea61 (6)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91659" y="4859724"/>
            <a:ext cx="4609166" cy="6631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2400" y="759485"/>
            <a:ext cx="2133600" cy="103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9354800" y="8503556"/>
            <a:ext cx="1219200" cy="1219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86F5D13-F4A9-97C5-8EF4-E89F69D430A2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102042" y="381011"/>
            <a:ext cx="5749461" cy="3056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341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5595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</p:childTnLst>
        </p:cTn>
      </p:par>
    </p:tnLst>
    <p:bldLst>
      <p:bldP spid="31" grpId="0"/>
      <p:bldP spid="44" grpId="0" animBg="1"/>
      <p:bldP spid="44" grpId="1" animBg="1"/>
      <p:bldP spid="45" grpId="0" animBg="1"/>
      <p:bldP spid="46" grpId="0" animBg="1"/>
      <p:bldP spid="4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Bach tuyet\51832wid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6416"/>
            <a:ext cx="18288000" cy="10543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7685615" y="5790905"/>
            <a:ext cx="1981200" cy="331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5041030" y="6113060"/>
            <a:ext cx="1981200" cy="2168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4266092" y="6875443"/>
            <a:ext cx="1638300" cy="2288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Bach tuyet\happy-dwarf-png-disney-art-106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96539">
            <a:off x="11014039" y="5527496"/>
            <a:ext cx="1975748" cy="3339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-886041"/>
            <a:ext cx="10515600" cy="11802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7600" y="-1127761"/>
            <a:ext cx="10820400" cy="11414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0000" y="-1546861"/>
            <a:ext cx="10820400" cy="11414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3350" y="-985541"/>
            <a:ext cx="10515600" cy="11802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5106" y="5125342"/>
            <a:ext cx="2738021" cy="5901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1" descr="C:\Users\ADMIN\Desktop\Tai nguyen thiet ke tro choi\Bảng gỗ\Picture1 (2).pn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4133" y="649480"/>
            <a:ext cx="2425700" cy="103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Rounded Rectangle 43"/>
          <p:cNvSpPr/>
          <p:nvPr/>
        </p:nvSpPr>
        <p:spPr>
          <a:xfrm>
            <a:off x="10769363" y="3834794"/>
            <a:ext cx="6392232" cy="2039015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755"/>
            <a:r>
              <a:rPr lang="en-US" sz="4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1647560" y="3883135"/>
            <a:ext cx="7071980" cy="2053163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755"/>
            <a:r>
              <a:rPr lang="en-US" sz="4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</a:p>
        </p:txBody>
      </p:sp>
      <p:pic>
        <p:nvPicPr>
          <p:cNvPr id="21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2400" y="759485"/>
            <a:ext cx="2133600" cy="103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9354800" y="8503556"/>
            <a:ext cx="1219200" cy="1219200"/>
          </a:xfrm>
          <a:prstGeom prst="rect">
            <a:avLst/>
          </a:prstGeom>
        </p:spPr>
      </p:pic>
      <p:pic>
        <p:nvPicPr>
          <p:cNvPr id="2" name="Picture 10" descr="C:\Users\ADMIN\Desktop\Tai nguyen thiet ke tro choi\Bảng gỗ\wooden-blank-sign-clipart-1.jpg">
            <a:extLst>
              <a:ext uri="{FF2B5EF4-FFF2-40B4-BE49-F238E27FC236}">
                <a16:creationId xmlns:a16="http://schemas.microsoft.com/office/drawing/2014/main" id="{3B4055A0-9C94-990C-57D9-F2996A6D35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9051" y="-5417071"/>
            <a:ext cx="13849098" cy="9347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719A95B-4324-ACBA-05C0-31644CE59D89}"/>
              </a:ext>
            </a:extLst>
          </p:cNvPr>
          <p:cNvSpPr txBox="1"/>
          <p:nvPr/>
        </p:nvSpPr>
        <p:spPr>
          <a:xfrm>
            <a:off x="3207601" y="2921538"/>
            <a:ext cx="1139313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755"/>
            <a:r>
              <a:rPr lang="en-US" sz="45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45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kiện</a:t>
            </a:r>
            <a:r>
              <a:rPr lang="en-US" sz="45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5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lệnh</a:t>
            </a:r>
            <a:r>
              <a:rPr lang="en-US" sz="45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45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5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endParaRPr lang="en-US" sz="45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69F5FB-3FC1-C882-A088-2110690C351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123785" y="-177553"/>
            <a:ext cx="5749461" cy="30564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7197042-6A1D-6748-E004-AD919AA43CC8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0932" y="4253903"/>
            <a:ext cx="6009924" cy="129357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F2DF00B-5211-AC46-DC2A-69EA34A130BB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960637" y="4293794"/>
            <a:ext cx="4718448" cy="1021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585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5595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</p:childTnLst>
        </p:cTn>
      </p:par>
    </p:tnLst>
    <p:bldLst>
      <p:bldP spid="44" grpId="0" animBg="1"/>
      <p:bldP spid="45" grpId="0" animBg="1"/>
      <p:bldP spid="45" grpId="1" animBg="1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4938812" y="6095042"/>
            <a:ext cx="1981200" cy="331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1527373" y="6622901"/>
            <a:ext cx="1981200" cy="2168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730522" y="6577724"/>
            <a:ext cx="1638300" cy="2288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47191" y1="30807" x2="57978" y2="630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44190" flipH="1">
            <a:off x="14277278" y="5873750"/>
            <a:ext cx="3492167" cy="3175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0524" y="-804746"/>
            <a:ext cx="10515600" cy="11802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0541" y="-1127763"/>
            <a:ext cx="10820400" cy="11414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-1127761"/>
            <a:ext cx="10820400" cy="11414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2774" y="-824271"/>
            <a:ext cx="10515600" cy="11802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1" descr="C:\Users\ADMIN\Desktop\Tai nguyen thiet ke tro choi\Bảng gỗ\Picture1 (2).pn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2401" y="715069"/>
            <a:ext cx="2425700" cy="103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Rounded Rectangle 48"/>
          <p:cNvSpPr/>
          <p:nvPr/>
        </p:nvSpPr>
        <p:spPr>
          <a:xfrm>
            <a:off x="2277478" y="4465527"/>
            <a:ext cx="6289478" cy="184913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755"/>
            <a:r>
              <a:rPr lang="en-US" sz="4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45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45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5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45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45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en-US" sz="45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5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10048430" y="4411562"/>
            <a:ext cx="6795425" cy="183776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755"/>
            <a:r>
              <a:rPr lang="en-US" sz="4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4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4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4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4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en-US" sz="4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</a:p>
        </p:txBody>
      </p:sp>
      <p:pic>
        <p:nvPicPr>
          <p:cNvPr id="51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505" y="4991102"/>
            <a:ext cx="2738021" cy="5901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2400" y="759485"/>
            <a:ext cx="2133600" cy="103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2984863" y="2522299"/>
            <a:ext cx="180488" cy="152657"/>
            <a:chOff x="2455863" y="2411803"/>
            <a:chExt cx="566738" cy="566738"/>
          </a:xfrm>
        </p:grpSpPr>
        <p:sp>
          <p:nvSpPr>
            <p:cNvPr id="4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755"/>
              <a:endParaRPr lang="en-GB" sz="36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755"/>
              <a:endParaRPr lang="en-GB" sz="36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755"/>
              <a:endParaRPr lang="en-GB" sz="36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755"/>
              <a:endParaRPr lang="en-GB" sz="36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755"/>
              <a:endParaRPr lang="en-GB" sz="36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2439466" y="2053615"/>
            <a:ext cx="180488" cy="152657"/>
            <a:chOff x="2455863" y="2411803"/>
            <a:chExt cx="566738" cy="566738"/>
          </a:xfrm>
        </p:grpSpPr>
        <p:sp>
          <p:nvSpPr>
            <p:cNvPr id="6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755"/>
              <a:endParaRPr lang="en-GB" sz="36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755"/>
              <a:endParaRPr lang="en-GB" sz="36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755"/>
              <a:endParaRPr lang="en-GB" sz="36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755"/>
              <a:endParaRPr lang="en-GB" sz="36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755"/>
              <a:endParaRPr lang="en-GB" sz="36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8" name="Oval 107"/>
          <p:cNvSpPr>
            <a:spLocks noChangeArrowheads="1"/>
          </p:cNvSpPr>
          <p:nvPr/>
        </p:nvSpPr>
        <p:spPr bwMode="auto">
          <a:xfrm>
            <a:off x="3004644" y="1997983"/>
            <a:ext cx="135588" cy="11488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/>
          <a:p>
            <a:pPr defTabSz="1828755"/>
            <a:endParaRPr lang="en-GB" sz="36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2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9354800" y="8503556"/>
            <a:ext cx="1219200" cy="1219200"/>
          </a:xfrm>
          <a:prstGeom prst="rect">
            <a:avLst/>
          </a:prstGeom>
        </p:spPr>
      </p:pic>
      <p:pic>
        <p:nvPicPr>
          <p:cNvPr id="2" name="Picture 10" descr="C:\Users\ADMIN\Desktop\Tai nguyen thiet ke tro choi\Bảng gỗ\wooden-blank-sign-clipart-1.jpg">
            <a:extLst>
              <a:ext uri="{FF2B5EF4-FFF2-40B4-BE49-F238E27FC236}">
                <a16:creationId xmlns:a16="http://schemas.microsoft.com/office/drawing/2014/main" id="{0114A714-E16D-2541-F044-04ED6E20B2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789" y="-5281525"/>
            <a:ext cx="14887904" cy="9698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3DEB7EC-AE51-F5F6-40BE-CB972F64CDFE}"/>
              </a:ext>
            </a:extLst>
          </p:cNvPr>
          <p:cNvSpPr txBox="1"/>
          <p:nvPr/>
        </p:nvSpPr>
        <p:spPr>
          <a:xfrm>
            <a:off x="2932156" y="3331502"/>
            <a:ext cx="1219755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755"/>
            <a:r>
              <a:rPr lang="en-US" sz="45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45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45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kiện</a:t>
            </a:r>
            <a:r>
              <a:rPr lang="en-US" sz="45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  <a:r>
              <a:rPr lang="en-US" sz="45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45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45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45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45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5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5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45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6EF98D-8960-C2A2-7B1D-318A89D56390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196773" y="282668"/>
            <a:ext cx="5749461" cy="3056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639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5042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49" grpId="0" animBg="1"/>
      <p:bldP spid="50" grpId="0" animBg="1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20710" y="0"/>
            <a:ext cx="20399600" cy="10287000"/>
            <a:chOff x="0" y="0"/>
            <a:chExt cx="27199466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3483466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591493" y="2003631"/>
            <a:ext cx="17105019" cy="7930170"/>
            <a:chOff x="0" y="-114206"/>
            <a:chExt cx="4505025" cy="2088605"/>
          </a:xfrm>
        </p:grpSpPr>
        <p:sp>
          <p:nvSpPr>
            <p:cNvPr id="6" name="Freeform 6"/>
            <p:cNvSpPr/>
            <p:nvPr/>
          </p:nvSpPr>
          <p:spPr>
            <a:xfrm>
              <a:off x="0" y="-114206"/>
              <a:ext cx="4505025" cy="2088605"/>
            </a:xfrm>
            <a:custGeom>
              <a:avLst/>
              <a:gdLst/>
              <a:ahLst/>
              <a:cxnLst/>
              <a:rect l="l" t="t" r="r" b="b"/>
              <a:pathLst>
                <a:path w="4505025" h="1974399">
                  <a:moveTo>
                    <a:pt x="23083" y="0"/>
                  </a:moveTo>
                  <a:lnTo>
                    <a:pt x="4481942" y="0"/>
                  </a:lnTo>
                  <a:cubicBezTo>
                    <a:pt x="4488064" y="0"/>
                    <a:pt x="4493935" y="2432"/>
                    <a:pt x="4498264" y="6761"/>
                  </a:cubicBezTo>
                  <a:cubicBezTo>
                    <a:pt x="4502593" y="11090"/>
                    <a:pt x="4505025" y="16961"/>
                    <a:pt x="4505025" y="23083"/>
                  </a:cubicBezTo>
                  <a:lnTo>
                    <a:pt x="4505025" y="1951316"/>
                  </a:lnTo>
                  <a:cubicBezTo>
                    <a:pt x="4505025" y="1957437"/>
                    <a:pt x="4502593" y="1963309"/>
                    <a:pt x="4498264" y="1967638"/>
                  </a:cubicBezTo>
                  <a:cubicBezTo>
                    <a:pt x="4493935" y="1971967"/>
                    <a:pt x="4488064" y="1974399"/>
                    <a:pt x="4481942" y="1974399"/>
                  </a:cubicBezTo>
                  <a:lnTo>
                    <a:pt x="23083" y="1974399"/>
                  </a:lnTo>
                  <a:cubicBezTo>
                    <a:pt x="16961" y="1974399"/>
                    <a:pt x="11090" y="1971967"/>
                    <a:pt x="6761" y="1967638"/>
                  </a:cubicBezTo>
                  <a:cubicBezTo>
                    <a:pt x="2432" y="1963309"/>
                    <a:pt x="0" y="1957437"/>
                    <a:pt x="0" y="1951316"/>
                  </a:cubicBezTo>
                  <a:lnTo>
                    <a:pt x="0" y="23083"/>
                  </a:lnTo>
                  <a:cubicBezTo>
                    <a:pt x="0" y="16961"/>
                    <a:pt x="2432" y="11090"/>
                    <a:pt x="6761" y="6761"/>
                  </a:cubicBezTo>
                  <a:cubicBezTo>
                    <a:pt x="11090" y="2432"/>
                    <a:pt x="16961" y="0"/>
                    <a:pt x="23083" y="0"/>
                  </a:cubicBezTo>
                  <a:close/>
                </a:path>
              </a:pathLst>
            </a:custGeom>
            <a:solidFill>
              <a:srgbClr val="AA917E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4505024" cy="20029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66800" y="2404957"/>
            <a:ext cx="16099887" cy="7081944"/>
            <a:chOff x="0" y="-44870"/>
            <a:chExt cx="4179149" cy="1058716"/>
          </a:xfrm>
        </p:grpSpPr>
        <p:sp>
          <p:nvSpPr>
            <p:cNvPr id="9" name="Freeform 9"/>
            <p:cNvSpPr/>
            <p:nvPr/>
          </p:nvSpPr>
          <p:spPr>
            <a:xfrm>
              <a:off x="0" y="-44870"/>
              <a:ext cx="4179149" cy="833123"/>
            </a:xfrm>
            <a:custGeom>
              <a:avLst/>
              <a:gdLst/>
              <a:ahLst/>
              <a:cxnLst/>
              <a:rect l="l" t="t" r="r" b="b"/>
              <a:pathLst>
                <a:path w="4179149" h="1013846">
                  <a:moveTo>
                    <a:pt x="24883" y="0"/>
                  </a:moveTo>
                  <a:lnTo>
                    <a:pt x="4154266" y="0"/>
                  </a:lnTo>
                  <a:cubicBezTo>
                    <a:pt x="4168009" y="0"/>
                    <a:pt x="4179149" y="11141"/>
                    <a:pt x="4179149" y="24883"/>
                  </a:cubicBezTo>
                  <a:lnTo>
                    <a:pt x="4179149" y="988963"/>
                  </a:lnTo>
                  <a:cubicBezTo>
                    <a:pt x="4179149" y="995562"/>
                    <a:pt x="4176528" y="1001891"/>
                    <a:pt x="4171861" y="1006558"/>
                  </a:cubicBezTo>
                  <a:cubicBezTo>
                    <a:pt x="4167194" y="1011224"/>
                    <a:pt x="4160865" y="1013846"/>
                    <a:pt x="4154266" y="1013846"/>
                  </a:cubicBezTo>
                  <a:lnTo>
                    <a:pt x="24883" y="1013846"/>
                  </a:lnTo>
                  <a:cubicBezTo>
                    <a:pt x="18284" y="1013846"/>
                    <a:pt x="11955" y="1011224"/>
                    <a:pt x="7288" y="1006558"/>
                  </a:cubicBezTo>
                  <a:cubicBezTo>
                    <a:pt x="2622" y="1001891"/>
                    <a:pt x="0" y="995562"/>
                    <a:pt x="0" y="988963"/>
                  </a:cubicBezTo>
                  <a:lnTo>
                    <a:pt x="0" y="24883"/>
                  </a:lnTo>
                  <a:cubicBezTo>
                    <a:pt x="0" y="18284"/>
                    <a:pt x="2622" y="11955"/>
                    <a:pt x="7288" y="7288"/>
                  </a:cubicBezTo>
                  <a:cubicBezTo>
                    <a:pt x="11955" y="2622"/>
                    <a:pt x="18284" y="0"/>
                    <a:pt x="24883" y="0"/>
                  </a:cubicBezTo>
                  <a:close/>
                </a:path>
              </a:pathLst>
            </a:custGeom>
            <a:solidFill>
              <a:srgbClr val="AA917E"/>
            </a:solidFill>
            <a:ln w="38100" cap="rnd">
              <a:solidFill>
                <a:srgbClr val="ECD7C1"/>
              </a:solidFill>
              <a:prstDash val="dash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4179149" cy="10424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6" name="Freeform 20">
            <a:extLst>
              <a:ext uri="{FF2B5EF4-FFF2-40B4-BE49-F238E27FC236}">
                <a16:creationId xmlns:a16="http://schemas.microsoft.com/office/drawing/2014/main" id="{46C002B5-481C-168C-AA13-31038E2A5C13}"/>
              </a:ext>
            </a:extLst>
          </p:cNvPr>
          <p:cNvSpPr/>
          <p:nvPr/>
        </p:nvSpPr>
        <p:spPr>
          <a:xfrm>
            <a:off x="6354747" y="190500"/>
            <a:ext cx="5933929" cy="1394032"/>
          </a:xfrm>
          <a:custGeom>
            <a:avLst/>
            <a:gdLst/>
            <a:ahLst/>
            <a:cxnLst/>
            <a:rect l="l" t="t" r="r" b="b"/>
            <a:pathLst>
              <a:path w="5052337" h="1230933">
                <a:moveTo>
                  <a:pt x="0" y="0"/>
                </a:moveTo>
                <a:lnTo>
                  <a:pt x="5052337" y="0"/>
                </a:lnTo>
                <a:lnTo>
                  <a:pt x="5052337" y="1230933"/>
                </a:lnTo>
                <a:lnTo>
                  <a:pt x="0" y="12309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7" name="TextBox 18">
            <a:extLst>
              <a:ext uri="{FF2B5EF4-FFF2-40B4-BE49-F238E27FC236}">
                <a16:creationId xmlns:a16="http://schemas.microsoft.com/office/drawing/2014/main" id="{42B7F510-1C67-9CAD-5AC9-3CC81A3B20FB}"/>
              </a:ext>
            </a:extLst>
          </p:cNvPr>
          <p:cNvSpPr txBox="1"/>
          <p:nvPr/>
        </p:nvSpPr>
        <p:spPr>
          <a:xfrm rot="7395">
            <a:off x="5341492" y="427204"/>
            <a:ext cx="7535466" cy="859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7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Vận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dụng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842A638-EDCF-A5B5-FEDF-A3AB2840C532}"/>
              </a:ext>
            </a:extLst>
          </p:cNvPr>
          <p:cNvSpPr txBox="1"/>
          <p:nvPr/>
        </p:nvSpPr>
        <p:spPr>
          <a:xfrm>
            <a:off x="1354326" y="2537735"/>
            <a:ext cx="15579347" cy="5348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vi-VN" sz="4000" dirty="0">
                <a:solidFill>
                  <a:srgbClr val="FFFF00"/>
                </a:solidFill>
              </a:rPr>
              <a:t>Em cùng bạn thảo luận và thực hiện: </a:t>
            </a:r>
            <a:endParaRPr lang="en-US" sz="4000" dirty="0">
              <a:solidFill>
                <a:srgbClr val="FFFF00"/>
              </a:solidFill>
            </a:endParaRPr>
          </a:p>
          <a:p>
            <a:pPr marL="742950" indent="-742950" algn="just">
              <a:lnSpc>
                <a:spcPct val="120000"/>
              </a:lnSpc>
              <a:spcBef>
                <a:spcPts val="600"/>
              </a:spcBef>
              <a:buAutoNum type="alphaLcPeriod"/>
            </a:pPr>
            <a:r>
              <a:rPr lang="vi-VN" sz="4000" dirty="0">
                <a:solidFill>
                  <a:schemeClr val="bg1"/>
                </a:solidFill>
              </a:rPr>
              <a:t>Lập chương trình nhập vào một số từ bàn phím. Kiểm tra xem số đó chia hết cho 3 hay không. Nếu chia hết cho 3 thì thông báo “Số này chia hết cho 3” nếu không thì thông báo “Số này không chia hết cho 3”. </a:t>
            </a:r>
            <a:endParaRPr lang="en-US" sz="4000" dirty="0">
              <a:solidFill>
                <a:schemeClr val="bg1"/>
              </a:solidFill>
            </a:endParaRPr>
          </a:p>
          <a:p>
            <a:pPr marL="742950" indent="-742950" algn="just">
              <a:lnSpc>
                <a:spcPct val="120000"/>
              </a:lnSpc>
              <a:spcBef>
                <a:spcPts val="600"/>
              </a:spcBef>
              <a:buAutoNum type="alphaLcPeriod"/>
            </a:pPr>
            <a:r>
              <a:rPr lang="vi-VN" sz="4000" dirty="0">
                <a:solidFill>
                  <a:schemeClr val="bg1"/>
                </a:solidFill>
              </a:rPr>
              <a:t>Lưu chương trình với tên </a:t>
            </a:r>
            <a:r>
              <a:rPr lang="vi-VN" sz="4000" dirty="0">
                <a:solidFill>
                  <a:srgbClr val="FFFF00"/>
                </a:solidFill>
              </a:rPr>
              <a:t>KiemTraSo-ChiaHetCho3</a:t>
            </a:r>
            <a:r>
              <a:rPr lang="vi-VN" sz="4000" dirty="0">
                <a:solidFill>
                  <a:schemeClr val="bg1"/>
                </a:solidFill>
              </a:rPr>
              <a:t> vào thư mục của em.</a:t>
            </a:r>
            <a:endParaRPr lang="en-US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1">
            <a:extLst>
              <a:ext uri="{FF2B5EF4-FFF2-40B4-BE49-F238E27FC236}">
                <a16:creationId xmlns:a16="http://schemas.microsoft.com/office/drawing/2014/main" id="{40562B50-0D1F-29EE-4CE9-DD5ED42387C0}"/>
              </a:ext>
            </a:extLst>
          </p:cNvPr>
          <p:cNvGrpSpPr/>
          <p:nvPr/>
        </p:nvGrpSpPr>
        <p:grpSpPr>
          <a:xfrm>
            <a:off x="1121313" y="8219366"/>
            <a:ext cx="4800208" cy="1419934"/>
            <a:chOff x="0" y="-28575"/>
            <a:chExt cx="1265951" cy="633947"/>
          </a:xfrm>
        </p:grpSpPr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DD2B1A64-8999-505F-38F9-92F175A68508}"/>
                </a:ext>
              </a:extLst>
            </p:cNvPr>
            <p:cNvSpPr/>
            <p:nvPr/>
          </p:nvSpPr>
          <p:spPr>
            <a:xfrm>
              <a:off x="0" y="0"/>
              <a:ext cx="909574" cy="605372"/>
            </a:xfrm>
            <a:custGeom>
              <a:avLst/>
              <a:gdLst/>
              <a:ahLst/>
              <a:cxnLst/>
              <a:rect l="l" t="t" r="r" b="b"/>
              <a:pathLst>
                <a:path w="1265951" h="605372">
                  <a:moveTo>
                    <a:pt x="82144" y="0"/>
                  </a:moveTo>
                  <a:lnTo>
                    <a:pt x="1183807" y="0"/>
                  </a:lnTo>
                  <a:cubicBezTo>
                    <a:pt x="1229174" y="0"/>
                    <a:pt x="1265951" y="36777"/>
                    <a:pt x="1265951" y="82144"/>
                  </a:cubicBezTo>
                  <a:lnTo>
                    <a:pt x="1265951" y="523228"/>
                  </a:lnTo>
                  <a:cubicBezTo>
                    <a:pt x="1265951" y="568595"/>
                    <a:pt x="1229174" y="605372"/>
                    <a:pt x="1183807" y="605372"/>
                  </a:cubicBezTo>
                  <a:lnTo>
                    <a:pt x="82144" y="605372"/>
                  </a:lnTo>
                  <a:cubicBezTo>
                    <a:pt x="60358" y="605372"/>
                    <a:pt x="39464" y="596717"/>
                    <a:pt x="24059" y="581312"/>
                  </a:cubicBezTo>
                  <a:cubicBezTo>
                    <a:pt x="8654" y="565907"/>
                    <a:pt x="0" y="545014"/>
                    <a:pt x="0" y="523228"/>
                  </a:cubicBezTo>
                  <a:lnTo>
                    <a:pt x="0" y="82144"/>
                  </a:lnTo>
                  <a:cubicBezTo>
                    <a:pt x="0" y="36777"/>
                    <a:pt x="36777" y="0"/>
                    <a:pt x="82144" y="0"/>
                  </a:cubicBezTo>
                  <a:close/>
                </a:path>
              </a:pathLst>
            </a:custGeom>
            <a:solidFill>
              <a:srgbClr val="AA917E"/>
            </a:solidFill>
            <a:ln w="38100" cap="rnd">
              <a:solidFill>
                <a:srgbClr val="ECD7C1"/>
              </a:solidFill>
              <a:prstDash val="dash"/>
              <a:round/>
            </a:ln>
          </p:spPr>
        </p: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id="{3538EF1D-1CE7-9CCF-1833-F60B0F953792}"/>
                </a:ext>
              </a:extLst>
            </p:cNvPr>
            <p:cNvSpPr txBox="1"/>
            <p:nvPr/>
          </p:nvSpPr>
          <p:spPr>
            <a:xfrm>
              <a:off x="0" y="-28575"/>
              <a:ext cx="1265951" cy="6339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>
            <a:extLst>
              <a:ext uri="{FF2B5EF4-FFF2-40B4-BE49-F238E27FC236}">
                <a16:creationId xmlns:a16="http://schemas.microsoft.com/office/drawing/2014/main" id="{AA235260-6C3C-BA66-B788-A23E6FD153EA}"/>
              </a:ext>
            </a:extLst>
          </p:cNvPr>
          <p:cNvGrpSpPr/>
          <p:nvPr/>
        </p:nvGrpSpPr>
        <p:grpSpPr>
          <a:xfrm>
            <a:off x="7140301" y="8311560"/>
            <a:ext cx="3937847" cy="1355931"/>
            <a:chOff x="0" y="0"/>
            <a:chExt cx="1265951" cy="605372"/>
          </a:xfrm>
        </p:grpSpPr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6E1C1C09-4B3E-939C-77CF-C00FF4202697}"/>
                </a:ext>
              </a:extLst>
            </p:cNvPr>
            <p:cNvSpPr/>
            <p:nvPr/>
          </p:nvSpPr>
          <p:spPr>
            <a:xfrm>
              <a:off x="0" y="0"/>
              <a:ext cx="1265951" cy="605372"/>
            </a:xfrm>
            <a:custGeom>
              <a:avLst/>
              <a:gdLst/>
              <a:ahLst/>
              <a:cxnLst/>
              <a:rect l="l" t="t" r="r" b="b"/>
              <a:pathLst>
                <a:path w="1265951" h="605372">
                  <a:moveTo>
                    <a:pt x="82144" y="0"/>
                  </a:moveTo>
                  <a:lnTo>
                    <a:pt x="1183807" y="0"/>
                  </a:lnTo>
                  <a:cubicBezTo>
                    <a:pt x="1229174" y="0"/>
                    <a:pt x="1265951" y="36777"/>
                    <a:pt x="1265951" y="82144"/>
                  </a:cubicBezTo>
                  <a:lnTo>
                    <a:pt x="1265951" y="523228"/>
                  </a:lnTo>
                  <a:cubicBezTo>
                    <a:pt x="1265951" y="568595"/>
                    <a:pt x="1229174" y="605372"/>
                    <a:pt x="1183807" y="605372"/>
                  </a:cubicBezTo>
                  <a:lnTo>
                    <a:pt x="82144" y="605372"/>
                  </a:lnTo>
                  <a:cubicBezTo>
                    <a:pt x="60358" y="605372"/>
                    <a:pt x="39464" y="596717"/>
                    <a:pt x="24059" y="581312"/>
                  </a:cubicBezTo>
                  <a:cubicBezTo>
                    <a:pt x="8654" y="565907"/>
                    <a:pt x="0" y="545014"/>
                    <a:pt x="0" y="523228"/>
                  </a:cubicBezTo>
                  <a:lnTo>
                    <a:pt x="0" y="82144"/>
                  </a:lnTo>
                  <a:cubicBezTo>
                    <a:pt x="0" y="36777"/>
                    <a:pt x="36777" y="0"/>
                    <a:pt x="82144" y="0"/>
                  </a:cubicBezTo>
                  <a:close/>
                </a:path>
              </a:pathLst>
            </a:custGeom>
            <a:solidFill>
              <a:srgbClr val="AA917E"/>
            </a:solidFill>
            <a:ln w="38100" cap="rnd">
              <a:solidFill>
                <a:srgbClr val="ECD7C1"/>
              </a:solidFill>
              <a:prstDash val="dash"/>
              <a:round/>
            </a:ln>
          </p:spPr>
        </p:sp>
        <p:sp>
          <p:nvSpPr>
            <p:cNvPr id="16" name="TextBox 16">
              <a:extLst>
                <a:ext uri="{FF2B5EF4-FFF2-40B4-BE49-F238E27FC236}">
                  <a16:creationId xmlns:a16="http://schemas.microsoft.com/office/drawing/2014/main" id="{5B3B3300-C6D6-3A5B-D452-040AEADA8FF6}"/>
                </a:ext>
              </a:extLst>
            </p:cNvPr>
            <p:cNvSpPr txBox="1"/>
            <p:nvPr/>
          </p:nvSpPr>
          <p:spPr>
            <a:xfrm>
              <a:off x="0" y="-28575"/>
              <a:ext cx="1265951" cy="6339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>
            <a:extLst>
              <a:ext uri="{FF2B5EF4-FFF2-40B4-BE49-F238E27FC236}">
                <a16:creationId xmlns:a16="http://schemas.microsoft.com/office/drawing/2014/main" id="{D6EF79B8-5168-B813-7F5A-7D873BDD8D08}"/>
              </a:ext>
            </a:extLst>
          </p:cNvPr>
          <p:cNvGrpSpPr/>
          <p:nvPr/>
        </p:nvGrpSpPr>
        <p:grpSpPr>
          <a:xfrm>
            <a:off x="12344792" y="8219366"/>
            <a:ext cx="4800208" cy="1419934"/>
            <a:chOff x="0" y="-28575"/>
            <a:chExt cx="1265951" cy="633947"/>
          </a:xfrm>
        </p:grpSpPr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E306130B-527B-1629-E611-B7093ED237A0}"/>
                </a:ext>
              </a:extLst>
            </p:cNvPr>
            <p:cNvSpPr/>
            <p:nvPr/>
          </p:nvSpPr>
          <p:spPr>
            <a:xfrm>
              <a:off x="267498" y="0"/>
              <a:ext cx="998453" cy="605372"/>
            </a:xfrm>
            <a:custGeom>
              <a:avLst/>
              <a:gdLst/>
              <a:ahLst/>
              <a:cxnLst/>
              <a:rect l="l" t="t" r="r" b="b"/>
              <a:pathLst>
                <a:path w="1265951" h="605372">
                  <a:moveTo>
                    <a:pt x="82144" y="0"/>
                  </a:moveTo>
                  <a:lnTo>
                    <a:pt x="1183807" y="0"/>
                  </a:lnTo>
                  <a:cubicBezTo>
                    <a:pt x="1229174" y="0"/>
                    <a:pt x="1265951" y="36777"/>
                    <a:pt x="1265951" y="82144"/>
                  </a:cubicBezTo>
                  <a:lnTo>
                    <a:pt x="1265951" y="523228"/>
                  </a:lnTo>
                  <a:cubicBezTo>
                    <a:pt x="1265951" y="568595"/>
                    <a:pt x="1229174" y="605372"/>
                    <a:pt x="1183807" y="605372"/>
                  </a:cubicBezTo>
                  <a:lnTo>
                    <a:pt x="82144" y="605372"/>
                  </a:lnTo>
                  <a:cubicBezTo>
                    <a:pt x="60358" y="605372"/>
                    <a:pt x="39464" y="596717"/>
                    <a:pt x="24059" y="581312"/>
                  </a:cubicBezTo>
                  <a:cubicBezTo>
                    <a:pt x="8654" y="565907"/>
                    <a:pt x="0" y="545014"/>
                    <a:pt x="0" y="523228"/>
                  </a:cubicBezTo>
                  <a:lnTo>
                    <a:pt x="0" y="82144"/>
                  </a:lnTo>
                  <a:cubicBezTo>
                    <a:pt x="0" y="36777"/>
                    <a:pt x="36777" y="0"/>
                    <a:pt x="82144" y="0"/>
                  </a:cubicBezTo>
                  <a:close/>
                </a:path>
              </a:pathLst>
            </a:custGeom>
            <a:solidFill>
              <a:srgbClr val="AA917E"/>
            </a:solidFill>
            <a:ln w="38100" cap="rnd">
              <a:solidFill>
                <a:srgbClr val="ECD7C1"/>
              </a:solidFill>
              <a:prstDash val="dash"/>
              <a:round/>
            </a:ln>
          </p:spPr>
        </p:sp>
        <p:sp>
          <p:nvSpPr>
            <p:cNvPr id="19" name="TextBox 19">
              <a:extLst>
                <a:ext uri="{FF2B5EF4-FFF2-40B4-BE49-F238E27FC236}">
                  <a16:creationId xmlns:a16="http://schemas.microsoft.com/office/drawing/2014/main" id="{DFB9B078-FC5B-8D3A-2006-3741BF5EA0FB}"/>
                </a:ext>
              </a:extLst>
            </p:cNvPr>
            <p:cNvSpPr txBox="1"/>
            <p:nvPr/>
          </p:nvSpPr>
          <p:spPr>
            <a:xfrm>
              <a:off x="0" y="-28575"/>
              <a:ext cx="1265951" cy="6339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0" name="Freeform 20">
            <a:extLst>
              <a:ext uri="{FF2B5EF4-FFF2-40B4-BE49-F238E27FC236}">
                <a16:creationId xmlns:a16="http://schemas.microsoft.com/office/drawing/2014/main" id="{E99C267A-3003-064B-60C6-4336A7F2A328}"/>
              </a:ext>
            </a:extLst>
          </p:cNvPr>
          <p:cNvSpPr/>
          <p:nvPr/>
        </p:nvSpPr>
        <p:spPr>
          <a:xfrm>
            <a:off x="2218186" y="8286896"/>
            <a:ext cx="1209665" cy="1309005"/>
          </a:xfrm>
          <a:custGeom>
            <a:avLst/>
            <a:gdLst/>
            <a:ahLst/>
            <a:cxnLst/>
            <a:rect l="l" t="t" r="r" b="b"/>
            <a:pathLst>
              <a:path w="1584630" h="1811660">
                <a:moveTo>
                  <a:pt x="0" y="0"/>
                </a:moveTo>
                <a:lnTo>
                  <a:pt x="1584630" y="0"/>
                </a:lnTo>
                <a:lnTo>
                  <a:pt x="1584630" y="1811660"/>
                </a:lnTo>
                <a:lnTo>
                  <a:pt x="0" y="181166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>
            <a:extLst>
              <a:ext uri="{FF2B5EF4-FFF2-40B4-BE49-F238E27FC236}">
                <a16:creationId xmlns:a16="http://schemas.microsoft.com/office/drawing/2014/main" id="{F00484E4-4008-689F-89B2-695D43814924}"/>
              </a:ext>
            </a:extLst>
          </p:cNvPr>
          <p:cNvSpPr/>
          <p:nvPr/>
        </p:nvSpPr>
        <p:spPr>
          <a:xfrm rot="21153730">
            <a:off x="14732339" y="8357141"/>
            <a:ext cx="1151620" cy="1219712"/>
          </a:xfrm>
          <a:custGeom>
            <a:avLst/>
            <a:gdLst/>
            <a:ahLst/>
            <a:cxnLst/>
            <a:rect l="l" t="t" r="r" b="b"/>
            <a:pathLst>
              <a:path w="1508593" h="1688079">
                <a:moveTo>
                  <a:pt x="0" y="0"/>
                </a:moveTo>
                <a:lnTo>
                  <a:pt x="1508592" y="0"/>
                </a:lnTo>
                <a:lnTo>
                  <a:pt x="1508592" y="1688079"/>
                </a:lnTo>
                <a:lnTo>
                  <a:pt x="0" y="168807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F3AA530E-EDF4-C744-1BD0-1C386DDDD57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59342" y="8240495"/>
            <a:ext cx="1769313" cy="14230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98280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F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93410" y="0"/>
            <a:ext cx="20399600" cy="10287000"/>
            <a:chOff x="0" y="0"/>
            <a:chExt cx="27199466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3483466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 rot="10800000">
            <a:off x="1000165" y="750476"/>
            <a:ext cx="15459033" cy="9041224"/>
            <a:chOff x="0" y="-34870"/>
            <a:chExt cx="3971830" cy="2068675"/>
          </a:xfrm>
        </p:grpSpPr>
        <p:sp>
          <p:nvSpPr>
            <p:cNvPr id="6" name="Freeform 6"/>
            <p:cNvSpPr/>
            <p:nvPr/>
          </p:nvSpPr>
          <p:spPr>
            <a:xfrm>
              <a:off x="0" y="-34870"/>
              <a:ext cx="3971830" cy="2033805"/>
            </a:xfrm>
            <a:custGeom>
              <a:avLst/>
              <a:gdLst/>
              <a:ahLst/>
              <a:cxnLst/>
              <a:rect l="l" t="t" r="r" b="b"/>
              <a:pathLst>
                <a:path w="3971830" h="2033805">
                  <a:moveTo>
                    <a:pt x="26182" y="0"/>
                  </a:moveTo>
                  <a:lnTo>
                    <a:pt x="3945648" y="0"/>
                  </a:lnTo>
                  <a:cubicBezTo>
                    <a:pt x="3960108" y="0"/>
                    <a:pt x="3971830" y="11722"/>
                    <a:pt x="3971830" y="26182"/>
                  </a:cubicBezTo>
                  <a:lnTo>
                    <a:pt x="3971830" y="2007623"/>
                  </a:lnTo>
                  <a:cubicBezTo>
                    <a:pt x="3971830" y="2014567"/>
                    <a:pt x="3969072" y="2021226"/>
                    <a:pt x="3964162" y="2026136"/>
                  </a:cubicBezTo>
                  <a:cubicBezTo>
                    <a:pt x="3959251" y="2031047"/>
                    <a:pt x="3952592" y="2033805"/>
                    <a:pt x="3945648" y="2033805"/>
                  </a:cubicBezTo>
                  <a:lnTo>
                    <a:pt x="26182" y="2033805"/>
                  </a:lnTo>
                  <a:cubicBezTo>
                    <a:pt x="19238" y="2033805"/>
                    <a:pt x="12579" y="2031047"/>
                    <a:pt x="7669" y="2026136"/>
                  </a:cubicBezTo>
                  <a:cubicBezTo>
                    <a:pt x="2758" y="2021226"/>
                    <a:pt x="0" y="2014567"/>
                    <a:pt x="0" y="2007623"/>
                  </a:cubicBezTo>
                  <a:lnTo>
                    <a:pt x="0" y="26182"/>
                  </a:lnTo>
                  <a:cubicBezTo>
                    <a:pt x="0" y="19238"/>
                    <a:pt x="2758" y="12579"/>
                    <a:pt x="7669" y="7669"/>
                  </a:cubicBezTo>
                  <a:cubicBezTo>
                    <a:pt x="12579" y="2758"/>
                    <a:pt x="19238" y="0"/>
                    <a:pt x="26182" y="0"/>
                  </a:cubicBezTo>
                  <a:close/>
                </a:path>
              </a:pathLst>
            </a:custGeom>
            <a:solidFill>
              <a:srgbClr val="825445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3971830" cy="20623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 rot="10800000">
            <a:off x="16635138" y="876299"/>
            <a:ext cx="5310462" cy="8915401"/>
            <a:chOff x="0" y="-66844"/>
            <a:chExt cx="1398640" cy="2100649"/>
          </a:xfrm>
        </p:grpSpPr>
        <p:sp>
          <p:nvSpPr>
            <p:cNvPr id="9" name="Freeform 9"/>
            <p:cNvSpPr/>
            <p:nvPr/>
          </p:nvSpPr>
          <p:spPr>
            <a:xfrm>
              <a:off x="0" y="-66844"/>
              <a:ext cx="1398640" cy="2100649"/>
            </a:xfrm>
            <a:custGeom>
              <a:avLst/>
              <a:gdLst/>
              <a:ahLst/>
              <a:cxnLst/>
              <a:rect l="l" t="t" r="r" b="b"/>
              <a:pathLst>
                <a:path w="1398640" h="2033805">
                  <a:moveTo>
                    <a:pt x="74351" y="0"/>
                  </a:moveTo>
                  <a:lnTo>
                    <a:pt x="1324289" y="0"/>
                  </a:lnTo>
                  <a:cubicBezTo>
                    <a:pt x="1344008" y="0"/>
                    <a:pt x="1362920" y="7833"/>
                    <a:pt x="1376863" y="21777"/>
                  </a:cubicBezTo>
                  <a:cubicBezTo>
                    <a:pt x="1390807" y="35720"/>
                    <a:pt x="1398640" y="54632"/>
                    <a:pt x="1398640" y="74351"/>
                  </a:cubicBezTo>
                  <a:lnTo>
                    <a:pt x="1398640" y="1959454"/>
                  </a:lnTo>
                  <a:cubicBezTo>
                    <a:pt x="1398640" y="1979173"/>
                    <a:pt x="1390807" y="1998085"/>
                    <a:pt x="1376863" y="2012028"/>
                  </a:cubicBezTo>
                  <a:cubicBezTo>
                    <a:pt x="1362920" y="2025971"/>
                    <a:pt x="1344008" y="2033805"/>
                    <a:pt x="1324289" y="2033805"/>
                  </a:cubicBezTo>
                  <a:lnTo>
                    <a:pt x="74351" y="2033805"/>
                  </a:lnTo>
                  <a:cubicBezTo>
                    <a:pt x="54632" y="2033805"/>
                    <a:pt x="35720" y="2025971"/>
                    <a:pt x="21777" y="2012028"/>
                  </a:cubicBezTo>
                  <a:cubicBezTo>
                    <a:pt x="7833" y="1998085"/>
                    <a:pt x="0" y="1979173"/>
                    <a:pt x="0" y="1959454"/>
                  </a:cubicBezTo>
                  <a:lnTo>
                    <a:pt x="0" y="74351"/>
                  </a:lnTo>
                  <a:cubicBezTo>
                    <a:pt x="0" y="54632"/>
                    <a:pt x="7833" y="35720"/>
                    <a:pt x="21777" y="21777"/>
                  </a:cubicBezTo>
                  <a:cubicBezTo>
                    <a:pt x="35720" y="7833"/>
                    <a:pt x="54632" y="0"/>
                    <a:pt x="74351" y="0"/>
                  </a:cubicBezTo>
                  <a:close/>
                </a:path>
              </a:pathLst>
            </a:custGeom>
            <a:solidFill>
              <a:srgbClr val="825445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1398640" cy="20623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" name="Freeform 11"/>
          <p:cNvSpPr/>
          <p:nvPr/>
        </p:nvSpPr>
        <p:spPr>
          <a:xfrm rot="10800000">
            <a:off x="15926611" y="1904236"/>
            <a:ext cx="1142189" cy="6820664"/>
          </a:xfrm>
          <a:custGeom>
            <a:avLst/>
            <a:gdLst/>
            <a:ahLst/>
            <a:cxnLst/>
            <a:rect l="l" t="t" r="r" b="b"/>
            <a:pathLst>
              <a:path w="1142189" h="6649712">
                <a:moveTo>
                  <a:pt x="0" y="0"/>
                </a:moveTo>
                <a:lnTo>
                  <a:pt x="1142189" y="0"/>
                </a:lnTo>
                <a:lnTo>
                  <a:pt x="1142189" y="6649712"/>
                </a:lnTo>
                <a:lnTo>
                  <a:pt x="0" y="66497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83216"/>
            </a:stretch>
          </a:blipFill>
        </p:spPr>
      </p:sp>
      <p:grpSp>
        <p:nvGrpSpPr>
          <p:cNvPr id="12" name="Group 12"/>
          <p:cNvGrpSpPr/>
          <p:nvPr/>
        </p:nvGrpSpPr>
        <p:grpSpPr>
          <a:xfrm rot="21593705">
            <a:off x="1548278" y="1346360"/>
            <a:ext cx="14050349" cy="8002824"/>
            <a:chOff x="0" y="-44010"/>
            <a:chExt cx="3486572" cy="1878806"/>
          </a:xfrm>
        </p:grpSpPr>
        <p:sp>
          <p:nvSpPr>
            <p:cNvPr id="13" name="Freeform 13"/>
            <p:cNvSpPr/>
            <p:nvPr/>
          </p:nvSpPr>
          <p:spPr>
            <a:xfrm>
              <a:off x="86" y="-44010"/>
              <a:ext cx="3486486" cy="1878806"/>
            </a:xfrm>
            <a:custGeom>
              <a:avLst/>
              <a:gdLst/>
              <a:ahLst/>
              <a:cxnLst/>
              <a:rect l="l" t="t" r="r" b="b"/>
              <a:pathLst>
                <a:path w="3486486" h="1741851">
                  <a:moveTo>
                    <a:pt x="29827" y="0"/>
                  </a:moveTo>
                  <a:lnTo>
                    <a:pt x="3456660" y="0"/>
                  </a:lnTo>
                  <a:cubicBezTo>
                    <a:pt x="3473132" y="0"/>
                    <a:pt x="3486486" y="13354"/>
                    <a:pt x="3486486" y="29827"/>
                  </a:cubicBezTo>
                  <a:lnTo>
                    <a:pt x="3486486" y="1712024"/>
                  </a:lnTo>
                  <a:cubicBezTo>
                    <a:pt x="3486486" y="1719935"/>
                    <a:pt x="3483344" y="1727521"/>
                    <a:pt x="3477750" y="1733115"/>
                  </a:cubicBezTo>
                  <a:cubicBezTo>
                    <a:pt x="3472156" y="1738709"/>
                    <a:pt x="3464570" y="1741851"/>
                    <a:pt x="3456660" y="1741851"/>
                  </a:cubicBezTo>
                  <a:lnTo>
                    <a:pt x="29827" y="1741851"/>
                  </a:lnTo>
                  <a:cubicBezTo>
                    <a:pt x="13354" y="1741851"/>
                    <a:pt x="0" y="1728497"/>
                    <a:pt x="0" y="1712024"/>
                  </a:cubicBezTo>
                  <a:lnTo>
                    <a:pt x="0" y="29827"/>
                  </a:lnTo>
                  <a:cubicBezTo>
                    <a:pt x="0" y="13354"/>
                    <a:pt x="13354" y="0"/>
                    <a:pt x="29827" y="0"/>
                  </a:cubicBezTo>
                  <a:close/>
                </a:path>
              </a:pathLst>
            </a:custGeom>
            <a:solidFill>
              <a:srgbClr val="F7EFE2"/>
            </a:solidFill>
            <a:ln w="38100" cap="rnd">
              <a:solidFill>
                <a:srgbClr val="C79179"/>
              </a:solidFill>
              <a:prstDash val="dash"/>
              <a:rou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28575"/>
              <a:ext cx="3486486" cy="17704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5" name="Freeform 15"/>
          <p:cNvSpPr/>
          <p:nvPr/>
        </p:nvSpPr>
        <p:spPr>
          <a:xfrm>
            <a:off x="5608003" y="495300"/>
            <a:ext cx="5197267" cy="1119284"/>
          </a:xfrm>
          <a:custGeom>
            <a:avLst/>
            <a:gdLst/>
            <a:ahLst/>
            <a:cxnLst/>
            <a:rect l="l" t="t" r="r" b="b"/>
            <a:pathLst>
              <a:path w="6332438" h="1542812">
                <a:moveTo>
                  <a:pt x="0" y="0"/>
                </a:moveTo>
                <a:lnTo>
                  <a:pt x="6332438" y="0"/>
                </a:lnTo>
                <a:lnTo>
                  <a:pt x="6332438" y="1542812"/>
                </a:lnTo>
                <a:lnTo>
                  <a:pt x="0" y="15428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20535852">
            <a:off x="136242" y="6345220"/>
            <a:ext cx="1871226" cy="3788338"/>
          </a:xfrm>
          <a:custGeom>
            <a:avLst/>
            <a:gdLst/>
            <a:ahLst/>
            <a:cxnLst/>
            <a:rect l="l" t="t" r="r" b="b"/>
            <a:pathLst>
              <a:path w="2398688" h="4389821">
                <a:moveTo>
                  <a:pt x="0" y="0"/>
                </a:moveTo>
                <a:lnTo>
                  <a:pt x="2398689" y="0"/>
                </a:lnTo>
                <a:lnTo>
                  <a:pt x="2398689" y="4389821"/>
                </a:lnTo>
                <a:lnTo>
                  <a:pt x="0" y="438982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 rot="7395">
            <a:off x="5311980" y="527348"/>
            <a:ext cx="5627479" cy="8763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7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00" b="1" i="0" u="none" strike="noStrike" kern="1200" cap="none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5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endParaRPr kumimoji="0" lang="en-US" sz="5600" b="1" i="0" u="none" strike="noStrike" kern="1200" cap="none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Freeform 12">
            <a:extLst>
              <a:ext uri="{FF2B5EF4-FFF2-40B4-BE49-F238E27FC236}">
                <a16:creationId xmlns:a16="http://schemas.microsoft.com/office/drawing/2014/main" id="{07D7D61C-B925-D397-3D8D-FDD3B9ECCD75}"/>
              </a:ext>
            </a:extLst>
          </p:cNvPr>
          <p:cNvSpPr/>
          <p:nvPr/>
        </p:nvSpPr>
        <p:spPr>
          <a:xfrm rot="1464226">
            <a:off x="12802022" y="941616"/>
            <a:ext cx="3937664" cy="1429517"/>
          </a:xfrm>
          <a:custGeom>
            <a:avLst/>
            <a:gdLst/>
            <a:ahLst/>
            <a:cxnLst/>
            <a:rect l="l" t="t" r="r" b="b"/>
            <a:pathLst>
              <a:path w="2866942" h="903087">
                <a:moveTo>
                  <a:pt x="0" y="0"/>
                </a:moveTo>
                <a:lnTo>
                  <a:pt x="2866943" y="0"/>
                </a:lnTo>
                <a:lnTo>
                  <a:pt x="2866943" y="903087"/>
                </a:lnTo>
                <a:lnTo>
                  <a:pt x="0" y="90308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FDA229F-B0C3-86D4-6C2E-40F8E9B9A22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07984" y="1754667"/>
            <a:ext cx="9951922" cy="7403872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F77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93410" y="0"/>
            <a:ext cx="20399600" cy="10287000"/>
            <a:chOff x="0" y="0"/>
            <a:chExt cx="27199466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3483466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19999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 rot="113656">
            <a:off x="2025261" y="1550886"/>
            <a:ext cx="15080543" cy="7722103"/>
            <a:chOff x="0" y="0"/>
            <a:chExt cx="3971830" cy="203380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971830" cy="2033805"/>
            </a:xfrm>
            <a:custGeom>
              <a:avLst/>
              <a:gdLst/>
              <a:ahLst/>
              <a:cxnLst/>
              <a:rect l="l" t="t" r="r" b="b"/>
              <a:pathLst>
                <a:path w="3971830" h="2033805">
                  <a:moveTo>
                    <a:pt x="26182" y="0"/>
                  </a:moveTo>
                  <a:lnTo>
                    <a:pt x="3945648" y="0"/>
                  </a:lnTo>
                  <a:cubicBezTo>
                    <a:pt x="3960108" y="0"/>
                    <a:pt x="3971830" y="11722"/>
                    <a:pt x="3971830" y="26182"/>
                  </a:cubicBezTo>
                  <a:lnTo>
                    <a:pt x="3971830" y="2007623"/>
                  </a:lnTo>
                  <a:cubicBezTo>
                    <a:pt x="3971830" y="2014567"/>
                    <a:pt x="3969072" y="2021226"/>
                    <a:pt x="3964162" y="2026136"/>
                  </a:cubicBezTo>
                  <a:cubicBezTo>
                    <a:pt x="3959251" y="2031047"/>
                    <a:pt x="3952592" y="2033805"/>
                    <a:pt x="3945648" y="2033805"/>
                  </a:cubicBezTo>
                  <a:lnTo>
                    <a:pt x="26182" y="2033805"/>
                  </a:lnTo>
                  <a:cubicBezTo>
                    <a:pt x="19238" y="2033805"/>
                    <a:pt x="12579" y="2031047"/>
                    <a:pt x="7669" y="2026136"/>
                  </a:cubicBezTo>
                  <a:cubicBezTo>
                    <a:pt x="2758" y="2021226"/>
                    <a:pt x="0" y="2014567"/>
                    <a:pt x="0" y="2007623"/>
                  </a:cubicBezTo>
                  <a:lnTo>
                    <a:pt x="0" y="26182"/>
                  </a:lnTo>
                  <a:cubicBezTo>
                    <a:pt x="0" y="19238"/>
                    <a:pt x="2758" y="12579"/>
                    <a:pt x="7669" y="7669"/>
                  </a:cubicBezTo>
                  <a:cubicBezTo>
                    <a:pt x="12579" y="2758"/>
                    <a:pt x="19238" y="0"/>
                    <a:pt x="26182" y="0"/>
                  </a:cubicBezTo>
                  <a:close/>
                </a:path>
              </a:pathLst>
            </a:custGeom>
            <a:solidFill>
              <a:srgbClr val="ECD7C1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3971830" cy="20623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104834">
            <a:off x="3139768" y="2136395"/>
            <a:ext cx="13225815" cy="6502787"/>
            <a:chOff x="0" y="0"/>
            <a:chExt cx="3483342" cy="171266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483342" cy="1712668"/>
            </a:xfrm>
            <a:custGeom>
              <a:avLst/>
              <a:gdLst/>
              <a:ahLst/>
              <a:cxnLst/>
              <a:rect l="l" t="t" r="r" b="b"/>
              <a:pathLst>
                <a:path w="3483342" h="1712668">
                  <a:moveTo>
                    <a:pt x="29854" y="0"/>
                  </a:moveTo>
                  <a:lnTo>
                    <a:pt x="3453489" y="0"/>
                  </a:lnTo>
                  <a:cubicBezTo>
                    <a:pt x="3469977" y="0"/>
                    <a:pt x="3483342" y="13366"/>
                    <a:pt x="3483342" y="29854"/>
                  </a:cubicBezTo>
                  <a:lnTo>
                    <a:pt x="3483342" y="1682815"/>
                  </a:lnTo>
                  <a:cubicBezTo>
                    <a:pt x="3483342" y="1699302"/>
                    <a:pt x="3469977" y="1712668"/>
                    <a:pt x="3453489" y="1712668"/>
                  </a:cubicBezTo>
                  <a:lnTo>
                    <a:pt x="29854" y="1712668"/>
                  </a:lnTo>
                  <a:cubicBezTo>
                    <a:pt x="13366" y="1712668"/>
                    <a:pt x="0" y="1699302"/>
                    <a:pt x="0" y="1682815"/>
                  </a:cubicBezTo>
                  <a:lnTo>
                    <a:pt x="0" y="29854"/>
                  </a:lnTo>
                  <a:cubicBezTo>
                    <a:pt x="0" y="13366"/>
                    <a:pt x="13366" y="0"/>
                    <a:pt x="29854" y="0"/>
                  </a:cubicBezTo>
                  <a:close/>
                </a:path>
              </a:pathLst>
            </a:custGeom>
            <a:solidFill>
              <a:srgbClr val="FAF9F0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3483342" cy="17412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113656">
            <a:off x="-3602615" y="1209218"/>
            <a:ext cx="5310462" cy="7722103"/>
            <a:chOff x="0" y="0"/>
            <a:chExt cx="1398640" cy="203380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398640" cy="2033805"/>
            </a:xfrm>
            <a:custGeom>
              <a:avLst/>
              <a:gdLst/>
              <a:ahLst/>
              <a:cxnLst/>
              <a:rect l="l" t="t" r="r" b="b"/>
              <a:pathLst>
                <a:path w="1398640" h="2033805">
                  <a:moveTo>
                    <a:pt x="74351" y="0"/>
                  </a:moveTo>
                  <a:lnTo>
                    <a:pt x="1324289" y="0"/>
                  </a:lnTo>
                  <a:cubicBezTo>
                    <a:pt x="1344008" y="0"/>
                    <a:pt x="1362920" y="7833"/>
                    <a:pt x="1376863" y="21777"/>
                  </a:cubicBezTo>
                  <a:cubicBezTo>
                    <a:pt x="1390807" y="35720"/>
                    <a:pt x="1398640" y="54632"/>
                    <a:pt x="1398640" y="74351"/>
                  </a:cubicBezTo>
                  <a:lnTo>
                    <a:pt x="1398640" y="1959454"/>
                  </a:lnTo>
                  <a:cubicBezTo>
                    <a:pt x="1398640" y="1979173"/>
                    <a:pt x="1390807" y="1998085"/>
                    <a:pt x="1376863" y="2012028"/>
                  </a:cubicBezTo>
                  <a:cubicBezTo>
                    <a:pt x="1362920" y="2025971"/>
                    <a:pt x="1344008" y="2033805"/>
                    <a:pt x="1324289" y="2033805"/>
                  </a:cubicBezTo>
                  <a:lnTo>
                    <a:pt x="74351" y="2033805"/>
                  </a:lnTo>
                  <a:cubicBezTo>
                    <a:pt x="54632" y="2033805"/>
                    <a:pt x="35720" y="2025971"/>
                    <a:pt x="21777" y="2012028"/>
                  </a:cubicBezTo>
                  <a:cubicBezTo>
                    <a:pt x="7833" y="1998085"/>
                    <a:pt x="0" y="1979173"/>
                    <a:pt x="0" y="1959454"/>
                  </a:cubicBezTo>
                  <a:lnTo>
                    <a:pt x="0" y="74351"/>
                  </a:lnTo>
                  <a:cubicBezTo>
                    <a:pt x="0" y="54632"/>
                    <a:pt x="7833" y="35720"/>
                    <a:pt x="21777" y="21777"/>
                  </a:cubicBezTo>
                  <a:cubicBezTo>
                    <a:pt x="35720" y="7833"/>
                    <a:pt x="54632" y="0"/>
                    <a:pt x="74351" y="0"/>
                  </a:cubicBezTo>
                  <a:close/>
                </a:path>
              </a:pathLst>
            </a:custGeom>
            <a:solidFill>
              <a:srgbClr val="ECD7C1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1398640" cy="20623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 rot="114685">
            <a:off x="3149061" y="2096313"/>
            <a:ext cx="13207230" cy="6537579"/>
          </a:xfrm>
          <a:custGeom>
            <a:avLst/>
            <a:gdLst/>
            <a:ahLst/>
            <a:cxnLst/>
            <a:rect l="l" t="t" r="r" b="b"/>
            <a:pathLst>
              <a:path w="13207230" h="6537579">
                <a:moveTo>
                  <a:pt x="0" y="0"/>
                </a:moveTo>
                <a:lnTo>
                  <a:pt x="13207230" y="0"/>
                </a:lnTo>
                <a:lnTo>
                  <a:pt x="13207230" y="6537579"/>
                </a:lnTo>
                <a:lnTo>
                  <a:pt x="0" y="65375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19999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132327">
            <a:off x="1287777" y="1955792"/>
            <a:ext cx="1142189" cy="6649712"/>
          </a:xfrm>
          <a:custGeom>
            <a:avLst/>
            <a:gdLst/>
            <a:ahLst/>
            <a:cxnLst/>
            <a:rect l="l" t="t" r="r" b="b"/>
            <a:pathLst>
              <a:path w="1142189" h="6649712">
                <a:moveTo>
                  <a:pt x="0" y="0"/>
                </a:moveTo>
                <a:lnTo>
                  <a:pt x="1142189" y="0"/>
                </a:lnTo>
                <a:lnTo>
                  <a:pt x="1142189" y="6649712"/>
                </a:lnTo>
                <a:lnTo>
                  <a:pt x="0" y="66497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b="-83216"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2385760" y="5070270"/>
            <a:ext cx="3470702" cy="5932823"/>
          </a:xfrm>
          <a:custGeom>
            <a:avLst/>
            <a:gdLst/>
            <a:ahLst/>
            <a:cxnLst/>
            <a:rect l="l" t="t" r="r" b="b"/>
            <a:pathLst>
              <a:path w="3470702" h="5932823">
                <a:moveTo>
                  <a:pt x="0" y="0"/>
                </a:moveTo>
                <a:lnTo>
                  <a:pt x="3470702" y="0"/>
                </a:lnTo>
                <a:lnTo>
                  <a:pt x="3470702" y="5932823"/>
                </a:lnTo>
                <a:lnTo>
                  <a:pt x="0" y="593282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1909642">
            <a:off x="12346788" y="219171"/>
            <a:ext cx="6235931" cy="4887510"/>
          </a:xfrm>
          <a:custGeom>
            <a:avLst/>
            <a:gdLst/>
            <a:ahLst/>
            <a:cxnLst/>
            <a:rect l="l" t="t" r="r" b="b"/>
            <a:pathLst>
              <a:path w="6235931" h="4887510">
                <a:moveTo>
                  <a:pt x="0" y="0"/>
                </a:moveTo>
                <a:lnTo>
                  <a:pt x="6235931" y="0"/>
                </a:lnTo>
                <a:lnTo>
                  <a:pt x="6235931" y="4887509"/>
                </a:lnTo>
                <a:lnTo>
                  <a:pt x="0" y="488750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 rot="174069">
            <a:off x="4605908" y="3497845"/>
            <a:ext cx="10509822" cy="30342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  <a:spcAft>
                <a:spcPts val="600"/>
              </a:spcAft>
            </a:pPr>
            <a:r>
              <a:rPr lang="en-US" sz="8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8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</a:t>
            </a:r>
            <a:r>
              <a:rPr lang="en-US" sz="8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8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8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8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lắng</a:t>
            </a:r>
            <a:r>
              <a:rPr lang="en-US" sz="8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sz="8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32827" y="0"/>
            <a:ext cx="20399600" cy="10287000"/>
            <a:chOff x="0" y="0"/>
            <a:chExt cx="27199466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3483466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5213006" y="463004"/>
            <a:ext cx="12160596" cy="9555815"/>
            <a:chOff x="0" y="-28575"/>
            <a:chExt cx="2635564" cy="251675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635564" cy="2488183"/>
            </a:xfrm>
            <a:custGeom>
              <a:avLst/>
              <a:gdLst/>
              <a:ahLst/>
              <a:cxnLst/>
              <a:rect l="l" t="t" r="r" b="b"/>
              <a:pathLst>
                <a:path w="2602534" h="2488183">
                  <a:moveTo>
                    <a:pt x="39957" y="0"/>
                  </a:moveTo>
                  <a:lnTo>
                    <a:pt x="2562577" y="0"/>
                  </a:lnTo>
                  <a:cubicBezTo>
                    <a:pt x="2584644" y="0"/>
                    <a:pt x="2602534" y="17889"/>
                    <a:pt x="2602534" y="39957"/>
                  </a:cubicBezTo>
                  <a:lnTo>
                    <a:pt x="2602534" y="2448226"/>
                  </a:lnTo>
                  <a:cubicBezTo>
                    <a:pt x="2602534" y="2470293"/>
                    <a:pt x="2584644" y="2488183"/>
                    <a:pt x="2562577" y="2488183"/>
                  </a:cubicBezTo>
                  <a:lnTo>
                    <a:pt x="39957" y="2488183"/>
                  </a:lnTo>
                  <a:cubicBezTo>
                    <a:pt x="17889" y="2488183"/>
                    <a:pt x="0" y="2470293"/>
                    <a:pt x="0" y="2448226"/>
                  </a:cubicBezTo>
                  <a:lnTo>
                    <a:pt x="0" y="39957"/>
                  </a:lnTo>
                  <a:cubicBezTo>
                    <a:pt x="0" y="17889"/>
                    <a:pt x="17889" y="0"/>
                    <a:pt x="39957" y="0"/>
                  </a:cubicBezTo>
                  <a:close/>
                </a:path>
              </a:pathLst>
            </a:custGeom>
            <a:solidFill>
              <a:srgbClr val="825445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2602534" cy="25167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2637504" y="571500"/>
            <a:ext cx="7549757" cy="9447319"/>
            <a:chOff x="0" y="0"/>
            <a:chExt cx="2097044" cy="248818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097044" cy="2488183"/>
            </a:xfrm>
            <a:custGeom>
              <a:avLst/>
              <a:gdLst/>
              <a:ahLst/>
              <a:cxnLst/>
              <a:rect l="l" t="t" r="r" b="b"/>
              <a:pathLst>
                <a:path w="2097044" h="2488183">
                  <a:moveTo>
                    <a:pt x="49589" y="0"/>
                  </a:moveTo>
                  <a:lnTo>
                    <a:pt x="2047454" y="0"/>
                  </a:lnTo>
                  <a:cubicBezTo>
                    <a:pt x="2074842" y="0"/>
                    <a:pt x="2097044" y="22202"/>
                    <a:pt x="2097044" y="49589"/>
                  </a:cubicBezTo>
                  <a:lnTo>
                    <a:pt x="2097044" y="2438594"/>
                  </a:lnTo>
                  <a:cubicBezTo>
                    <a:pt x="2097044" y="2451746"/>
                    <a:pt x="2091819" y="2464359"/>
                    <a:pt x="2082519" y="2473659"/>
                  </a:cubicBezTo>
                  <a:cubicBezTo>
                    <a:pt x="2073220" y="2482958"/>
                    <a:pt x="2060606" y="2488183"/>
                    <a:pt x="2047454" y="2488183"/>
                  </a:cubicBezTo>
                  <a:lnTo>
                    <a:pt x="49589" y="2488183"/>
                  </a:lnTo>
                  <a:cubicBezTo>
                    <a:pt x="36437" y="2488183"/>
                    <a:pt x="23824" y="2482958"/>
                    <a:pt x="14524" y="2473659"/>
                  </a:cubicBezTo>
                  <a:cubicBezTo>
                    <a:pt x="5225" y="2464359"/>
                    <a:pt x="0" y="2451746"/>
                    <a:pt x="0" y="2438594"/>
                  </a:cubicBezTo>
                  <a:lnTo>
                    <a:pt x="0" y="49589"/>
                  </a:lnTo>
                  <a:cubicBezTo>
                    <a:pt x="0" y="36437"/>
                    <a:pt x="5225" y="23824"/>
                    <a:pt x="14524" y="14524"/>
                  </a:cubicBezTo>
                  <a:cubicBezTo>
                    <a:pt x="23824" y="5225"/>
                    <a:pt x="36437" y="0"/>
                    <a:pt x="49589" y="0"/>
                  </a:cubicBezTo>
                  <a:close/>
                </a:path>
              </a:pathLst>
            </a:custGeom>
            <a:solidFill>
              <a:srgbClr val="825445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2097044" cy="25167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-2063521" y="976590"/>
            <a:ext cx="6266508" cy="8506112"/>
            <a:chOff x="0" y="0"/>
            <a:chExt cx="1700696" cy="224029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700696" cy="2240293"/>
            </a:xfrm>
            <a:custGeom>
              <a:avLst/>
              <a:gdLst/>
              <a:ahLst/>
              <a:cxnLst/>
              <a:rect l="l" t="t" r="r" b="b"/>
              <a:pathLst>
                <a:path w="1700696" h="2240293">
                  <a:moveTo>
                    <a:pt x="61146" y="0"/>
                  </a:moveTo>
                  <a:lnTo>
                    <a:pt x="1639550" y="0"/>
                  </a:lnTo>
                  <a:cubicBezTo>
                    <a:pt x="1673320" y="0"/>
                    <a:pt x="1700696" y="27376"/>
                    <a:pt x="1700696" y="61146"/>
                  </a:cubicBezTo>
                  <a:lnTo>
                    <a:pt x="1700696" y="2179147"/>
                  </a:lnTo>
                  <a:cubicBezTo>
                    <a:pt x="1700696" y="2195364"/>
                    <a:pt x="1694254" y="2210917"/>
                    <a:pt x="1682786" y="2222384"/>
                  </a:cubicBezTo>
                  <a:cubicBezTo>
                    <a:pt x="1671319" y="2233851"/>
                    <a:pt x="1655767" y="2240293"/>
                    <a:pt x="1639550" y="2240293"/>
                  </a:cubicBezTo>
                  <a:lnTo>
                    <a:pt x="61146" y="2240293"/>
                  </a:lnTo>
                  <a:cubicBezTo>
                    <a:pt x="27376" y="2240293"/>
                    <a:pt x="0" y="2212917"/>
                    <a:pt x="0" y="2179147"/>
                  </a:cubicBezTo>
                  <a:lnTo>
                    <a:pt x="0" y="61146"/>
                  </a:lnTo>
                  <a:cubicBezTo>
                    <a:pt x="0" y="27376"/>
                    <a:pt x="27376" y="0"/>
                    <a:pt x="61146" y="0"/>
                  </a:cubicBezTo>
                  <a:close/>
                </a:path>
              </a:pathLst>
            </a:custGeom>
            <a:solidFill>
              <a:srgbClr val="F7EFE2"/>
            </a:solidFill>
            <a:ln w="38100" cap="rnd">
              <a:solidFill>
                <a:srgbClr val="8A5F36"/>
              </a:solidFill>
              <a:prstDash val="dash"/>
              <a:round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1700696" cy="22688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5995506" y="938490"/>
            <a:ext cx="10768494" cy="8506112"/>
            <a:chOff x="0" y="0"/>
            <a:chExt cx="2194095" cy="2240293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194095" cy="2240293"/>
            </a:xfrm>
            <a:custGeom>
              <a:avLst/>
              <a:gdLst/>
              <a:ahLst/>
              <a:cxnLst/>
              <a:rect l="l" t="t" r="r" b="b"/>
              <a:pathLst>
                <a:path w="2194095" h="2240293">
                  <a:moveTo>
                    <a:pt x="47395" y="0"/>
                  </a:moveTo>
                  <a:lnTo>
                    <a:pt x="2146700" y="0"/>
                  </a:lnTo>
                  <a:cubicBezTo>
                    <a:pt x="2159270" y="0"/>
                    <a:pt x="2171325" y="4993"/>
                    <a:pt x="2180213" y="13882"/>
                  </a:cubicBezTo>
                  <a:cubicBezTo>
                    <a:pt x="2189102" y="22770"/>
                    <a:pt x="2194095" y="34825"/>
                    <a:pt x="2194095" y="47395"/>
                  </a:cubicBezTo>
                  <a:lnTo>
                    <a:pt x="2194095" y="2192897"/>
                  </a:lnTo>
                  <a:cubicBezTo>
                    <a:pt x="2194095" y="2219073"/>
                    <a:pt x="2172876" y="2240293"/>
                    <a:pt x="2146700" y="2240293"/>
                  </a:cubicBezTo>
                  <a:lnTo>
                    <a:pt x="47395" y="2240293"/>
                  </a:lnTo>
                  <a:cubicBezTo>
                    <a:pt x="21220" y="2240293"/>
                    <a:pt x="0" y="2219073"/>
                    <a:pt x="0" y="2192897"/>
                  </a:cubicBezTo>
                  <a:lnTo>
                    <a:pt x="0" y="47395"/>
                  </a:lnTo>
                  <a:cubicBezTo>
                    <a:pt x="0" y="21220"/>
                    <a:pt x="21220" y="0"/>
                    <a:pt x="47395" y="0"/>
                  </a:cubicBezTo>
                  <a:close/>
                </a:path>
              </a:pathLst>
            </a:custGeom>
            <a:solidFill>
              <a:srgbClr val="F7EFE2"/>
            </a:solidFill>
            <a:ln w="38100" cap="rnd">
              <a:solidFill>
                <a:srgbClr val="8A5F36"/>
              </a:solidFill>
              <a:prstDash val="dash"/>
              <a:rou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28575"/>
              <a:ext cx="2194095" cy="22688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7" name="Freeform 17"/>
          <p:cNvSpPr/>
          <p:nvPr/>
        </p:nvSpPr>
        <p:spPr>
          <a:xfrm rot="665152">
            <a:off x="-850752" y="1981847"/>
            <a:ext cx="4124428" cy="6595707"/>
          </a:xfrm>
          <a:custGeom>
            <a:avLst/>
            <a:gdLst/>
            <a:ahLst/>
            <a:cxnLst/>
            <a:rect l="l" t="t" r="r" b="b"/>
            <a:pathLst>
              <a:path w="4730158" h="7463761">
                <a:moveTo>
                  <a:pt x="0" y="0"/>
                </a:moveTo>
                <a:lnTo>
                  <a:pt x="4730159" y="0"/>
                </a:lnTo>
                <a:lnTo>
                  <a:pt x="4730159" y="7463761"/>
                </a:lnTo>
                <a:lnTo>
                  <a:pt x="0" y="74637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1715393">
            <a:off x="16028441" y="7646621"/>
            <a:ext cx="1546786" cy="2417679"/>
          </a:xfrm>
          <a:custGeom>
            <a:avLst/>
            <a:gdLst/>
            <a:ahLst/>
            <a:cxnLst/>
            <a:rect l="l" t="t" r="r" b="b"/>
            <a:pathLst>
              <a:path w="1546786" h="2417679">
                <a:moveTo>
                  <a:pt x="0" y="0"/>
                </a:moveTo>
                <a:lnTo>
                  <a:pt x="1546786" y="0"/>
                </a:lnTo>
                <a:lnTo>
                  <a:pt x="1546786" y="2417680"/>
                </a:lnTo>
                <a:lnTo>
                  <a:pt x="0" y="24176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4559692" y="1508652"/>
            <a:ext cx="1079108" cy="7365787"/>
          </a:xfrm>
          <a:custGeom>
            <a:avLst/>
            <a:gdLst/>
            <a:ahLst/>
            <a:cxnLst/>
            <a:rect l="l" t="t" r="r" b="b"/>
            <a:pathLst>
              <a:path w="1079108" h="7365787">
                <a:moveTo>
                  <a:pt x="0" y="0"/>
                </a:moveTo>
                <a:lnTo>
                  <a:pt x="1079108" y="0"/>
                </a:lnTo>
                <a:lnTo>
                  <a:pt x="1079108" y="7365787"/>
                </a:lnTo>
                <a:lnTo>
                  <a:pt x="0" y="736578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b="-56269"/>
            </a:stretch>
          </a:blipFill>
        </p:spPr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B7B77F6-5EBE-32AC-5D64-83AB04B02685}"/>
              </a:ext>
            </a:extLst>
          </p:cNvPr>
          <p:cNvGrpSpPr/>
          <p:nvPr/>
        </p:nvGrpSpPr>
        <p:grpSpPr>
          <a:xfrm>
            <a:off x="5659360" y="3807229"/>
            <a:ext cx="10476295" cy="5807567"/>
            <a:chOff x="5659360" y="3807229"/>
            <a:chExt cx="10476295" cy="5807567"/>
          </a:xfrm>
        </p:grpSpPr>
        <p:sp>
          <p:nvSpPr>
            <p:cNvPr id="23" name="Cloud 22">
              <a:extLst>
                <a:ext uri="{FF2B5EF4-FFF2-40B4-BE49-F238E27FC236}">
                  <a16:creationId xmlns:a16="http://schemas.microsoft.com/office/drawing/2014/main" id="{CFCC8849-014D-6C34-4D27-1B9BADD5A5B0}"/>
                </a:ext>
              </a:extLst>
            </p:cNvPr>
            <p:cNvSpPr/>
            <p:nvPr/>
          </p:nvSpPr>
          <p:spPr>
            <a:xfrm>
              <a:off x="6650495" y="3807229"/>
              <a:ext cx="9485160" cy="3410468"/>
            </a:xfrm>
            <a:prstGeom prst="cloud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Em </a:t>
              </a:r>
              <a:r>
                <a:rPr lang="en-US" sz="40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hãy</a:t>
              </a:r>
              <a:r>
                <a: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nêu</a:t>
              </a:r>
              <a:r>
                <a: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cách</a:t>
              </a:r>
              <a:r>
                <a: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sử</a:t>
              </a:r>
              <a:r>
                <a: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dụng</a:t>
              </a:r>
              <a:r>
                <a: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của</a:t>
              </a:r>
              <a:r>
                <a: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cấu</a:t>
              </a:r>
              <a:r>
                <a: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trúc</a:t>
              </a:r>
              <a:r>
                <a: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rẽ</a:t>
              </a:r>
              <a:r>
                <a: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nhánh</a:t>
              </a:r>
              <a:r>
                <a: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dạng</a:t>
              </a:r>
              <a:r>
                <a: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thiếu</a:t>
              </a:r>
              <a:r>
                <a: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B6940A34-B40B-F0AA-74A8-FCA280049D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714" b="100000" l="6061" r="89532"/>
                      </a14:imgEffect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59360" y="7002120"/>
              <a:ext cx="2181419" cy="2612676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1B1FF4EB-CC63-FB7D-0417-B3F8CAA546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1205846">
              <a:off x="7227275" y="6678063"/>
              <a:ext cx="672570" cy="892255"/>
            </a:xfrm>
            <a:prstGeom prst="rect">
              <a:avLst/>
            </a:prstGeom>
          </p:spPr>
        </p:pic>
      </p:grpSp>
      <p:sp>
        <p:nvSpPr>
          <p:cNvPr id="27" name="Freeform 3">
            <a:extLst>
              <a:ext uri="{FF2B5EF4-FFF2-40B4-BE49-F238E27FC236}">
                <a16:creationId xmlns:a16="http://schemas.microsoft.com/office/drawing/2014/main" id="{6F218DCE-4A8A-9124-BDA7-EC508B1210C1}"/>
              </a:ext>
            </a:extLst>
          </p:cNvPr>
          <p:cNvSpPr/>
          <p:nvPr/>
        </p:nvSpPr>
        <p:spPr>
          <a:xfrm>
            <a:off x="9506320" y="1113987"/>
            <a:ext cx="3863775" cy="1313033"/>
          </a:xfrm>
          <a:custGeom>
            <a:avLst/>
            <a:gdLst/>
            <a:ahLst/>
            <a:cxnLst/>
            <a:rect l="l" t="t" r="r" b="b"/>
            <a:pathLst>
              <a:path w="7315200" h="3657600">
                <a:moveTo>
                  <a:pt x="0" y="0"/>
                </a:moveTo>
                <a:lnTo>
                  <a:pt x="7315200" y="0"/>
                </a:lnTo>
                <a:lnTo>
                  <a:pt x="7315200" y="3657600"/>
                </a:lnTo>
                <a:lnTo>
                  <a:pt x="0" y="36576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502855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35894" y="0"/>
            <a:ext cx="20399600" cy="10287000"/>
            <a:chOff x="0" y="0"/>
            <a:chExt cx="27199466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3483466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2024118" y="1340170"/>
            <a:ext cx="15080543" cy="7722103"/>
            <a:chOff x="0" y="0"/>
            <a:chExt cx="3971830" cy="203380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971830" cy="2033805"/>
            </a:xfrm>
            <a:custGeom>
              <a:avLst/>
              <a:gdLst/>
              <a:ahLst/>
              <a:cxnLst/>
              <a:rect l="l" t="t" r="r" b="b"/>
              <a:pathLst>
                <a:path w="3971830" h="2033805">
                  <a:moveTo>
                    <a:pt x="26182" y="0"/>
                  </a:moveTo>
                  <a:lnTo>
                    <a:pt x="3945648" y="0"/>
                  </a:lnTo>
                  <a:cubicBezTo>
                    <a:pt x="3960108" y="0"/>
                    <a:pt x="3971830" y="11722"/>
                    <a:pt x="3971830" y="26182"/>
                  </a:cubicBezTo>
                  <a:lnTo>
                    <a:pt x="3971830" y="2007623"/>
                  </a:lnTo>
                  <a:cubicBezTo>
                    <a:pt x="3971830" y="2014567"/>
                    <a:pt x="3969072" y="2021226"/>
                    <a:pt x="3964162" y="2026136"/>
                  </a:cubicBezTo>
                  <a:cubicBezTo>
                    <a:pt x="3959251" y="2031047"/>
                    <a:pt x="3952592" y="2033805"/>
                    <a:pt x="3945648" y="2033805"/>
                  </a:cubicBezTo>
                  <a:lnTo>
                    <a:pt x="26182" y="2033805"/>
                  </a:lnTo>
                  <a:cubicBezTo>
                    <a:pt x="19238" y="2033805"/>
                    <a:pt x="12579" y="2031047"/>
                    <a:pt x="7669" y="2026136"/>
                  </a:cubicBezTo>
                  <a:cubicBezTo>
                    <a:pt x="2758" y="2021226"/>
                    <a:pt x="0" y="2014567"/>
                    <a:pt x="0" y="2007623"/>
                  </a:cubicBezTo>
                  <a:lnTo>
                    <a:pt x="0" y="26182"/>
                  </a:lnTo>
                  <a:cubicBezTo>
                    <a:pt x="0" y="19238"/>
                    <a:pt x="2758" y="12579"/>
                    <a:pt x="7669" y="7669"/>
                  </a:cubicBezTo>
                  <a:cubicBezTo>
                    <a:pt x="12579" y="2758"/>
                    <a:pt x="19238" y="0"/>
                    <a:pt x="26182" y="0"/>
                  </a:cubicBezTo>
                  <a:close/>
                </a:path>
              </a:pathLst>
            </a:custGeom>
            <a:solidFill>
              <a:srgbClr val="825445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3971830" cy="20623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3507371" y="1231675"/>
            <a:ext cx="5310462" cy="7874226"/>
            <a:chOff x="0" y="0"/>
            <a:chExt cx="1398640" cy="203380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398640" cy="2033805"/>
            </a:xfrm>
            <a:custGeom>
              <a:avLst/>
              <a:gdLst/>
              <a:ahLst/>
              <a:cxnLst/>
              <a:rect l="l" t="t" r="r" b="b"/>
              <a:pathLst>
                <a:path w="1398640" h="2033805">
                  <a:moveTo>
                    <a:pt x="74351" y="0"/>
                  </a:moveTo>
                  <a:lnTo>
                    <a:pt x="1324289" y="0"/>
                  </a:lnTo>
                  <a:cubicBezTo>
                    <a:pt x="1344008" y="0"/>
                    <a:pt x="1362920" y="7833"/>
                    <a:pt x="1376863" y="21777"/>
                  </a:cubicBezTo>
                  <a:cubicBezTo>
                    <a:pt x="1390807" y="35720"/>
                    <a:pt x="1398640" y="54632"/>
                    <a:pt x="1398640" y="74351"/>
                  </a:cubicBezTo>
                  <a:lnTo>
                    <a:pt x="1398640" y="1959454"/>
                  </a:lnTo>
                  <a:cubicBezTo>
                    <a:pt x="1398640" y="1979173"/>
                    <a:pt x="1390807" y="1998085"/>
                    <a:pt x="1376863" y="2012028"/>
                  </a:cubicBezTo>
                  <a:cubicBezTo>
                    <a:pt x="1362920" y="2025971"/>
                    <a:pt x="1344008" y="2033805"/>
                    <a:pt x="1324289" y="2033805"/>
                  </a:cubicBezTo>
                  <a:lnTo>
                    <a:pt x="74351" y="2033805"/>
                  </a:lnTo>
                  <a:cubicBezTo>
                    <a:pt x="54632" y="2033805"/>
                    <a:pt x="35720" y="2025971"/>
                    <a:pt x="21777" y="2012028"/>
                  </a:cubicBezTo>
                  <a:cubicBezTo>
                    <a:pt x="7833" y="1998085"/>
                    <a:pt x="0" y="1979173"/>
                    <a:pt x="0" y="1959454"/>
                  </a:cubicBezTo>
                  <a:lnTo>
                    <a:pt x="0" y="74351"/>
                  </a:lnTo>
                  <a:cubicBezTo>
                    <a:pt x="0" y="54632"/>
                    <a:pt x="7833" y="35720"/>
                    <a:pt x="21777" y="21777"/>
                  </a:cubicBezTo>
                  <a:cubicBezTo>
                    <a:pt x="35720" y="7833"/>
                    <a:pt x="54632" y="0"/>
                    <a:pt x="74351" y="0"/>
                  </a:cubicBezTo>
                  <a:close/>
                </a:path>
              </a:pathLst>
            </a:custGeom>
            <a:solidFill>
              <a:srgbClr val="825445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1398640" cy="20623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3128753" y="1824865"/>
            <a:ext cx="13237751" cy="6613591"/>
            <a:chOff x="0" y="0"/>
            <a:chExt cx="3486486" cy="174185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486486" cy="1741851"/>
            </a:xfrm>
            <a:custGeom>
              <a:avLst/>
              <a:gdLst/>
              <a:ahLst/>
              <a:cxnLst/>
              <a:rect l="l" t="t" r="r" b="b"/>
              <a:pathLst>
                <a:path w="3486486" h="1741851">
                  <a:moveTo>
                    <a:pt x="29827" y="0"/>
                  </a:moveTo>
                  <a:lnTo>
                    <a:pt x="3456660" y="0"/>
                  </a:lnTo>
                  <a:cubicBezTo>
                    <a:pt x="3473132" y="0"/>
                    <a:pt x="3486486" y="13354"/>
                    <a:pt x="3486486" y="29827"/>
                  </a:cubicBezTo>
                  <a:lnTo>
                    <a:pt x="3486486" y="1712024"/>
                  </a:lnTo>
                  <a:cubicBezTo>
                    <a:pt x="3486486" y="1719935"/>
                    <a:pt x="3483344" y="1727521"/>
                    <a:pt x="3477750" y="1733115"/>
                  </a:cubicBezTo>
                  <a:cubicBezTo>
                    <a:pt x="3472156" y="1738709"/>
                    <a:pt x="3464570" y="1741851"/>
                    <a:pt x="3456660" y="1741851"/>
                  </a:cubicBezTo>
                  <a:lnTo>
                    <a:pt x="29827" y="1741851"/>
                  </a:lnTo>
                  <a:cubicBezTo>
                    <a:pt x="13354" y="1741851"/>
                    <a:pt x="0" y="1728497"/>
                    <a:pt x="0" y="1712024"/>
                  </a:cubicBezTo>
                  <a:lnTo>
                    <a:pt x="0" y="29827"/>
                  </a:lnTo>
                  <a:cubicBezTo>
                    <a:pt x="0" y="13354"/>
                    <a:pt x="13354" y="0"/>
                    <a:pt x="29827" y="0"/>
                  </a:cubicBezTo>
                  <a:close/>
                </a:path>
              </a:pathLst>
            </a:custGeom>
            <a:solidFill>
              <a:srgbClr val="F7EFE2"/>
            </a:solidFill>
            <a:ln w="38100" cap="rnd">
              <a:solidFill>
                <a:srgbClr val="C79179"/>
              </a:solidFill>
              <a:prstDash val="dash"/>
              <a:round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3486486" cy="17704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 rot="1029">
            <a:off x="3143014" y="1859345"/>
            <a:ext cx="13209010" cy="6538460"/>
          </a:xfrm>
          <a:custGeom>
            <a:avLst/>
            <a:gdLst/>
            <a:ahLst/>
            <a:cxnLst/>
            <a:rect l="l" t="t" r="r" b="b"/>
            <a:pathLst>
              <a:path w="13209010" h="6538460">
                <a:moveTo>
                  <a:pt x="0" y="0"/>
                </a:moveTo>
                <a:lnTo>
                  <a:pt x="13209010" y="0"/>
                </a:lnTo>
                <a:lnTo>
                  <a:pt x="13209010" y="6538460"/>
                </a:lnTo>
                <a:lnTo>
                  <a:pt x="0" y="65384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9999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2435189">
            <a:off x="14462329" y="811938"/>
            <a:ext cx="2883442" cy="3253115"/>
          </a:xfrm>
          <a:custGeom>
            <a:avLst/>
            <a:gdLst/>
            <a:ahLst/>
            <a:cxnLst/>
            <a:rect l="l" t="t" r="r" b="b"/>
            <a:pathLst>
              <a:path w="2883442" h="3253115">
                <a:moveTo>
                  <a:pt x="0" y="0"/>
                </a:moveTo>
                <a:lnTo>
                  <a:pt x="2883442" y="0"/>
                </a:lnTo>
                <a:lnTo>
                  <a:pt x="2883442" y="3253115"/>
                </a:lnTo>
                <a:lnTo>
                  <a:pt x="0" y="325311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2374795">
            <a:off x="16437101" y="7775227"/>
            <a:ext cx="2630043" cy="4114800"/>
          </a:xfrm>
          <a:custGeom>
            <a:avLst/>
            <a:gdLst/>
            <a:ahLst/>
            <a:cxnLst/>
            <a:rect l="l" t="t" r="r" b="b"/>
            <a:pathLst>
              <a:path w="2630043" h="4114800">
                <a:moveTo>
                  <a:pt x="0" y="0"/>
                </a:moveTo>
                <a:lnTo>
                  <a:pt x="2630043" y="0"/>
                </a:lnTo>
                <a:lnTo>
                  <a:pt x="263004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18671">
            <a:off x="1298385" y="1869953"/>
            <a:ext cx="1142189" cy="6649712"/>
          </a:xfrm>
          <a:custGeom>
            <a:avLst/>
            <a:gdLst/>
            <a:ahLst/>
            <a:cxnLst/>
            <a:rect l="l" t="t" r="r" b="b"/>
            <a:pathLst>
              <a:path w="1142189" h="6649712">
                <a:moveTo>
                  <a:pt x="0" y="0"/>
                </a:moveTo>
                <a:lnTo>
                  <a:pt x="1142189" y="0"/>
                </a:lnTo>
                <a:lnTo>
                  <a:pt x="1142189" y="6649712"/>
                </a:lnTo>
                <a:lnTo>
                  <a:pt x="0" y="664971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b="-83216"/>
            </a:stretch>
          </a:blipFill>
        </p:spPr>
      </p:sp>
      <p:sp>
        <p:nvSpPr>
          <p:cNvPr id="22" name="TextBox 13">
            <a:extLst>
              <a:ext uri="{FF2B5EF4-FFF2-40B4-BE49-F238E27FC236}">
                <a16:creationId xmlns:a16="http://schemas.microsoft.com/office/drawing/2014/main" id="{F013F59C-A5DD-2E56-92E9-3B4715BE8752}"/>
              </a:ext>
            </a:extLst>
          </p:cNvPr>
          <p:cNvSpPr txBox="1"/>
          <p:nvPr/>
        </p:nvSpPr>
        <p:spPr>
          <a:xfrm>
            <a:off x="3200400" y="2552700"/>
            <a:ext cx="13251252" cy="44346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  <a:spcBef>
                <a:spcPct val="0"/>
              </a:spcBef>
            </a:pPr>
            <a:r>
              <a:rPr lang="en-US" sz="7000" b="1" dirty="0">
                <a:latin typeface="Arial" panose="020B0604020202020204" pitchFamily="34" charset="0"/>
                <a:cs typeface="Arial" panose="020B0604020202020204" pitchFamily="34" charset="0"/>
              </a:rPr>
              <a:t>BÀI 29</a:t>
            </a:r>
          </a:p>
          <a:p>
            <a:pPr algn="ctr">
              <a:lnSpc>
                <a:spcPct val="130000"/>
              </a:lnSpc>
              <a:spcBef>
                <a:spcPct val="0"/>
              </a:spcBef>
            </a:pP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CẤU TRÚC </a:t>
            </a:r>
          </a:p>
          <a:p>
            <a:pPr algn="ctr">
              <a:lnSpc>
                <a:spcPct val="130000"/>
              </a:lnSpc>
              <a:spcBef>
                <a:spcPct val="0"/>
              </a:spcBef>
            </a:pP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RẼ NHÁNH DẠNG ĐỦ</a:t>
            </a:r>
          </a:p>
        </p:txBody>
      </p:sp>
      <p:sp>
        <p:nvSpPr>
          <p:cNvPr id="17" name="Freeform 17"/>
          <p:cNvSpPr/>
          <p:nvPr/>
        </p:nvSpPr>
        <p:spPr>
          <a:xfrm rot="7720389">
            <a:off x="-694460" y="-1506094"/>
            <a:ext cx="2525458" cy="4114800"/>
          </a:xfrm>
          <a:custGeom>
            <a:avLst/>
            <a:gdLst/>
            <a:ahLst/>
            <a:cxnLst/>
            <a:rect l="l" t="t" r="r" b="b"/>
            <a:pathLst>
              <a:path w="2525458" h="4114800">
                <a:moveTo>
                  <a:pt x="0" y="0"/>
                </a:moveTo>
                <a:lnTo>
                  <a:pt x="2525458" y="0"/>
                </a:lnTo>
                <a:lnTo>
                  <a:pt x="25254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13">
            <a:extLst>
              <a:ext uri="{FF2B5EF4-FFF2-40B4-BE49-F238E27FC236}">
                <a16:creationId xmlns:a16="http://schemas.microsoft.com/office/drawing/2014/main" id="{625DDA82-4DD2-CAFF-6228-17BC71EA2CC7}"/>
              </a:ext>
            </a:extLst>
          </p:cNvPr>
          <p:cNvSpPr/>
          <p:nvPr/>
        </p:nvSpPr>
        <p:spPr>
          <a:xfrm>
            <a:off x="1720300" y="6460231"/>
            <a:ext cx="2418370" cy="2177599"/>
          </a:xfrm>
          <a:custGeom>
            <a:avLst/>
            <a:gdLst/>
            <a:ahLst/>
            <a:cxnLst/>
            <a:rect l="l" t="t" r="r" b="b"/>
            <a:pathLst>
              <a:path w="1930640" h="1948940">
                <a:moveTo>
                  <a:pt x="0" y="0"/>
                </a:moveTo>
                <a:lnTo>
                  <a:pt x="1930640" y="0"/>
                </a:lnTo>
                <a:lnTo>
                  <a:pt x="1930640" y="1948940"/>
                </a:lnTo>
                <a:lnTo>
                  <a:pt x="0" y="194894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93410" y="0"/>
            <a:ext cx="20399600" cy="10287000"/>
            <a:chOff x="0" y="0"/>
            <a:chExt cx="27199466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3483466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8229600" y="920204"/>
            <a:ext cx="9278137" cy="8338096"/>
            <a:chOff x="0" y="-28575"/>
            <a:chExt cx="2077709" cy="219604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077709" cy="2167467"/>
            </a:xfrm>
            <a:custGeom>
              <a:avLst/>
              <a:gdLst/>
              <a:ahLst/>
              <a:cxnLst/>
              <a:rect l="l" t="t" r="r" b="b"/>
              <a:pathLst>
                <a:path w="2077709" h="2167467">
                  <a:moveTo>
                    <a:pt x="50050" y="0"/>
                  </a:moveTo>
                  <a:lnTo>
                    <a:pt x="2027658" y="0"/>
                  </a:lnTo>
                  <a:cubicBezTo>
                    <a:pt x="2055301" y="0"/>
                    <a:pt x="2077709" y="22408"/>
                    <a:pt x="2077709" y="50050"/>
                  </a:cubicBezTo>
                  <a:lnTo>
                    <a:pt x="2077709" y="2117416"/>
                  </a:lnTo>
                  <a:cubicBezTo>
                    <a:pt x="2077709" y="2145058"/>
                    <a:pt x="2055301" y="2167467"/>
                    <a:pt x="2027658" y="2167467"/>
                  </a:cubicBezTo>
                  <a:lnTo>
                    <a:pt x="50050" y="2167467"/>
                  </a:lnTo>
                  <a:cubicBezTo>
                    <a:pt x="36776" y="2167467"/>
                    <a:pt x="24046" y="2162194"/>
                    <a:pt x="14659" y="2152807"/>
                  </a:cubicBezTo>
                  <a:cubicBezTo>
                    <a:pt x="5273" y="2143421"/>
                    <a:pt x="0" y="2130690"/>
                    <a:pt x="0" y="2117416"/>
                  </a:cubicBezTo>
                  <a:lnTo>
                    <a:pt x="0" y="50050"/>
                  </a:lnTo>
                  <a:cubicBezTo>
                    <a:pt x="0" y="22408"/>
                    <a:pt x="22408" y="0"/>
                    <a:pt x="50050" y="0"/>
                  </a:cubicBezTo>
                  <a:close/>
                </a:path>
              </a:pathLst>
            </a:custGeom>
            <a:solidFill>
              <a:srgbClr val="AA917E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2077709" cy="21960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595013" y="1028700"/>
            <a:ext cx="7376719" cy="8338649"/>
            <a:chOff x="0" y="0"/>
            <a:chExt cx="2077709" cy="219618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077709" cy="2196187"/>
            </a:xfrm>
            <a:custGeom>
              <a:avLst/>
              <a:gdLst/>
              <a:ahLst/>
              <a:cxnLst/>
              <a:rect l="l" t="t" r="r" b="b"/>
              <a:pathLst>
                <a:path w="2077709" h="2196187">
                  <a:moveTo>
                    <a:pt x="50050" y="0"/>
                  </a:moveTo>
                  <a:lnTo>
                    <a:pt x="2027658" y="0"/>
                  </a:lnTo>
                  <a:cubicBezTo>
                    <a:pt x="2055301" y="0"/>
                    <a:pt x="2077709" y="22408"/>
                    <a:pt x="2077709" y="50050"/>
                  </a:cubicBezTo>
                  <a:lnTo>
                    <a:pt x="2077709" y="2146137"/>
                  </a:lnTo>
                  <a:cubicBezTo>
                    <a:pt x="2077709" y="2173779"/>
                    <a:pt x="2055301" y="2196187"/>
                    <a:pt x="2027658" y="2196187"/>
                  </a:cubicBezTo>
                  <a:lnTo>
                    <a:pt x="50050" y="2196187"/>
                  </a:lnTo>
                  <a:cubicBezTo>
                    <a:pt x="36776" y="2196187"/>
                    <a:pt x="24046" y="2190914"/>
                    <a:pt x="14659" y="2181528"/>
                  </a:cubicBezTo>
                  <a:cubicBezTo>
                    <a:pt x="5273" y="2172142"/>
                    <a:pt x="0" y="2159411"/>
                    <a:pt x="0" y="2146137"/>
                  </a:cubicBezTo>
                  <a:lnTo>
                    <a:pt x="0" y="50050"/>
                  </a:lnTo>
                  <a:cubicBezTo>
                    <a:pt x="0" y="22408"/>
                    <a:pt x="22408" y="0"/>
                    <a:pt x="50050" y="0"/>
                  </a:cubicBezTo>
                  <a:close/>
                </a:path>
              </a:pathLst>
            </a:custGeom>
            <a:solidFill>
              <a:srgbClr val="AA917E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2077709" cy="22247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" name="Freeform 11"/>
          <p:cNvSpPr/>
          <p:nvPr/>
        </p:nvSpPr>
        <p:spPr>
          <a:xfrm>
            <a:off x="1345434" y="2189392"/>
            <a:ext cx="5588530" cy="6017260"/>
          </a:xfrm>
          <a:custGeom>
            <a:avLst/>
            <a:gdLst/>
            <a:ahLst/>
            <a:cxnLst/>
            <a:rect l="l" t="t" r="r" b="b"/>
            <a:pathLst>
              <a:path w="5588530" h="6017260">
                <a:moveTo>
                  <a:pt x="0" y="0"/>
                </a:moveTo>
                <a:lnTo>
                  <a:pt x="5588530" y="0"/>
                </a:lnTo>
                <a:lnTo>
                  <a:pt x="5588530" y="6017260"/>
                </a:lnTo>
                <a:lnTo>
                  <a:pt x="0" y="60172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9144000" y="1528510"/>
            <a:ext cx="7826787" cy="7229980"/>
            <a:chOff x="0" y="0"/>
            <a:chExt cx="1671234" cy="190419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671234" cy="1904192"/>
            </a:xfrm>
            <a:custGeom>
              <a:avLst/>
              <a:gdLst/>
              <a:ahLst/>
              <a:cxnLst/>
              <a:rect l="l" t="t" r="r" b="b"/>
              <a:pathLst>
                <a:path w="1671234" h="1904192">
                  <a:moveTo>
                    <a:pt x="62224" y="0"/>
                  </a:moveTo>
                  <a:lnTo>
                    <a:pt x="1609011" y="0"/>
                  </a:lnTo>
                  <a:cubicBezTo>
                    <a:pt x="1643376" y="0"/>
                    <a:pt x="1671234" y="27858"/>
                    <a:pt x="1671234" y="62224"/>
                  </a:cubicBezTo>
                  <a:lnTo>
                    <a:pt x="1671234" y="1841969"/>
                  </a:lnTo>
                  <a:cubicBezTo>
                    <a:pt x="1671234" y="1876334"/>
                    <a:pt x="1643376" y="1904192"/>
                    <a:pt x="1609011" y="1904192"/>
                  </a:cubicBezTo>
                  <a:lnTo>
                    <a:pt x="62224" y="1904192"/>
                  </a:lnTo>
                  <a:cubicBezTo>
                    <a:pt x="27858" y="1904192"/>
                    <a:pt x="0" y="1876334"/>
                    <a:pt x="0" y="1841969"/>
                  </a:cubicBezTo>
                  <a:lnTo>
                    <a:pt x="0" y="62224"/>
                  </a:lnTo>
                  <a:cubicBezTo>
                    <a:pt x="0" y="27858"/>
                    <a:pt x="27858" y="0"/>
                    <a:pt x="62224" y="0"/>
                  </a:cubicBezTo>
                  <a:close/>
                </a:path>
              </a:pathLst>
            </a:custGeom>
            <a:solidFill>
              <a:srgbClr val="F7EFE2"/>
            </a:solidFill>
            <a:ln w="38100" cap="rnd">
              <a:solidFill>
                <a:srgbClr val="825445"/>
              </a:solidFill>
              <a:prstDash val="dash"/>
              <a:round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-28575"/>
              <a:ext cx="1671234" cy="19327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5" name="Freeform 15"/>
          <p:cNvSpPr/>
          <p:nvPr/>
        </p:nvSpPr>
        <p:spPr>
          <a:xfrm>
            <a:off x="7543800" y="1585451"/>
            <a:ext cx="1079108" cy="7365787"/>
          </a:xfrm>
          <a:custGeom>
            <a:avLst/>
            <a:gdLst/>
            <a:ahLst/>
            <a:cxnLst/>
            <a:rect l="l" t="t" r="r" b="b"/>
            <a:pathLst>
              <a:path w="1079108" h="7365787">
                <a:moveTo>
                  <a:pt x="0" y="0"/>
                </a:moveTo>
                <a:lnTo>
                  <a:pt x="1079108" y="0"/>
                </a:lnTo>
                <a:lnTo>
                  <a:pt x="1079108" y="7365787"/>
                </a:lnTo>
                <a:lnTo>
                  <a:pt x="0" y="736578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b="-56269"/>
            </a:stretch>
          </a:blipFill>
        </p:spPr>
      </p:sp>
      <p:sp>
        <p:nvSpPr>
          <p:cNvPr id="16" name="Freeform 16"/>
          <p:cNvSpPr/>
          <p:nvPr/>
        </p:nvSpPr>
        <p:spPr>
          <a:xfrm rot="1391272">
            <a:off x="15271108" y="5522247"/>
            <a:ext cx="2503751" cy="5917702"/>
          </a:xfrm>
          <a:custGeom>
            <a:avLst/>
            <a:gdLst/>
            <a:ahLst/>
            <a:cxnLst/>
            <a:rect l="l" t="t" r="r" b="b"/>
            <a:pathLst>
              <a:path w="2532375" h="6390851">
                <a:moveTo>
                  <a:pt x="0" y="0"/>
                </a:moveTo>
                <a:lnTo>
                  <a:pt x="2532375" y="0"/>
                </a:lnTo>
                <a:lnTo>
                  <a:pt x="2532375" y="6390852"/>
                </a:lnTo>
                <a:lnTo>
                  <a:pt x="0" y="639085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69825" y="456628"/>
            <a:ext cx="1889686" cy="1843440"/>
          </a:xfrm>
          <a:custGeom>
            <a:avLst/>
            <a:gdLst/>
            <a:ahLst/>
            <a:cxnLst/>
            <a:rect l="l" t="t" r="r" b="b"/>
            <a:pathLst>
              <a:path w="1889686" h="1843440">
                <a:moveTo>
                  <a:pt x="0" y="0"/>
                </a:moveTo>
                <a:lnTo>
                  <a:pt x="1889686" y="0"/>
                </a:lnTo>
                <a:lnTo>
                  <a:pt x="1889686" y="1843440"/>
                </a:lnTo>
                <a:lnTo>
                  <a:pt x="0" y="184344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9492080" y="3619500"/>
            <a:ext cx="7228419" cy="43257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17475" algn="just">
              <a:lnSpc>
                <a:spcPct val="130000"/>
              </a:lnSpc>
              <a:spcAft>
                <a:spcPts val="600"/>
              </a:spcAft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hập một số từ bàn phím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vi-VN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ếu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 số đó chia hết cho 2 </a:t>
            </a:r>
            <a:r>
              <a:rPr lang="vi-VN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 thông báo “</a:t>
            </a:r>
            <a:r>
              <a:rPr lang="vi-VN" sz="4400" b="1" dirty="0">
                <a:latin typeface="Arial" panose="020B0604020202020204" pitchFamily="34" charset="0"/>
                <a:cs typeface="Arial" panose="020B0604020202020204" pitchFamily="34" charset="0"/>
              </a:rPr>
              <a:t>Đây là số chẵn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 không thì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 thông báo "</a:t>
            </a:r>
            <a:r>
              <a:rPr lang="vi-VN" sz="4400" b="1" dirty="0">
                <a:latin typeface="Arial" panose="020B0604020202020204" pitchFamily="34" charset="0"/>
                <a:cs typeface="Arial" panose="020B0604020202020204" pitchFamily="34" charset="0"/>
              </a:rPr>
              <a:t>Đây là số lẻ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".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894673" y="3619500"/>
            <a:ext cx="6386001" cy="23405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125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1" i="0" u="none" strike="noStrike" kern="1200" cap="none" spc="0" normalizeH="0" baseline="0" noProof="0" dirty="0" err="1"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kumimoji="0" lang="en-US" sz="10000" b="1" i="0" u="none" strike="noStrike" kern="1200" cap="none" spc="0" normalizeH="0" baseline="0" noProof="0" dirty="0"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0000" b="1" i="0" u="none" strike="noStrike" kern="1200" cap="none" spc="0" normalizeH="0" baseline="0" noProof="0" dirty="0" err="1"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endParaRPr kumimoji="0" lang="en-US" sz="10000" b="1" i="0" u="none" strike="noStrike" kern="1200" cap="none" spc="0" normalizeH="0" baseline="0" noProof="0" dirty="0"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09F9ECA-2523-9AEF-2C5D-4186C32CFA4F}"/>
              </a:ext>
            </a:extLst>
          </p:cNvPr>
          <p:cNvGrpSpPr/>
          <p:nvPr/>
        </p:nvGrpSpPr>
        <p:grpSpPr>
          <a:xfrm>
            <a:off x="10600932" y="1904957"/>
            <a:ext cx="5052337" cy="1230933"/>
            <a:chOff x="10600932" y="1904957"/>
            <a:chExt cx="5052337" cy="1230933"/>
          </a:xfrm>
        </p:grpSpPr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062C5CAB-0E95-2824-FE27-F5B6E2F8A597}"/>
                </a:ext>
              </a:extLst>
            </p:cNvPr>
            <p:cNvSpPr/>
            <p:nvPr/>
          </p:nvSpPr>
          <p:spPr>
            <a:xfrm>
              <a:off x="10600932" y="1904957"/>
              <a:ext cx="5052337" cy="1230933"/>
            </a:xfrm>
            <a:custGeom>
              <a:avLst/>
              <a:gdLst/>
              <a:ahLst/>
              <a:cxnLst/>
              <a:rect l="l" t="t" r="r" b="b"/>
              <a:pathLst>
                <a:path w="5052337" h="1230933">
                  <a:moveTo>
                    <a:pt x="0" y="0"/>
                  </a:moveTo>
                  <a:lnTo>
                    <a:pt x="5052337" y="0"/>
                  </a:lnTo>
                  <a:lnTo>
                    <a:pt x="5052337" y="1230933"/>
                  </a:lnTo>
                  <a:lnTo>
                    <a:pt x="0" y="12309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EB51532-F582-E3F2-4185-905D769E20C3}"/>
                </a:ext>
              </a:extLst>
            </p:cNvPr>
            <p:cNvSpPr txBox="1"/>
            <p:nvPr/>
          </p:nvSpPr>
          <p:spPr>
            <a:xfrm>
              <a:off x="10833873" y="2098915"/>
              <a:ext cx="4544834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Lập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chương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trình</a:t>
              </a:r>
              <a:endParaRPr lang="en-US" sz="4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432044" y="0"/>
            <a:ext cx="20399600" cy="10287000"/>
            <a:chOff x="0" y="0"/>
            <a:chExt cx="27199466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3483466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 rot="-10800000">
            <a:off x="673651" y="419840"/>
            <a:ext cx="10432033" cy="9447319"/>
            <a:chOff x="0" y="0"/>
            <a:chExt cx="2602534" cy="248818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602534" cy="2488183"/>
            </a:xfrm>
            <a:custGeom>
              <a:avLst/>
              <a:gdLst/>
              <a:ahLst/>
              <a:cxnLst/>
              <a:rect l="l" t="t" r="r" b="b"/>
              <a:pathLst>
                <a:path w="2602534" h="2488183">
                  <a:moveTo>
                    <a:pt x="39957" y="0"/>
                  </a:moveTo>
                  <a:lnTo>
                    <a:pt x="2562577" y="0"/>
                  </a:lnTo>
                  <a:cubicBezTo>
                    <a:pt x="2584644" y="0"/>
                    <a:pt x="2602534" y="17889"/>
                    <a:pt x="2602534" y="39957"/>
                  </a:cubicBezTo>
                  <a:lnTo>
                    <a:pt x="2602534" y="2448226"/>
                  </a:lnTo>
                  <a:cubicBezTo>
                    <a:pt x="2602534" y="2470293"/>
                    <a:pt x="2584644" y="2488183"/>
                    <a:pt x="2562577" y="2488183"/>
                  </a:cubicBezTo>
                  <a:lnTo>
                    <a:pt x="39957" y="2488183"/>
                  </a:lnTo>
                  <a:cubicBezTo>
                    <a:pt x="17889" y="2488183"/>
                    <a:pt x="0" y="2470293"/>
                    <a:pt x="0" y="2448226"/>
                  </a:cubicBezTo>
                  <a:lnTo>
                    <a:pt x="0" y="39957"/>
                  </a:lnTo>
                  <a:cubicBezTo>
                    <a:pt x="0" y="17889"/>
                    <a:pt x="17889" y="0"/>
                    <a:pt x="39957" y="0"/>
                  </a:cubicBezTo>
                  <a:close/>
                </a:path>
              </a:pathLst>
            </a:custGeom>
            <a:solidFill>
              <a:srgbClr val="825445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2602534" cy="25167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-10800000">
            <a:off x="11419304" y="419841"/>
            <a:ext cx="7962212" cy="9447319"/>
            <a:chOff x="0" y="0"/>
            <a:chExt cx="2097044" cy="248818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097044" cy="2488183"/>
            </a:xfrm>
            <a:custGeom>
              <a:avLst/>
              <a:gdLst/>
              <a:ahLst/>
              <a:cxnLst/>
              <a:rect l="l" t="t" r="r" b="b"/>
              <a:pathLst>
                <a:path w="2097044" h="2488183">
                  <a:moveTo>
                    <a:pt x="49589" y="0"/>
                  </a:moveTo>
                  <a:lnTo>
                    <a:pt x="2047454" y="0"/>
                  </a:lnTo>
                  <a:cubicBezTo>
                    <a:pt x="2074842" y="0"/>
                    <a:pt x="2097044" y="22202"/>
                    <a:pt x="2097044" y="49589"/>
                  </a:cubicBezTo>
                  <a:lnTo>
                    <a:pt x="2097044" y="2438594"/>
                  </a:lnTo>
                  <a:cubicBezTo>
                    <a:pt x="2097044" y="2451746"/>
                    <a:pt x="2091819" y="2464359"/>
                    <a:pt x="2082519" y="2473659"/>
                  </a:cubicBezTo>
                  <a:cubicBezTo>
                    <a:pt x="2073220" y="2482958"/>
                    <a:pt x="2060606" y="2488183"/>
                    <a:pt x="2047454" y="2488183"/>
                  </a:cubicBezTo>
                  <a:lnTo>
                    <a:pt x="49589" y="2488183"/>
                  </a:lnTo>
                  <a:cubicBezTo>
                    <a:pt x="36437" y="2488183"/>
                    <a:pt x="23824" y="2482958"/>
                    <a:pt x="14524" y="2473659"/>
                  </a:cubicBezTo>
                  <a:cubicBezTo>
                    <a:pt x="5225" y="2464359"/>
                    <a:pt x="0" y="2451746"/>
                    <a:pt x="0" y="2438594"/>
                  </a:cubicBezTo>
                  <a:lnTo>
                    <a:pt x="0" y="49589"/>
                  </a:lnTo>
                  <a:cubicBezTo>
                    <a:pt x="0" y="36437"/>
                    <a:pt x="5225" y="23824"/>
                    <a:pt x="14524" y="14524"/>
                  </a:cubicBezTo>
                  <a:cubicBezTo>
                    <a:pt x="23824" y="5225"/>
                    <a:pt x="36437" y="0"/>
                    <a:pt x="49589" y="0"/>
                  </a:cubicBezTo>
                  <a:close/>
                </a:path>
              </a:pathLst>
            </a:custGeom>
            <a:solidFill>
              <a:srgbClr val="825445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2097044" cy="25167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-10800000">
            <a:off x="12045831" y="851051"/>
            <a:ext cx="6755550" cy="8506112"/>
            <a:chOff x="0" y="0"/>
            <a:chExt cx="1700696" cy="224029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700696" cy="2240293"/>
            </a:xfrm>
            <a:custGeom>
              <a:avLst/>
              <a:gdLst/>
              <a:ahLst/>
              <a:cxnLst/>
              <a:rect l="l" t="t" r="r" b="b"/>
              <a:pathLst>
                <a:path w="1700696" h="2240293">
                  <a:moveTo>
                    <a:pt x="61146" y="0"/>
                  </a:moveTo>
                  <a:lnTo>
                    <a:pt x="1639550" y="0"/>
                  </a:lnTo>
                  <a:cubicBezTo>
                    <a:pt x="1673320" y="0"/>
                    <a:pt x="1700696" y="27376"/>
                    <a:pt x="1700696" y="61146"/>
                  </a:cubicBezTo>
                  <a:lnTo>
                    <a:pt x="1700696" y="2179147"/>
                  </a:lnTo>
                  <a:cubicBezTo>
                    <a:pt x="1700696" y="2195364"/>
                    <a:pt x="1694254" y="2210917"/>
                    <a:pt x="1682786" y="2222384"/>
                  </a:cubicBezTo>
                  <a:cubicBezTo>
                    <a:pt x="1671319" y="2233851"/>
                    <a:pt x="1655767" y="2240293"/>
                    <a:pt x="1639550" y="2240293"/>
                  </a:cubicBezTo>
                  <a:lnTo>
                    <a:pt x="61146" y="2240293"/>
                  </a:lnTo>
                  <a:cubicBezTo>
                    <a:pt x="27376" y="2240293"/>
                    <a:pt x="0" y="2212917"/>
                    <a:pt x="0" y="2179147"/>
                  </a:cubicBezTo>
                  <a:lnTo>
                    <a:pt x="0" y="61146"/>
                  </a:lnTo>
                  <a:cubicBezTo>
                    <a:pt x="0" y="27376"/>
                    <a:pt x="27376" y="0"/>
                    <a:pt x="61146" y="0"/>
                  </a:cubicBezTo>
                  <a:close/>
                </a:path>
              </a:pathLst>
            </a:custGeom>
            <a:solidFill>
              <a:srgbClr val="F7EFE2"/>
            </a:solidFill>
            <a:ln w="38100" cap="rnd">
              <a:solidFill>
                <a:srgbClr val="8A5F36"/>
              </a:solidFill>
              <a:prstDash val="dash"/>
              <a:round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1700696" cy="22688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 rot="-10800000">
            <a:off x="1098201" y="851051"/>
            <a:ext cx="9275925" cy="8506112"/>
            <a:chOff x="0" y="0"/>
            <a:chExt cx="2194095" cy="2240293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194095" cy="2240293"/>
            </a:xfrm>
            <a:custGeom>
              <a:avLst/>
              <a:gdLst/>
              <a:ahLst/>
              <a:cxnLst/>
              <a:rect l="l" t="t" r="r" b="b"/>
              <a:pathLst>
                <a:path w="2194095" h="2240293">
                  <a:moveTo>
                    <a:pt x="47395" y="0"/>
                  </a:moveTo>
                  <a:lnTo>
                    <a:pt x="2146700" y="0"/>
                  </a:lnTo>
                  <a:cubicBezTo>
                    <a:pt x="2159270" y="0"/>
                    <a:pt x="2171325" y="4993"/>
                    <a:pt x="2180213" y="13882"/>
                  </a:cubicBezTo>
                  <a:cubicBezTo>
                    <a:pt x="2189102" y="22770"/>
                    <a:pt x="2194095" y="34825"/>
                    <a:pt x="2194095" y="47395"/>
                  </a:cubicBezTo>
                  <a:lnTo>
                    <a:pt x="2194095" y="2192897"/>
                  </a:lnTo>
                  <a:cubicBezTo>
                    <a:pt x="2194095" y="2219073"/>
                    <a:pt x="2172876" y="2240293"/>
                    <a:pt x="2146700" y="2240293"/>
                  </a:cubicBezTo>
                  <a:lnTo>
                    <a:pt x="47395" y="2240293"/>
                  </a:lnTo>
                  <a:cubicBezTo>
                    <a:pt x="21220" y="2240293"/>
                    <a:pt x="0" y="2219073"/>
                    <a:pt x="0" y="2192897"/>
                  </a:cubicBezTo>
                  <a:lnTo>
                    <a:pt x="0" y="47395"/>
                  </a:lnTo>
                  <a:cubicBezTo>
                    <a:pt x="0" y="21220"/>
                    <a:pt x="21220" y="0"/>
                    <a:pt x="47395" y="0"/>
                  </a:cubicBezTo>
                  <a:close/>
                </a:path>
              </a:pathLst>
            </a:custGeom>
            <a:solidFill>
              <a:srgbClr val="F7EFE2"/>
            </a:solidFill>
            <a:ln w="38100" cap="rnd">
              <a:solidFill>
                <a:srgbClr val="8A5F36"/>
              </a:solidFill>
              <a:prstDash val="dash"/>
              <a:round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-28575"/>
              <a:ext cx="2194095" cy="22688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 rot="-10800000">
            <a:off x="10752651" y="1421214"/>
            <a:ext cx="1079108" cy="7365787"/>
          </a:xfrm>
          <a:custGeom>
            <a:avLst/>
            <a:gdLst/>
            <a:ahLst/>
            <a:cxnLst/>
            <a:rect l="l" t="t" r="r" b="b"/>
            <a:pathLst>
              <a:path w="1079108" h="7365787">
                <a:moveTo>
                  <a:pt x="0" y="0"/>
                </a:moveTo>
                <a:lnTo>
                  <a:pt x="1079108" y="0"/>
                </a:lnTo>
                <a:lnTo>
                  <a:pt x="1079108" y="7365787"/>
                </a:lnTo>
                <a:lnTo>
                  <a:pt x="0" y="73657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56269"/>
            </a:stretch>
          </a:blipFill>
        </p:spPr>
      </p:sp>
      <p:sp>
        <p:nvSpPr>
          <p:cNvPr id="21" name="Freeform 21"/>
          <p:cNvSpPr/>
          <p:nvPr/>
        </p:nvSpPr>
        <p:spPr>
          <a:xfrm rot="-342970">
            <a:off x="12738714" y="2999312"/>
            <a:ext cx="5092193" cy="4969660"/>
          </a:xfrm>
          <a:custGeom>
            <a:avLst/>
            <a:gdLst/>
            <a:ahLst/>
            <a:cxnLst/>
            <a:rect l="l" t="t" r="r" b="b"/>
            <a:pathLst>
              <a:path w="5374029" h="5421467">
                <a:moveTo>
                  <a:pt x="0" y="0"/>
                </a:moveTo>
                <a:lnTo>
                  <a:pt x="5374029" y="0"/>
                </a:lnTo>
                <a:lnTo>
                  <a:pt x="5374029" y="5421466"/>
                </a:lnTo>
                <a:lnTo>
                  <a:pt x="0" y="542146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6001681" y="4657650"/>
            <a:ext cx="2882788" cy="3983238"/>
          </a:xfrm>
          <a:custGeom>
            <a:avLst/>
            <a:gdLst/>
            <a:ahLst/>
            <a:cxnLst/>
            <a:rect l="l" t="t" r="r" b="b"/>
            <a:pathLst>
              <a:path w="3201198" h="4631028">
                <a:moveTo>
                  <a:pt x="0" y="0"/>
                </a:moveTo>
                <a:lnTo>
                  <a:pt x="3201198" y="0"/>
                </a:lnTo>
                <a:lnTo>
                  <a:pt x="3201198" y="4631028"/>
                </a:lnTo>
                <a:lnTo>
                  <a:pt x="0" y="463102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6861862" y="7299176"/>
            <a:ext cx="1771641" cy="1066705"/>
          </a:xfrm>
          <a:custGeom>
            <a:avLst/>
            <a:gdLst/>
            <a:ahLst/>
            <a:cxnLst/>
            <a:rect l="l" t="t" r="r" b="b"/>
            <a:pathLst>
              <a:path w="2147018" h="1188911">
                <a:moveTo>
                  <a:pt x="0" y="0"/>
                </a:moveTo>
                <a:lnTo>
                  <a:pt x="2147018" y="0"/>
                </a:lnTo>
                <a:lnTo>
                  <a:pt x="2147018" y="1188911"/>
                </a:lnTo>
                <a:lnTo>
                  <a:pt x="0" y="118891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EB0530F0-B2CB-337A-1401-B11C09714879}"/>
              </a:ext>
            </a:extLst>
          </p:cNvPr>
          <p:cNvGrpSpPr/>
          <p:nvPr/>
        </p:nvGrpSpPr>
        <p:grpSpPr>
          <a:xfrm>
            <a:off x="673651" y="2630526"/>
            <a:ext cx="9809729" cy="7059789"/>
            <a:chOff x="673651" y="2630526"/>
            <a:chExt cx="9809729" cy="7059789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EF5588C5-5999-4750-18BC-37C8E4461646}"/>
                </a:ext>
              </a:extLst>
            </p:cNvPr>
            <p:cNvGrpSpPr/>
            <p:nvPr/>
          </p:nvGrpSpPr>
          <p:grpSpPr>
            <a:xfrm>
              <a:off x="1098203" y="2630526"/>
              <a:ext cx="9385177" cy="3643630"/>
              <a:chOff x="5915113" y="2398529"/>
              <a:chExt cx="8009477" cy="3643630"/>
            </a:xfrm>
          </p:grpSpPr>
          <p:sp>
            <p:nvSpPr>
              <p:cNvPr id="29" name="Thought Bubble: Cloud 126">
                <a:extLst>
                  <a:ext uri="{FF2B5EF4-FFF2-40B4-BE49-F238E27FC236}">
                    <a16:creationId xmlns:a16="http://schemas.microsoft.com/office/drawing/2014/main" id="{E1F7A63A-094B-45CB-BEFB-C2013A281FE9}"/>
                  </a:ext>
                </a:extLst>
              </p:cNvPr>
              <p:cNvSpPr/>
              <p:nvPr/>
            </p:nvSpPr>
            <p:spPr>
              <a:xfrm>
                <a:off x="5915113" y="2398529"/>
                <a:ext cx="8009477" cy="3643630"/>
              </a:xfrm>
              <a:prstGeom prst="cloudCallout">
                <a:avLst>
                  <a:gd name="adj1" fmla="val -28932"/>
                  <a:gd name="adj2" fmla="val 75400"/>
                </a:avLst>
              </a:prstGeom>
              <a:solidFill>
                <a:schemeClr val="bg1"/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20000"/>
                  </a:lnSpc>
                </a:pPr>
                <a:endPara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C7FB41B-B176-41D2-BEBD-DC96DF06D48E}"/>
                  </a:ext>
                </a:extLst>
              </p:cNvPr>
              <p:cNvSpPr txBox="1"/>
              <p:nvPr/>
            </p:nvSpPr>
            <p:spPr>
              <a:xfrm>
                <a:off x="6308338" y="2984058"/>
                <a:ext cx="7041298" cy="269041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Bài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toán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cấu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trúc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ctr">
                  <a:lnSpc>
                    <a:spcPct val="120000"/>
                  </a:lnSpc>
                </a:pPr>
                <a:r>
                  <a:rPr lang="en-US" sz="36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3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&lt;</a:t>
                </a:r>
                <a:r>
                  <a:rPr lang="en-US" sz="36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điều</a:t>
                </a:r>
                <a:r>
                  <a:rPr lang="en-US" sz="3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kiện</a:t>
                </a:r>
                <a:r>
                  <a:rPr lang="en-US" sz="3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&gt; </a:t>
                </a:r>
                <a:r>
                  <a:rPr lang="en-US" sz="36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3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&lt;</a:t>
                </a:r>
                <a:r>
                  <a:rPr lang="en-US" sz="36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công</a:t>
                </a:r>
                <a:r>
                  <a:rPr lang="en-US" sz="3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việc1&gt; </a:t>
                </a:r>
                <a:r>
                  <a:rPr lang="en-US" sz="36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3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3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3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&lt;</a:t>
                </a:r>
                <a:r>
                  <a:rPr lang="en-US" sz="36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công</a:t>
                </a:r>
                <a:r>
                  <a:rPr lang="en-US" sz="3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việc2&gt;</a:t>
                </a:r>
              </a:p>
              <a:p>
                <a:pPr algn="ctr">
                  <a:lnSpc>
                    <a:spcPct val="120000"/>
                  </a:lnSpc>
                </a:pP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hay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? </a:t>
                </a:r>
              </a:p>
            </p:txBody>
          </p: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8046E0EB-2B95-681D-6CD7-C37B071BF895}"/>
                </a:ext>
              </a:extLst>
            </p:cNvPr>
            <p:cNvGrpSpPr/>
            <p:nvPr/>
          </p:nvGrpSpPr>
          <p:grpSpPr>
            <a:xfrm>
              <a:off x="673651" y="6481186"/>
              <a:ext cx="2901618" cy="3209129"/>
              <a:chOff x="905024" y="7709628"/>
              <a:chExt cx="2342095" cy="2737692"/>
            </a:xfrm>
          </p:grpSpPr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2070790F-677E-AEAC-2D0F-F8D83D32B3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rot="1205846">
                <a:off x="2607703" y="7709628"/>
                <a:ext cx="638104" cy="803801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96697081-E56D-DB4E-C676-E10205FE6F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714" b="100000" l="6061" r="89532"/>
                        </a14:imgEffect>
                        <a14:imgEffect>
                          <a14:sharpenSoften amount="25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905024" y="7737459"/>
                <a:ext cx="2342095" cy="2709861"/>
              </a:xfrm>
              <a:prstGeom prst="rect">
                <a:avLst/>
              </a:prstGeom>
            </p:spPr>
          </p:pic>
        </p:grp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D2CD417F-80F4-48A0-2C59-95A87ABDB2FB}"/>
              </a:ext>
            </a:extLst>
          </p:cNvPr>
          <p:cNvGrpSpPr/>
          <p:nvPr/>
        </p:nvGrpSpPr>
        <p:grpSpPr>
          <a:xfrm>
            <a:off x="1371601" y="1405074"/>
            <a:ext cx="8631704" cy="7460716"/>
            <a:chOff x="1371601" y="1405074"/>
            <a:chExt cx="8631704" cy="7460716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1B49F9D7-69FB-B7F5-0CE9-05EF615451F7}"/>
                </a:ext>
              </a:extLst>
            </p:cNvPr>
            <p:cNvGrpSpPr/>
            <p:nvPr/>
          </p:nvGrpSpPr>
          <p:grpSpPr>
            <a:xfrm>
              <a:off x="1371601" y="1405074"/>
              <a:ext cx="8631704" cy="7460716"/>
              <a:chOff x="10365523" y="2350607"/>
              <a:chExt cx="8631704" cy="7460716"/>
            </a:xfrm>
          </p:grpSpPr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C56DEC6B-E4F4-617D-79E6-83A33507B783}"/>
                  </a:ext>
                </a:extLst>
              </p:cNvPr>
              <p:cNvGrpSpPr/>
              <p:nvPr/>
            </p:nvGrpSpPr>
            <p:grpSpPr>
              <a:xfrm>
                <a:off x="10365523" y="2350607"/>
                <a:ext cx="8631704" cy="7460716"/>
                <a:chOff x="10365523" y="2350607"/>
                <a:chExt cx="8631704" cy="7460716"/>
              </a:xfrm>
            </p:grpSpPr>
            <p:grpSp>
              <p:nvGrpSpPr>
                <p:cNvPr id="47" name="Group 46">
                  <a:extLst>
                    <a:ext uri="{FF2B5EF4-FFF2-40B4-BE49-F238E27FC236}">
                      <a16:creationId xmlns:a16="http://schemas.microsoft.com/office/drawing/2014/main" id="{AFCBB525-E5DD-715E-8B87-A23FB56B0AE6}"/>
                    </a:ext>
                  </a:extLst>
                </p:cNvPr>
                <p:cNvGrpSpPr/>
                <p:nvPr/>
              </p:nvGrpSpPr>
              <p:grpSpPr>
                <a:xfrm>
                  <a:off x="10365523" y="3121023"/>
                  <a:ext cx="8631704" cy="6690300"/>
                  <a:chOff x="1418380" y="4470366"/>
                  <a:chExt cx="8079046" cy="1921115"/>
                </a:xfrm>
              </p:grpSpPr>
              <p:sp>
                <p:nvSpPr>
                  <p:cNvPr id="49" name="Rounded Rectangle 16">
                    <a:extLst>
                      <a:ext uri="{FF2B5EF4-FFF2-40B4-BE49-F238E27FC236}">
                        <a16:creationId xmlns:a16="http://schemas.microsoft.com/office/drawing/2014/main" id="{4593DFA6-6E34-3A1D-8E30-52767E3A813A}"/>
                      </a:ext>
                    </a:extLst>
                  </p:cNvPr>
                  <p:cNvSpPr/>
                  <p:nvPr/>
                </p:nvSpPr>
                <p:spPr>
                  <a:xfrm>
                    <a:off x="1418380" y="4470366"/>
                    <a:ext cx="8079046" cy="1921115"/>
                  </a:xfrm>
                  <a:prstGeom prst="roundRect">
                    <a:avLst/>
                  </a:prstGeom>
                  <a:solidFill>
                    <a:schemeClr val="bg1"/>
                  </a:solidFill>
                  <a:ln w="76200" cmpd="thickThin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 dirty="0"/>
                  </a:p>
                </p:txBody>
              </p:sp>
              <p:sp>
                <p:nvSpPr>
                  <p:cNvPr id="50" name="Rectangle 49">
                    <a:extLst>
                      <a:ext uri="{FF2B5EF4-FFF2-40B4-BE49-F238E27FC236}">
                        <a16:creationId xmlns:a16="http://schemas.microsoft.com/office/drawing/2014/main" id="{17C0BD93-BF48-EBC5-8B8C-D3C304493904}"/>
                      </a:ext>
                    </a:extLst>
                  </p:cNvPr>
                  <p:cNvSpPr/>
                  <p:nvPr/>
                </p:nvSpPr>
                <p:spPr>
                  <a:xfrm>
                    <a:off x="1593750" y="4660156"/>
                    <a:ext cx="7695059" cy="1708701"/>
                  </a:xfrm>
                  <a:prstGeom prst="rect">
                    <a:avLst/>
                  </a:prstGeom>
                  <a:noFill/>
                  <a:ln w="2857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t"/>
                  <a:lstStyle/>
                  <a:p>
                    <a:pPr marL="457200" indent="-457200">
                      <a:lnSpc>
                        <a:spcPct val="110000"/>
                      </a:lnSpc>
                      <a:spcAft>
                        <a:spcPts val="1200"/>
                      </a:spcAft>
                      <a:buFont typeface="Wingdings" panose="05000000000000000000" pitchFamily="2" charset="2"/>
                      <a:buChar char="v"/>
                    </a:pPr>
                    <a:r>
                      <a:rPr lang="en-US" sz="4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Em </a:t>
                    </a:r>
                    <a:r>
                      <a:rPr lang="en-US" sz="4000" dirty="0" err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cùng</a:t>
                    </a:r>
                    <a:r>
                      <a:rPr lang="en-US" sz="4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sz="4000" dirty="0" err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bạn</a:t>
                    </a:r>
                    <a:r>
                      <a:rPr lang="en-US" sz="4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sz="4000" dirty="0" err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thảo</a:t>
                    </a:r>
                    <a:r>
                      <a:rPr lang="en-US" sz="4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sz="4000" dirty="0" err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luận</a:t>
                    </a:r>
                    <a:r>
                      <a:rPr lang="en-US" sz="4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:</a:t>
                    </a:r>
                  </a:p>
                  <a:p>
                    <a:pPr marL="631825" indent="-514350" algn="just">
                      <a:lnSpc>
                        <a:spcPct val="110000"/>
                      </a:lnSpc>
                      <a:spcAft>
                        <a:spcPts val="1200"/>
                      </a:spcAft>
                      <a:buAutoNum type="alphaLcPeriod"/>
                    </a:pPr>
                    <a:r>
                      <a:rPr lang="en-US" sz="4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&lt;</a:t>
                    </a:r>
                    <a:r>
                      <a:rPr lang="en-US" sz="4000" b="1" dirty="0" err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điều</a:t>
                    </a:r>
                    <a:r>
                      <a:rPr lang="en-US" sz="4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sz="4000" b="1" dirty="0" err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kiện</a:t>
                    </a:r>
                    <a:r>
                      <a:rPr lang="en-US" sz="4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&gt; </a:t>
                    </a:r>
                    <a:r>
                      <a:rPr lang="vi-VN" sz="4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trong bài toán trên là gì?</a:t>
                    </a:r>
                    <a:endParaRPr lang="en-US" sz="40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  <a:p>
                    <a:pPr marL="631825" indent="-514350" algn="just">
                      <a:lnSpc>
                        <a:spcPct val="110000"/>
                      </a:lnSpc>
                      <a:spcAft>
                        <a:spcPts val="1200"/>
                      </a:spcAft>
                      <a:buAutoNum type="alphaLcPeriod"/>
                    </a:pPr>
                    <a:r>
                      <a:rPr lang="vi-VN" sz="4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Nếu </a:t>
                    </a:r>
                    <a:r>
                      <a:rPr lang="en-US" sz="4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&lt;</a:t>
                    </a:r>
                    <a:r>
                      <a:rPr lang="en-US" sz="4000" b="1" dirty="0" err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điều</a:t>
                    </a:r>
                    <a:r>
                      <a:rPr lang="en-US" sz="4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sz="4000" b="1" dirty="0" err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kiện</a:t>
                    </a:r>
                    <a:r>
                      <a:rPr lang="en-US" sz="4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&gt; </a:t>
                    </a:r>
                    <a:r>
                      <a:rPr lang="vi-VN" sz="4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đúng thì công việc nào được thực hiện? </a:t>
                    </a:r>
                    <a:endParaRPr lang="en-US" sz="40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  <a:p>
                    <a:pPr marL="631825" indent="-514350" algn="just">
                      <a:lnSpc>
                        <a:spcPct val="110000"/>
                      </a:lnSpc>
                      <a:spcAft>
                        <a:spcPts val="1200"/>
                      </a:spcAft>
                      <a:buAutoNum type="alphaLcPeriod"/>
                    </a:pPr>
                    <a:r>
                      <a:rPr lang="vi-VN" sz="4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Nếu </a:t>
                    </a:r>
                    <a:r>
                      <a:rPr lang="en-US" sz="4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&lt;</a:t>
                    </a:r>
                    <a:r>
                      <a:rPr lang="en-US" sz="4000" b="1" dirty="0" err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điều</a:t>
                    </a:r>
                    <a:r>
                      <a:rPr lang="en-US" sz="4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sz="4000" b="1" dirty="0" err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kiện</a:t>
                    </a:r>
                    <a:r>
                      <a:rPr lang="en-US" sz="4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&gt; </a:t>
                    </a:r>
                    <a:r>
                      <a:rPr lang="vi-VN" sz="4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không đúng thì công việc nào được thực hiện?</a:t>
                    </a:r>
                    <a:endParaRPr lang="en-US" sz="4000" b="1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48" name="Freeform 3">
                  <a:extLst>
                    <a:ext uri="{FF2B5EF4-FFF2-40B4-BE49-F238E27FC236}">
                      <a16:creationId xmlns:a16="http://schemas.microsoft.com/office/drawing/2014/main" id="{D9F718BB-B6DE-35F9-F063-D0FF3190CB13}"/>
                    </a:ext>
                  </a:extLst>
                </p:cNvPr>
                <p:cNvSpPr/>
                <p:nvPr/>
              </p:nvSpPr>
              <p:spPr>
                <a:xfrm>
                  <a:off x="12705378" y="2350607"/>
                  <a:ext cx="3863775" cy="1313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15200" h="3657600">
                      <a:moveTo>
                        <a:pt x="0" y="0"/>
                      </a:moveTo>
                      <a:lnTo>
                        <a:pt x="7315200" y="0"/>
                      </a:lnTo>
                      <a:lnTo>
                        <a:pt x="7315200" y="3657600"/>
                      </a:lnTo>
                      <a:lnTo>
                        <a:pt x="0" y="3657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14">
                    <a:extLst>
                      <a:ext uri="{96DAC541-7B7A-43D3-8B79-37D633B846F1}">
                        <asvg:svgBlip xmlns:asvg="http://schemas.microsoft.com/office/drawing/2016/SVG/main" r:embed="rId15"/>
                      </a:ext>
                    </a:extLst>
                  </a:blip>
                  <a:stretch>
                    <a:fillRect/>
                  </a:stretch>
                </a:blipFill>
              </p:spPr>
            </p:sp>
          </p:grpSp>
          <p:grpSp>
            <p:nvGrpSpPr>
              <p:cNvPr id="37" name="Group 19">
                <a:extLst>
                  <a:ext uri="{FF2B5EF4-FFF2-40B4-BE49-F238E27FC236}">
                    <a16:creationId xmlns:a16="http://schemas.microsoft.com/office/drawing/2014/main" id="{2E5C15DA-652A-34D5-E02E-1CD6ADF3DC80}"/>
                  </a:ext>
                </a:extLst>
              </p:cNvPr>
              <p:cNvGrpSpPr/>
              <p:nvPr/>
            </p:nvGrpSpPr>
            <p:grpSpPr>
              <a:xfrm>
                <a:off x="10503405" y="4678805"/>
                <a:ext cx="2244683" cy="937365"/>
                <a:chOff x="-2950935" y="-650664"/>
                <a:chExt cx="4108121" cy="1741079"/>
              </a:xfrm>
            </p:grpSpPr>
            <p:grpSp>
              <p:nvGrpSpPr>
                <p:cNvPr id="43" name="Group 20">
                  <a:extLst>
                    <a:ext uri="{FF2B5EF4-FFF2-40B4-BE49-F238E27FC236}">
                      <a16:creationId xmlns:a16="http://schemas.microsoft.com/office/drawing/2014/main" id="{B8518D13-3B92-9A76-6957-E2584D5ABCB0}"/>
                    </a:ext>
                  </a:extLst>
                </p:cNvPr>
                <p:cNvGrpSpPr/>
                <p:nvPr/>
              </p:nvGrpSpPr>
              <p:grpSpPr>
                <a:xfrm>
                  <a:off x="-2860373" y="-638234"/>
                  <a:ext cx="4017559" cy="1728649"/>
                  <a:chOff x="-1977353" y="-431142"/>
                  <a:chExt cx="2713953" cy="1167742"/>
                </a:xfrm>
              </p:grpSpPr>
              <p:sp>
                <p:nvSpPr>
                  <p:cNvPr id="45" name="Freeform 21">
                    <a:extLst>
                      <a:ext uri="{FF2B5EF4-FFF2-40B4-BE49-F238E27FC236}">
                        <a16:creationId xmlns:a16="http://schemas.microsoft.com/office/drawing/2014/main" id="{41B028B2-77F1-E929-ED65-BFB51E192146}"/>
                      </a:ext>
                    </a:extLst>
                  </p:cNvPr>
                  <p:cNvSpPr/>
                  <p:nvPr/>
                </p:nvSpPr>
                <p:spPr>
                  <a:xfrm>
                    <a:off x="-1977353" y="-431142"/>
                    <a:ext cx="812800" cy="812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12800" h="812800">
                        <a:moveTo>
                          <a:pt x="406400" y="0"/>
                        </a:moveTo>
                        <a:cubicBezTo>
                          <a:pt x="181951" y="0"/>
                          <a:pt x="0" y="181951"/>
                          <a:pt x="0" y="406400"/>
                        </a:cubicBezTo>
                        <a:cubicBezTo>
                          <a:pt x="0" y="630849"/>
                          <a:pt x="181951" y="812800"/>
                          <a:pt x="406400" y="812800"/>
                        </a:cubicBezTo>
                        <a:cubicBezTo>
                          <a:pt x="630849" y="812800"/>
                          <a:pt x="812800" y="630849"/>
                          <a:pt x="812800" y="406400"/>
                        </a:cubicBezTo>
                        <a:cubicBezTo>
                          <a:pt x="812800" y="181951"/>
                          <a:pt x="630849" y="0"/>
                          <a:pt x="406400" y="0"/>
                        </a:cubicBezTo>
                        <a:close/>
                      </a:path>
                    </a:pathLst>
                  </a:custGeom>
                  <a:solidFill>
                    <a:srgbClr val="00B050"/>
                  </a:solidFill>
                </p:spPr>
              </p:sp>
              <p:sp>
                <p:nvSpPr>
                  <p:cNvPr id="46" name="TextBox 22">
                    <a:extLst>
                      <a:ext uri="{FF2B5EF4-FFF2-40B4-BE49-F238E27FC236}">
                        <a16:creationId xmlns:a16="http://schemas.microsoft.com/office/drawing/2014/main" id="{C0ADE43E-5C8F-538A-4E3B-77F904C55B0D}"/>
                      </a:ext>
                    </a:extLst>
                  </p:cNvPr>
                  <p:cNvSpPr txBox="1"/>
                  <p:nvPr/>
                </p:nvSpPr>
                <p:spPr>
                  <a:xfrm>
                    <a:off x="76200" y="38100"/>
                    <a:ext cx="660400" cy="698500"/>
                  </a:xfrm>
                  <a:prstGeom prst="rect">
                    <a:avLst/>
                  </a:prstGeom>
                </p:spPr>
                <p:txBody>
                  <a:bodyPr lIns="0" tIns="0" rIns="0" bIns="0" rtlCol="0" anchor="ctr"/>
                  <a:lstStyle/>
                  <a:p>
                    <a:pPr algn="ctr">
                      <a:lnSpc>
                        <a:spcPts val="2240"/>
                      </a:lnSpc>
                      <a:spcBef>
                        <a:spcPct val="0"/>
                      </a:spcBef>
                    </a:pPr>
                    <a:endParaRPr/>
                  </a:p>
                </p:txBody>
              </p:sp>
            </p:grpSp>
            <p:sp>
              <p:nvSpPr>
                <p:cNvPr id="44" name="TextBox 23">
                  <a:extLst>
                    <a:ext uri="{FF2B5EF4-FFF2-40B4-BE49-F238E27FC236}">
                      <a16:creationId xmlns:a16="http://schemas.microsoft.com/office/drawing/2014/main" id="{5496DCDD-BC64-3841-5DEB-FEE828A752B1}"/>
                    </a:ext>
                  </a:extLst>
                </p:cNvPr>
                <p:cNvSpPr txBox="1"/>
                <p:nvPr/>
              </p:nvSpPr>
              <p:spPr>
                <a:xfrm>
                  <a:off x="-2950935" y="-650664"/>
                  <a:ext cx="1336761" cy="1088555"/>
                </a:xfrm>
                <a:prstGeom prst="rect">
                  <a:avLst/>
                </a:prstGeom>
              </p:spPr>
              <p:txBody>
                <a:bodyPr lIns="0" tIns="0" rIns="0" bIns="0" rtlCol="0" anchor="ctr">
                  <a:spAutoFit/>
                </a:bodyPr>
                <a:lstStyle/>
                <a:p>
                  <a:pPr algn="ctr">
                    <a:lnSpc>
                      <a:spcPts val="5039"/>
                    </a:lnSpc>
                  </a:pPr>
                  <a:r>
                    <a:rPr lang="en-US" sz="3599" b="1" dirty="0">
                      <a:solidFill>
                        <a:srgbClr val="FFFFFF"/>
                      </a:solidFill>
                      <a:latin typeface="Balsamiq Sans Bold"/>
                    </a:rPr>
                    <a:t>a</a:t>
                  </a:r>
                </a:p>
              </p:txBody>
            </p:sp>
          </p:grpSp>
          <p:grpSp>
            <p:nvGrpSpPr>
              <p:cNvPr id="38" name="Group 19">
                <a:extLst>
                  <a:ext uri="{FF2B5EF4-FFF2-40B4-BE49-F238E27FC236}">
                    <a16:creationId xmlns:a16="http://schemas.microsoft.com/office/drawing/2014/main" id="{12066365-ED79-80F4-2D31-CC6BCED9CC5D}"/>
                  </a:ext>
                </a:extLst>
              </p:cNvPr>
              <p:cNvGrpSpPr/>
              <p:nvPr/>
            </p:nvGrpSpPr>
            <p:grpSpPr>
              <a:xfrm>
                <a:off x="10480770" y="5872981"/>
                <a:ext cx="2267318" cy="918089"/>
                <a:chOff x="-2992360" y="56401"/>
                <a:chExt cx="4149547" cy="1705276"/>
              </a:xfrm>
            </p:grpSpPr>
            <p:grpSp>
              <p:nvGrpSpPr>
                <p:cNvPr id="39" name="Group 20">
                  <a:extLst>
                    <a:ext uri="{FF2B5EF4-FFF2-40B4-BE49-F238E27FC236}">
                      <a16:creationId xmlns:a16="http://schemas.microsoft.com/office/drawing/2014/main" id="{1E820B88-E5A4-29DC-E8B1-EF2483B0EF37}"/>
                    </a:ext>
                  </a:extLst>
                </p:cNvPr>
                <p:cNvGrpSpPr/>
                <p:nvPr/>
              </p:nvGrpSpPr>
              <p:grpSpPr>
                <a:xfrm>
                  <a:off x="-2860375" y="56401"/>
                  <a:ext cx="4017562" cy="1705276"/>
                  <a:chOff x="-1977355" y="38100"/>
                  <a:chExt cx="2713955" cy="1151953"/>
                </a:xfrm>
              </p:grpSpPr>
              <p:sp>
                <p:nvSpPr>
                  <p:cNvPr id="41" name="Freeform 21">
                    <a:extLst>
                      <a:ext uri="{FF2B5EF4-FFF2-40B4-BE49-F238E27FC236}">
                        <a16:creationId xmlns:a16="http://schemas.microsoft.com/office/drawing/2014/main" id="{22154336-A53A-2C8A-8C31-1DEA286222A0}"/>
                      </a:ext>
                    </a:extLst>
                  </p:cNvPr>
                  <p:cNvSpPr/>
                  <p:nvPr/>
                </p:nvSpPr>
                <p:spPr>
                  <a:xfrm>
                    <a:off x="-1977355" y="377253"/>
                    <a:ext cx="812800" cy="812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12800" h="812800">
                        <a:moveTo>
                          <a:pt x="406400" y="0"/>
                        </a:moveTo>
                        <a:cubicBezTo>
                          <a:pt x="181951" y="0"/>
                          <a:pt x="0" y="181951"/>
                          <a:pt x="0" y="406400"/>
                        </a:cubicBezTo>
                        <a:cubicBezTo>
                          <a:pt x="0" y="630849"/>
                          <a:pt x="181951" y="812800"/>
                          <a:pt x="406400" y="812800"/>
                        </a:cubicBezTo>
                        <a:cubicBezTo>
                          <a:pt x="630849" y="812800"/>
                          <a:pt x="812800" y="630849"/>
                          <a:pt x="812800" y="406400"/>
                        </a:cubicBezTo>
                        <a:cubicBezTo>
                          <a:pt x="812800" y="181951"/>
                          <a:pt x="630849" y="0"/>
                          <a:pt x="406400" y="0"/>
                        </a:cubicBezTo>
                        <a:close/>
                      </a:path>
                    </a:pathLst>
                  </a:custGeom>
                  <a:solidFill>
                    <a:srgbClr val="C00000"/>
                  </a:solidFill>
                </p:spPr>
              </p:sp>
              <p:sp>
                <p:nvSpPr>
                  <p:cNvPr id="42" name="TextBox 22">
                    <a:extLst>
                      <a:ext uri="{FF2B5EF4-FFF2-40B4-BE49-F238E27FC236}">
                        <a16:creationId xmlns:a16="http://schemas.microsoft.com/office/drawing/2014/main" id="{402E5560-9240-53CA-4674-3168EC7FB136}"/>
                      </a:ext>
                    </a:extLst>
                  </p:cNvPr>
                  <p:cNvSpPr txBox="1"/>
                  <p:nvPr/>
                </p:nvSpPr>
                <p:spPr>
                  <a:xfrm>
                    <a:off x="76200" y="38100"/>
                    <a:ext cx="660400" cy="698500"/>
                  </a:xfrm>
                  <a:prstGeom prst="rect">
                    <a:avLst/>
                  </a:prstGeom>
                </p:spPr>
                <p:txBody>
                  <a:bodyPr lIns="0" tIns="0" rIns="0" bIns="0" rtlCol="0" anchor="ctr"/>
                  <a:lstStyle/>
                  <a:p>
                    <a:pPr algn="ctr">
                      <a:lnSpc>
                        <a:spcPts val="2240"/>
                      </a:lnSpc>
                      <a:spcBef>
                        <a:spcPct val="0"/>
                      </a:spcBef>
                    </a:pPr>
                    <a:endParaRPr/>
                  </a:p>
                </p:txBody>
              </p:sp>
            </p:grpSp>
            <p:sp>
              <p:nvSpPr>
                <p:cNvPr id="40" name="TextBox 23">
                  <a:extLst>
                    <a:ext uri="{FF2B5EF4-FFF2-40B4-BE49-F238E27FC236}">
                      <a16:creationId xmlns:a16="http://schemas.microsoft.com/office/drawing/2014/main" id="{97C2C53B-857F-31E0-4B66-832E4F78E46F}"/>
                    </a:ext>
                  </a:extLst>
                </p:cNvPr>
                <p:cNvSpPr txBox="1"/>
                <p:nvPr/>
              </p:nvSpPr>
              <p:spPr>
                <a:xfrm>
                  <a:off x="-2992360" y="480491"/>
                  <a:ext cx="1336761" cy="1088556"/>
                </a:xfrm>
                <a:prstGeom prst="rect">
                  <a:avLst/>
                </a:prstGeom>
              </p:spPr>
              <p:txBody>
                <a:bodyPr lIns="0" tIns="0" rIns="0" bIns="0" rtlCol="0" anchor="ctr">
                  <a:spAutoFit/>
                </a:bodyPr>
                <a:lstStyle/>
                <a:p>
                  <a:pPr algn="ctr">
                    <a:lnSpc>
                      <a:spcPts val="5039"/>
                    </a:lnSpc>
                  </a:pPr>
                  <a:r>
                    <a:rPr lang="en-US" sz="3599" b="1" dirty="0">
                      <a:solidFill>
                        <a:srgbClr val="FFFFFF"/>
                      </a:solidFill>
                      <a:latin typeface="Balsamiq Sans Bold"/>
                    </a:rPr>
                    <a:t>b</a:t>
                  </a:r>
                </a:p>
              </p:txBody>
            </p:sp>
          </p:grpSp>
        </p:grpSp>
        <p:sp>
          <p:nvSpPr>
            <p:cNvPr id="51" name="Freeform 21">
              <a:extLst>
                <a:ext uri="{FF2B5EF4-FFF2-40B4-BE49-F238E27FC236}">
                  <a16:creationId xmlns:a16="http://schemas.microsoft.com/office/drawing/2014/main" id="{2B18B2BC-170D-0D87-9CD3-22657A9BCB64}"/>
                </a:ext>
              </a:extLst>
            </p:cNvPr>
            <p:cNvSpPr/>
            <p:nvPr/>
          </p:nvSpPr>
          <p:spPr>
            <a:xfrm>
              <a:off x="1513144" y="6667778"/>
              <a:ext cx="657439" cy="647789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00000"/>
            </a:solidFill>
          </p:spPr>
        </p:sp>
        <p:sp>
          <p:nvSpPr>
            <p:cNvPr id="52" name="TextBox 23">
              <a:extLst>
                <a:ext uri="{FF2B5EF4-FFF2-40B4-BE49-F238E27FC236}">
                  <a16:creationId xmlns:a16="http://schemas.microsoft.com/office/drawing/2014/main" id="{4A690E36-2DB8-E1C3-F683-29DF7711486F}"/>
                </a:ext>
              </a:extLst>
            </p:cNvPr>
            <p:cNvSpPr txBox="1"/>
            <p:nvPr/>
          </p:nvSpPr>
          <p:spPr>
            <a:xfrm>
              <a:off x="1474501" y="6698644"/>
              <a:ext cx="730408" cy="586058"/>
            </a:xfrm>
            <a:prstGeom prst="rect">
              <a:avLst/>
            </a:prstGeom>
          </p:spPr>
          <p:txBody>
            <a:bodyPr lIns="0" tIns="0" rIns="0" bIns="0" rtlCol="0" anchor="ctr">
              <a:spAutoFit/>
            </a:bodyPr>
            <a:lstStyle/>
            <a:p>
              <a:pPr algn="ctr">
                <a:lnSpc>
                  <a:spcPts val="5039"/>
                </a:lnSpc>
              </a:pPr>
              <a:r>
                <a:rPr lang="en-US" sz="3599" b="1" dirty="0">
                  <a:solidFill>
                    <a:srgbClr val="FFFFFF"/>
                  </a:solidFill>
                  <a:latin typeface="Balsamiq Sans Bold"/>
                </a:rPr>
                <a:t>c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91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93410" y="0"/>
            <a:ext cx="20399600" cy="10287000"/>
            <a:chOff x="0" y="0"/>
            <a:chExt cx="27199466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3483466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813294" y="647700"/>
            <a:ext cx="16727515" cy="9059322"/>
            <a:chOff x="0" y="-28575"/>
            <a:chExt cx="4405601" cy="234239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405600" cy="2313822"/>
            </a:xfrm>
            <a:custGeom>
              <a:avLst/>
              <a:gdLst/>
              <a:ahLst/>
              <a:cxnLst/>
              <a:rect l="l" t="t" r="r" b="b"/>
              <a:pathLst>
                <a:path w="4405600" h="2240293">
                  <a:moveTo>
                    <a:pt x="23604" y="0"/>
                  </a:moveTo>
                  <a:lnTo>
                    <a:pt x="4381996" y="0"/>
                  </a:lnTo>
                  <a:cubicBezTo>
                    <a:pt x="4395033" y="0"/>
                    <a:pt x="4405600" y="10568"/>
                    <a:pt x="4405600" y="23604"/>
                  </a:cubicBezTo>
                  <a:lnTo>
                    <a:pt x="4405600" y="2216689"/>
                  </a:lnTo>
                  <a:cubicBezTo>
                    <a:pt x="4405600" y="2222949"/>
                    <a:pt x="4403114" y="2228953"/>
                    <a:pt x="4398687" y="2233379"/>
                  </a:cubicBezTo>
                  <a:cubicBezTo>
                    <a:pt x="4394260" y="2237806"/>
                    <a:pt x="4388257" y="2240293"/>
                    <a:pt x="4381996" y="2240293"/>
                  </a:cubicBezTo>
                  <a:lnTo>
                    <a:pt x="23604" y="2240293"/>
                  </a:lnTo>
                  <a:cubicBezTo>
                    <a:pt x="10568" y="2240293"/>
                    <a:pt x="0" y="2229725"/>
                    <a:pt x="0" y="2216689"/>
                  </a:cubicBezTo>
                  <a:lnTo>
                    <a:pt x="0" y="23604"/>
                  </a:lnTo>
                  <a:cubicBezTo>
                    <a:pt x="0" y="10568"/>
                    <a:pt x="10568" y="0"/>
                    <a:pt x="23604" y="0"/>
                  </a:cubicBezTo>
                  <a:close/>
                </a:path>
              </a:pathLst>
            </a:custGeom>
            <a:solidFill>
              <a:srgbClr val="F7EFE2"/>
            </a:solidFill>
            <a:ln cap="rnd">
              <a:noFill/>
              <a:prstDash val="dash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4405601" cy="22688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315826" y="1104900"/>
            <a:ext cx="15729857" cy="8317745"/>
            <a:chOff x="0" y="0"/>
            <a:chExt cx="4142843" cy="202857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142843" cy="2028572"/>
            </a:xfrm>
            <a:custGeom>
              <a:avLst/>
              <a:gdLst/>
              <a:ahLst/>
              <a:cxnLst/>
              <a:rect l="l" t="t" r="r" b="b"/>
              <a:pathLst>
                <a:path w="4142843" h="2028572">
                  <a:moveTo>
                    <a:pt x="25101" y="0"/>
                  </a:moveTo>
                  <a:lnTo>
                    <a:pt x="4117742" y="0"/>
                  </a:lnTo>
                  <a:cubicBezTo>
                    <a:pt x="4124399" y="0"/>
                    <a:pt x="4130784" y="2645"/>
                    <a:pt x="4135491" y="7352"/>
                  </a:cubicBezTo>
                  <a:cubicBezTo>
                    <a:pt x="4140198" y="12059"/>
                    <a:pt x="4142843" y="18444"/>
                    <a:pt x="4142843" y="25101"/>
                  </a:cubicBezTo>
                  <a:lnTo>
                    <a:pt x="4142843" y="2003471"/>
                  </a:lnTo>
                  <a:cubicBezTo>
                    <a:pt x="4142843" y="2010128"/>
                    <a:pt x="4140198" y="2016513"/>
                    <a:pt x="4135491" y="2021220"/>
                  </a:cubicBezTo>
                  <a:cubicBezTo>
                    <a:pt x="4130784" y="2025928"/>
                    <a:pt x="4124399" y="2028572"/>
                    <a:pt x="4117742" y="2028572"/>
                  </a:cubicBezTo>
                  <a:lnTo>
                    <a:pt x="25101" y="2028572"/>
                  </a:lnTo>
                  <a:cubicBezTo>
                    <a:pt x="11238" y="2028572"/>
                    <a:pt x="0" y="2017334"/>
                    <a:pt x="0" y="2003471"/>
                  </a:cubicBezTo>
                  <a:lnTo>
                    <a:pt x="0" y="25101"/>
                  </a:lnTo>
                  <a:cubicBezTo>
                    <a:pt x="0" y="18444"/>
                    <a:pt x="2645" y="12059"/>
                    <a:pt x="7352" y="7352"/>
                  </a:cubicBezTo>
                  <a:cubicBezTo>
                    <a:pt x="12059" y="2645"/>
                    <a:pt x="18444" y="0"/>
                    <a:pt x="25101" y="0"/>
                  </a:cubicBezTo>
                  <a:close/>
                </a:path>
              </a:pathLst>
            </a:custGeom>
            <a:solidFill>
              <a:schemeClr val="bg1"/>
            </a:solidFill>
            <a:ln w="38100" cap="rnd">
              <a:solidFill>
                <a:srgbClr val="8A5F36"/>
              </a:solidFill>
              <a:prstDash val="dash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4142843" cy="20571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9" name="Freeform 15">
            <a:extLst>
              <a:ext uri="{FF2B5EF4-FFF2-40B4-BE49-F238E27FC236}">
                <a16:creationId xmlns:a16="http://schemas.microsoft.com/office/drawing/2014/main" id="{FBDE6FD3-1BFB-FEE7-D905-5C83CE11C41D}"/>
              </a:ext>
            </a:extLst>
          </p:cNvPr>
          <p:cNvSpPr/>
          <p:nvPr/>
        </p:nvSpPr>
        <p:spPr>
          <a:xfrm>
            <a:off x="6039235" y="258602"/>
            <a:ext cx="6332438" cy="1252719"/>
          </a:xfrm>
          <a:custGeom>
            <a:avLst/>
            <a:gdLst/>
            <a:ahLst/>
            <a:cxnLst/>
            <a:rect l="l" t="t" r="r" b="b"/>
            <a:pathLst>
              <a:path w="6332438" h="1542812">
                <a:moveTo>
                  <a:pt x="0" y="0"/>
                </a:moveTo>
                <a:lnTo>
                  <a:pt x="6332438" y="0"/>
                </a:lnTo>
                <a:lnTo>
                  <a:pt x="6332438" y="1542812"/>
                </a:lnTo>
                <a:lnTo>
                  <a:pt x="0" y="15428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18">
            <a:extLst>
              <a:ext uri="{FF2B5EF4-FFF2-40B4-BE49-F238E27FC236}">
                <a16:creationId xmlns:a16="http://schemas.microsoft.com/office/drawing/2014/main" id="{01B62FF1-1A79-87D1-065B-B2C358ADB88E}"/>
              </a:ext>
            </a:extLst>
          </p:cNvPr>
          <p:cNvSpPr txBox="1"/>
          <p:nvPr/>
        </p:nvSpPr>
        <p:spPr>
          <a:xfrm rot="7395">
            <a:off x="5170417" y="447848"/>
            <a:ext cx="7535466" cy="790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</a:pPr>
            <a:r>
              <a:rPr lang="en-US" sz="5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Khám</a:t>
            </a:r>
            <a:r>
              <a:rPr lang="en-US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endParaRPr lang="en-US" sz="5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15855470" y="6735779"/>
            <a:ext cx="2250820" cy="3501413"/>
          </a:xfrm>
          <a:custGeom>
            <a:avLst/>
            <a:gdLst/>
            <a:ahLst/>
            <a:cxnLst/>
            <a:rect l="l" t="t" r="r" b="b"/>
            <a:pathLst>
              <a:path w="4341807" h="6797350">
                <a:moveTo>
                  <a:pt x="0" y="0"/>
                </a:moveTo>
                <a:lnTo>
                  <a:pt x="4341808" y="0"/>
                </a:lnTo>
                <a:lnTo>
                  <a:pt x="4341808" y="6797349"/>
                </a:lnTo>
                <a:lnTo>
                  <a:pt x="0" y="679734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>
          <a:xfrm rot="3134439">
            <a:off x="-12635" y="321285"/>
            <a:ext cx="2509903" cy="2020817"/>
          </a:xfrm>
          <a:custGeom>
            <a:avLst/>
            <a:gdLst/>
            <a:ahLst/>
            <a:cxnLst/>
            <a:rect l="l" t="t" r="r" b="b"/>
            <a:pathLst>
              <a:path w="4433864" h="3563300">
                <a:moveTo>
                  <a:pt x="0" y="0"/>
                </a:moveTo>
                <a:lnTo>
                  <a:pt x="4433864" y="0"/>
                </a:lnTo>
                <a:lnTo>
                  <a:pt x="4433864" y="3563299"/>
                </a:lnTo>
                <a:lnTo>
                  <a:pt x="0" y="356329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F9630FD-D9DA-62D1-54F3-8FD8E4B3883B}"/>
              </a:ext>
            </a:extLst>
          </p:cNvPr>
          <p:cNvSpPr txBox="1"/>
          <p:nvPr/>
        </p:nvSpPr>
        <p:spPr>
          <a:xfrm>
            <a:off x="1778932" y="4666704"/>
            <a:ext cx="1479623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Scratch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cung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cấp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lệnh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khiển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rẽ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nhánh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đủ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527CD2D-5DE7-9D43-3AFD-C7E70FCCF7BC}"/>
              </a:ext>
            </a:extLst>
          </p:cNvPr>
          <p:cNvSpPr txBox="1"/>
          <p:nvPr/>
        </p:nvSpPr>
        <p:spPr>
          <a:xfrm>
            <a:off x="1778932" y="2333701"/>
            <a:ext cx="14377117" cy="2117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Cấu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trúc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rẽ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nhánh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đủ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indent="1770063">
              <a:lnSpc>
                <a:spcPct val="120000"/>
              </a:lnSpc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&lt;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kiện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&lt;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việc1&gt;</a:t>
            </a:r>
          </a:p>
          <a:p>
            <a:pPr indent="1770063" algn="ctr">
              <a:lnSpc>
                <a:spcPct val="120000"/>
              </a:lnSpc>
            </a:pP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&lt;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việc2&gt;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0568CF4-01D0-6594-43A3-F402A7BAF8F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35493" y="5653144"/>
            <a:ext cx="13083720" cy="33322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26635" y="36112"/>
            <a:ext cx="20399600" cy="10287000"/>
            <a:chOff x="0" y="0"/>
            <a:chExt cx="27199466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3483466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354442" y="882674"/>
            <a:ext cx="17323958" cy="9126781"/>
            <a:chOff x="-61000" y="-28575"/>
            <a:chExt cx="4141594" cy="2129561"/>
          </a:xfrm>
        </p:grpSpPr>
        <p:sp>
          <p:nvSpPr>
            <p:cNvPr id="6" name="Freeform 6"/>
            <p:cNvSpPr/>
            <p:nvPr/>
          </p:nvSpPr>
          <p:spPr>
            <a:xfrm>
              <a:off x="-61000" y="0"/>
              <a:ext cx="4141594" cy="2100986"/>
            </a:xfrm>
            <a:custGeom>
              <a:avLst/>
              <a:gdLst/>
              <a:ahLst/>
              <a:cxnLst/>
              <a:rect l="l" t="t" r="r" b="b"/>
              <a:pathLst>
                <a:path w="4080594" h="2073326">
                  <a:moveTo>
                    <a:pt x="25484" y="0"/>
                  </a:moveTo>
                  <a:lnTo>
                    <a:pt x="4055110" y="0"/>
                  </a:lnTo>
                  <a:cubicBezTo>
                    <a:pt x="4061869" y="0"/>
                    <a:pt x="4068351" y="2685"/>
                    <a:pt x="4073130" y="7464"/>
                  </a:cubicBezTo>
                  <a:cubicBezTo>
                    <a:pt x="4077909" y="12243"/>
                    <a:pt x="4080594" y="18725"/>
                    <a:pt x="4080594" y="25484"/>
                  </a:cubicBezTo>
                  <a:lnTo>
                    <a:pt x="4080594" y="2047842"/>
                  </a:lnTo>
                  <a:cubicBezTo>
                    <a:pt x="4080594" y="2054601"/>
                    <a:pt x="4077909" y="2061083"/>
                    <a:pt x="4073130" y="2065862"/>
                  </a:cubicBezTo>
                  <a:cubicBezTo>
                    <a:pt x="4068351" y="2070641"/>
                    <a:pt x="4061869" y="2073326"/>
                    <a:pt x="4055110" y="2073326"/>
                  </a:cubicBezTo>
                  <a:lnTo>
                    <a:pt x="25484" y="2073326"/>
                  </a:lnTo>
                  <a:cubicBezTo>
                    <a:pt x="18725" y="2073326"/>
                    <a:pt x="12243" y="2070641"/>
                    <a:pt x="7464" y="2065862"/>
                  </a:cubicBezTo>
                  <a:cubicBezTo>
                    <a:pt x="2685" y="2061083"/>
                    <a:pt x="0" y="2054601"/>
                    <a:pt x="0" y="2047842"/>
                  </a:cubicBezTo>
                  <a:lnTo>
                    <a:pt x="0" y="25484"/>
                  </a:lnTo>
                  <a:cubicBezTo>
                    <a:pt x="0" y="18725"/>
                    <a:pt x="2685" y="12243"/>
                    <a:pt x="7464" y="7464"/>
                  </a:cubicBezTo>
                  <a:cubicBezTo>
                    <a:pt x="12243" y="2685"/>
                    <a:pt x="18725" y="0"/>
                    <a:pt x="25484" y="0"/>
                  </a:cubicBezTo>
                  <a:close/>
                </a:path>
              </a:pathLst>
            </a:custGeom>
            <a:solidFill>
              <a:srgbClr val="825445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4080594" cy="21019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09600" y="-938633"/>
            <a:ext cx="17068800" cy="1765390"/>
            <a:chOff x="0" y="0"/>
            <a:chExt cx="4080594" cy="46495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080594" cy="464959"/>
            </a:xfrm>
            <a:custGeom>
              <a:avLst/>
              <a:gdLst/>
              <a:ahLst/>
              <a:cxnLst/>
              <a:rect l="l" t="t" r="r" b="b"/>
              <a:pathLst>
                <a:path w="4080594" h="464959">
                  <a:moveTo>
                    <a:pt x="25484" y="0"/>
                  </a:moveTo>
                  <a:lnTo>
                    <a:pt x="4055110" y="0"/>
                  </a:lnTo>
                  <a:cubicBezTo>
                    <a:pt x="4061869" y="0"/>
                    <a:pt x="4068351" y="2685"/>
                    <a:pt x="4073130" y="7464"/>
                  </a:cubicBezTo>
                  <a:cubicBezTo>
                    <a:pt x="4077909" y="12243"/>
                    <a:pt x="4080594" y="18725"/>
                    <a:pt x="4080594" y="25484"/>
                  </a:cubicBezTo>
                  <a:lnTo>
                    <a:pt x="4080594" y="439475"/>
                  </a:lnTo>
                  <a:cubicBezTo>
                    <a:pt x="4080594" y="446233"/>
                    <a:pt x="4077909" y="452715"/>
                    <a:pt x="4073130" y="457495"/>
                  </a:cubicBezTo>
                  <a:cubicBezTo>
                    <a:pt x="4068351" y="462274"/>
                    <a:pt x="4061869" y="464959"/>
                    <a:pt x="4055110" y="464959"/>
                  </a:cubicBezTo>
                  <a:lnTo>
                    <a:pt x="25484" y="464959"/>
                  </a:lnTo>
                  <a:cubicBezTo>
                    <a:pt x="11410" y="464959"/>
                    <a:pt x="0" y="453549"/>
                    <a:pt x="0" y="439475"/>
                  </a:cubicBezTo>
                  <a:lnTo>
                    <a:pt x="0" y="25484"/>
                  </a:lnTo>
                  <a:cubicBezTo>
                    <a:pt x="0" y="18725"/>
                    <a:pt x="2685" y="12243"/>
                    <a:pt x="7464" y="7464"/>
                  </a:cubicBezTo>
                  <a:cubicBezTo>
                    <a:pt x="12243" y="2685"/>
                    <a:pt x="18725" y="0"/>
                    <a:pt x="25484" y="0"/>
                  </a:cubicBezTo>
                  <a:close/>
                </a:path>
              </a:pathLst>
            </a:custGeom>
            <a:solidFill>
              <a:srgbClr val="825445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4080594" cy="4935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033680" y="1866900"/>
            <a:ext cx="16134402" cy="7653102"/>
            <a:chOff x="0" y="0"/>
            <a:chExt cx="3857210" cy="165221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857210" cy="1652215"/>
            </a:xfrm>
            <a:custGeom>
              <a:avLst/>
              <a:gdLst/>
              <a:ahLst/>
              <a:cxnLst/>
              <a:rect l="l" t="t" r="r" b="b"/>
              <a:pathLst>
                <a:path w="3857210" h="1652215">
                  <a:moveTo>
                    <a:pt x="26960" y="0"/>
                  </a:moveTo>
                  <a:lnTo>
                    <a:pt x="3830250" y="0"/>
                  </a:lnTo>
                  <a:cubicBezTo>
                    <a:pt x="3845140" y="0"/>
                    <a:pt x="3857210" y="12070"/>
                    <a:pt x="3857210" y="26960"/>
                  </a:cubicBezTo>
                  <a:lnTo>
                    <a:pt x="3857210" y="1625255"/>
                  </a:lnTo>
                  <a:cubicBezTo>
                    <a:pt x="3857210" y="1640145"/>
                    <a:pt x="3845140" y="1652215"/>
                    <a:pt x="3830250" y="1652215"/>
                  </a:cubicBezTo>
                  <a:lnTo>
                    <a:pt x="26960" y="1652215"/>
                  </a:lnTo>
                  <a:cubicBezTo>
                    <a:pt x="12070" y="1652215"/>
                    <a:pt x="0" y="1640145"/>
                    <a:pt x="0" y="1625255"/>
                  </a:cubicBezTo>
                  <a:lnTo>
                    <a:pt x="0" y="26960"/>
                  </a:lnTo>
                  <a:cubicBezTo>
                    <a:pt x="0" y="12070"/>
                    <a:pt x="12070" y="0"/>
                    <a:pt x="26960" y="0"/>
                  </a:cubicBezTo>
                  <a:close/>
                </a:path>
              </a:pathLst>
            </a:custGeom>
            <a:solidFill>
              <a:schemeClr val="bg1"/>
            </a:solidFill>
            <a:ln w="38100" cap="rnd">
              <a:solidFill>
                <a:srgbClr val="AEA36F"/>
              </a:solidFill>
              <a:prstDash val="dash"/>
              <a:round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3857210" cy="16807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5" name="Freeform 15"/>
          <p:cNvSpPr/>
          <p:nvPr/>
        </p:nvSpPr>
        <p:spPr>
          <a:xfrm rot="5400000">
            <a:off x="8810760" y="-5671471"/>
            <a:ext cx="1079108" cy="13214228"/>
          </a:xfrm>
          <a:custGeom>
            <a:avLst/>
            <a:gdLst/>
            <a:ahLst/>
            <a:cxnLst/>
            <a:rect l="l" t="t" r="r" b="b"/>
            <a:pathLst>
              <a:path w="1079108" h="11510488">
                <a:moveTo>
                  <a:pt x="0" y="0"/>
                </a:moveTo>
                <a:lnTo>
                  <a:pt x="1079108" y="0"/>
                </a:lnTo>
                <a:lnTo>
                  <a:pt x="1079108" y="11510488"/>
                </a:lnTo>
                <a:lnTo>
                  <a:pt x="0" y="115104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9601665" flipH="1">
            <a:off x="-465915" y="-1571185"/>
            <a:ext cx="2116223" cy="4742236"/>
          </a:xfrm>
          <a:custGeom>
            <a:avLst/>
            <a:gdLst/>
            <a:ahLst/>
            <a:cxnLst/>
            <a:rect l="l" t="t" r="r" b="b"/>
            <a:pathLst>
              <a:path w="2116223" h="4742236">
                <a:moveTo>
                  <a:pt x="2116223" y="0"/>
                </a:moveTo>
                <a:lnTo>
                  <a:pt x="0" y="0"/>
                </a:lnTo>
                <a:lnTo>
                  <a:pt x="0" y="4742236"/>
                </a:lnTo>
                <a:lnTo>
                  <a:pt x="2116223" y="4742236"/>
                </a:lnTo>
                <a:lnTo>
                  <a:pt x="2116223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8DF1566-43C3-97CB-0D0B-F86605FE8A4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8967" y="909468"/>
            <a:ext cx="16568314" cy="8918762"/>
          </a:xfrm>
          <a:prstGeom prst="rect">
            <a:avLst/>
          </a:prstGeom>
        </p:spPr>
      </p:pic>
      <p:sp>
        <p:nvSpPr>
          <p:cNvPr id="14" name="Freeform 14"/>
          <p:cNvSpPr/>
          <p:nvPr/>
        </p:nvSpPr>
        <p:spPr>
          <a:xfrm>
            <a:off x="16936457" y="7810500"/>
            <a:ext cx="997102" cy="2342160"/>
          </a:xfrm>
          <a:custGeom>
            <a:avLst/>
            <a:gdLst/>
            <a:ahLst/>
            <a:cxnLst/>
            <a:rect l="l" t="t" r="r" b="b"/>
            <a:pathLst>
              <a:path w="2128948" h="4564463">
                <a:moveTo>
                  <a:pt x="0" y="0"/>
                </a:moveTo>
                <a:lnTo>
                  <a:pt x="2128948" y="0"/>
                </a:lnTo>
                <a:lnTo>
                  <a:pt x="2128948" y="4564463"/>
                </a:lnTo>
                <a:lnTo>
                  <a:pt x="0" y="45644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043CA79-3C59-83EA-2B2C-A862113AB2F9}"/>
              </a:ext>
            </a:extLst>
          </p:cNvPr>
          <p:cNvGrpSpPr/>
          <p:nvPr/>
        </p:nvGrpSpPr>
        <p:grpSpPr>
          <a:xfrm>
            <a:off x="4780127" y="-6615"/>
            <a:ext cx="7535466" cy="1187715"/>
            <a:chOff x="4780127" y="136746"/>
            <a:chExt cx="7535466" cy="1187715"/>
          </a:xfrm>
        </p:grpSpPr>
        <p:sp>
          <p:nvSpPr>
            <p:cNvPr id="20" name="Freeform 15">
              <a:extLst>
                <a:ext uri="{FF2B5EF4-FFF2-40B4-BE49-F238E27FC236}">
                  <a16:creationId xmlns:a16="http://schemas.microsoft.com/office/drawing/2014/main" id="{9FF474FE-6E58-1ED2-BC57-EF77B86014EC}"/>
                </a:ext>
              </a:extLst>
            </p:cNvPr>
            <p:cNvSpPr/>
            <p:nvPr/>
          </p:nvSpPr>
          <p:spPr>
            <a:xfrm>
              <a:off x="5648945" y="136746"/>
              <a:ext cx="6009655" cy="1187715"/>
            </a:xfrm>
            <a:custGeom>
              <a:avLst/>
              <a:gdLst/>
              <a:ahLst/>
              <a:cxnLst/>
              <a:rect l="l" t="t" r="r" b="b"/>
              <a:pathLst>
                <a:path w="6332438" h="1542812">
                  <a:moveTo>
                    <a:pt x="0" y="0"/>
                  </a:moveTo>
                  <a:lnTo>
                    <a:pt x="6332438" y="0"/>
                  </a:lnTo>
                  <a:lnTo>
                    <a:pt x="6332438" y="1542812"/>
                  </a:lnTo>
                  <a:lnTo>
                    <a:pt x="0" y="15428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TextBox 18">
              <a:extLst>
                <a:ext uri="{FF2B5EF4-FFF2-40B4-BE49-F238E27FC236}">
                  <a16:creationId xmlns:a16="http://schemas.microsoft.com/office/drawing/2014/main" id="{30AD1A38-76C9-C34B-14B6-A78E2E26E23C}"/>
                </a:ext>
              </a:extLst>
            </p:cNvPr>
            <p:cNvSpPr txBox="1"/>
            <p:nvPr/>
          </p:nvSpPr>
          <p:spPr>
            <a:xfrm rot="7395">
              <a:off x="4780127" y="260988"/>
              <a:ext cx="7535466" cy="7903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720"/>
                </a:lnSpc>
              </a:pPr>
              <a:r>
                <a:rPr lang="en-US" sz="4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</a:t>
              </a:r>
              <a:r>
                <a:rPr lang="en-US" sz="4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r>
                <a:rPr lang="en-US" sz="4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endPara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531698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26635" y="36112"/>
            <a:ext cx="20399600" cy="10287000"/>
            <a:chOff x="0" y="0"/>
            <a:chExt cx="27199466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3483466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381000" y="1005140"/>
            <a:ext cx="17526000" cy="8885771"/>
            <a:chOff x="0" y="0"/>
            <a:chExt cx="4080594" cy="207332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080594" cy="2073326"/>
            </a:xfrm>
            <a:custGeom>
              <a:avLst/>
              <a:gdLst/>
              <a:ahLst/>
              <a:cxnLst/>
              <a:rect l="l" t="t" r="r" b="b"/>
              <a:pathLst>
                <a:path w="4080594" h="2073326">
                  <a:moveTo>
                    <a:pt x="25484" y="0"/>
                  </a:moveTo>
                  <a:lnTo>
                    <a:pt x="4055110" y="0"/>
                  </a:lnTo>
                  <a:cubicBezTo>
                    <a:pt x="4061869" y="0"/>
                    <a:pt x="4068351" y="2685"/>
                    <a:pt x="4073130" y="7464"/>
                  </a:cubicBezTo>
                  <a:cubicBezTo>
                    <a:pt x="4077909" y="12243"/>
                    <a:pt x="4080594" y="18725"/>
                    <a:pt x="4080594" y="25484"/>
                  </a:cubicBezTo>
                  <a:lnTo>
                    <a:pt x="4080594" y="2047842"/>
                  </a:lnTo>
                  <a:cubicBezTo>
                    <a:pt x="4080594" y="2054601"/>
                    <a:pt x="4077909" y="2061083"/>
                    <a:pt x="4073130" y="2065862"/>
                  </a:cubicBezTo>
                  <a:cubicBezTo>
                    <a:pt x="4068351" y="2070641"/>
                    <a:pt x="4061869" y="2073326"/>
                    <a:pt x="4055110" y="2073326"/>
                  </a:cubicBezTo>
                  <a:lnTo>
                    <a:pt x="25484" y="2073326"/>
                  </a:lnTo>
                  <a:cubicBezTo>
                    <a:pt x="18725" y="2073326"/>
                    <a:pt x="12243" y="2070641"/>
                    <a:pt x="7464" y="2065862"/>
                  </a:cubicBezTo>
                  <a:cubicBezTo>
                    <a:pt x="2685" y="2061083"/>
                    <a:pt x="0" y="2054601"/>
                    <a:pt x="0" y="2047842"/>
                  </a:cubicBezTo>
                  <a:lnTo>
                    <a:pt x="0" y="25484"/>
                  </a:lnTo>
                  <a:cubicBezTo>
                    <a:pt x="0" y="18725"/>
                    <a:pt x="2685" y="12243"/>
                    <a:pt x="7464" y="7464"/>
                  </a:cubicBezTo>
                  <a:cubicBezTo>
                    <a:pt x="12243" y="2685"/>
                    <a:pt x="18725" y="0"/>
                    <a:pt x="25484" y="0"/>
                  </a:cubicBezTo>
                  <a:close/>
                </a:path>
              </a:pathLst>
            </a:custGeom>
            <a:solidFill>
              <a:srgbClr val="825445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4080594" cy="21019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81000" y="-938633"/>
            <a:ext cx="17526000" cy="1765390"/>
            <a:chOff x="0" y="0"/>
            <a:chExt cx="4080594" cy="46495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080594" cy="464959"/>
            </a:xfrm>
            <a:custGeom>
              <a:avLst/>
              <a:gdLst/>
              <a:ahLst/>
              <a:cxnLst/>
              <a:rect l="l" t="t" r="r" b="b"/>
              <a:pathLst>
                <a:path w="4080594" h="464959">
                  <a:moveTo>
                    <a:pt x="25484" y="0"/>
                  </a:moveTo>
                  <a:lnTo>
                    <a:pt x="4055110" y="0"/>
                  </a:lnTo>
                  <a:cubicBezTo>
                    <a:pt x="4061869" y="0"/>
                    <a:pt x="4068351" y="2685"/>
                    <a:pt x="4073130" y="7464"/>
                  </a:cubicBezTo>
                  <a:cubicBezTo>
                    <a:pt x="4077909" y="12243"/>
                    <a:pt x="4080594" y="18725"/>
                    <a:pt x="4080594" y="25484"/>
                  </a:cubicBezTo>
                  <a:lnTo>
                    <a:pt x="4080594" y="439475"/>
                  </a:lnTo>
                  <a:cubicBezTo>
                    <a:pt x="4080594" y="446233"/>
                    <a:pt x="4077909" y="452715"/>
                    <a:pt x="4073130" y="457495"/>
                  </a:cubicBezTo>
                  <a:cubicBezTo>
                    <a:pt x="4068351" y="462274"/>
                    <a:pt x="4061869" y="464959"/>
                    <a:pt x="4055110" y="464959"/>
                  </a:cubicBezTo>
                  <a:lnTo>
                    <a:pt x="25484" y="464959"/>
                  </a:lnTo>
                  <a:cubicBezTo>
                    <a:pt x="11410" y="464959"/>
                    <a:pt x="0" y="453549"/>
                    <a:pt x="0" y="439475"/>
                  </a:cubicBezTo>
                  <a:lnTo>
                    <a:pt x="0" y="25484"/>
                  </a:lnTo>
                  <a:cubicBezTo>
                    <a:pt x="0" y="18725"/>
                    <a:pt x="2685" y="12243"/>
                    <a:pt x="7464" y="7464"/>
                  </a:cubicBezTo>
                  <a:cubicBezTo>
                    <a:pt x="12243" y="2685"/>
                    <a:pt x="18725" y="0"/>
                    <a:pt x="25484" y="0"/>
                  </a:cubicBezTo>
                  <a:close/>
                </a:path>
              </a:pathLst>
            </a:custGeom>
            <a:solidFill>
              <a:srgbClr val="825445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4080594" cy="4935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937625" y="1866900"/>
            <a:ext cx="16512175" cy="7653102"/>
            <a:chOff x="0" y="0"/>
            <a:chExt cx="3857210" cy="1652215"/>
          </a:xfrm>
          <a:solidFill>
            <a:schemeClr val="bg1"/>
          </a:solidFill>
        </p:grpSpPr>
        <p:sp>
          <p:nvSpPr>
            <p:cNvPr id="12" name="Freeform 12"/>
            <p:cNvSpPr/>
            <p:nvPr/>
          </p:nvSpPr>
          <p:spPr>
            <a:xfrm>
              <a:off x="0" y="0"/>
              <a:ext cx="3857210" cy="1652215"/>
            </a:xfrm>
            <a:custGeom>
              <a:avLst/>
              <a:gdLst/>
              <a:ahLst/>
              <a:cxnLst/>
              <a:rect l="l" t="t" r="r" b="b"/>
              <a:pathLst>
                <a:path w="3857210" h="1652215">
                  <a:moveTo>
                    <a:pt x="26960" y="0"/>
                  </a:moveTo>
                  <a:lnTo>
                    <a:pt x="3830250" y="0"/>
                  </a:lnTo>
                  <a:cubicBezTo>
                    <a:pt x="3845140" y="0"/>
                    <a:pt x="3857210" y="12070"/>
                    <a:pt x="3857210" y="26960"/>
                  </a:cubicBezTo>
                  <a:lnTo>
                    <a:pt x="3857210" y="1625255"/>
                  </a:lnTo>
                  <a:cubicBezTo>
                    <a:pt x="3857210" y="1640145"/>
                    <a:pt x="3845140" y="1652215"/>
                    <a:pt x="3830250" y="1652215"/>
                  </a:cubicBezTo>
                  <a:lnTo>
                    <a:pt x="26960" y="1652215"/>
                  </a:lnTo>
                  <a:cubicBezTo>
                    <a:pt x="12070" y="1652215"/>
                    <a:pt x="0" y="1640145"/>
                    <a:pt x="0" y="1625255"/>
                  </a:cubicBezTo>
                  <a:lnTo>
                    <a:pt x="0" y="26960"/>
                  </a:lnTo>
                  <a:cubicBezTo>
                    <a:pt x="0" y="12070"/>
                    <a:pt x="12070" y="0"/>
                    <a:pt x="26960" y="0"/>
                  </a:cubicBezTo>
                  <a:close/>
                </a:path>
              </a:pathLst>
            </a:custGeom>
            <a:grpFill/>
            <a:ln w="38100" cap="rnd">
              <a:solidFill>
                <a:srgbClr val="AEA36F"/>
              </a:solidFill>
              <a:prstDash val="dash"/>
              <a:round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3857210" cy="168079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5" name="Freeform 15"/>
          <p:cNvSpPr/>
          <p:nvPr/>
        </p:nvSpPr>
        <p:spPr>
          <a:xfrm rot="5400000">
            <a:off x="8810760" y="-5671471"/>
            <a:ext cx="1079108" cy="13214228"/>
          </a:xfrm>
          <a:custGeom>
            <a:avLst/>
            <a:gdLst/>
            <a:ahLst/>
            <a:cxnLst/>
            <a:rect l="l" t="t" r="r" b="b"/>
            <a:pathLst>
              <a:path w="1079108" h="11510488">
                <a:moveTo>
                  <a:pt x="0" y="0"/>
                </a:moveTo>
                <a:lnTo>
                  <a:pt x="1079108" y="0"/>
                </a:lnTo>
                <a:lnTo>
                  <a:pt x="1079108" y="11510488"/>
                </a:lnTo>
                <a:lnTo>
                  <a:pt x="0" y="115104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9601665" flipH="1">
            <a:off x="-465718" y="-1702632"/>
            <a:ext cx="2116223" cy="4742236"/>
          </a:xfrm>
          <a:custGeom>
            <a:avLst/>
            <a:gdLst/>
            <a:ahLst/>
            <a:cxnLst/>
            <a:rect l="l" t="t" r="r" b="b"/>
            <a:pathLst>
              <a:path w="2116223" h="4742236">
                <a:moveTo>
                  <a:pt x="2116223" y="0"/>
                </a:moveTo>
                <a:lnTo>
                  <a:pt x="0" y="0"/>
                </a:lnTo>
                <a:lnTo>
                  <a:pt x="0" y="4742236"/>
                </a:lnTo>
                <a:lnTo>
                  <a:pt x="2116223" y="4742236"/>
                </a:lnTo>
                <a:lnTo>
                  <a:pt x="2116223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6776060" y="7391902"/>
            <a:ext cx="1343626" cy="2857500"/>
          </a:xfrm>
          <a:custGeom>
            <a:avLst/>
            <a:gdLst/>
            <a:ahLst/>
            <a:cxnLst/>
            <a:rect l="l" t="t" r="r" b="b"/>
            <a:pathLst>
              <a:path w="2128948" h="4564463">
                <a:moveTo>
                  <a:pt x="0" y="0"/>
                </a:moveTo>
                <a:lnTo>
                  <a:pt x="2128948" y="0"/>
                </a:lnTo>
                <a:lnTo>
                  <a:pt x="2128948" y="4564463"/>
                </a:lnTo>
                <a:lnTo>
                  <a:pt x="0" y="456446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11A8DE2-CD06-B932-87CF-7A8B372C7224}"/>
              </a:ext>
            </a:extLst>
          </p:cNvPr>
          <p:cNvGrpSpPr/>
          <p:nvPr/>
        </p:nvGrpSpPr>
        <p:grpSpPr>
          <a:xfrm>
            <a:off x="5256241" y="800100"/>
            <a:ext cx="7535466" cy="1252719"/>
            <a:chOff x="4705861" y="1886308"/>
            <a:chExt cx="7535466" cy="1252719"/>
          </a:xfrm>
        </p:grpSpPr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1876CB34-CF2D-AA91-D84A-CBEE69742A50}"/>
                </a:ext>
              </a:extLst>
            </p:cNvPr>
            <p:cNvSpPr/>
            <p:nvPr/>
          </p:nvSpPr>
          <p:spPr>
            <a:xfrm>
              <a:off x="5011245" y="1886308"/>
              <a:ext cx="6849755" cy="1252719"/>
            </a:xfrm>
            <a:custGeom>
              <a:avLst/>
              <a:gdLst/>
              <a:ahLst/>
              <a:cxnLst/>
              <a:rect l="l" t="t" r="r" b="b"/>
              <a:pathLst>
                <a:path w="6332438" h="1542812">
                  <a:moveTo>
                    <a:pt x="0" y="0"/>
                  </a:moveTo>
                  <a:lnTo>
                    <a:pt x="6332438" y="0"/>
                  </a:lnTo>
                  <a:lnTo>
                    <a:pt x="6332438" y="1542812"/>
                  </a:lnTo>
                  <a:lnTo>
                    <a:pt x="0" y="15428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TextBox 18">
              <a:extLst>
                <a:ext uri="{FF2B5EF4-FFF2-40B4-BE49-F238E27FC236}">
                  <a16:creationId xmlns:a16="http://schemas.microsoft.com/office/drawing/2014/main" id="{FDDEC06C-9503-6C02-0D4C-66418195B047}"/>
                </a:ext>
              </a:extLst>
            </p:cNvPr>
            <p:cNvSpPr txBox="1"/>
            <p:nvPr/>
          </p:nvSpPr>
          <p:spPr>
            <a:xfrm rot="7395">
              <a:off x="4705861" y="2054770"/>
              <a:ext cx="7535466" cy="7903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672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Chương</a:t>
              </a:r>
              <a:r>
                <a:rPr kumimoji="0" lang="en-US" sz="4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trình</a:t>
              </a:r>
              <a:endParaRPr kumimoji="0" lang="en-US" sz="4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07E639DA-36B3-AFC2-F787-9C3274BDF69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03800" y="2073749"/>
            <a:ext cx="15742454" cy="73305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873759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91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93410" y="0"/>
            <a:ext cx="20399600" cy="10287000"/>
            <a:chOff x="0" y="0"/>
            <a:chExt cx="27199466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3483466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813294" y="647700"/>
            <a:ext cx="16727515" cy="9059322"/>
            <a:chOff x="0" y="-28575"/>
            <a:chExt cx="4405601" cy="234239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405600" cy="2313822"/>
            </a:xfrm>
            <a:custGeom>
              <a:avLst/>
              <a:gdLst/>
              <a:ahLst/>
              <a:cxnLst/>
              <a:rect l="l" t="t" r="r" b="b"/>
              <a:pathLst>
                <a:path w="4405600" h="2240293">
                  <a:moveTo>
                    <a:pt x="23604" y="0"/>
                  </a:moveTo>
                  <a:lnTo>
                    <a:pt x="4381996" y="0"/>
                  </a:lnTo>
                  <a:cubicBezTo>
                    <a:pt x="4395033" y="0"/>
                    <a:pt x="4405600" y="10568"/>
                    <a:pt x="4405600" y="23604"/>
                  </a:cubicBezTo>
                  <a:lnTo>
                    <a:pt x="4405600" y="2216689"/>
                  </a:lnTo>
                  <a:cubicBezTo>
                    <a:pt x="4405600" y="2222949"/>
                    <a:pt x="4403114" y="2228953"/>
                    <a:pt x="4398687" y="2233379"/>
                  </a:cubicBezTo>
                  <a:cubicBezTo>
                    <a:pt x="4394260" y="2237806"/>
                    <a:pt x="4388257" y="2240293"/>
                    <a:pt x="4381996" y="2240293"/>
                  </a:cubicBezTo>
                  <a:lnTo>
                    <a:pt x="23604" y="2240293"/>
                  </a:lnTo>
                  <a:cubicBezTo>
                    <a:pt x="10568" y="2240293"/>
                    <a:pt x="0" y="2229725"/>
                    <a:pt x="0" y="2216689"/>
                  </a:cubicBezTo>
                  <a:lnTo>
                    <a:pt x="0" y="23604"/>
                  </a:lnTo>
                  <a:cubicBezTo>
                    <a:pt x="0" y="10568"/>
                    <a:pt x="10568" y="0"/>
                    <a:pt x="23604" y="0"/>
                  </a:cubicBezTo>
                  <a:close/>
                </a:path>
              </a:pathLst>
            </a:custGeom>
            <a:solidFill>
              <a:srgbClr val="F7EFE2"/>
            </a:solidFill>
            <a:ln cap="rnd">
              <a:noFill/>
              <a:prstDash val="dash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4405601" cy="22688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315826" y="1104900"/>
            <a:ext cx="15729857" cy="8317745"/>
            <a:chOff x="0" y="0"/>
            <a:chExt cx="4142843" cy="202857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142843" cy="2028572"/>
            </a:xfrm>
            <a:custGeom>
              <a:avLst/>
              <a:gdLst/>
              <a:ahLst/>
              <a:cxnLst/>
              <a:rect l="l" t="t" r="r" b="b"/>
              <a:pathLst>
                <a:path w="4142843" h="2028572">
                  <a:moveTo>
                    <a:pt x="25101" y="0"/>
                  </a:moveTo>
                  <a:lnTo>
                    <a:pt x="4117742" y="0"/>
                  </a:lnTo>
                  <a:cubicBezTo>
                    <a:pt x="4124399" y="0"/>
                    <a:pt x="4130784" y="2645"/>
                    <a:pt x="4135491" y="7352"/>
                  </a:cubicBezTo>
                  <a:cubicBezTo>
                    <a:pt x="4140198" y="12059"/>
                    <a:pt x="4142843" y="18444"/>
                    <a:pt x="4142843" y="25101"/>
                  </a:cubicBezTo>
                  <a:lnTo>
                    <a:pt x="4142843" y="2003471"/>
                  </a:lnTo>
                  <a:cubicBezTo>
                    <a:pt x="4142843" y="2010128"/>
                    <a:pt x="4140198" y="2016513"/>
                    <a:pt x="4135491" y="2021220"/>
                  </a:cubicBezTo>
                  <a:cubicBezTo>
                    <a:pt x="4130784" y="2025928"/>
                    <a:pt x="4124399" y="2028572"/>
                    <a:pt x="4117742" y="2028572"/>
                  </a:cubicBezTo>
                  <a:lnTo>
                    <a:pt x="25101" y="2028572"/>
                  </a:lnTo>
                  <a:cubicBezTo>
                    <a:pt x="11238" y="2028572"/>
                    <a:pt x="0" y="2017334"/>
                    <a:pt x="0" y="2003471"/>
                  </a:cubicBezTo>
                  <a:lnTo>
                    <a:pt x="0" y="25101"/>
                  </a:lnTo>
                  <a:cubicBezTo>
                    <a:pt x="0" y="18444"/>
                    <a:pt x="2645" y="12059"/>
                    <a:pt x="7352" y="7352"/>
                  </a:cubicBezTo>
                  <a:cubicBezTo>
                    <a:pt x="12059" y="2645"/>
                    <a:pt x="18444" y="0"/>
                    <a:pt x="25101" y="0"/>
                  </a:cubicBezTo>
                  <a:close/>
                </a:path>
              </a:pathLst>
            </a:custGeom>
            <a:solidFill>
              <a:schemeClr val="bg1"/>
            </a:solidFill>
            <a:ln w="38100" cap="rnd">
              <a:solidFill>
                <a:srgbClr val="8A5F36"/>
              </a:solidFill>
              <a:prstDash val="dash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4142843" cy="20571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9" name="Freeform 15">
            <a:extLst>
              <a:ext uri="{FF2B5EF4-FFF2-40B4-BE49-F238E27FC236}">
                <a16:creationId xmlns:a16="http://schemas.microsoft.com/office/drawing/2014/main" id="{FBDE6FD3-1BFB-FEE7-D905-5C83CE11C41D}"/>
              </a:ext>
            </a:extLst>
          </p:cNvPr>
          <p:cNvSpPr/>
          <p:nvPr/>
        </p:nvSpPr>
        <p:spPr>
          <a:xfrm>
            <a:off x="6039235" y="258602"/>
            <a:ext cx="6332438" cy="1252719"/>
          </a:xfrm>
          <a:custGeom>
            <a:avLst/>
            <a:gdLst/>
            <a:ahLst/>
            <a:cxnLst/>
            <a:rect l="l" t="t" r="r" b="b"/>
            <a:pathLst>
              <a:path w="6332438" h="1542812">
                <a:moveTo>
                  <a:pt x="0" y="0"/>
                </a:moveTo>
                <a:lnTo>
                  <a:pt x="6332438" y="0"/>
                </a:lnTo>
                <a:lnTo>
                  <a:pt x="6332438" y="1542812"/>
                </a:lnTo>
                <a:lnTo>
                  <a:pt x="0" y="15428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18">
            <a:extLst>
              <a:ext uri="{FF2B5EF4-FFF2-40B4-BE49-F238E27FC236}">
                <a16:creationId xmlns:a16="http://schemas.microsoft.com/office/drawing/2014/main" id="{01B62FF1-1A79-87D1-065B-B2C358ADB88E}"/>
              </a:ext>
            </a:extLst>
          </p:cNvPr>
          <p:cNvSpPr txBox="1"/>
          <p:nvPr/>
        </p:nvSpPr>
        <p:spPr>
          <a:xfrm rot="7395">
            <a:off x="5170417" y="447848"/>
            <a:ext cx="7535466" cy="790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7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Khám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phá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15855470" y="6735779"/>
            <a:ext cx="2250820" cy="3501413"/>
          </a:xfrm>
          <a:custGeom>
            <a:avLst/>
            <a:gdLst/>
            <a:ahLst/>
            <a:cxnLst/>
            <a:rect l="l" t="t" r="r" b="b"/>
            <a:pathLst>
              <a:path w="4341807" h="6797350">
                <a:moveTo>
                  <a:pt x="0" y="0"/>
                </a:moveTo>
                <a:lnTo>
                  <a:pt x="4341808" y="0"/>
                </a:lnTo>
                <a:lnTo>
                  <a:pt x="4341808" y="6797349"/>
                </a:lnTo>
                <a:lnTo>
                  <a:pt x="0" y="679734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3134439">
            <a:off x="-12635" y="321285"/>
            <a:ext cx="2509903" cy="2020817"/>
          </a:xfrm>
          <a:custGeom>
            <a:avLst/>
            <a:gdLst/>
            <a:ahLst/>
            <a:cxnLst/>
            <a:rect l="l" t="t" r="r" b="b"/>
            <a:pathLst>
              <a:path w="4433864" h="3563300">
                <a:moveTo>
                  <a:pt x="0" y="0"/>
                </a:moveTo>
                <a:lnTo>
                  <a:pt x="4433864" y="0"/>
                </a:lnTo>
                <a:lnTo>
                  <a:pt x="4433864" y="3563299"/>
                </a:lnTo>
                <a:lnTo>
                  <a:pt x="0" y="356329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F9630FD-D9DA-62D1-54F3-8FD8E4B3883B}"/>
              </a:ext>
            </a:extLst>
          </p:cNvPr>
          <p:cNvSpPr txBox="1"/>
          <p:nvPr/>
        </p:nvSpPr>
        <p:spPr>
          <a:xfrm>
            <a:off x="2055360" y="5234314"/>
            <a:ext cx="14300188" cy="24243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vi-VN" sz="4000" dirty="0"/>
              <a:t>Trong cấu trúc này </a:t>
            </a:r>
            <a:r>
              <a:rPr lang="vi-VN" sz="4000" dirty="0">
                <a:solidFill>
                  <a:srgbClr val="FF0000"/>
                </a:solidFill>
              </a:rPr>
              <a:t>&lt;công việc 1&gt; </a:t>
            </a:r>
            <a:r>
              <a:rPr lang="vi-VN" sz="4000" dirty="0"/>
              <a:t>sẽ được thực hiện nếu </a:t>
            </a:r>
            <a:r>
              <a:rPr lang="vi-VN" sz="4000" dirty="0">
                <a:solidFill>
                  <a:srgbClr val="FF0000"/>
                </a:solidFill>
              </a:rPr>
              <a:t>&lt;điều kiện&gt;</a:t>
            </a:r>
            <a:r>
              <a:rPr lang="vi-VN" sz="4000" dirty="0"/>
              <a:t> đúng. Nếu </a:t>
            </a:r>
            <a:r>
              <a:rPr lang="vi-VN" sz="4000" dirty="0">
                <a:solidFill>
                  <a:srgbClr val="FF0000"/>
                </a:solidFill>
              </a:rPr>
              <a:t>&lt;điều kiện&gt; </a:t>
            </a:r>
            <a:r>
              <a:rPr lang="vi-VN" sz="4000" dirty="0"/>
              <a:t>không đúng thì thực hiện </a:t>
            </a:r>
            <a:r>
              <a:rPr lang="vi-VN" sz="4000" dirty="0">
                <a:solidFill>
                  <a:srgbClr val="FF0000"/>
                </a:solidFill>
              </a:rPr>
              <a:t>&lt;công việc 2&gt;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527CD2D-5DE7-9D43-3AFD-C7E70FCCF7BC}"/>
              </a:ext>
            </a:extLst>
          </p:cNvPr>
          <p:cNvSpPr txBox="1"/>
          <p:nvPr/>
        </p:nvSpPr>
        <p:spPr>
          <a:xfrm>
            <a:off x="1778932" y="2333701"/>
            <a:ext cx="14377117" cy="24096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Cấu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trúc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rẽ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nhánh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dạng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đủ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dạng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</a:p>
          <a:p>
            <a:pPr marL="0" marR="0" lvl="0" indent="1770063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Nếu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&lt;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kiện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&gt;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thì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&lt;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công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việc1&gt;</a:t>
            </a:r>
          </a:p>
          <a:p>
            <a:pPr marL="0" marR="0" lvl="0" indent="1770063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nếu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không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thì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&lt;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công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việc2&gt;</a:t>
            </a:r>
          </a:p>
        </p:txBody>
      </p:sp>
    </p:spTree>
    <p:extLst>
      <p:ext uri="{BB962C8B-B14F-4D97-AF65-F5344CB8AC3E}">
        <p14:creationId xmlns:p14="http://schemas.microsoft.com/office/powerpoint/2010/main" val="2960246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446</TotalTime>
  <Words>541</Words>
  <Application>Microsoft Office PowerPoint</Application>
  <PresentationFormat>Custom</PresentationFormat>
  <Paragraphs>59</Paragraphs>
  <Slides>18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Balsamiq Sans Bold</vt:lpstr>
      <vt:lpstr>Wingdings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Class Agenda Presentation in Colorful Illustrative Style</dc:title>
  <cp:lastModifiedBy>Admin</cp:lastModifiedBy>
  <cp:revision>29</cp:revision>
  <dcterms:created xsi:type="dcterms:W3CDTF">2006-08-16T00:00:00Z</dcterms:created>
  <dcterms:modified xsi:type="dcterms:W3CDTF">2024-06-04T02:52:05Z</dcterms:modified>
  <dc:identifier>DAGEvgh5pV8</dc:identifier>
</cp:coreProperties>
</file>