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7" r:id="rId6"/>
    <p:sldMasterId id="2147483711" r:id="rId7"/>
    <p:sldMasterId id="2147483725" r:id="rId8"/>
  </p:sldMasterIdLst>
  <p:notesMasterIdLst>
    <p:notesMasterId r:id="rId13"/>
  </p:notesMasterIdLst>
  <p:sldIdLst>
    <p:sldId id="257" r:id="rId9"/>
    <p:sldId id="258" r:id="rId10"/>
    <p:sldId id="271" r:id="rId11"/>
    <p:sldId id="265" r:id="rId12"/>
    <p:sldId id="272" r:id="rId14"/>
    <p:sldId id="266" r:id="rId15"/>
    <p:sldId id="267" r:id="rId16"/>
    <p:sldId id="268" r:id="rId17"/>
    <p:sldId id="269" r:id="rId18"/>
    <p:sldId id="273" r:id="rId19"/>
    <p:sldId id="276" r:id="rId20"/>
    <p:sldId id="277" r:id="rId21"/>
    <p:sldId id="279" r:id="rId22"/>
    <p:sldId id="278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0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0.xml"/><Relationship Id="rId4" Type="http://schemas.openxmlformats.org/officeDocument/2006/relationships/image" Target="../media/image28.png"/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0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0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3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24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5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  <a:endParaRPr lang="en-US" altLang="zh-CN" sz="4800" b="1" i="1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382645" y="141605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https://www.facebook.com/huongthaoGADT/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145" y="365125"/>
            <a:ext cx="9303385" cy="744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660" y="1296035"/>
            <a:ext cx="7269480" cy="5390515"/>
          </a:xfrm>
          <a:prstGeom prst="rect">
            <a:avLst/>
          </a:prstGeom>
        </p:spPr>
      </p:pic>
      <p:cxnSp>
        <p:nvCxnSpPr>
          <p:cNvPr id="7" name="Curved Connector 6"/>
          <p:cNvCxnSpPr/>
          <p:nvPr/>
        </p:nvCxnSpPr>
        <p:spPr>
          <a:xfrm rot="10800000" flipV="1">
            <a:off x="4675505" y="3895090"/>
            <a:ext cx="1379220" cy="1308100"/>
          </a:xfrm>
          <a:prstGeom prst="curvedConnector3">
            <a:avLst>
              <a:gd name="adj1" fmla="val 49954"/>
            </a:avLst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5400000" flipV="1">
            <a:off x="3458210" y="4006215"/>
            <a:ext cx="2454910" cy="81280"/>
          </a:xfrm>
          <a:prstGeom prst="curvedConnector3">
            <a:avLst>
              <a:gd name="adj1" fmla="val 50026"/>
            </a:avLst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>
            <a:off x="2874645" y="3504565"/>
            <a:ext cx="3154680" cy="1358900"/>
          </a:xfrm>
          <a:prstGeom prst="curvedConnector3">
            <a:avLst>
              <a:gd name="adj1" fmla="val 50020"/>
            </a:avLst>
          </a:prstGeom>
          <a:ln w="31750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0800000" flipV="1">
            <a:off x="4005580" y="4259580"/>
            <a:ext cx="3103245" cy="1713865"/>
          </a:xfrm>
          <a:prstGeom prst="curvedConnector3">
            <a:avLst>
              <a:gd name="adj1" fmla="val 49990"/>
            </a:avLst>
          </a:prstGeom>
          <a:ln w="31750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5400000" flipV="1">
            <a:off x="4898390" y="4188460"/>
            <a:ext cx="2718435" cy="385445"/>
          </a:xfrm>
          <a:prstGeom prst="curvedConnector3">
            <a:avLst>
              <a:gd name="adj1" fmla="val 50012"/>
            </a:avLst>
          </a:prstGeom>
          <a:ln w="44450"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>
            <a:off x="6226810" y="4128135"/>
            <a:ext cx="1866900" cy="1419860"/>
          </a:xfrm>
          <a:prstGeom prst="curvedConnector3">
            <a:avLst>
              <a:gd name="adj1" fmla="val 50034"/>
            </a:avLst>
          </a:prstGeom>
          <a:ln w="44450"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5400000" flipV="1">
            <a:off x="6090285" y="3849370"/>
            <a:ext cx="2099310" cy="588010"/>
          </a:xfrm>
          <a:prstGeom prst="curvedConnector3">
            <a:avLst>
              <a:gd name="adj1" fmla="val 50030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5243195" y="3164840"/>
            <a:ext cx="2140585" cy="2007870"/>
          </a:xfrm>
          <a:prstGeom prst="curvedConnector3">
            <a:avLst>
              <a:gd name="adj1" fmla="val 50015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6754495" y="4625340"/>
            <a:ext cx="669925" cy="527050"/>
          </a:xfrm>
          <a:prstGeom prst="curvedConnector3">
            <a:avLst>
              <a:gd name="adj1" fmla="val 50047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>
            <a:off x="4533265" y="4077335"/>
            <a:ext cx="2708275" cy="1105535"/>
          </a:xfrm>
          <a:prstGeom prst="curvedConnector3">
            <a:avLst>
              <a:gd name="adj1" fmla="val 50012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  <p:pic>
        <p:nvPicPr>
          <p:cNvPr id="17" name="Content Placeholder 16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6145" y="0"/>
            <a:ext cx="9302750" cy="200596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25845" y="10712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2</a:t>
            </a:r>
            <a:endParaRPr lang="en-US" sz="4400"/>
          </a:p>
        </p:txBody>
      </p:sp>
      <p:sp>
        <p:nvSpPr>
          <p:cNvPr id="19" name="Rounded Rectangle 18"/>
          <p:cNvSpPr/>
          <p:nvPr/>
        </p:nvSpPr>
        <p:spPr>
          <a:xfrm>
            <a:off x="7424420" y="11093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2</a:t>
            </a:r>
            <a:endParaRPr lang="en-US" sz="4400"/>
          </a:p>
        </p:txBody>
      </p:sp>
      <p:sp>
        <p:nvSpPr>
          <p:cNvPr id="20" name="Rounded Rectangle 19"/>
          <p:cNvSpPr/>
          <p:nvPr/>
        </p:nvSpPr>
        <p:spPr>
          <a:xfrm>
            <a:off x="8631555" y="10712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4</a:t>
            </a:r>
            <a:endParaRPr lang="en-US" sz="4400"/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3858895" y="4625975"/>
            <a:ext cx="1227455" cy="1014095"/>
          </a:xfrm>
          <a:prstGeom prst="curvedConnector3">
            <a:avLst>
              <a:gd name="adj1" fmla="val 50026"/>
            </a:avLst>
          </a:prstGeom>
          <a:ln w="41275"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01395" y="1884045"/>
            <a:ext cx="10481945" cy="290131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93085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=</a:t>
            </a:r>
            <a:endParaRPr lang="en-US" sz="3200"/>
          </a:p>
        </p:txBody>
      </p:sp>
      <p:sp>
        <p:nvSpPr>
          <p:cNvPr id="6" name="Rounded Rectangle 5"/>
          <p:cNvSpPr/>
          <p:nvPr/>
        </p:nvSpPr>
        <p:spPr>
          <a:xfrm>
            <a:off x="3072765" y="403733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=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6358890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&gt;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6369050" y="403733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&lt;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9726295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&lt;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17575" y="605155"/>
            <a:ext cx="10356850" cy="361696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80" y="1789430"/>
            <a:ext cx="969010" cy="1119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1598295"/>
            <a:ext cx="1074420" cy="1272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0225" y="250825"/>
            <a:ext cx="10179050" cy="31330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58265" y="3895090"/>
            <a:ext cx="9269730" cy="2078355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Buổi chiều cửa hàng bán được số máy tính là:</a:t>
            </a:r>
            <a:endParaRPr lang="en-US" sz="3200"/>
          </a:p>
          <a:p>
            <a:pPr algn="ctr"/>
            <a:r>
              <a:rPr lang="en-US" sz="3200"/>
              <a:t>11 - 3 = 8 (máy)</a:t>
            </a:r>
            <a:endParaRPr lang="en-US" sz="3200"/>
          </a:p>
          <a:p>
            <a:pPr algn="ctr"/>
            <a:r>
              <a:rPr lang="en-US" sz="3200"/>
              <a:t>Đáp số: 8 máy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  <a:endParaRPr lang="en-US" altLang="x-none" sz="72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/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33: Ôn tập phép cộng, phép trừ trong phạm vi 100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6090" y="1440180"/>
            <a:ext cx="2717800" cy="669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1. Tính nhẩm</a:t>
            </a:r>
            <a:endParaRPr lang="en-US" sz="2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5" y="662940"/>
            <a:ext cx="6847840" cy="144653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27050" y="28098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7 + 7 = 14</a:t>
            </a:r>
            <a:endParaRPr lang="en-US" sz="3600"/>
          </a:p>
          <a:p>
            <a:pPr algn="ctr"/>
            <a:r>
              <a:rPr lang="en-US" sz="3600"/>
              <a:t>6 + 9 = 15</a:t>
            </a:r>
            <a:endParaRPr lang="en-US" sz="3600"/>
          </a:p>
          <a:p>
            <a:pPr algn="ctr"/>
            <a:r>
              <a:rPr lang="en-US" sz="3600"/>
              <a:t>12 - 4 = 8</a:t>
            </a:r>
            <a:endParaRPr lang="en-US" sz="3600"/>
          </a:p>
        </p:txBody>
      </p:sp>
      <p:sp>
        <p:nvSpPr>
          <p:cNvPr id="7" name="Rounded Rectangular Callout 6"/>
          <p:cNvSpPr/>
          <p:nvPr/>
        </p:nvSpPr>
        <p:spPr>
          <a:xfrm>
            <a:off x="3549650" y="277939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9 + 6 = 15</a:t>
            </a:r>
            <a:endParaRPr lang="en-US" sz="3600"/>
          </a:p>
          <a:p>
            <a:pPr algn="ctr"/>
            <a:r>
              <a:rPr lang="en-US" sz="3600"/>
              <a:t>4 + 8 = 12</a:t>
            </a:r>
            <a:endParaRPr lang="en-US" sz="3600"/>
          </a:p>
          <a:p>
            <a:pPr algn="ctr"/>
            <a:r>
              <a:rPr lang="en-US" sz="3600"/>
              <a:t>11 - 7 = 4</a:t>
            </a:r>
            <a:endParaRPr lang="en-US" sz="3600"/>
          </a:p>
        </p:txBody>
      </p:sp>
      <p:sp>
        <p:nvSpPr>
          <p:cNvPr id="8" name="Rounded Rectangular Callout 7"/>
          <p:cNvSpPr/>
          <p:nvPr/>
        </p:nvSpPr>
        <p:spPr>
          <a:xfrm>
            <a:off x="6450965" y="28098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8 + 4 = 12</a:t>
            </a:r>
            <a:endParaRPr lang="en-US" sz="3600"/>
          </a:p>
          <a:p>
            <a:pPr algn="ctr"/>
            <a:r>
              <a:rPr lang="en-US" sz="3600"/>
              <a:t>14 - 5 = 9</a:t>
            </a:r>
            <a:endParaRPr lang="en-US" sz="3600"/>
          </a:p>
          <a:p>
            <a:pPr algn="ctr"/>
            <a:r>
              <a:rPr lang="en-US" sz="3600"/>
              <a:t>15 - 9 = 6</a:t>
            </a:r>
            <a:endParaRPr lang="en-US" sz="3600"/>
          </a:p>
        </p:txBody>
      </p:sp>
      <p:sp>
        <p:nvSpPr>
          <p:cNvPr id="11" name="Rounded Rectangular Callout 10"/>
          <p:cNvSpPr/>
          <p:nvPr/>
        </p:nvSpPr>
        <p:spPr>
          <a:xfrm>
            <a:off x="9351645" y="27082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5 + 7 = 12</a:t>
            </a:r>
            <a:endParaRPr lang="en-US" sz="3600"/>
          </a:p>
          <a:p>
            <a:pPr algn="ctr"/>
            <a:r>
              <a:rPr lang="en-US" sz="3600"/>
              <a:t>15 - 6 = 9</a:t>
            </a:r>
            <a:endParaRPr lang="en-US" sz="3600"/>
          </a:p>
          <a:p>
            <a:pPr algn="ctr"/>
            <a:r>
              <a:rPr lang="en-US" sz="3600"/>
              <a:t>13 - 8 = 5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ontent Placeholder 20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0225" y="-88265"/>
            <a:ext cx="1564640" cy="1598295"/>
          </a:xfrm>
          <a:prstGeom prst="rect">
            <a:avLst/>
          </a:prstGeom>
        </p:spPr>
      </p:pic>
      <p:pic>
        <p:nvPicPr>
          <p:cNvPr id="4" name="Content Placeholder 3" descr="Captur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955" y="975360"/>
            <a:ext cx="10137140" cy="494601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988175" y="2699385"/>
            <a:ext cx="902335" cy="770890"/>
          </a:xfrm>
          <a:prstGeom prst="straightConnector1">
            <a:avLst/>
          </a:prstGeom>
          <a:ln w="412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525385" y="2151380"/>
            <a:ext cx="669290" cy="1065530"/>
          </a:xfrm>
          <a:prstGeom prst="straightConnector1">
            <a:avLst/>
          </a:prstGeom>
          <a:ln w="412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10830" y="2892425"/>
            <a:ext cx="1054735" cy="567690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73215" y="3358515"/>
            <a:ext cx="821690" cy="254000"/>
          </a:xfrm>
          <a:prstGeom prst="straightConnector1">
            <a:avLst/>
          </a:prstGeom>
          <a:ln w="412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21220" y="3439795"/>
            <a:ext cx="233045" cy="953770"/>
          </a:xfrm>
          <a:prstGeom prst="straightConnector1">
            <a:avLst/>
          </a:prstGeom>
          <a:ln w="412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286115" y="3571875"/>
            <a:ext cx="50800" cy="811530"/>
          </a:xfrm>
          <a:prstGeom prst="straightConnector1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951470" y="3084830"/>
            <a:ext cx="1095375" cy="679450"/>
          </a:xfrm>
          <a:prstGeom prst="straightConnector1">
            <a:avLst/>
          </a:prstGeom>
          <a:ln w="41275"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010" y="741045"/>
            <a:ext cx="8881745" cy="45745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193030" y="4585970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 b="1"/>
              <a:t>13</a:t>
            </a:r>
            <a:endParaRPr lang="en-US" sz="3000" b="1"/>
          </a:p>
        </p:txBody>
      </p:sp>
      <p:sp>
        <p:nvSpPr>
          <p:cNvPr id="11" name="Oval 10"/>
          <p:cNvSpPr/>
          <p:nvPr/>
        </p:nvSpPr>
        <p:spPr>
          <a:xfrm>
            <a:off x="7708265" y="43427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 b="1"/>
              <a:t>9</a:t>
            </a:r>
            <a:endParaRPr lang="en-US" sz="3000" b="1"/>
          </a:p>
        </p:txBody>
      </p:sp>
      <p:sp>
        <p:nvSpPr>
          <p:cNvPr id="12" name="Oval 11"/>
          <p:cNvSpPr/>
          <p:nvPr/>
        </p:nvSpPr>
        <p:spPr>
          <a:xfrm>
            <a:off x="6541770" y="282130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 b="1"/>
              <a:t>16</a:t>
            </a:r>
            <a:endParaRPr lang="en-US" sz="3000" b="1"/>
          </a:p>
        </p:txBody>
      </p:sp>
      <p:sp>
        <p:nvSpPr>
          <p:cNvPr id="13" name="Oval 12"/>
          <p:cNvSpPr/>
          <p:nvPr/>
        </p:nvSpPr>
        <p:spPr>
          <a:xfrm>
            <a:off x="5193030" y="135064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 b="1"/>
              <a:t>9</a:t>
            </a:r>
            <a:endParaRPr lang="en-US" sz="3000" b="1"/>
          </a:p>
        </p:txBody>
      </p:sp>
      <p:sp>
        <p:nvSpPr>
          <p:cNvPr id="14" name="Oval 13"/>
          <p:cNvSpPr/>
          <p:nvPr/>
        </p:nvSpPr>
        <p:spPr>
          <a:xfrm>
            <a:off x="3752215" y="28822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 b="1"/>
              <a:t>14</a:t>
            </a:r>
            <a:endParaRPr lang="en-US" sz="3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3" grpId="0" animBg="1"/>
      <p:bldP spid="13" grpId="1" animBg="1"/>
      <p:bldP spid="12" grpId="0" animBg="1"/>
      <p:bldP spid="12" grpId="1" animBg="1"/>
      <p:bldP spid="11" grpId="0" animBg="1"/>
      <p:bldP spid="11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140" y="239395"/>
            <a:ext cx="10012680" cy="41560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97480" y="4718050"/>
            <a:ext cx="6795770" cy="1287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Lớp 2A có số học sinh học võ là:</a:t>
            </a:r>
            <a:endParaRPr lang="en-US" sz="2800"/>
          </a:p>
          <a:p>
            <a:pPr algn="ctr"/>
            <a:r>
              <a:rPr lang="en-US" sz="2800"/>
              <a:t>8 + 5 = 13 (bạn)</a:t>
            </a:r>
            <a:endParaRPr lang="en-US" sz="2800"/>
          </a:p>
          <a:p>
            <a:pPr algn="ctr"/>
            <a:r>
              <a:rPr lang="en-US" sz="2800"/>
              <a:t>Đáp số 13 (bạn)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</Words>
  <Application>WPS Presentation</Application>
  <PresentationFormat>Widescreen</PresentationFormat>
  <Paragraphs>75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15</vt:i4>
      </vt:variant>
    </vt:vector>
  </HeadingPairs>
  <TitlesOfParts>
    <vt:vector size="40" baseType="lpstr">
      <vt:lpstr>Arial</vt:lpstr>
      <vt:lpstr>SimSun</vt:lpstr>
      <vt:lpstr>Wingdings</vt:lpstr>
      <vt:lpstr>方正卡通简体</vt:lpstr>
      <vt:lpstr>Wingdings 2</vt:lpstr>
      <vt:lpstr>Calibri</vt:lpstr>
      <vt:lpstr>ITC Avant Garde Std Bk</vt:lpstr>
      <vt:lpstr>Century Gothic</vt:lpstr>
      <vt:lpstr>Microsoft YaHei</vt:lpstr>
      <vt:lpstr>字魂17号-萌趣果冻体</vt:lpstr>
      <vt:lpstr>Segoe Print</vt:lpstr>
      <vt:lpstr>Tahoma</vt:lpstr>
      <vt:lpstr>Arial Rounded MT Bold</vt:lpstr>
      <vt:lpstr>Arial</vt:lpstr>
      <vt:lpstr>Arial Unicode MS</vt:lpstr>
      <vt:lpstr>黑体</vt:lpstr>
      <vt:lpstr>Franklin Gothic Book</vt:lpstr>
      <vt:lpstr>Franklin Gothic Medium</vt:lpstr>
      <vt:lpstr>Office 主题​​</vt:lpstr>
      <vt:lpstr>1_Default Design</vt:lpstr>
      <vt:lpstr>Trek</vt:lpstr>
      <vt:lpstr>1_Office 主题​​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4</cp:revision>
  <dcterms:created xsi:type="dcterms:W3CDTF">2021-05-22T03:38:00Z</dcterms:created>
  <dcterms:modified xsi:type="dcterms:W3CDTF">2021-05-29T03:47:38Z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