
<file path=[Content_Types].xml><?xml version="1.0" encoding="utf-8"?>
<Types xmlns="http://schemas.openxmlformats.org/package/2006/content-types">
  <Default Extension="GIF" ContentType="image/gif"/>
  <Default Extension="jpe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heme/theme4.xml" ContentType="application/vnd.openxmlformats-officedocument.theme+xml"/>
  <Override PartName="/ppt/notesSlides/notesSlide1.xml" ContentType="application/vnd.openxmlformats-officedocument.presentationml.notesSlide+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tags/tag348.xml" ContentType="application/vnd.openxmlformats-officedocument.presentationml.tags+xml"/>
  <Override PartName="/ppt/tags/tag349.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tags/tag358.xml" ContentType="application/vnd.openxmlformats-officedocument.presentationml.tags+xml"/>
  <Override PartName="/ppt/tags/tag359.xml" ContentType="application/vnd.openxmlformats-officedocument.presentationml.tags+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tags/tag364.xml" ContentType="application/vnd.openxmlformats-officedocument.presentationml.tags+xml"/>
  <Override PartName="/ppt/tags/tag365.xml" ContentType="application/vnd.openxmlformats-officedocument.presentationml.tags+xml"/>
  <Override PartName="/ppt/tags/tag366.xml" ContentType="application/vnd.openxmlformats-officedocument.presentationml.tags+xml"/>
  <Override PartName="/ppt/tags/tag367.xml" ContentType="application/vnd.openxmlformats-officedocument.presentationml.tags+xml"/>
  <Override PartName="/ppt/tags/tag368.xml" ContentType="application/vnd.openxmlformats-officedocument.presentationml.tags+xml"/>
  <Override PartName="/ppt/tags/tag369.xml" ContentType="application/vnd.openxmlformats-officedocument.presentationml.tags+xml"/>
  <Override PartName="/ppt/tags/tag370.xml" ContentType="application/vnd.openxmlformats-officedocument.presentationml.tags+xml"/>
  <Override PartName="/ppt/tags/tag371.xml" ContentType="application/vnd.openxmlformats-officedocument.presentationml.tags+xml"/>
  <Override PartName="/ppt/tags/tag372.xml" ContentType="application/vnd.openxmlformats-officedocument.presentationml.tags+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tags/tag376.xml" ContentType="application/vnd.openxmlformats-officedocument.presentationml.tags+xml"/>
  <Override PartName="/ppt/tags/tag377.xml" ContentType="application/vnd.openxmlformats-officedocument.presentationml.tags+xml"/>
  <Override PartName="/ppt/tags/tag378.xml" ContentType="application/vnd.openxmlformats-officedocument.presentationml.tags+xml"/>
  <Override PartName="/ppt/tags/tag379.xml" ContentType="application/vnd.openxmlformats-officedocument.presentationml.tags+xml"/>
  <Override PartName="/ppt/tags/tag380.xml" ContentType="application/vnd.openxmlformats-officedocument.presentationml.tags+xml"/>
  <Override PartName="/ppt/tags/tag381.xml" ContentType="application/vnd.openxmlformats-officedocument.presentationml.tags+xml"/>
  <Override PartName="/ppt/tags/tag382.xml" ContentType="application/vnd.openxmlformats-officedocument.presentationml.tags+xml"/>
  <Override PartName="/ppt/tags/tag383.xml" ContentType="application/vnd.openxmlformats-officedocument.presentationml.tags+xml"/>
  <Override PartName="/ppt/tags/tag384.xml" ContentType="application/vnd.openxmlformats-officedocument.presentationml.tags+xml"/>
  <Override PartName="/ppt/tags/tag385.xml" ContentType="application/vnd.openxmlformats-officedocument.presentationml.tags+xml"/>
  <Override PartName="/ppt/tags/tag386.xml" ContentType="application/vnd.openxmlformats-officedocument.presentationml.tags+xml"/>
  <Override PartName="/ppt/tags/tag387.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2" r:id="rId1"/>
    <p:sldMasterId id="2147483706" r:id="rId2"/>
    <p:sldMasterId id="2147483732" r:id="rId3"/>
  </p:sldMasterIdLst>
  <p:notesMasterIdLst>
    <p:notesMasterId r:id="rId25"/>
  </p:notesMasterIdLst>
  <p:sldIdLst>
    <p:sldId id="311" r:id="rId4"/>
    <p:sldId id="312" r:id="rId5"/>
    <p:sldId id="517" r:id="rId6"/>
    <p:sldId id="299" r:id="rId7"/>
    <p:sldId id="518" r:id="rId8"/>
    <p:sldId id="300" r:id="rId9"/>
    <p:sldId id="310" r:id="rId10"/>
    <p:sldId id="519" r:id="rId11"/>
    <p:sldId id="290" r:id="rId12"/>
    <p:sldId id="291" r:id="rId13"/>
    <p:sldId id="292" r:id="rId14"/>
    <p:sldId id="293" r:id="rId15"/>
    <p:sldId id="294" r:id="rId16"/>
    <p:sldId id="295" r:id="rId17"/>
    <p:sldId id="301" r:id="rId18"/>
    <p:sldId id="520" r:id="rId19"/>
    <p:sldId id="521" r:id="rId20"/>
    <p:sldId id="522" r:id="rId21"/>
    <p:sldId id="523" r:id="rId22"/>
    <p:sldId id="524" r:id="rId23"/>
    <p:sldId id="303"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7" d="100"/>
          <a:sy n="67" d="100"/>
        </p:scale>
        <p:origin x="644" y="40"/>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481C558-A3EB-4FE3-8507-3F0F4F12D85F}" type="datetimeFigureOut">
              <a:rPr lang="en-US" smtClean="0"/>
              <a:t>10/18/2023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54FD147-449F-4294-93C0-E03E0BEF6855}" type="slidenum">
              <a:rPr lang="en-US" smtClean="0"/>
              <a:t>‹#›</a:t>
            </a:fld>
            <a:endParaRPr lang="en-US"/>
          </a:p>
        </p:txBody>
      </p:sp>
    </p:spTree>
    <p:extLst>
      <p:ext uri="{BB962C8B-B14F-4D97-AF65-F5344CB8AC3E}">
        <p14:creationId xmlns:p14="http://schemas.microsoft.com/office/powerpoint/2010/main" val="16636681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75FB9E-CFCB-4329-A64F-10E5BC21EEC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思源黑体 CN Light" panose="020B0300000000000000"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思源黑体 CN Light" panose="020B0300000000000000" pitchFamily="34" charset="-122"/>
              <a:cs typeface="+mn-cs"/>
            </a:endParaRPr>
          </a:p>
        </p:txBody>
      </p:sp>
    </p:spTree>
    <p:extLst>
      <p:ext uri="{BB962C8B-B14F-4D97-AF65-F5344CB8AC3E}">
        <p14:creationId xmlns:p14="http://schemas.microsoft.com/office/powerpoint/2010/main" val="4308774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75FB9E-CFCB-4329-A64F-10E5BC21EEC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思源黑体 CN Light" panose="020B0300000000000000"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思源黑体 CN Light" panose="020B0300000000000000" pitchFamily="34" charset="-122"/>
              <a:cs typeface="+mn-cs"/>
            </a:endParaRPr>
          </a:p>
        </p:txBody>
      </p:sp>
    </p:spTree>
    <p:extLst>
      <p:ext uri="{BB962C8B-B14F-4D97-AF65-F5344CB8AC3E}">
        <p14:creationId xmlns:p14="http://schemas.microsoft.com/office/powerpoint/2010/main" val="11657215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75FB9E-CFCB-4329-A64F-10E5BC21EEC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思源黑体 CN Light" panose="020B0300000000000000"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思源黑体 CN Light" panose="020B0300000000000000" pitchFamily="34" charset="-122"/>
              <a:cs typeface="+mn-cs"/>
            </a:endParaRPr>
          </a:p>
        </p:txBody>
      </p:sp>
    </p:spTree>
    <p:extLst>
      <p:ext uri="{BB962C8B-B14F-4D97-AF65-F5344CB8AC3E}">
        <p14:creationId xmlns:p14="http://schemas.microsoft.com/office/powerpoint/2010/main" val="24480415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75FB9E-CFCB-4329-A64F-10E5BC21EEC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思源黑体 CN Light" panose="020B0300000000000000"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思源黑体 CN Light" panose="020B0300000000000000" pitchFamily="34" charset="-122"/>
              <a:cs typeface="+mn-cs"/>
            </a:endParaRPr>
          </a:p>
        </p:txBody>
      </p:sp>
    </p:spTree>
    <p:extLst>
      <p:ext uri="{BB962C8B-B14F-4D97-AF65-F5344CB8AC3E}">
        <p14:creationId xmlns:p14="http://schemas.microsoft.com/office/powerpoint/2010/main" val="27738486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75FB9E-CFCB-4329-A64F-10E5BC21EEC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思源黑体 CN Light" panose="020B0300000000000000"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思源黑体 CN Light" panose="020B0300000000000000" pitchFamily="34" charset="-122"/>
              <a:cs typeface="+mn-cs"/>
            </a:endParaRPr>
          </a:p>
        </p:txBody>
      </p:sp>
    </p:spTree>
    <p:extLst>
      <p:ext uri="{BB962C8B-B14F-4D97-AF65-F5344CB8AC3E}">
        <p14:creationId xmlns:p14="http://schemas.microsoft.com/office/powerpoint/2010/main" val="347015988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75FB9E-CFCB-4329-A64F-10E5BC21EEC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思源黑体 CN Light" panose="020B0300000000000000"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思源黑体 CN Light" panose="020B0300000000000000" pitchFamily="34" charset="-122"/>
              <a:cs typeface="+mn-cs"/>
            </a:endParaRPr>
          </a:p>
        </p:txBody>
      </p:sp>
    </p:spTree>
    <p:extLst>
      <p:ext uri="{BB962C8B-B14F-4D97-AF65-F5344CB8AC3E}">
        <p14:creationId xmlns:p14="http://schemas.microsoft.com/office/powerpoint/2010/main" val="192512163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75FB9E-CFCB-4329-A64F-10E5BC21EEC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思源黑体 CN Light" panose="020B0300000000000000"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思源黑体 CN Light" panose="020B0300000000000000" pitchFamily="34" charset="-122"/>
              <a:cs typeface="+mn-cs"/>
            </a:endParaRPr>
          </a:p>
        </p:txBody>
      </p:sp>
    </p:spTree>
    <p:extLst>
      <p:ext uri="{BB962C8B-B14F-4D97-AF65-F5344CB8AC3E}">
        <p14:creationId xmlns:p14="http://schemas.microsoft.com/office/powerpoint/2010/main" val="10940167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3"/>
        <p:cNvGrpSpPr/>
        <p:nvPr/>
      </p:nvGrpSpPr>
      <p:grpSpPr>
        <a:xfrm>
          <a:off x="0" y="0"/>
          <a:ext cx="0" cy="0"/>
          <a:chOff x="0" y="0"/>
          <a:chExt cx="0" cy="0"/>
        </a:xfrm>
      </p:grpSpPr>
      <p:sp>
        <p:nvSpPr>
          <p:cNvPr id="1114" name="Google Shape;1114;g1876a9b1775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5" name="Google Shape;1115;g1876a9b1775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75FB9E-CFCB-4329-A64F-10E5BC21EEC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思源黑体 CN Light" panose="020B0300000000000000"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思源黑体 CN Light" panose="020B0300000000000000" pitchFamily="34" charset="-122"/>
              <a:cs typeface="+mn-cs"/>
            </a:endParaRPr>
          </a:p>
        </p:txBody>
      </p:sp>
    </p:spTree>
    <p:extLst>
      <p:ext uri="{BB962C8B-B14F-4D97-AF65-F5344CB8AC3E}">
        <p14:creationId xmlns:p14="http://schemas.microsoft.com/office/powerpoint/2010/main" val="2205119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75FB9E-CFCB-4329-A64F-10E5BC21EEC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思源黑体 CN Light" panose="020B0300000000000000"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思源黑体 CN Light" panose="020B0300000000000000" pitchFamily="34" charset="-122"/>
              <a:cs typeface="+mn-cs"/>
            </a:endParaRPr>
          </a:p>
        </p:txBody>
      </p:sp>
    </p:spTree>
    <p:extLst>
      <p:ext uri="{BB962C8B-B14F-4D97-AF65-F5344CB8AC3E}">
        <p14:creationId xmlns:p14="http://schemas.microsoft.com/office/powerpoint/2010/main" val="25561072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75FB9E-CFCB-4329-A64F-10E5BC21EEC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思源黑体 CN Light" panose="020B0300000000000000"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思源黑体 CN Light" panose="020B0300000000000000" pitchFamily="34" charset="-122"/>
              <a:cs typeface="+mn-cs"/>
            </a:endParaRPr>
          </a:p>
        </p:txBody>
      </p:sp>
    </p:spTree>
    <p:extLst>
      <p:ext uri="{BB962C8B-B14F-4D97-AF65-F5344CB8AC3E}">
        <p14:creationId xmlns:p14="http://schemas.microsoft.com/office/powerpoint/2010/main" val="34692797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75FB9E-CFCB-4329-A64F-10E5BC21EEC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思源黑体 CN Light" panose="020B0300000000000000"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思源黑体 CN Light" panose="020B0300000000000000" pitchFamily="34" charset="-122"/>
              <a:cs typeface="+mn-cs"/>
            </a:endParaRPr>
          </a:p>
        </p:txBody>
      </p:sp>
    </p:spTree>
    <p:extLst>
      <p:ext uri="{BB962C8B-B14F-4D97-AF65-F5344CB8AC3E}">
        <p14:creationId xmlns:p14="http://schemas.microsoft.com/office/powerpoint/2010/main" val="7774341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幻灯片图像占位符 23553"/>
          <p:cNvSpPr>
            <a:spLocks noGrp="1" noRot="1" noChangeAspect="1" noTextEdit="1"/>
          </p:cNvSpPr>
          <p:nvPr>
            <p:ph type="sldImg"/>
          </p:nvPr>
        </p:nvSpPr>
        <p:spPr/>
      </p:sp>
      <p:sp>
        <p:nvSpPr>
          <p:cNvPr id="21507" name="文本占位符 23554"/>
          <p:cNvSpPr>
            <a:spLocks noGrp="1"/>
          </p:cNvSpPr>
          <p:nvPr>
            <p:ph type="body" idx="1"/>
          </p:nvPr>
        </p:nvSpPr>
        <p:spPr/>
        <p:txBody>
          <a:bodyPr wrap="square" lIns="91440" tIns="45720" rIns="91440" bIns="4572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tranthao121006@gmail.com</a:t>
            </a:r>
            <a:endParaRPr lang="en-US" dirty="0"/>
          </a:p>
        </p:txBody>
      </p:sp>
      <p:sp>
        <p:nvSpPr>
          <p:cNvPr id="21508" name="灯片编号占位符 1"/>
          <p:cNvSpPr txBox="1">
            <a:spLocks noGrp="1"/>
          </p:cNvSpPr>
          <p:nvPr/>
        </p:nvSpPr>
        <p:spPr>
          <a:xfrm>
            <a:off x="3884613" y="8685213"/>
            <a:ext cx="2971800" cy="457200"/>
          </a:xfrm>
          <a:prstGeom prst="rect">
            <a:avLst/>
          </a:prstGeom>
          <a:noFill/>
          <a:ln w="9525">
            <a:noFill/>
          </a:ln>
        </p:spPr>
        <p:txBody>
          <a:bodyPr anchor="b" anchorCtr="0"/>
          <a:lstStyle/>
          <a:p>
            <a:pPr marL="0" marR="0" lvl="0" indent="0" algn="r" defTabSz="914400" rtl="0" eaLnBrk="1" fontAlgn="auto" latinLnBrk="0" hangingPunct="1">
              <a:lnSpc>
                <a:spcPct val="100000"/>
              </a:lnSpc>
              <a:spcBef>
                <a:spcPts val="0"/>
              </a:spcBef>
              <a:spcAft>
                <a:spcPts val="0"/>
              </a:spcAft>
              <a:buClrTx/>
              <a:buSzTx/>
              <a:buFontTx/>
              <a:buNone/>
              <a:tabLst/>
              <a:defRPr/>
            </a:pPr>
            <a:fld id="{9A0DB2DC-4C9A-4742-B13C-FB6460FD3503}" type="slidenum">
              <a:rPr kumimoji="0" lang="en-US" altLang="zh-CN" sz="1200" b="0" i="0" u="none" strike="noStrike" kern="1200" cap="none" spc="0" normalizeH="0" baseline="0" noProof="0" dirty="0">
                <a:ln>
                  <a:noFill/>
                </a:ln>
                <a:solidFill>
                  <a:prstClr val="black"/>
                </a:solidFill>
                <a:effectLst/>
                <a:uLnTx/>
                <a:uFillTx/>
                <a:latin typeface="Calibri" panose="020F0502020204030204"/>
                <a:ea typeface="SimSu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altLang="zh-CN" sz="1200" b="0" i="0" u="none" strike="noStrike" kern="1200" cap="none" spc="0" normalizeH="0" baseline="0" noProof="0" dirty="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Rot="1" noChangeAspect="1" noTextEdit="1"/>
          </p:cNvSpPr>
          <p:nvPr>
            <p:ph type="sldImg"/>
          </p:nvPr>
        </p:nvSpPr>
        <p:spPr/>
      </p:sp>
      <p:sp>
        <p:nvSpPr>
          <p:cNvPr id="24579" name="Rectangle 3"/>
          <p:cNvSpPr>
            <a:spLocks noGrp="1"/>
          </p:cNvSpPr>
          <p:nvPr>
            <p:ph type="body" idx="1"/>
          </p:nvPr>
        </p:nvSpPr>
        <p:spPr/>
        <p:txBody>
          <a:bodyPr wrap="square" lIns="91440" tIns="45720" rIns="91440" bIns="45720" anchor="t" anchorCtr="0"/>
          <a:lstStyle/>
          <a:p>
            <a:pPr lvl="0" eaLnBrk="1" hangingPunct="1"/>
            <a:r>
              <a:rPr dirty="0"/>
              <a:t>Cách chơi: Bấm vào thân hộp quà -&gt; Xuất hiện câu hỏi, nhấp chuột để xuất hiện câu trả lời. Nhấp vào nắp hộp quà để tặng con một tràng vỗ tay. Bấm “Go home” để trờ về hộp quà tiếp theo và làm tương tự như trên.</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75FB9E-CFCB-4329-A64F-10E5BC21EEC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思源黑体 CN Light" panose="020B0300000000000000"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思源黑体 CN Light" panose="020B0300000000000000" pitchFamily="34" charset="-122"/>
              <a:cs typeface="+mn-cs"/>
            </a:endParaRPr>
          </a:p>
        </p:txBody>
      </p:sp>
    </p:spTree>
    <p:extLst>
      <p:ext uri="{BB962C8B-B14F-4D97-AF65-F5344CB8AC3E}">
        <p14:creationId xmlns:p14="http://schemas.microsoft.com/office/powerpoint/2010/main" val="16372326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5"/>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600" indent="0" algn="ctr">
              <a:buNone/>
              <a:defRPr>
                <a:solidFill>
                  <a:schemeClr val="tx1">
                    <a:tint val="75000"/>
                  </a:schemeClr>
                </a:solidFill>
              </a:defRPr>
            </a:lvl2pPr>
            <a:lvl3pPr marL="1219200" indent="0" algn="ctr">
              <a:buNone/>
              <a:defRPr>
                <a:solidFill>
                  <a:schemeClr val="tx1">
                    <a:tint val="75000"/>
                  </a:schemeClr>
                </a:solidFill>
              </a:defRPr>
            </a:lvl3pPr>
            <a:lvl4pPr marL="1828800" indent="0" algn="ctr">
              <a:buNone/>
              <a:defRPr>
                <a:solidFill>
                  <a:schemeClr val="tx1">
                    <a:tint val="75000"/>
                  </a:schemeClr>
                </a:solidFill>
              </a:defRPr>
            </a:lvl4pPr>
            <a:lvl5pPr marL="2438400" indent="0" algn="ctr">
              <a:buNone/>
              <a:defRPr>
                <a:solidFill>
                  <a:schemeClr val="tx1">
                    <a:tint val="75000"/>
                  </a:schemeClr>
                </a:solidFill>
              </a:defRPr>
            </a:lvl5pPr>
            <a:lvl6pPr marL="3048000" indent="0" algn="ctr">
              <a:buNone/>
              <a:defRPr>
                <a:solidFill>
                  <a:schemeClr val="tx1">
                    <a:tint val="75000"/>
                  </a:schemeClr>
                </a:solidFill>
              </a:defRPr>
            </a:lvl6pPr>
            <a:lvl7pPr marL="3657600" indent="0" algn="ctr">
              <a:buNone/>
              <a:defRPr>
                <a:solidFill>
                  <a:schemeClr val="tx1">
                    <a:tint val="75000"/>
                  </a:schemeClr>
                </a:solidFill>
              </a:defRPr>
            </a:lvl7pPr>
            <a:lvl8pPr marL="4267200" indent="0" algn="ctr">
              <a:buNone/>
              <a:defRPr>
                <a:solidFill>
                  <a:schemeClr val="tx1">
                    <a:tint val="75000"/>
                  </a:schemeClr>
                </a:solidFill>
              </a:defRPr>
            </a:lvl8pPr>
            <a:lvl9pPr marL="48768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1525325398"/>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17977574"/>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06375"/>
            <a:ext cx="2743200" cy="438785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06375"/>
            <a:ext cx="8026400" cy="43878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06773011"/>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E85140B-60F9-4924-AA24-67FB6009DCF0}" type="datetimeFigureOut">
              <a:rPr lang="zh-CN" altLang="en-US" smtClean="0"/>
              <a:pPr/>
              <a:t>2023/10/18</a:t>
            </a:fld>
            <a:endParaRPr lang="zh-CN" altLang="en-US" dirty="0"/>
          </a:p>
        </p:txBody>
      </p:sp>
      <p:sp>
        <p:nvSpPr>
          <p:cNvPr id="5" name="Footer Placeholder 4"/>
          <p:cNvSpPr>
            <a:spLocks noGrp="1"/>
          </p:cNvSpPr>
          <p:nvPr>
            <p:ph type="ftr" sz="quarter" idx="11"/>
          </p:nvPr>
        </p:nvSpPr>
        <p:spPr/>
        <p:txBody>
          <a:bodyPr/>
          <a:lstStyle/>
          <a:p>
            <a:endParaRPr lang="zh-CN" altLang="en-US" dirty="0"/>
          </a:p>
        </p:txBody>
      </p:sp>
      <p:sp>
        <p:nvSpPr>
          <p:cNvPr id="6" name="Slide Number Placeholder 5"/>
          <p:cNvSpPr>
            <a:spLocks noGrp="1"/>
          </p:cNvSpPr>
          <p:nvPr>
            <p:ph type="sldNum" sz="quarter" idx="12"/>
          </p:nvPr>
        </p:nvSpPr>
        <p:spPr/>
        <p:txBody>
          <a:bodyPr/>
          <a:lstStyle/>
          <a:p>
            <a:fld id="{024C23A4-BD27-40C1-84E8-F75E566C27F6}" type="slidenum">
              <a:rPr lang="zh-CN" altLang="en-US" smtClean="0"/>
              <a:pPr/>
              <a:t>‹#›</a:t>
            </a:fld>
            <a:endParaRPr lang="zh-CN" altLang="en-US" dirty="0"/>
          </a:p>
        </p:txBody>
      </p:sp>
    </p:spTree>
    <p:extLst>
      <p:ext uri="{BB962C8B-B14F-4D97-AF65-F5344CB8AC3E}">
        <p14:creationId xmlns:p14="http://schemas.microsoft.com/office/powerpoint/2010/main" val="2698931663"/>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E85140B-60F9-4924-AA24-67FB6009DCF0}" type="datetimeFigureOut">
              <a:rPr lang="zh-CN" altLang="en-US" smtClean="0"/>
              <a:pPr/>
              <a:t>2023/10/18</a:t>
            </a:fld>
            <a:endParaRPr lang="zh-CN" altLang="en-US" dirty="0"/>
          </a:p>
        </p:txBody>
      </p:sp>
      <p:sp>
        <p:nvSpPr>
          <p:cNvPr id="5" name="Footer Placeholder 4"/>
          <p:cNvSpPr>
            <a:spLocks noGrp="1"/>
          </p:cNvSpPr>
          <p:nvPr>
            <p:ph type="ftr" sz="quarter" idx="11"/>
          </p:nvPr>
        </p:nvSpPr>
        <p:spPr/>
        <p:txBody>
          <a:bodyPr/>
          <a:lstStyle/>
          <a:p>
            <a:endParaRPr lang="zh-CN" altLang="en-US" dirty="0"/>
          </a:p>
        </p:txBody>
      </p:sp>
      <p:sp>
        <p:nvSpPr>
          <p:cNvPr id="6" name="Slide Number Placeholder 5"/>
          <p:cNvSpPr>
            <a:spLocks noGrp="1"/>
          </p:cNvSpPr>
          <p:nvPr>
            <p:ph type="sldNum" sz="quarter" idx="12"/>
          </p:nvPr>
        </p:nvSpPr>
        <p:spPr/>
        <p:txBody>
          <a:bodyPr/>
          <a:lstStyle/>
          <a:p>
            <a:fld id="{024C23A4-BD27-40C1-84E8-F75E566C27F6}" type="slidenum">
              <a:rPr lang="zh-CN" altLang="en-US" smtClean="0"/>
              <a:pPr/>
              <a:t>‹#›</a:t>
            </a:fld>
            <a:endParaRPr lang="zh-CN" altLang="en-US" dirty="0"/>
          </a:p>
        </p:txBody>
      </p:sp>
    </p:spTree>
    <p:extLst>
      <p:ext uri="{BB962C8B-B14F-4D97-AF65-F5344CB8AC3E}">
        <p14:creationId xmlns:p14="http://schemas.microsoft.com/office/powerpoint/2010/main" val="3788136453"/>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E85140B-60F9-4924-AA24-67FB6009DCF0}" type="datetimeFigureOut">
              <a:rPr lang="zh-CN" altLang="en-US" smtClean="0"/>
              <a:pPr/>
              <a:t>2023/10/18</a:t>
            </a:fld>
            <a:endParaRPr lang="zh-CN" altLang="en-US" dirty="0"/>
          </a:p>
        </p:txBody>
      </p:sp>
      <p:sp>
        <p:nvSpPr>
          <p:cNvPr id="5" name="Footer Placeholder 4"/>
          <p:cNvSpPr>
            <a:spLocks noGrp="1"/>
          </p:cNvSpPr>
          <p:nvPr>
            <p:ph type="ftr" sz="quarter" idx="11"/>
          </p:nvPr>
        </p:nvSpPr>
        <p:spPr/>
        <p:txBody>
          <a:bodyPr/>
          <a:lstStyle/>
          <a:p>
            <a:endParaRPr lang="zh-CN" altLang="en-US" dirty="0"/>
          </a:p>
        </p:txBody>
      </p:sp>
      <p:sp>
        <p:nvSpPr>
          <p:cNvPr id="6" name="Slide Number Placeholder 5"/>
          <p:cNvSpPr>
            <a:spLocks noGrp="1"/>
          </p:cNvSpPr>
          <p:nvPr>
            <p:ph type="sldNum" sz="quarter" idx="12"/>
          </p:nvPr>
        </p:nvSpPr>
        <p:spPr/>
        <p:txBody>
          <a:bodyPr/>
          <a:lstStyle/>
          <a:p>
            <a:fld id="{024C23A4-BD27-40C1-84E8-F75E566C27F6}" type="slidenum">
              <a:rPr lang="zh-CN" altLang="en-US" smtClean="0"/>
              <a:pPr/>
              <a:t>‹#›</a:t>
            </a:fld>
            <a:endParaRPr lang="zh-CN" altLang="en-US" dirty="0"/>
          </a:p>
        </p:txBody>
      </p:sp>
    </p:spTree>
    <p:extLst>
      <p:ext uri="{BB962C8B-B14F-4D97-AF65-F5344CB8AC3E}">
        <p14:creationId xmlns:p14="http://schemas.microsoft.com/office/powerpoint/2010/main" val="1419606623"/>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E85140B-60F9-4924-AA24-67FB6009DCF0}" type="datetimeFigureOut">
              <a:rPr lang="zh-CN" altLang="en-US" smtClean="0"/>
              <a:pPr/>
              <a:t>2023/10/18</a:t>
            </a:fld>
            <a:endParaRPr lang="zh-CN" altLang="en-US" dirty="0"/>
          </a:p>
        </p:txBody>
      </p:sp>
      <p:sp>
        <p:nvSpPr>
          <p:cNvPr id="6" name="Footer Placeholder 5"/>
          <p:cNvSpPr>
            <a:spLocks noGrp="1"/>
          </p:cNvSpPr>
          <p:nvPr>
            <p:ph type="ftr" sz="quarter" idx="11"/>
          </p:nvPr>
        </p:nvSpPr>
        <p:spPr/>
        <p:txBody>
          <a:bodyPr/>
          <a:lstStyle/>
          <a:p>
            <a:endParaRPr lang="zh-CN" altLang="en-US" dirty="0"/>
          </a:p>
        </p:txBody>
      </p:sp>
      <p:sp>
        <p:nvSpPr>
          <p:cNvPr id="7" name="Slide Number Placeholder 6"/>
          <p:cNvSpPr>
            <a:spLocks noGrp="1"/>
          </p:cNvSpPr>
          <p:nvPr>
            <p:ph type="sldNum" sz="quarter" idx="12"/>
          </p:nvPr>
        </p:nvSpPr>
        <p:spPr/>
        <p:txBody>
          <a:bodyPr/>
          <a:lstStyle/>
          <a:p>
            <a:fld id="{024C23A4-BD27-40C1-84E8-F75E566C27F6}" type="slidenum">
              <a:rPr lang="zh-CN" altLang="en-US" smtClean="0"/>
              <a:pPr/>
              <a:t>‹#›</a:t>
            </a:fld>
            <a:endParaRPr lang="zh-CN" altLang="en-US" dirty="0"/>
          </a:p>
        </p:txBody>
      </p:sp>
    </p:spTree>
    <p:extLst>
      <p:ext uri="{BB962C8B-B14F-4D97-AF65-F5344CB8AC3E}">
        <p14:creationId xmlns:p14="http://schemas.microsoft.com/office/powerpoint/2010/main" val="3539032427"/>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E85140B-60F9-4924-AA24-67FB6009DCF0}" type="datetimeFigureOut">
              <a:rPr lang="zh-CN" altLang="en-US" smtClean="0"/>
              <a:pPr/>
              <a:t>2023/10/18</a:t>
            </a:fld>
            <a:endParaRPr lang="zh-CN" altLang="en-US" dirty="0"/>
          </a:p>
        </p:txBody>
      </p:sp>
      <p:sp>
        <p:nvSpPr>
          <p:cNvPr id="8" name="Footer Placeholder 7"/>
          <p:cNvSpPr>
            <a:spLocks noGrp="1"/>
          </p:cNvSpPr>
          <p:nvPr>
            <p:ph type="ftr" sz="quarter" idx="11"/>
          </p:nvPr>
        </p:nvSpPr>
        <p:spPr/>
        <p:txBody>
          <a:bodyPr/>
          <a:lstStyle/>
          <a:p>
            <a:endParaRPr lang="zh-CN" altLang="en-US" dirty="0"/>
          </a:p>
        </p:txBody>
      </p:sp>
      <p:sp>
        <p:nvSpPr>
          <p:cNvPr id="9" name="Slide Number Placeholder 8"/>
          <p:cNvSpPr>
            <a:spLocks noGrp="1"/>
          </p:cNvSpPr>
          <p:nvPr>
            <p:ph type="sldNum" sz="quarter" idx="12"/>
          </p:nvPr>
        </p:nvSpPr>
        <p:spPr/>
        <p:txBody>
          <a:bodyPr/>
          <a:lstStyle/>
          <a:p>
            <a:fld id="{024C23A4-BD27-40C1-84E8-F75E566C27F6}" type="slidenum">
              <a:rPr lang="zh-CN" altLang="en-US" smtClean="0"/>
              <a:pPr/>
              <a:t>‹#›</a:t>
            </a:fld>
            <a:endParaRPr lang="zh-CN" altLang="en-US" dirty="0"/>
          </a:p>
        </p:txBody>
      </p:sp>
    </p:spTree>
    <p:extLst>
      <p:ext uri="{BB962C8B-B14F-4D97-AF65-F5344CB8AC3E}">
        <p14:creationId xmlns:p14="http://schemas.microsoft.com/office/powerpoint/2010/main" val="2494536744"/>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E85140B-60F9-4924-AA24-67FB6009DCF0}" type="datetimeFigureOut">
              <a:rPr lang="zh-CN" altLang="en-US" smtClean="0"/>
              <a:pPr/>
              <a:t>2023/10/18</a:t>
            </a:fld>
            <a:endParaRPr lang="zh-CN" altLang="en-US" dirty="0"/>
          </a:p>
        </p:txBody>
      </p:sp>
      <p:sp>
        <p:nvSpPr>
          <p:cNvPr id="4" name="Footer Placeholder 3"/>
          <p:cNvSpPr>
            <a:spLocks noGrp="1"/>
          </p:cNvSpPr>
          <p:nvPr>
            <p:ph type="ftr" sz="quarter" idx="11"/>
          </p:nvPr>
        </p:nvSpPr>
        <p:spPr/>
        <p:txBody>
          <a:bodyPr/>
          <a:lstStyle/>
          <a:p>
            <a:endParaRPr lang="zh-CN" altLang="en-US" dirty="0"/>
          </a:p>
        </p:txBody>
      </p:sp>
      <p:sp>
        <p:nvSpPr>
          <p:cNvPr id="5" name="Slide Number Placeholder 4"/>
          <p:cNvSpPr>
            <a:spLocks noGrp="1"/>
          </p:cNvSpPr>
          <p:nvPr>
            <p:ph type="sldNum" sz="quarter" idx="12"/>
          </p:nvPr>
        </p:nvSpPr>
        <p:spPr/>
        <p:txBody>
          <a:bodyPr/>
          <a:lstStyle/>
          <a:p>
            <a:fld id="{024C23A4-BD27-40C1-84E8-F75E566C27F6}" type="slidenum">
              <a:rPr lang="zh-CN" altLang="en-US" smtClean="0"/>
              <a:pPr/>
              <a:t>‹#›</a:t>
            </a:fld>
            <a:endParaRPr lang="zh-CN" altLang="en-US" dirty="0"/>
          </a:p>
        </p:txBody>
      </p:sp>
    </p:spTree>
    <p:extLst>
      <p:ext uri="{BB962C8B-B14F-4D97-AF65-F5344CB8AC3E}">
        <p14:creationId xmlns:p14="http://schemas.microsoft.com/office/powerpoint/2010/main" val="3587905215"/>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E85140B-60F9-4924-AA24-67FB6009DCF0}" type="datetimeFigureOut">
              <a:rPr lang="zh-CN" altLang="en-US" smtClean="0"/>
              <a:pPr/>
              <a:t>2023/10/18</a:t>
            </a:fld>
            <a:endParaRPr lang="zh-CN" altLang="en-US" dirty="0"/>
          </a:p>
        </p:txBody>
      </p:sp>
      <p:sp>
        <p:nvSpPr>
          <p:cNvPr id="3" name="Footer Placeholder 2"/>
          <p:cNvSpPr>
            <a:spLocks noGrp="1"/>
          </p:cNvSpPr>
          <p:nvPr>
            <p:ph type="ftr" sz="quarter" idx="11"/>
          </p:nvPr>
        </p:nvSpPr>
        <p:spPr/>
        <p:txBody>
          <a:bodyPr/>
          <a:lstStyle/>
          <a:p>
            <a:endParaRPr lang="zh-CN" altLang="en-US" dirty="0"/>
          </a:p>
        </p:txBody>
      </p:sp>
      <p:sp>
        <p:nvSpPr>
          <p:cNvPr id="4" name="Slide Number Placeholder 3"/>
          <p:cNvSpPr>
            <a:spLocks noGrp="1"/>
          </p:cNvSpPr>
          <p:nvPr>
            <p:ph type="sldNum" sz="quarter" idx="12"/>
          </p:nvPr>
        </p:nvSpPr>
        <p:spPr/>
        <p:txBody>
          <a:bodyPr/>
          <a:lstStyle/>
          <a:p>
            <a:fld id="{024C23A4-BD27-40C1-84E8-F75E566C27F6}" type="slidenum">
              <a:rPr lang="zh-CN" altLang="en-US" smtClean="0"/>
              <a:pPr/>
              <a:t>‹#›</a:t>
            </a:fld>
            <a:endParaRPr lang="zh-CN" altLang="en-US" dirty="0"/>
          </a:p>
        </p:txBody>
      </p:sp>
    </p:spTree>
    <p:extLst>
      <p:ext uri="{BB962C8B-B14F-4D97-AF65-F5344CB8AC3E}">
        <p14:creationId xmlns:p14="http://schemas.microsoft.com/office/powerpoint/2010/main" val="2365937079"/>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E85140B-60F9-4924-AA24-67FB6009DCF0}" type="datetimeFigureOut">
              <a:rPr lang="zh-CN" altLang="en-US" smtClean="0"/>
              <a:pPr/>
              <a:t>2023/10/18</a:t>
            </a:fld>
            <a:endParaRPr lang="zh-CN" altLang="en-US" dirty="0"/>
          </a:p>
        </p:txBody>
      </p:sp>
      <p:sp>
        <p:nvSpPr>
          <p:cNvPr id="6" name="Footer Placeholder 5"/>
          <p:cNvSpPr>
            <a:spLocks noGrp="1"/>
          </p:cNvSpPr>
          <p:nvPr>
            <p:ph type="ftr" sz="quarter" idx="11"/>
          </p:nvPr>
        </p:nvSpPr>
        <p:spPr/>
        <p:txBody>
          <a:bodyPr/>
          <a:lstStyle/>
          <a:p>
            <a:endParaRPr lang="zh-CN" altLang="en-US" dirty="0"/>
          </a:p>
        </p:txBody>
      </p:sp>
      <p:sp>
        <p:nvSpPr>
          <p:cNvPr id="7" name="Slide Number Placeholder 6"/>
          <p:cNvSpPr>
            <a:spLocks noGrp="1"/>
          </p:cNvSpPr>
          <p:nvPr>
            <p:ph type="sldNum" sz="quarter" idx="12"/>
          </p:nvPr>
        </p:nvSpPr>
        <p:spPr/>
        <p:txBody>
          <a:bodyPr/>
          <a:lstStyle/>
          <a:p>
            <a:fld id="{024C23A4-BD27-40C1-84E8-F75E566C27F6}" type="slidenum">
              <a:rPr lang="zh-CN" altLang="en-US" smtClean="0"/>
              <a:pPr/>
              <a:t>‹#›</a:t>
            </a:fld>
            <a:endParaRPr lang="zh-CN" altLang="en-US" dirty="0"/>
          </a:p>
        </p:txBody>
      </p:sp>
    </p:spTree>
    <p:extLst>
      <p:ext uri="{BB962C8B-B14F-4D97-AF65-F5344CB8AC3E}">
        <p14:creationId xmlns:p14="http://schemas.microsoft.com/office/powerpoint/2010/main" val="2228279248"/>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75352283"/>
      </p:ext>
    </p:extLst>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E85140B-60F9-4924-AA24-67FB6009DCF0}" type="datetimeFigureOut">
              <a:rPr lang="zh-CN" altLang="en-US" smtClean="0"/>
              <a:pPr/>
              <a:t>2023/10/18</a:t>
            </a:fld>
            <a:endParaRPr lang="zh-CN" altLang="en-US" dirty="0"/>
          </a:p>
        </p:txBody>
      </p:sp>
      <p:sp>
        <p:nvSpPr>
          <p:cNvPr id="6" name="Footer Placeholder 5"/>
          <p:cNvSpPr>
            <a:spLocks noGrp="1"/>
          </p:cNvSpPr>
          <p:nvPr>
            <p:ph type="ftr" sz="quarter" idx="11"/>
          </p:nvPr>
        </p:nvSpPr>
        <p:spPr/>
        <p:txBody>
          <a:bodyPr/>
          <a:lstStyle/>
          <a:p>
            <a:endParaRPr lang="zh-CN" altLang="en-US" dirty="0"/>
          </a:p>
        </p:txBody>
      </p:sp>
      <p:sp>
        <p:nvSpPr>
          <p:cNvPr id="7" name="Slide Number Placeholder 6"/>
          <p:cNvSpPr>
            <a:spLocks noGrp="1"/>
          </p:cNvSpPr>
          <p:nvPr>
            <p:ph type="sldNum" sz="quarter" idx="12"/>
          </p:nvPr>
        </p:nvSpPr>
        <p:spPr/>
        <p:txBody>
          <a:bodyPr/>
          <a:lstStyle/>
          <a:p>
            <a:fld id="{024C23A4-BD27-40C1-84E8-F75E566C27F6}" type="slidenum">
              <a:rPr lang="zh-CN" altLang="en-US" smtClean="0"/>
              <a:pPr/>
              <a:t>‹#›</a:t>
            </a:fld>
            <a:endParaRPr lang="zh-CN" altLang="en-US" dirty="0"/>
          </a:p>
        </p:txBody>
      </p:sp>
    </p:spTree>
    <p:extLst>
      <p:ext uri="{BB962C8B-B14F-4D97-AF65-F5344CB8AC3E}">
        <p14:creationId xmlns:p14="http://schemas.microsoft.com/office/powerpoint/2010/main" val="2451004195"/>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E85140B-60F9-4924-AA24-67FB6009DCF0}" type="datetimeFigureOut">
              <a:rPr lang="zh-CN" altLang="en-US" smtClean="0"/>
              <a:pPr/>
              <a:t>2023/10/18</a:t>
            </a:fld>
            <a:endParaRPr lang="zh-CN" altLang="en-US" dirty="0"/>
          </a:p>
        </p:txBody>
      </p:sp>
      <p:sp>
        <p:nvSpPr>
          <p:cNvPr id="5" name="Footer Placeholder 4"/>
          <p:cNvSpPr>
            <a:spLocks noGrp="1"/>
          </p:cNvSpPr>
          <p:nvPr>
            <p:ph type="ftr" sz="quarter" idx="11"/>
          </p:nvPr>
        </p:nvSpPr>
        <p:spPr/>
        <p:txBody>
          <a:bodyPr/>
          <a:lstStyle/>
          <a:p>
            <a:endParaRPr lang="zh-CN" altLang="en-US" dirty="0"/>
          </a:p>
        </p:txBody>
      </p:sp>
      <p:sp>
        <p:nvSpPr>
          <p:cNvPr id="6" name="Slide Number Placeholder 5"/>
          <p:cNvSpPr>
            <a:spLocks noGrp="1"/>
          </p:cNvSpPr>
          <p:nvPr>
            <p:ph type="sldNum" sz="quarter" idx="12"/>
          </p:nvPr>
        </p:nvSpPr>
        <p:spPr/>
        <p:txBody>
          <a:bodyPr/>
          <a:lstStyle/>
          <a:p>
            <a:fld id="{024C23A4-BD27-40C1-84E8-F75E566C27F6}" type="slidenum">
              <a:rPr lang="zh-CN" altLang="en-US" smtClean="0"/>
              <a:pPr/>
              <a:t>‹#›</a:t>
            </a:fld>
            <a:endParaRPr lang="zh-CN" altLang="en-US" dirty="0"/>
          </a:p>
        </p:txBody>
      </p:sp>
    </p:spTree>
    <p:extLst>
      <p:ext uri="{BB962C8B-B14F-4D97-AF65-F5344CB8AC3E}">
        <p14:creationId xmlns:p14="http://schemas.microsoft.com/office/powerpoint/2010/main" val="969019018"/>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E85140B-60F9-4924-AA24-67FB6009DCF0}" type="datetimeFigureOut">
              <a:rPr lang="zh-CN" altLang="en-US" smtClean="0"/>
              <a:pPr/>
              <a:t>2023/10/18</a:t>
            </a:fld>
            <a:endParaRPr lang="zh-CN" altLang="en-US" dirty="0"/>
          </a:p>
        </p:txBody>
      </p:sp>
      <p:sp>
        <p:nvSpPr>
          <p:cNvPr id="5" name="Footer Placeholder 4"/>
          <p:cNvSpPr>
            <a:spLocks noGrp="1"/>
          </p:cNvSpPr>
          <p:nvPr>
            <p:ph type="ftr" sz="quarter" idx="11"/>
          </p:nvPr>
        </p:nvSpPr>
        <p:spPr/>
        <p:txBody>
          <a:bodyPr/>
          <a:lstStyle/>
          <a:p>
            <a:endParaRPr lang="zh-CN" altLang="en-US" dirty="0"/>
          </a:p>
        </p:txBody>
      </p:sp>
      <p:sp>
        <p:nvSpPr>
          <p:cNvPr id="6" name="Slide Number Placeholder 5"/>
          <p:cNvSpPr>
            <a:spLocks noGrp="1"/>
          </p:cNvSpPr>
          <p:nvPr>
            <p:ph type="sldNum" sz="quarter" idx="12"/>
          </p:nvPr>
        </p:nvSpPr>
        <p:spPr/>
        <p:txBody>
          <a:bodyPr/>
          <a:lstStyle/>
          <a:p>
            <a:fld id="{024C23A4-BD27-40C1-84E8-F75E566C27F6}" type="slidenum">
              <a:rPr lang="zh-CN" altLang="en-US" smtClean="0"/>
              <a:pPr/>
              <a:t>‹#›</a:t>
            </a:fld>
            <a:endParaRPr lang="zh-CN" altLang="en-US" dirty="0"/>
          </a:p>
        </p:txBody>
      </p:sp>
    </p:spTree>
    <p:extLst>
      <p:ext uri="{BB962C8B-B14F-4D97-AF65-F5344CB8AC3E}">
        <p14:creationId xmlns:p14="http://schemas.microsoft.com/office/powerpoint/2010/main" val="3711691023"/>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Tree>
    <p:extLst>
      <p:ext uri="{BB962C8B-B14F-4D97-AF65-F5344CB8AC3E}">
        <p14:creationId xmlns:p14="http://schemas.microsoft.com/office/powerpoint/2010/main" val="2078694663"/>
      </p:ext>
    </p:extLst>
  </p:cSld>
  <p:clrMapOvr>
    <a:masterClrMapping/>
  </p:clrMapOvr>
  <p:transition spd="slow">
    <p:push dir="u"/>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55"/>
        <p:cNvGrpSpPr/>
        <p:nvPr/>
      </p:nvGrpSpPr>
      <p:grpSpPr>
        <a:xfrm>
          <a:off x="0" y="0"/>
          <a:ext cx="0" cy="0"/>
          <a:chOff x="0" y="0"/>
          <a:chExt cx="0" cy="0"/>
        </a:xfrm>
      </p:grpSpPr>
      <p:sp>
        <p:nvSpPr>
          <p:cNvPr id="86" name="Google Shape;86;p3"/>
          <p:cNvSpPr txBox="1">
            <a:spLocks noGrp="1"/>
          </p:cNvSpPr>
          <p:nvPr>
            <p:ph type="title"/>
          </p:nvPr>
        </p:nvSpPr>
        <p:spPr>
          <a:xfrm>
            <a:off x="2507633" y="3127300"/>
            <a:ext cx="7176800" cy="1122400"/>
          </a:xfrm>
          <a:prstGeom prst="rect">
            <a:avLst/>
          </a:prstGeom>
        </p:spPr>
        <p:txBody>
          <a:bodyPr spcFirstLastPara="1" wrap="square" lIns="91425" tIns="91425" rIns="91425" bIns="91425" anchor="t" anchorCtr="0">
            <a:noAutofit/>
          </a:bodyPr>
          <a:lstStyle>
            <a:lvl1pPr lvl="0">
              <a:spcBef>
                <a:spcPts val="0"/>
              </a:spcBef>
              <a:spcAft>
                <a:spcPts val="0"/>
              </a:spcAft>
              <a:buSzPts val="3600"/>
              <a:buNone/>
              <a:defRPr sz="6667" b="1">
                <a:solidFill>
                  <a:schemeClr val="accent1"/>
                </a:solidFill>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spcBef>
                <a:spcPts val="0"/>
              </a:spcBef>
              <a:spcAft>
                <a:spcPts val="0"/>
              </a:spcAft>
              <a:buSzPts val="3600"/>
              <a:buNone/>
              <a:defRPr sz="4800"/>
            </a:lvl2pPr>
            <a:lvl3pPr lvl="2">
              <a:spcBef>
                <a:spcPts val="0"/>
              </a:spcBef>
              <a:spcAft>
                <a:spcPts val="0"/>
              </a:spcAft>
              <a:buSzPts val="3600"/>
              <a:buNone/>
              <a:defRPr sz="4800"/>
            </a:lvl3pPr>
            <a:lvl4pPr lvl="3">
              <a:spcBef>
                <a:spcPts val="0"/>
              </a:spcBef>
              <a:spcAft>
                <a:spcPts val="0"/>
              </a:spcAft>
              <a:buSzPts val="3600"/>
              <a:buNone/>
              <a:defRPr sz="4800"/>
            </a:lvl4pPr>
            <a:lvl5pPr lvl="4">
              <a:spcBef>
                <a:spcPts val="0"/>
              </a:spcBef>
              <a:spcAft>
                <a:spcPts val="0"/>
              </a:spcAft>
              <a:buSzPts val="3600"/>
              <a:buNone/>
              <a:defRPr sz="4800"/>
            </a:lvl5pPr>
            <a:lvl6pPr lvl="5">
              <a:spcBef>
                <a:spcPts val="0"/>
              </a:spcBef>
              <a:spcAft>
                <a:spcPts val="0"/>
              </a:spcAft>
              <a:buSzPts val="3600"/>
              <a:buNone/>
              <a:defRPr sz="4800"/>
            </a:lvl6pPr>
            <a:lvl7pPr lvl="6">
              <a:spcBef>
                <a:spcPts val="0"/>
              </a:spcBef>
              <a:spcAft>
                <a:spcPts val="0"/>
              </a:spcAft>
              <a:buSzPts val="3600"/>
              <a:buNone/>
              <a:defRPr sz="4800"/>
            </a:lvl7pPr>
            <a:lvl8pPr lvl="7">
              <a:spcBef>
                <a:spcPts val="0"/>
              </a:spcBef>
              <a:spcAft>
                <a:spcPts val="0"/>
              </a:spcAft>
              <a:buSzPts val="3600"/>
              <a:buNone/>
              <a:defRPr sz="4800"/>
            </a:lvl8pPr>
            <a:lvl9pPr lvl="8">
              <a:spcBef>
                <a:spcPts val="0"/>
              </a:spcBef>
              <a:spcAft>
                <a:spcPts val="0"/>
              </a:spcAft>
              <a:buSzPts val="3600"/>
              <a:buNone/>
              <a:defRPr sz="4800"/>
            </a:lvl9pPr>
          </a:lstStyle>
          <a:p>
            <a:endParaRPr/>
          </a:p>
        </p:txBody>
      </p:sp>
      <p:sp>
        <p:nvSpPr>
          <p:cNvPr id="87" name="Google Shape;87;p3"/>
          <p:cNvSpPr txBox="1">
            <a:spLocks noGrp="1"/>
          </p:cNvSpPr>
          <p:nvPr>
            <p:ph type="title" idx="2" hasCustomPrompt="1"/>
          </p:nvPr>
        </p:nvSpPr>
        <p:spPr>
          <a:xfrm>
            <a:off x="4987933" y="1275333"/>
            <a:ext cx="2216000" cy="1490000"/>
          </a:xfrm>
          <a:prstGeom prst="rect">
            <a:avLst/>
          </a:prstGeom>
        </p:spPr>
        <p:txBody>
          <a:bodyPr spcFirstLastPara="1" wrap="square" lIns="91425" tIns="91425" rIns="91425" bIns="91425" anchor="ctr" anchorCtr="0">
            <a:noAutofit/>
          </a:bodyPr>
          <a:lstStyle>
            <a:lvl1pPr lvl="0" rtl="0">
              <a:spcBef>
                <a:spcPts val="0"/>
              </a:spcBef>
              <a:spcAft>
                <a:spcPts val="0"/>
              </a:spcAft>
              <a:buSzPts val="6000"/>
              <a:buNone/>
              <a:defRPr sz="9333" b="1">
                <a:solidFill>
                  <a:schemeClr val="dk1"/>
                </a:solidFill>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88" name="Google Shape;88;p3"/>
          <p:cNvSpPr txBox="1">
            <a:spLocks noGrp="1"/>
          </p:cNvSpPr>
          <p:nvPr>
            <p:ph type="subTitle" idx="1"/>
          </p:nvPr>
        </p:nvSpPr>
        <p:spPr>
          <a:xfrm>
            <a:off x="2507633" y="4461233"/>
            <a:ext cx="7176800" cy="687200"/>
          </a:xfrm>
          <a:prstGeom prst="rect">
            <a:avLst/>
          </a:prstGeom>
          <a:solidFill>
            <a:schemeClr val="accent2"/>
          </a:solidFill>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rtl="0">
              <a:lnSpc>
                <a:spcPct val="100000"/>
              </a:lnSpc>
              <a:spcBef>
                <a:spcPts val="0"/>
              </a:spcBef>
              <a:spcAft>
                <a:spcPts val="0"/>
              </a:spcAft>
              <a:buSzPts val="1400"/>
              <a:buNone/>
              <a:defRPr/>
            </a:lvl2pPr>
            <a:lvl3pPr lvl="2" rtl="0">
              <a:lnSpc>
                <a:spcPct val="100000"/>
              </a:lnSpc>
              <a:spcBef>
                <a:spcPts val="2133"/>
              </a:spcBef>
              <a:spcAft>
                <a:spcPts val="0"/>
              </a:spcAft>
              <a:buSzPts val="1400"/>
              <a:buNone/>
              <a:defRPr/>
            </a:lvl3pPr>
            <a:lvl4pPr lvl="3" rtl="0">
              <a:lnSpc>
                <a:spcPct val="100000"/>
              </a:lnSpc>
              <a:spcBef>
                <a:spcPts val="2133"/>
              </a:spcBef>
              <a:spcAft>
                <a:spcPts val="0"/>
              </a:spcAft>
              <a:buSzPts val="1400"/>
              <a:buNone/>
              <a:defRPr/>
            </a:lvl4pPr>
            <a:lvl5pPr lvl="4" rtl="0">
              <a:lnSpc>
                <a:spcPct val="100000"/>
              </a:lnSpc>
              <a:spcBef>
                <a:spcPts val="2133"/>
              </a:spcBef>
              <a:spcAft>
                <a:spcPts val="0"/>
              </a:spcAft>
              <a:buSzPts val="1400"/>
              <a:buNone/>
              <a:defRPr/>
            </a:lvl5pPr>
            <a:lvl6pPr lvl="5" rtl="0">
              <a:lnSpc>
                <a:spcPct val="100000"/>
              </a:lnSpc>
              <a:spcBef>
                <a:spcPts val="2133"/>
              </a:spcBef>
              <a:spcAft>
                <a:spcPts val="0"/>
              </a:spcAft>
              <a:buSzPts val="1400"/>
              <a:buNone/>
              <a:defRPr/>
            </a:lvl6pPr>
            <a:lvl7pPr lvl="6" rtl="0">
              <a:lnSpc>
                <a:spcPct val="100000"/>
              </a:lnSpc>
              <a:spcBef>
                <a:spcPts val="2133"/>
              </a:spcBef>
              <a:spcAft>
                <a:spcPts val="0"/>
              </a:spcAft>
              <a:buSzPts val="1400"/>
              <a:buNone/>
              <a:defRPr/>
            </a:lvl7pPr>
            <a:lvl8pPr lvl="7" rtl="0">
              <a:lnSpc>
                <a:spcPct val="100000"/>
              </a:lnSpc>
              <a:spcBef>
                <a:spcPts val="2133"/>
              </a:spcBef>
              <a:spcAft>
                <a:spcPts val="0"/>
              </a:spcAft>
              <a:buSzPts val="1400"/>
              <a:buNone/>
              <a:defRPr/>
            </a:lvl8pPr>
            <a:lvl9pPr lvl="8"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1885941809"/>
      </p:ext>
    </p:extLst>
  </p:cSld>
  <p:clrMapOvr>
    <a:masterClrMapping/>
  </p:clrMapOvr>
  <p:transition spd="slow">
    <p:push dir="u"/>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89"/>
        <p:cNvGrpSpPr/>
        <p:nvPr/>
      </p:nvGrpSpPr>
      <p:grpSpPr>
        <a:xfrm>
          <a:off x="0" y="0"/>
          <a:ext cx="0" cy="0"/>
          <a:chOff x="0" y="0"/>
          <a:chExt cx="0" cy="0"/>
        </a:xfrm>
      </p:grpSpPr>
      <p:sp>
        <p:nvSpPr>
          <p:cNvPr id="114" name="Google Shape;114;p4"/>
          <p:cNvSpPr txBox="1">
            <a:spLocks noGrp="1"/>
          </p:cNvSpPr>
          <p:nvPr>
            <p:ph type="title"/>
          </p:nvPr>
        </p:nvSpPr>
        <p:spPr>
          <a:xfrm>
            <a:off x="950800" y="2453600"/>
            <a:ext cx="4503600" cy="19508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500"/>
              <a:buNone/>
              <a:defRPr sz="60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115" name="Google Shape;115;p4"/>
          <p:cNvSpPr txBox="1">
            <a:spLocks noGrp="1"/>
          </p:cNvSpPr>
          <p:nvPr>
            <p:ph type="subTitle" idx="1"/>
          </p:nvPr>
        </p:nvSpPr>
        <p:spPr>
          <a:xfrm>
            <a:off x="5957200" y="2453600"/>
            <a:ext cx="5284000" cy="1950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133">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1115546986"/>
      </p:ext>
    </p:extLst>
  </p:cSld>
  <p:clrMapOvr>
    <a:masterClrMapping/>
  </p:clrMapOvr>
  <p:transition spd="slow">
    <p:push dir="u"/>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116"/>
        <p:cNvGrpSpPr/>
        <p:nvPr/>
      </p:nvGrpSpPr>
      <p:grpSpPr>
        <a:xfrm>
          <a:off x="0" y="0"/>
          <a:ext cx="0" cy="0"/>
          <a:chOff x="0" y="0"/>
          <a:chExt cx="0" cy="0"/>
        </a:xfrm>
      </p:grpSpPr>
      <p:sp>
        <p:nvSpPr>
          <p:cNvPr id="117" name="Google Shape;117;p5"/>
          <p:cNvSpPr txBox="1">
            <a:spLocks noGrp="1"/>
          </p:cNvSpPr>
          <p:nvPr>
            <p:ph type="title"/>
          </p:nvPr>
        </p:nvSpPr>
        <p:spPr>
          <a:xfrm>
            <a:off x="2285065" y="3541896"/>
            <a:ext cx="3251600" cy="549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500"/>
              <a:buNone/>
              <a:defRPr sz="2933">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18" name="Google Shape;118;p5"/>
          <p:cNvSpPr txBox="1">
            <a:spLocks noGrp="1"/>
          </p:cNvSpPr>
          <p:nvPr>
            <p:ph type="title" idx="2"/>
          </p:nvPr>
        </p:nvSpPr>
        <p:spPr>
          <a:xfrm>
            <a:off x="6655367" y="3541796"/>
            <a:ext cx="3251600" cy="549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500"/>
              <a:buNone/>
              <a:defRPr sz="2933">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19" name="Google Shape;119;p5"/>
          <p:cNvSpPr txBox="1">
            <a:spLocks noGrp="1"/>
          </p:cNvSpPr>
          <p:nvPr>
            <p:ph type="subTitle" idx="1"/>
          </p:nvPr>
        </p:nvSpPr>
        <p:spPr>
          <a:xfrm>
            <a:off x="6655369" y="4005737"/>
            <a:ext cx="3251600" cy="106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b="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120" name="Google Shape;120;p5"/>
          <p:cNvSpPr txBox="1">
            <a:spLocks noGrp="1"/>
          </p:cNvSpPr>
          <p:nvPr>
            <p:ph type="subTitle" idx="3"/>
          </p:nvPr>
        </p:nvSpPr>
        <p:spPr>
          <a:xfrm>
            <a:off x="2285081" y="4005735"/>
            <a:ext cx="3251600" cy="106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b="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1529484889"/>
      </p:ext>
    </p:extLst>
  </p:cSld>
  <p:clrMapOvr>
    <a:masterClrMapping/>
  </p:clrMapOvr>
  <p:transition spd="slow">
    <p:push dir="u"/>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66"/>
        <p:cNvGrpSpPr/>
        <p:nvPr/>
      </p:nvGrpSpPr>
      <p:grpSpPr>
        <a:xfrm>
          <a:off x="0" y="0"/>
          <a:ext cx="0" cy="0"/>
          <a:chOff x="0" y="0"/>
          <a:chExt cx="0" cy="0"/>
        </a:xfrm>
      </p:grpSpPr>
      <p:sp>
        <p:nvSpPr>
          <p:cNvPr id="196" name="Google Shape;196;p6"/>
          <p:cNvSpPr txBox="1">
            <a:spLocks noGrp="1"/>
          </p:cNvSpPr>
          <p:nvPr>
            <p:ph type="title"/>
          </p:nvPr>
        </p:nvSpPr>
        <p:spPr>
          <a:xfrm>
            <a:off x="960000" y="717367"/>
            <a:ext cx="10272000" cy="715200"/>
          </a:xfrm>
          <a:prstGeom prst="rect">
            <a:avLst/>
          </a:prstGeom>
        </p:spPr>
        <p:txBody>
          <a:bodyPr spcFirstLastPara="1" wrap="square" lIns="91425" tIns="91425" rIns="91425" bIns="91425" anchor="b" anchorCtr="0">
            <a:noAutofit/>
          </a:bodyPr>
          <a:lstStyle>
            <a:lvl1pPr lvl="0" rtl="0">
              <a:spcBef>
                <a:spcPts val="0"/>
              </a:spcBef>
              <a:spcAft>
                <a:spcPts val="0"/>
              </a:spcAft>
              <a:buSzPts val="3500"/>
              <a:buNone/>
              <a:defRPr>
                <a:solidFill>
                  <a:schemeClr val="dk1"/>
                </a:solidFill>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3765099877"/>
      </p:ext>
    </p:extLst>
  </p:cSld>
  <p:clrMapOvr>
    <a:masterClrMapping/>
  </p:clrMapOvr>
  <p:transition spd="slow">
    <p:push dir="u"/>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97"/>
        <p:cNvGrpSpPr/>
        <p:nvPr/>
      </p:nvGrpSpPr>
      <p:grpSpPr>
        <a:xfrm>
          <a:off x="0" y="0"/>
          <a:ext cx="0" cy="0"/>
          <a:chOff x="0" y="0"/>
          <a:chExt cx="0" cy="0"/>
        </a:xfrm>
      </p:grpSpPr>
      <p:sp>
        <p:nvSpPr>
          <p:cNvPr id="215" name="Google Shape;215;p7"/>
          <p:cNvSpPr txBox="1">
            <a:spLocks noGrp="1"/>
          </p:cNvSpPr>
          <p:nvPr>
            <p:ph type="body" idx="1"/>
          </p:nvPr>
        </p:nvSpPr>
        <p:spPr>
          <a:xfrm>
            <a:off x="6161633" y="2648600"/>
            <a:ext cx="5079600" cy="2556000"/>
          </a:xfrm>
          <a:prstGeom prst="rect">
            <a:avLst/>
          </a:prstGeom>
        </p:spPr>
        <p:txBody>
          <a:bodyPr spcFirstLastPara="1" wrap="square" lIns="91425" tIns="91425" rIns="91425" bIns="91425" anchor="t" anchorCtr="0">
            <a:noAutofit/>
          </a:bodyPr>
          <a:lstStyle>
            <a:lvl1pPr marL="609585" lvl="0" indent="-423323" rtl="0">
              <a:lnSpc>
                <a:spcPct val="100000"/>
              </a:lnSpc>
              <a:spcBef>
                <a:spcPts val="0"/>
              </a:spcBef>
              <a:spcAft>
                <a:spcPts val="0"/>
              </a:spcAft>
              <a:buClr>
                <a:schemeClr val="lt2"/>
              </a:buClr>
              <a:buSzPts val="1400"/>
              <a:buChar char="●"/>
              <a:defRPr>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marL="1219170" lvl="1" indent="-423323" rtl="0">
              <a:lnSpc>
                <a:spcPct val="115000"/>
              </a:lnSpc>
              <a:spcBef>
                <a:spcPts val="0"/>
              </a:spcBef>
              <a:spcAft>
                <a:spcPts val="0"/>
              </a:spcAft>
              <a:buSzPts val="1400"/>
              <a:buChar char="○"/>
              <a:defRPr/>
            </a:lvl2pPr>
            <a:lvl3pPr marL="1828754" lvl="2" indent="-423323" rtl="0">
              <a:lnSpc>
                <a:spcPct val="115000"/>
              </a:lnSpc>
              <a:spcBef>
                <a:spcPts val="2133"/>
              </a:spcBef>
              <a:spcAft>
                <a:spcPts val="0"/>
              </a:spcAft>
              <a:buSzPts val="1400"/>
              <a:buChar char="■"/>
              <a:defRPr/>
            </a:lvl3pPr>
            <a:lvl4pPr marL="2438339" lvl="3" indent="-423323" rtl="0">
              <a:lnSpc>
                <a:spcPct val="115000"/>
              </a:lnSpc>
              <a:spcBef>
                <a:spcPts val="2133"/>
              </a:spcBef>
              <a:spcAft>
                <a:spcPts val="0"/>
              </a:spcAft>
              <a:buSzPts val="1400"/>
              <a:buChar char="●"/>
              <a:defRPr/>
            </a:lvl4pPr>
            <a:lvl5pPr marL="3047924" lvl="4" indent="-423323" rtl="0">
              <a:lnSpc>
                <a:spcPct val="115000"/>
              </a:lnSpc>
              <a:spcBef>
                <a:spcPts val="2133"/>
              </a:spcBef>
              <a:spcAft>
                <a:spcPts val="0"/>
              </a:spcAft>
              <a:buSzPts val="1400"/>
              <a:buChar char="○"/>
              <a:defRPr/>
            </a:lvl5pPr>
            <a:lvl6pPr marL="3657509" lvl="5" indent="-423323" rtl="0">
              <a:lnSpc>
                <a:spcPct val="115000"/>
              </a:lnSpc>
              <a:spcBef>
                <a:spcPts val="2133"/>
              </a:spcBef>
              <a:spcAft>
                <a:spcPts val="0"/>
              </a:spcAft>
              <a:buSzPts val="1400"/>
              <a:buChar char="■"/>
              <a:defRPr/>
            </a:lvl6pPr>
            <a:lvl7pPr marL="4267093" lvl="6" indent="-423323" rtl="0">
              <a:lnSpc>
                <a:spcPct val="115000"/>
              </a:lnSpc>
              <a:spcBef>
                <a:spcPts val="2133"/>
              </a:spcBef>
              <a:spcAft>
                <a:spcPts val="0"/>
              </a:spcAft>
              <a:buSzPts val="1400"/>
              <a:buChar char="●"/>
              <a:defRPr/>
            </a:lvl7pPr>
            <a:lvl8pPr marL="4876678" lvl="7" indent="-423323" rtl="0">
              <a:lnSpc>
                <a:spcPct val="115000"/>
              </a:lnSpc>
              <a:spcBef>
                <a:spcPts val="2133"/>
              </a:spcBef>
              <a:spcAft>
                <a:spcPts val="0"/>
              </a:spcAft>
              <a:buSzPts val="1400"/>
              <a:buChar char="○"/>
              <a:defRPr/>
            </a:lvl8pPr>
            <a:lvl9pPr marL="5486263" lvl="8" indent="-423323" rtl="0">
              <a:lnSpc>
                <a:spcPct val="115000"/>
              </a:lnSpc>
              <a:spcBef>
                <a:spcPts val="2133"/>
              </a:spcBef>
              <a:spcAft>
                <a:spcPts val="2133"/>
              </a:spcAft>
              <a:buSzPts val="1400"/>
              <a:buChar char="■"/>
              <a:defRPr/>
            </a:lvl9pPr>
          </a:lstStyle>
          <a:p>
            <a:endParaRPr/>
          </a:p>
        </p:txBody>
      </p:sp>
      <p:sp>
        <p:nvSpPr>
          <p:cNvPr id="216" name="Google Shape;216;p7"/>
          <p:cNvSpPr txBox="1">
            <a:spLocks noGrp="1"/>
          </p:cNvSpPr>
          <p:nvPr>
            <p:ph type="title"/>
          </p:nvPr>
        </p:nvSpPr>
        <p:spPr>
          <a:xfrm>
            <a:off x="6161633" y="1653400"/>
            <a:ext cx="5079600" cy="9952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500"/>
              <a:buNone/>
              <a:defRPr>
                <a:solidFill>
                  <a:schemeClr val="dk1"/>
                </a:solidFill>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17" name="Google Shape;217;p7"/>
          <p:cNvSpPr>
            <a:spLocks noGrp="1"/>
          </p:cNvSpPr>
          <p:nvPr>
            <p:ph type="pic" idx="2"/>
          </p:nvPr>
        </p:nvSpPr>
        <p:spPr>
          <a:xfrm flipH="1">
            <a:off x="1151967" y="1523400"/>
            <a:ext cx="4452000" cy="3811200"/>
          </a:xfrm>
          <a:prstGeom prst="roundRect">
            <a:avLst>
              <a:gd name="adj" fmla="val 16667"/>
            </a:avLst>
          </a:prstGeom>
          <a:noFill/>
          <a:ln>
            <a:noFill/>
          </a:ln>
        </p:spPr>
      </p:sp>
    </p:spTree>
    <p:extLst>
      <p:ext uri="{BB962C8B-B14F-4D97-AF65-F5344CB8AC3E}">
        <p14:creationId xmlns:p14="http://schemas.microsoft.com/office/powerpoint/2010/main" val="1070917941"/>
      </p:ext>
    </p:extLst>
  </p:cSld>
  <p:clrMapOvr>
    <a:masterClrMapping/>
  </p:clrMapOvr>
  <p:transition spd="slow">
    <p:push dir="u"/>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218"/>
        <p:cNvGrpSpPr/>
        <p:nvPr/>
      </p:nvGrpSpPr>
      <p:grpSpPr>
        <a:xfrm>
          <a:off x="0" y="0"/>
          <a:ext cx="0" cy="0"/>
          <a:chOff x="0" y="0"/>
          <a:chExt cx="0" cy="0"/>
        </a:xfrm>
      </p:grpSpPr>
      <p:sp>
        <p:nvSpPr>
          <p:cNvPr id="249" name="Google Shape;249;p8"/>
          <p:cNvSpPr txBox="1">
            <a:spLocks noGrp="1"/>
          </p:cNvSpPr>
          <p:nvPr>
            <p:ph type="title"/>
          </p:nvPr>
        </p:nvSpPr>
        <p:spPr>
          <a:xfrm>
            <a:off x="1346533" y="1742800"/>
            <a:ext cx="9498800" cy="33724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4800"/>
              <a:buNone/>
              <a:defRPr sz="10666">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Tree>
    <p:extLst>
      <p:ext uri="{BB962C8B-B14F-4D97-AF65-F5344CB8AC3E}">
        <p14:creationId xmlns:p14="http://schemas.microsoft.com/office/powerpoint/2010/main" val="2850459209"/>
      </p:ext>
    </p:extLst>
  </p:cSld>
  <p:clrMapOvr>
    <a:masterClrMapping/>
  </p:clrMapOvr>
  <p:transitio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5"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5">
                <a:solidFill>
                  <a:schemeClr val="tx1">
                    <a:tint val="75000"/>
                  </a:schemeClr>
                </a:solidFill>
              </a:defRPr>
            </a:lvl1pPr>
            <a:lvl2pPr marL="609600" indent="0">
              <a:buNone/>
              <a:defRPr sz="2400">
                <a:solidFill>
                  <a:schemeClr val="tx1">
                    <a:tint val="75000"/>
                  </a:schemeClr>
                </a:solidFill>
              </a:defRPr>
            </a:lvl2pPr>
            <a:lvl3pPr marL="1219200" indent="0">
              <a:buNone/>
              <a:defRPr sz="2135">
                <a:solidFill>
                  <a:schemeClr val="tx1">
                    <a:tint val="75000"/>
                  </a:schemeClr>
                </a:solidFill>
              </a:defRPr>
            </a:lvl3pPr>
            <a:lvl4pPr marL="1828800" indent="0">
              <a:buNone/>
              <a:defRPr sz="1865">
                <a:solidFill>
                  <a:schemeClr val="tx1">
                    <a:tint val="75000"/>
                  </a:schemeClr>
                </a:solidFill>
              </a:defRPr>
            </a:lvl4pPr>
            <a:lvl5pPr marL="2438400" indent="0">
              <a:buNone/>
              <a:defRPr sz="1865">
                <a:solidFill>
                  <a:schemeClr val="tx1">
                    <a:tint val="75000"/>
                  </a:schemeClr>
                </a:solidFill>
              </a:defRPr>
            </a:lvl5pPr>
            <a:lvl6pPr marL="3048000" indent="0">
              <a:buNone/>
              <a:defRPr sz="1865">
                <a:solidFill>
                  <a:schemeClr val="tx1">
                    <a:tint val="75000"/>
                  </a:schemeClr>
                </a:solidFill>
              </a:defRPr>
            </a:lvl6pPr>
            <a:lvl7pPr marL="3657600" indent="0">
              <a:buNone/>
              <a:defRPr sz="1865">
                <a:solidFill>
                  <a:schemeClr val="tx1">
                    <a:tint val="75000"/>
                  </a:schemeClr>
                </a:solidFill>
              </a:defRPr>
            </a:lvl7pPr>
            <a:lvl8pPr marL="4267200" indent="0">
              <a:buNone/>
              <a:defRPr sz="1865">
                <a:solidFill>
                  <a:schemeClr val="tx1">
                    <a:tint val="75000"/>
                  </a:schemeClr>
                </a:solidFill>
              </a:defRPr>
            </a:lvl8pPr>
            <a:lvl9pPr marL="4876800" indent="0">
              <a:buNone/>
              <a:defRPr sz="1865">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465334295"/>
      </p:ext>
    </p:extLst>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250"/>
        <p:cNvGrpSpPr/>
        <p:nvPr/>
      </p:nvGrpSpPr>
      <p:grpSpPr>
        <a:xfrm>
          <a:off x="0" y="0"/>
          <a:ext cx="0" cy="0"/>
          <a:chOff x="0" y="0"/>
          <a:chExt cx="0" cy="0"/>
        </a:xfrm>
      </p:grpSpPr>
      <p:sp>
        <p:nvSpPr>
          <p:cNvPr id="276" name="Google Shape;276;p9"/>
          <p:cNvSpPr txBox="1">
            <a:spLocks noGrp="1"/>
          </p:cNvSpPr>
          <p:nvPr>
            <p:ph type="title"/>
          </p:nvPr>
        </p:nvSpPr>
        <p:spPr>
          <a:xfrm>
            <a:off x="2784400" y="1935400"/>
            <a:ext cx="6623200" cy="1122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sz="60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277" name="Google Shape;277;p9"/>
          <p:cNvSpPr txBox="1">
            <a:spLocks noGrp="1"/>
          </p:cNvSpPr>
          <p:nvPr>
            <p:ph type="subTitle" idx="1"/>
          </p:nvPr>
        </p:nvSpPr>
        <p:spPr>
          <a:xfrm>
            <a:off x="2784400" y="3231400"/>
            <a:ext cx="6623200" cy="169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133">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3602552611"/>
      </p:ext>
    </p:extLst>
  </p:cSld>
  <p:clrMapOvr>
    <a:masterClrMapping/>
  </p:clrMapOvr>
  <p:transition spd="slow">
    <p:push dir="u"/>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280"/>
        <p:cNvGrpSpPr/>
        <p:nvPr/>
      </p:nvGrpSpPr>
      <p:grpSpPr>
        <a:xfrm>
          <a:off x="0" y="0"/>
          <a:ext cx="0" cy="0"/>
          <a:chOff x="0" y="0"/>
          <a:chExt cx="0" cy="0"/>
        </a:xfrm>
      </p:grpSpPr>
      <p:sp>
        <p:nvSpPr>
          <p:cNvPr id="281" name="Google Shape;281;p11"/>
          <p:cNvSpPr txBox="1">
            <a:spLocks noGrp="1"/>
          </p:cNvSpPr>
          <p:nvPr>
            <p:ph type="title" hasCustomPrompt="1"/>
          </p:nvPr>
        </p:nvSpPr>
        <p:spPr>
          <a:xfrm>
            <a:off x="3122200" y="1804284"/>
            <a:ext cx="5947600" cy="2052800"/>
          </a:xfrm>
          <a:prstGeom prst="rect">
            <a:avLst/>
          </a:prstGeom>
        </p:spPr>
        <p:txBody>
          <a:bodyPr spcFirstLastPara="1" wrap="square" lIns="91425" tIns="91425" rIns="91425" bIns="91425" anchor="ctr" anchorCtr="0">
            <a:noAutofit/>
          </a:bodyPr>
          <a:lstStyle>
            <a:lvl1pPr lvl="0" algn="ctr">
              <a:spcBef>
                <a:spcPts val="0"/>
              </a:spcBef>
              <a:spcAft>
                <a:spcPts val="0"/>
              </a:spcAft>
              <a:buSzPts val="9600"/>
              <a:buNone/>
              <a:defRPr sz="14666">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spTree>
    <p:extLst>
      <p:ext uri="{BB962C8B-B14F-4D97-AF65-F5344CB8AC3E}">
        <p14:creationId xmlns:p14="http://schemas.microsoft.com/office/powerpoint/2010/main" val="2162490222"/>
      </p:ext>
    </p:extLst>
  </p:cSld>
  <p:clrMapOvr>
    <a:masterClrMapping/>
  </p:clrMapOvr>
  <p:transition spd="slow">
    <p:push dir="u"/>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05"/>
        <p:cNvGrpSpPr/>
        <p:nvPr/>
      </p:nvGrpSpPr>
      <p:grpSpPr>
        <a:xfrm>
          <a:off x="0" y="0"/>
          <a:ext cx="0" cy="0"/>
          <a:chOff x="0" y="0"/>
          <a:chExt cx="0" cy="0"/>
        </a:xfrm>
      </p:grpSpPr>
    </p:spTree>
    <p:extLst>
      <p:ext uri="{BB962C8B-B14F-4D97-AF65-F5344CB8AC3E}">
        <p14:creationId xmlns:p14="http://schemas.microsoft.com/office/powerpoint/2010/main" val="1251615133"/>
      </p:ext>
    </p:extLst>
  </p:cSld>
  <p:clrMapOvr>
    <a:masterClrMapping/>
  </p:clrMapOvr>
  <p:transition spd="slow">
    <p:push dir="u"/>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360"/>
        <p:cNvGrpSpPr/>
        <p:nvPr/>
      </p:nvGrpSpPr>
      <p:grpSpPr>
        <a:xfrm>
          <a:off x="0" y="0"/>
          <a:ext cx="0" cy="0"/>
          <a:chOff x="0" y="0"/>
          <a:chExt cx="0" cy="0"/>
        </a:xfrm>
      </p:grpSpPr>
      <p:sp>
        <p:nvSpPr>
          <p:cNvPr id="361" name="Google Shape;361;p14"/>
          <p:cNvSpPr txBox="1">
            <a:spLocks noGrp="1"/>
          </p:cNvSpPr>
          <p:nvPr>
            <p:ph type="title"/>
          </p:nvPr>
        </p:nvSpPr>
        <p:spPr>
          <a:xfrm>
            <a:off x="1895000" y="4027100"/>
            <a:ext cx="8402000" cy="856800"/>
          </a:xfrm>
          <a:prstGeom prst="rect">
            <a:avLst/>
          </a:prstGeom>
          <a:solidFill>
            <a:schemeClr val="accent2"/>
          </a:solidFill>
        </p:spPr>
        <p:txBody>
          <a:bodyPr spcFirstLastPara="1" wrap="square" lIns="91425" tIns="91425" rIns="91425" bIns="91425" anchor="b" anchorCtr="0">
            <a:noAutofit/>
          </a:bodyPr>
          <a:lstStyle>
            <a:lvl1pPr lvl="0" rtl="0">
              <a:spcBef>
                <a:spcPts val="0"/>
              </a:spcBef>
              <a:spcAft>
                <a:spcPts val="0"/>
              </a:spcAft>
              <a:buSzPts val="2500"/>
              <a:buNone/>
              <a:defRPr sz="3333">
                <a:solidFill>
                  <a:schemeClr val="accent1"/>
                </a:solidFill>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362" name="Google Shape;362;p14"/>
          <p:cNvSpPr txBox="1">
            <a:spLocks noGrp="1"/>
          </p:cNvSpPr>
          <p:nvPr>
            <p:ph type="subTitle" idx="1"/>
          </p:nvPr>
        </p:nvSpPr>
        <p:spPr>
          <a:xfrm>
            <a:off x="1895000" y="1974100"/>
            <a:ext cx="8402000" cy="1738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500"/>
              <a:buNone/>
              <a:defRPr sz="3333">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2500"/>
              <a:buNone/>
              <a:defRPr sz="3333"/>
            </a:lvl2pPr>
            <a:lvl3pPr lvl="2" algn="ctr" rtl="0">
              <a:lnSpc>
                <a:spcPct val="100000"/>
              </a:lnSpc>
              <a:spcBef>
                <a:spcPts val="2133"/>
              </a:spcBef>
              <a:spcAft>
                <a:spcPts val="0"/>
              </a:spcAft>
              <a:buSzPts val="2500"/>
              <a:buNone/>
              <a:defRPr sz="3333"/>
            </a:lvl3pPr>
            <a:lvl4pPr lvl="3" algn="ctr" rtl="0">
              <a:lnSpc>
                <a:spcPct val="100000"/>
              </a:lnSpc>
              <a:spcBef>
                <a:spcPts val="2133"/>
              </a:spcBef>
              <a:spcAft>
                <a:spcPts val="0"/>
              </a:spcAft>
              <a:buSzPts val="2500"/>
              <a:buNone/>
              <a:defRPr sz="3333"/>
            </a:lvl4pPr>
            <a:lvl5pPr lvl="4" algn="ctr" rtl="0">
              <a:lnSpc>
                <a:spcPct val="100000"/>
              </a:lnSpc>
              <a:spcBef>
                <a:spcPts val="2133"/>
              </a:spcBef>
              <a:spcAft>
                <a:spcPts val="0"/>
              </a:spcAft>
              <a:buSzPts val="2500"/>
              <a:buNone/>
              <a:defRPr sz="3333"/>
            </a:lvl5pPr>
            <a:lvl6pPr lvl="5" algn="ctr" rtl="0">
              <a:lnSpc>
                <a:spcPct val="100000"/>
              </a:lnSpc>
              <a:spcBef>
                <a:spcPts val="2133"/>
              </a:spcBef>
              <a:spcAft>
                <a:spcPts val="0"/>
              </a:spcAft>
              <a:buSzPts val="2500"/>
              <a:buNone/>
              <a:defRPr sz="3333"/>
            </a:lvl6pPr>
            <a:lvl7pPr lvl="6" algn="ctr" rtl="0">
              <a:lnSpc>
                <a:spcPct val="100000"/>
              </a:lnSpc>
              <a:spcBef>
                <a:spcPts val="2133"/>
              </a:spcBef>
              <a:spcAft>
                <a:spcPts val="0"/>
              </a:spcAft>
              <a:buSzPts val="2500"/>
              <a:buNone/>
              <a:defRPr sz="3333"/>
            </a:lvl7pPr>
            <a:lvl8pPr lvl="7" algn="ctr" rtl="0">
              <a:lnSpc>
                <a:spcPct val="100000"/>
              </a:lnSpc>
              <a:spcBef>
                <a:spcPts val="2133"/>
              </a:spcBef>
              <a:spcAft>
                <a:spcPts val="0"/>
              </a:spcAft>
              <a:buSzPts val="2500"/>
              <a:buNone/>
              <a:defRPr sz="3333"/>
            </a:lvl8pPr>
            <a:lvl9pPr lvl="8" algn="ctr" rtl="0">
              <a:lnSpc>
                <a:spcPct val="100000"/>
              </a:lnSpc>
              <a:spcBef>
                <a:spcPts val="2133"/>
              </a:spcBef>
              <a:spcAft>
                <a:spcPts val="2133"/>
              </a:spcAft>
              <a:buSzPts val="2500"/>
              <a:buNone/>
              <a:defRPr sz="3333"/>
            </a:lvl9pPr>
          </a:lstStyle>
          <a:p>
            <a:endParaRPr/>
          </a:p>
        </p:txBody>
      </p:sp>
    </p:spTree>
    <p:extLst>
      <p:ext uri="{BB962C8B-B14F-4D97-AF65-F5344CB8AC3E}">
        <p14:creationId xmlns:p14="http://schemas.microsoft.com/office/powerpoint/2010/main" val="342212111"/>
      </p:ext>
    </p:extLst>
  </p:cSld>
  <p:clrMapOvr>
    <a:masterClrMapping/>
  </p:clrMapOvr>
  <p:transition spd="slow">
    <p:push dir="u"/>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397"/>
        <p:cNvGrpSpPr/>
        <p:nvPr/>
      </p:nvGrpSpPr>
      <p:grpSpPr>
        <a:xfrm>
          <a:off x="0" y="0"/>
          <a:ext cx="0" cy="0"/>
          <a:chOff x="0" y="0"/>
          <a:chExt cx="0" cy="0"/>
        </a:xfrm>
      </p:grpSpPr>
      <p:sp>
        <p:nvSpPr>
          <p:cNvPr id="398" name="Google Shape;398;p15"/>
          <p:cNvSpPr txBox="1">
            <a:spLocks noGrp="1"/>
          </p:cNvSpPr>
          <p:nvPr>
            <p:ph type="title"/>
          </p:nvPr>
        </p:nvSpPr>
        <p:spPr>
          <a:xfrm>
            <a:off x="1154000" y="1873051"/>
            <a:ext cx="5272400" cy="17724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99" name="Google Shape;399;p15"/>
          <p:cNvSpPr txBox="1">
            <a:spLocks noGrp="1"/>
          </p:cNvSpPr>
          <p:nvPr>
            <p:ph type="subTitle" idx="1"/>
          </p:nvPr>
        </p:nvSpPr>
        <p:spPr>
          <a:xfrm>
            <a:off x="1154000" y="3645351"/>
            <a:ext cx="5272400" cy="133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133">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400" name="Google Shape;400;p15"/>
          <p:cNvSpPr>
            <a:spLocks noGrp="1"/>
          </p:cNvSpPr>
          <p:nvPr>
            <p:ph type="pic" idx="2"/>
          </p:nvPr>
        </p:nvSpPr>
        <p:spPr>
          <a:xfrm flipH="1">
            <a:off x="6586000" y="1523400"/>
            <a:ext cx="4452000" cy="3811200"/>
          </a:xfrm>
          <a:prstGeom prst="roundRect">
            <a:avLst>
              <a:gd name="adj" fmla="val 16667"/>
            </a:avLst>
          </a:prstGeom>
          <a:noFill/>
          <a:ln>
            <a:noFill/>
          </a:ln>
        </p:spPr>
      </p:sp>
    </p:spTree>
    <p:extLst>
      <p:ext uri="{BB962C8B-B14F-4D97-AF65-F5344CB8AC3E}">
        <p14:creationId xmlns:p14="http://schemas.microsoft.com/office/powerpoint/2010/main" val="1394049258"/>
      </p:ext>
    </p:extLst>
  </p:cSld>
  <p:clrMapOvr>
    <a:masterClrMapping/>
  </p:clrMapOvr>
  <p:transition spd="slow">
    <p:push dir="u"/>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464"/>
        <p:cNvGrpSpPr/>
        <p:nvPr/>
      </p:nvGrpSpPr>
      <p:grpSpPr>
        <a:xfrm>
          <a:off x="0" y="0"/>
          <a:ext cx="0" cy="0"/>
          <a:chOff x="0" y="0"/>
          <a:chExt cx="0" cy="0"/>
        </a:xfrm>
      </p:grpSpPr>
      <p:sp>
        <p:nvSpPr>
          <p:cNvPr id="465" name="Google Shape;465;p17"/>
          <p:cNvSpPr>
            <a:spLocks noGrp="1"/>
          </p:cNvSpPr>
          <p:nvPr>
            <p:ph type="pic" idx="2"/>
          </p:nvPr>
        </p:nvSpPr>
        <p:spPr>
          <a:xfrm>
            <a:off x="2852644" y="2133333"/>
            <a:ext cx="2019600" cy="2158800"/>
          </a:xfrm>
          <a:prstGeom prst="roundRect">
            <a:avLst>
              <a:gd name="adj" fmla="val 16667"/>
            </a:avLst>
          </a:prstGeom>
          <a:noFill/>
          <a:ln>
            <a:noFill/>
          </a:ln>
        </p:spPr>
      </p:sp>
      <p:sp>
        <p:nvSpPr>
          <p:cNvPr id="466" name="Google Shape;466;p17"/>
          <p:cNvSpPr>
            <a:spLocks noGrp="1"/>
          </p:cNvSpPr>
          <p:nvPr>
            <p:ph type="pic" idx="3"/>
          </p:nvPr>
        </p:nvSpPr>
        <p:spPr>
          <a:xfrm>
            <a:off x="7073711" y="2133333"/>
            <a:ext cx="2236400" cy="2158800"/>
          </a:xfrm>
          <a:prstGeom prst="roundRect">
            <a:avLst>
              <a:gd name="adj" fmla="val 16667"/>
            </a:avLst>
          </a:prstGeom>
          <a:noFill/>
          <a:ln>
            <a:noFill/>
          </a:ln>
        </p:spPr>
      </p:sp>
      <p:sp>
        <p:nvSpPr>
          <p:cNvPr id="499" name="Google Shape;499;p17"/>
          <p:cNvSpPr txBox="1">
            <a:spLocks noGrp="1"/>
          </p:cNvSpPr>
          <p:nvPr>
            <p:ph type="title"/>
          </p:nvPr>
        </p:nvSpPr>
        <p:spPr>
          <a:xfrm>
            <a:off x="960000" y="717367"/>
            <a:ext cx="10272000" cy="715200"/>
          </a:xfrm>
          <a:prstGeom prst="rect">
            <a:avLst/>
          </a:prstGeom>
        </p:spPr>
        <p:txBody>
          <a:bodyPr spcFirstLastPara="1" wrap="square" lIns="91425" tIns="91425" rIns="91425" bIns="91425" anchor="b" anchorCtr="0">
            <a:noAutofit/>
          </a:bodyPr>
          <a:lstStyle>
            <a:lvl1pPr lvl="0" rtl="0">
              <a:spcBef>
                <a:spcPts val="0"/>
              </a:spcBef>
              <a:spcAft>
                <a:spcPts val="0"/>
              </a:spcAft>
              <a:buSzPts val="3500"/>
              <a:buNone/>
              <a:defRPr>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500" name="Google Shape;500;p17"/>
          <p:cNvSpPr txBox="1">
            <a:spLocks noGrp="1"/>
          </p:cNvSpPr>
          <p:nvPr>
            <p:ph type="title" idx="4"/>
          </p:nvPr>
        </p:nvSpPr>
        <p:spPr>
          <a:xfrm>
            <a:off x="2541289" y="4666867"/>
            <a:ext cx="2809200" cy="549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933">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501" name="Google Shape;501;p17"/>
          <p:cNvSpPr txBox="1">
            <a:spLocks noGrp="1"/>
          </p:cNvSpPr>
          <p:nvPr>
            <p:ph type="subTitle" idx="1"/>
          </p:nvPr>
        </p:nvSpPr>
        <p:spPr>
          <a:xfrm>
            <a:off x="2541289" y="5114467"/>
            <a:ext cx="2809200" cy="70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502" name="Google Shape;502;p17"/>
          <p:cNvSpPr txBox="1">
            <a:spLocks noGrp="1"/>
          </p:cNvSpPr>
          <p:nvPr>
            <p:ph type="title" idx="5"/>
          </p:nvPr>
        </p:nvSpPr>
        <p:spPr>
          <a:xfrm>
            <a:off x="6915823" y="4666867"/>
            <a:ext cx="2719200" cy="549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933">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503" name="Google Shape;503;p17"/>
          <p:cNvSpPr txBox="1">
            <a:spLocks noGrp="1"/>
          </p:cNvSpPr>
          <p:nvPr>
            <p:ph type="subTitle" idx="6"/>
          </p:nvPr>
        </p:nvSpPr>
        <p:spPr>
          <a:xfrm>
            <a:off x="6915823" y="5114467"/>
            <a:ext cx="2719200" cy="70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3266606542"/>
      </p:ext>
    </p:extLst>
  </p:cSld>
  <p:clrMapOvr>
    <a:masterClrMapping/>
  </p:clrMapOvr>
  <p:transition spd="slow">
    <p:push dir="u"/>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and two columns 4">
  <p:cSld name="Title and two columns 4">
    <p:spTree>
      <p:nvGrpSpPr>
        <p:cNvPr id="1" name="Shape 578"/>
        <p:cNvGrpSpPr/>
        <p:nvPr/>
      </p:nvGrpSpPr>
      <p:grpSpPr>
        <a:xfrm>
          <a:off x="0" y="0"/>
          <a:ext cx="0" cy="0"/>
          <a:chOff x="0" y="0"/>
          <a:chExt cx="0" cy="0"/>
        </a:xfrm>
      </p:grpSpPr>
    </p:spTree>
    <p:extLst>
      <p:ext uri="{BB962C8B-B14F-4D97-AF65-F5344CB8AC3E}">
        <p14:creationId xmlns:p14="http://schemas.microsoft.com/office/powerpoint/2010/main" val="166262138"/>
      </p:ext>
    </p:extLst>
  </p:cSld>
  <p:clrMapOvr>
    <a:masterClrMapping/>
  </p:clrMapOvr>
  <p:transition spd="slow">
    <p:push dir="u"/>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614"/>
        <p:cNvGrpSpPr/>
        <p:nvPr/>
      </p:nvGrpSpPr>
      <p:grpSpPr>
        <a:xfrm>
          <a:off x="0" y="0"/>
          <a:ext cx="0" cy="0"/>
          <a:chOff x="0" y="0"/>
          <a:chExt cx="0" cy="0"/>
        </a:xfrm>
      </p:grpSpPr>
    </p:spTree>
    <p:extLst>
      <p:ext uri="{BB962C8B-B14F-4D97-AF65-F5344CB8AC3E}">
        <p14:creationId xmlns:p14="http://schemas.microsoft.com/office/powerpoint/2010/main" val="3547528429"/>
      </p:ext>
    </p:extLst>
  </p:cSld>
  <p:clrMapOvr>
    <a:masterClrMapping/>
  </p:clrMapOvr>
  <p:transition spd="slow">
    <p:push dir="u"/>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661"/>
        <p:cNvGrpSpPr/>
        <p:nvPr/>
      </p:nvGrpSpPr>
      <p:grpSpPr>
        <a:xfrm>
          <a:off x="0" y="0"/>
          <a:ext cx="0" cy="0"/>
          <a:chOff x="0" y="0"/>
          <a:chExt cx="0" cy="0"/>
        </a:xfrm>
      </p:grpSpPr>
    </p:spTree>
    <p:extLst>
      <p:ext uri="{BB962C8B-B14F-4D97-AF65-F5344CB8AC3E}">
        <p14:creationId xmlns:p14="http://schemas.microsoft.com/office/powerpoint/2010/main" val="2541552150"/>
      </p:ext>
    </p:extLst>
  </p:cSld>
  <p:clrMapOvr>
    <a:masterClrMapping/>
  </p:clrMapOvr>
  <p:transition spd="slow">
    <p:push dir="u"/>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712"/>
        <p:cNvGrpSpPr/>
        <p:nvPr/>
      </p:nvGrpSpPr>
      <p:grpSpPr>
        <a:xfrm>
          <a:off x="0" y="0"/>
          <a:ext cx="0" cy="0"/>
          <a:chOff x="0" y="0"/>
          <a:chExt cx="0" cy="0"/>
        </a:xfrm>
      </p:grpSpPr>
      <p:sp>
        <p:nvSpPr>
          <p:cNvPr id="713" name="Google Shape;713;p23"/>
          <p:cNvSpPr txBox="1">
            <a:spLocks noGrp="1"/>
          </p:cNvSpPr>
          <p:nvPr>
            <p:ph type="title"/>
          </p:nvPr>
        </p:nvSpPr>
        <p:spPr>
          <a:xfrm>
            <a:off x="1336667" y="2601400"/>
            <a:ext cx="2723200" cy="549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933">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714" name="Google Shape;714;p23"/>
          <p:cNvSpPr txBox="1">
            <a:spLocks noGrp="1"/>
          </p:cNvSpPr>
          <p:nvPr>
            <p:ph type="subTitle" idx="1"/>
          </p:nvPr>
        </p:nvSpPr>
        <p:spPr>
          <a:xfrm>
            <a:off x="1336667" y="3049000"/>
            <a:ext cx="2723200" cy="70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715" name="Google Shape;715;p23"/>
          <p:cNvSpPr txBox="1">
            <a:spLocks noGrp="1"/>
          </p:cNvSpPr>
          <p:nvPr>
            <p:ph type="title" idx="2"/>
          </p:nvPr>
        </p:nvSpPr>
        <p:spPr>
          <a:xfrm>
            <a:off x="4734395" y="2601400"/>
            <a:ext cx="2723200" cy="549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933">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716" name="Google Shape;716;p23"/>
          <p:cNvSpPr txBox="1">
            <a:spLocks noGrp="1"/>
          </p:cNvSpPr>
          <p:nvPr>
            <p:ph type="subTitle" idx="3"/>
          </p:nvPr>
        </p:nvSpPr>
        <p:spPr>
          <a:xfrm>
            <a:off x="4734467" y="3049000"/>
            <a:ext cx="2723200" cy="70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717" name="Google Shape;717;p23"/>
          <p:cNvSpPr txBox="1">
            <a:spLocks noGrp="1"/>
          </p:cNvSpPr>
          <p:nvPr>
            <p:ph type="title" idx="4"/>
          </p:nvPr>
        </p:nvSpPr>
        <p:spPr>
          <a:xfrm>
            <a:off x="1336667" y="4945900"/>
            <a:ext cx="2723200" cy="549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933">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718" name="Google Shape;718;p23"/>
          <p:cNvSpPr txBox="1">
            <a:spLocks noGrp="1"/>
          </p:cNvSpPr>
          <p:nvPr>
            <p:ph type="subTitle" idx="5"/>
          </p:nvPr>
        </p:nvSpPr>
        <p:spPr>
          <a:xfrm>
            <a:off x="1336667" y="5393467"/>
            <a:ext cx="2723200" cy="70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719" name="Google Shape;719;p23"/>
          <p:cNvSpPr txBox="1">
            <a:spLocks noGrp="1"/>
          </p:cNvSpPr>
          <p:nvPr>
            <p:ph type="title" idx="6"/>
          </p:nvPr>
        </p:nvSpPr>
        <p:spPr>
          <a:xfrm>
            <a:off x="4734395" y="4945900"/>
            <a:ext cx="2723200" cy="549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933">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720" name="Google Shape;720;p23"/>
          <p:cNvSpPr txBox="1">
            <a:spLocks noGrp="1"/>
          </p:cNvSpPr>
          <p:nvPr>
            <p:ph type="subTitle" idx="7"/>
          </p:nvPr>
        </p:nvSpPr>
        <p:spPr>
          <a:xfrm>
            <a:off x="4734395" y="5393467"/>
            <a:ext cx="2723200" cy="70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721" name="Google Shape;721;p23"/>
          <p:cNvSpPr txBox="1">
            <a:spLocks noGrp="1"/>
          </p:cNvSpPr>
          <p:nvPr>
            <p:ph type="title" idx="8"/>
          </p:nvPr>
        </p:nvSpPr>
        <p:spPr>
          <a:xfrm>
            <a:off x="8132131" y="2601400"/>
            <a:ext cx="2723200" cy="549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933">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722" name="Google Shape;722;p23"/>
          <p:cNvSpPr txBox="1">
            <a:spLocks noGrp="1"/>
          </p:cNvSpPr>
          <p:nvPr>
            <p:ph type="subTitle" idx="9"/>
          </p:nvPr>
        </p:nvSpPr>
        <p:spPr>
          <a:xfrm>
            <a:off x="8132131" y="3049000"/>
            <a:ext cx="2723200" cy="70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723" name="Google Shape;723;p23"/>
          <p:cNvSpPr txBox="1">
            <a:spLocks noGrp="1"/>
          </p:cNvSpPr>
          <p:nvPr>
            <p:ph type="title" idx="13"/>
          </p:nvPr>
        </p:nvSpPr>
        <p:spPr>
          <a:xfrm>
            <a:off x="8132131" y="4945900"/>
            <a:ext cx="2723200" cy="549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933">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724" name="Google Shape;724;p23"/>
          <p:cNvSpPr txBox="1">
            <a:spLocks noGrp="1"/>
          </p:cNvSpPr>
          <p:nvPr>
            <p:ph type="subTitle" idx="14"/>
          </p:nvPr>
        </p:nvSpPr>
        <p:spPr>
          <a:xfrm>
            <a:off x="8132131" y="5393467"/>
            <a:ext cx="2723200" cy="70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746" name="Google Shape;746;p23"/>
          <p:cNvSpPr txBox="1">
            <a:spLocks noGrp="1"/>
          </p:cNvSpPr>
          <p:nvPr>
            <p:ph type="title" idx="15"/>
          </p:nvPr>
        </p:nvSpPr>
        <p:spPr>
          <a:xfrm>
            <a:off x="960000" y="717367"/>
            <a:ext cx="10272000" cy="715200"/>
          </a:xfrm>
          <a:prstGeom prst="rect">
            <a:avLst/>
          </a:prstGeom>
        </p:spPr>
        <p:txBody>
          <a:bodyPr spcFirstLastPara="1" wrap="square" lIns="91425" tIns="91425" rIns="91425" bIns="91425" anchor="b" anchorCtr="0">
            <a:noAutofit/>
          </a:bodyPr>
          <a:lstStyle>
            <a:lvl1pPr lvl="0" rtl="0">
              <a:spcBef>
                <a:spcPts val="0"/>
              </a:spcBef>
              <a:spcAft>
                <a:spcPts val="0"/>
              </a:spcAft>
              <a:buSzPts val="3500"/>
              <a:buNone/>
              <a:defRPr>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1096097098"/>
      </p:ext>
    </p:extLst>
  </p:cSld>
  <p:clrMapOvr>
    <a:masterClrMapping/>
  </p:clrMapOvr>
  <p:transition spd="slow">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200151"/>
            <a:ext cx="5384800" cy="3394075"/>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200151"/>
            <a:ext cx="5384800" cy="3394075"/>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44853827"/>
      </p:ext>
    </p:extLst>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747"/>
        <p:cNvGrpSpPr/>
        <p:nvPr/>
      </p:nvGrpSpPr>
      <p:grpSpPr>
        <a:xfrm>
          <a:off x="0" y="0"/>
          <a:ext cx="0" cy="0"/>
          <a:chOff x="0" y="0"/>
          <a:chExt cx="0" cy="0"/>
        </a:xfrm>
      </p:grpSpPr>
      <p:sp>
        <p:nvSpPr>
          <p:cNvPr id="748" name="Google Shape;748;p24"/>
          <p:cNvSpPr txBox="1">
            <a:spLocks noGrp="1"/>
          </p:cNvSpPr>
          <p:nvPr>
            <p:ph type="title" hasCustomPrompt="1"/>
          </p:nvPr>
        </p:nvSpPr>
        <p:spPr>
          <a:xfrm>
            <a:off x="3132967" y="1605665"/>
            <a:ext cx="5916800" cy="88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5333">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749" name="Google Shape;749;p24"/>
          <p:cNvSpPr txBox="1">
            <a:spLocks noGrp="1"/>
          </p:cNvSpPr>
          <p:nvPr>
            <p:ph type="subTitle" idx="1"/>
          </p:nvPr>
        </p:nvSpPr>
        <p:spPr>
          <a:xfrm>
            <a:off x="3132967" y="2460065"/>
            <a:ext cx="5916800" cy="533200"/>
          </a:xfrm>
          <a:prstGeom prst="rect">
            <a:avLst/>
          </a:prstGeom>
          <a:solidFill>
            <a:schemeClr val="accent2"/>
          </a:solidFill>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PT Sans"/>
              <a:buNone/>
              <a:defRPr sz="2133">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Clr>
                <a:schemeClr val="dk1"/>
              </a:buClr>
              <a:buSzPts val="2100"/>
              <a:buNone/>
              <a:defRPr sz="2800">
                <a:solidFill>
                  <a:schemeClr val="dk1"/>
                </a:solidFill>
              </a:defRPr>
            </a:lvl2pPr>
            <a:lvl3pPr lvl="2" algn="ctr" rtl="0">
              <a:lnSpc>
                <a:spcPct val="100000"/>
              </a:lnSpc>
              <a:spcBef>
                <a:spcPts val="0"/>
              </a:spcBef>
              <a:spcAft>
                <a:spcPts val="0"/>
              </a:spcAft>
              <a:buClr>
                <a:schemeClr val="dk1"/>
              </a:buClr>
              <a:buSzPts val="2100"/>
              <a:buNone/>
              <a:defRPr sz="2800">
                <a:solidFill>
                  <a:schemeClr val="dk1"/>
                </a:solidFill>
              </a:defRPr>
            </a:lvl3pPr>
            <a:lvl4pPr lvl="3"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9pPr>
          </a:lstStyle>
          <a:p>
            <a:endParaRPr/>
          </a:p>
        </p:txBody>
      </p:sp>
      <p:sp>
        <p:nvSpPr>
          <p:cNvPr id="750" name="Google Shape;750;p24"/>
          <p:cNvSpPr txBox="1">
            <a:spLocks noGrp="1"/>
          </p:cNvSpPr>
          <p:nvPr>
            <p:ph type="title" idx="2" hasCustomPrompt="1"/>
          </p:nvPr>
        </p:nvSpPr>
        <p:spPr>
          <a:xfrm>
            <a:off x="3132967" y="2993267"/>
            <a:ext cx="5916800" cy="88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5333">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751" name="Google Shape;751;p24"/>
          <p:cNvSpPr txBox="1">
            <a:spLocks noGrp="1"/>
          </p:cNvSpPr>
          <p:nvPr>
            <p:ph type="subTitle" idx="3"/>
          </p:nvPr>
        </p:nvSpPr>
        <p:spPr>
          <a:xfrm>
            <a:off x="3132967" y="3847367"/>
            <a:ext cx="5916800" cy="533200"/>
          </a:xfrm>
          <a:prstGeom prst="rect">
            <a:avLst/>
          </a:prstGeom>
          <a:solidFill>
            <a:schemeClr val="accent2"/>
          </a:solidFill>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PT Sans"/>
              <a:buNone/>
              <a:defRPr sz="2133">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Clr>
                <a:schemeClr val="dk1"/>
              </a:buClr>
              <a:buSzPts val="2100"/>
              <a:buNone/>
              <a:defRPr sz="2800">
                <a:solidFill>
                  <a:schemeClr val="dk1"/>
                </a:solidFill>
              </a:defRPr>
            </a:lvl2pPr>
            <a:lvl3pPr lvl="2" algn="ctr" rtl="0">
              <a:lnSpc>
                <a:spcPct val="100000"/>
              </a:lnSpc>
              <a:spcBef>
                <a:spcPts val="0"/>
              </a:spcBef>
              <a:spcAft>
                <a:spcPts val="0"/>
              </a:spcAft>
              <a:buClr>
                <a:schemeClr val="dk1"/>
              </a:buClr>
              <a:buSzPts val="2100"/>
              <a:buNone/>
              <a:defRPr sz="2800">
                <a:solidFill>
                  <a:schemeClr val="dk1"/>
                </a:solidFill>
              </a:defRPr>
            </a:lvl3pPr>
            <a:lvl4pPr lvl="3"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9pPr>
          </a:lstStyle>
          <a:p>
            <a:endParaRPr/>
          </a:p>
        </p:txBody>
      </p:sp>
      <p:sp>
        <p:nvSpPr>
          <p:cNvPr id="752" name="Google Shape;752;p24"/>
          <p:cNvSpPr txBox="1">
            <a:spLocks noGrp="1"/>
          </p:cNvSpPr>
          <p:nvPr>
            <p:ph type="title" idx="4" hasCustomPrompt="1"/>
          </p:nvPr>
        </p:nvSpPr>
        <p:spPr>
          <a:xfrm>
            <a:off x="3132951" y="4380867"/>
            <a:ext cx="5916800" cy="88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5333">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753" name="Google Shape;753;p24"/>
          <p:cNvSpPr txBox="1">
            <a:spLocks noGrp="1"/>
          </p:cNvSpPr>
          <p:nvPr>
            <p:ph type="subTitle" idx="5"/>
          </p:nvPr>
        </p:nvSpPr>
        <p:spPr>
          <a:xfrm>
            <a:off x="3132984" y="5235000"/>
            <a:ext cx="5916800" cy="533200"/>
          </a:xfrm>
          <a:prstGeom prst="rect">
            <a:avLst/>
          </a:prstGeom>
          <a:solidFill>
            <a:schemeClr val="accent2"/>
          </a:solidFill>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PT Sans"/>
              <a:buNone/>
              <a:defRPr sz="2133">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Clr>
                <a:schemeClr val="dk1"/>
              </a:buClr>
              <a:buSzPts val="2100"/>
              <a:buNone/>
              <a:defRPr sz="2800">
                <a:solidFill>
                  <a:schemeClr val="dk1"/>
                </a:solidFill>
              </a:defRPr>
            </a:lvl2pPr>
            <a:lvl3pPr lvl="2" algn="ctr" rtl="0">
              <a:lnSpc>
                <a:spcPct val="100000"/>
              </a:lnSpc>
              <a:spcBef>
                <a:spcPts val="0"/>
              </a:spcBef>
              <a:spcAft>
                <a:spcPts val="0"/>
              </a:spcAft>
              <a:buClr>
                <a:schemeClr val="dk1"/>
              </a:buClr>
              <a:buSzPts val="2100"/>
              <a:buNone/>
              <a:defRPr sz="2800">
                <a:solidFill>
                  <a:schemeClr val="dk1"/>
                </a:solidFill>
              </a:defRPr>
            </a:lvl3pPr>
            <a:lvl4pPr lvl="3"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9pPr>
          </a:lstStyle>
          <a:p>
            <a:endParaRPr/>
          </a:p>
        </p:txBody>
      </p:sp>
      <p:sp>
        <p:nvSpPr>
          <p:cNvPr id="794" name="Google Shape;794;p24"/>
          <p:cNvSpPr txBox="1">
            <a:spLocks noGrp="1"/>
          </p:cNvSpPr>
          <p:nvPr>
            <p:ph type="title" idx="6"/>
          </p:nvPr>
        </p:nvSpPr>
        <p:spPr>
          <a:xfrm>
            <a:off x="960000" y="717367"/>
            <a:ext cx="10272000" cy="715200"/>
          </a:xfrm>
          <a:prstGeom prst="rect">
            <a:avLst/>
          </a:prstGeom>
        </p:spPr>
        <p:txBody>
          <a:bodyPr spcFirstLastPara="1" wrap="square" lIns="91425" tIns="91425" rIns="91425" bIns="91425" anchor="b" anchorCtr="0">
            <a:noAutofit/>
          </a:bodyPr>
          <a:lstStyle>
            <a:lvl1pPr lvl="0" rtl="0">
              <a:spcBef>
                <a:spcPts val="0"/>
              </a:spcBef>
              <a:spcAft>
                <a:spcPts val="0"/>
              </a:spcAft>
              <a:buSzPts val="3500"/>
              <a:buNone/>
              <a:defRPr>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2892639034"/>
      </p:ext>
    </p:extLst>
  </p:cSld>
  <p:clrMapOvr>
    <a:masterClrMapping/>
  </p:clrMapOvr>
  <p:transition spd="slow">
    <p:push dir="u"/>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795"/>
        <p:cNvGrpSpPr/>
        <p:nvPr/>
      </p:nvGrpSpPr>
      <p:grpSpPr>
        <a:xfrm>
          <a:off x="0" y="0"/>
          <a:ext cx="0" cy="0"/>
          <a:chOff x="0" y="0"/>
          <a:chExt cx="0" cy="0"/>
        </a:xfrm>
      </p:grpSpPr>
      <p:sp>
        <p:nvSpPr>
          <p:cNvPr id="828" name="Google Shape;828;p25"/>
          <p:cNvSpPr txBox="1">
            <a:spLocks noGrp="1"/>
          </p:cNvSpPr>
          <p:nvPr>
            <p:ph type="title"/>
          </p:nvPr>
        </p:nvSpPr>
        <p:spPr>
          <a:xfrm>
            <a:off x="960000" y="717367"/>
            <a:ext cx="10272000" cy="715200"/>
          </a:xfrm>
          <a:prstGeom prst="rect">
            <a:avLst/>
          </a:prstGeom>
        </p:spPr>
        <p:txBody>
          <a:bodyPr spcFirstLastPara="1" wrap="square" lIns="91425" tIns="91425" rIns="91425" bIns="91425" anchor="b" anchorCtr="0">
            <a:noAutofit/>
          </a:bodyPr>
          <a:lstStyle>
            <a:lvl1pPr lvl="0" rtl="0">
              <a:spcBef>
                <a:spcPts val="0"/>
              </a:spcBef>
              <a:spcAft>
                <a:spcPts val="0"/>
              </a:spcAft>
              <a:buSzPts val="3500"/>
              <a:buNone/>
              <a:defRPr>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4196834317"/>
      </p:ext>
    </p:extLst>
  </p:cSld>
  <p:clrMapOvr>
    <a:masterClrMapping/>
  </p:clrMapOvr>
  <p:transition spd="slow">
    <p:push dir="u"/>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only 3">
  <p:cSld name="Title only 3">
    <p:spTree>
      <p:nvGrpSpPr>
        <p:cNvPr id="1" name="Shape 849"/>
        <p:cNvGrpSpPr/>
        <p:nvPr/>
      </p:nvGrpSpPr>
      <p:grpSpPr>
        <a:xfrm>
          <a:off x="0" y="0"/>
          <a:ext cx="0" cy="0"/>
          <a:chOff x="0" y="0"/>
          <a:chExt cx="0" cy="0"/>
        </a:xfrm>
      </p:grpSpPr>
    </p:spTree>
    <p:extLst>
      <p:ext uri="{BB962C8B-B14F-4D97-AF65-F5344CB8AC3E}">
        <p14:creationId xmlns:p14="http://schemas.microsoft.com/office/powerpoint/2010/main" val="1781430634"/>
      </p:ext>
    </p:extLst>
  </p:cSld>
  <p:clrMapOvr>
    <a:masterClrMapping/>
  </p:clrMapOvr>
  <p:transition spd="slow">
    <p:push dir="u"/>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only 4">
  <p:cSld name="Title only 4">
    <p:spTree>
      <p:nvGrpSpPr>
        <p:cNvPr id="1" name="Shape 890"/>
        <p:cNvGrpSpPr/>
        <p:nvPr/>
      </p:nvGrpSpPr>
      <p:grpSpPr>
        <a:xfrm>
          <a:off x="0" y="0"/>
          <a:ext cx="0" cy="0"/>
          <a:chOff x="0" y="0"/>
          <a:chExt cx="0" cy="0"/>
        </a:xfrm>
      </p:grpSpPr>
    </p:spTree>
    <p:extLst>
      <p:ext uri="{BB962C8B-B14F-4D97-AF65-F5344CB8AC3E}">
        <p14:creationId xmlns:p14="http://schemas.microsoft.com/office/powerpoint/2010/main" val="715356191"/>
      </p:ext>
    </p:extLst>
  </p:cSld>
  <p:clrMapOvr>
    <a:masterClrMapping/>
  </p:clrMapOvr>
  <p:transition spd="slow">
    <p:push dir="u"/>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only 5">
  <p:cSld name="Title only 5">
    <p:spTree>
      <p:nvGrpSpPr>
        <p:cNvPr id="1" name="Shape 913"/>
        <p:cNvGrpSpPr/>
        <p:nvPr/>
      </p:nvGrpSpPr>
      <p:grpSpPr>
        <a:xfrm>
          <a:off x="0" y="0"/>
          <a:ext cx="0" cy="0"/>
          <a:chOff x="0" y="0"/>
          <a:chExt cx="0" cy="0"/>
        </a:xfrm>
      </p:grpSpPr>
    </p:spTree>
    <p:extLst>
      <p:ext uri="{BB962C8B-B14F-4D97-AF65-F5344CB8AC3E}">
        <p14:creationId xmlns:p14="http://schemas.microsoft.com/office/powerpoint/2010/main" val="2754335992"/>
      </p:ext>
    </p:extLst>
  </p:cSld>
  <p:clrMapOvr>
    <a:masterClrMapping/>
  </p:clrMapOvr>
  <p:transition spd="slow">
    <p:push dir="u"/>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only 6">
  <p:cSld name="Title only 6">
    <p:spTree>
      <p:nvGrpSpPr>
        <p:cNvPr id="1" name="Shape 939"/>
        <p:cNvGrpSpPr/>
        <p:nvPr/>
      </p:nvGrpSpPr>
      <p:grpSpPr>
        <a:xfrm>
          <a:off x="0" y="0"/>
          <a:ext cx="0" cy="0"/>
          <a:chOff x="0" y="0"/>
          <a:chExt cx="0" cy="0"/>
        </a:xfrm>
      </p:grpSpPr>
    </p:spTree>
    <p:extLst>
      <p:ext uri="{BB962C8B-B14F-4D97-AF65-F5344CB8AC3E}">
        <p14:creationId xmlns:p14="http://schemas.microsoft.com/office/powerpoint/2010/main" val="2666004088"/>
      </p:ext>
    </p:extLst>
  </p:cSld>
  <p:clrMapOvr>
    <a:masterClrMapping/>
  </p:clrMapOvr>
  <p:transition spd="slow">
    <p:push dir="u"/>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only 7">
  <p:cSld name="Title only 7">
    <p:spTree>
      <p:nvGrpSpPr>
        <p:cNvPr id="1" name="Shape 971"/>
        <p:cNvGrpSpPr/>
        <p:nvPr/>
      </p:nvGrpSpPr>
      <p:grpSpPr>
        <a:xfrm>
          <a:off x="0" y="0"/>
          <a:ext cx="0" cy="0"/>
          <a:chOff x="0" y="0"/>
          <a:chExt cx="0" cy="0"/>
        </a:xfrm>
      </p:grpSpPr>
    </p:spTree>
    <p:extLst>
      <p:ext uri="{BB962C8B-B14F-4D97-AF65-F5344CB8AC3E}">
        <p14:creationId xmlns:p14="http://schemas.microsoft.com/office/powerpoint/2010/main" val="4071672527"/>
      </p:ext>
    </p:extLst>
  </p:cSld>
  <p:clrMapOvr>
    <a:masterClrMapping/>
  </p:clrMapOvr>
  <p:transition spd="slow">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43839118"/>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070956629"/>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77833286"/>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49"/>
            <a:ext cx="4011084" cy="1162051"/>
          </a:xfrm>
        </p:spPr>
        <p:txBody>
          <a:bodyPr anchor="b"/>
          <a:lstStyle>
            <a:lvl1pPr algn="l">
              <a:defRPr sz="2665"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4265"/>
            </a:lvl1pPr>
            <a:lvl2pPr>
              <a:defRPr sz="3735"/>
            </a:lvl2pPr>
            <a:lvl3pPr>
              <a:defRPr sz="3200"/>
            </a:lvl3pPr>
            <a:lvl4pPr>
              <a:defRPr sz="2665"/>
            </a:lvl4pPr>
            <a:lvl5pPr>
              <a:defRPr sz="2665"/>
            </a:lvl5pPr>
            <a:lvl6pPr>
              <a:defRPr sz="2665"/>
            </a:lvl6pPr>
            <a:lvl7pPr>
              <a:defRPr sz="2665"/>
            </a:lvl7pPr>
            <a:lvl8pPr>
              <a:defRPr sz="2665"/>
            </a:lvl8pPr>
            <a:lvl9pPr>
              <a:defRPr sz="266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en-US"/>
              <a:t>Click to edit Master text styles</a:t>
            </a:r>
          </a:p>
        </p:txBody>
      </p:sp>
    </p:spTree>
    <p:extLst>
      <p:ext uri="{BB962C8B-B14F-4D97-AF65-F5344CB8AC3E}">
        <p14:creationId xmlns:p14="http://schemas.microsoft.com/office/powerpoint/2010/main" val="1034668692"/>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5"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vert="horz" lIns="91440" tIns="45720" rIns="91440" bIns="45720" rtlCol="0">
            <a:normAutofit/>
          </a:bodyPr>
          <a:lstStyle>
            <a:lvl1pPr marL="0" indent="0">
              <a:buNone/>
              <a:defRPr sz="4265"/>
            </a:lvl1pPr>
            <a:lvl2pPr marL="609600" indent="0">
              <a:buNone/>
              <a:defRPr sz="3735"/>
            </a:lvl2pPr>
            <a:lvl3pPr marL="1219200" indent="0">
              <a:buNone/>
              <a:defRPr sz="3200"/>
            </a:lvl3pPr>
            <a:lvl4pPr marL="1828800" indent="0">
              <a:buNone/>
              <a:defRPr sz="2665"/>
            </a:lvl4pPr>
            <a:lvl5pPr marL="2438400" indent="0">
              <a:buNone/>
              <a:defRPr sz="2665"/>
            </a:lvl5pPr>
            <a:lvl6pPr marL="3048000" indent="0">
              <a:buNone/>
              <a:defRPr sz="2665"/>
            </a:lvl6pPr>
            <a:lvl7pPr marL="3657600" indent="0">
              <a:buNone/>
              <a:defRPr sz="2665"/>
            </a:lvl7pPr>
            <a:lvl8pPr marL="4267200" indent="0">
              <a:buNone/>
              <a:defRPr sz="2665"/>
            </a:lvl8pPr>
            <a:lvl9pPr marL="4876800" indent="0">
              <a:buNone/>
              <a:defRPr sz="2665"/>
            </a:lvl9pPr>
          </a:lstStyle>
          <a:p>
            <a:pPr marL="0" marR="0" lvl="0" indent="0" algn="l" defTabSz="914400" rtl="0" eaLnBrk="0" fontAlgn="base" latinLnBrk="0" hangingPunct="0">
              <a:lnSpc>
                <a:spcPct val="100000"/>
              </a:lnSpc>
              <a:spcBef>
                <a:spcPct val="20000"/>
              </a:spcBef>
              <a:spcAft>
                <a:spcPct val="0"/>
              </a:spcAft>
              <a:buClrTx/>
              <a:buSzTx/>
              <a:buFont typeface="Arial" panose="020B0604020202020204" pitchFamily="34" charset="0"/>
              <a:buNone/>
              <a:defRPr/>
            </a:pPr>
            <a:endParaRPr kumimoji="0" lang="en-US" sz="3200" b="0" i="0" u="none" strike="noStrike" kern="1200" cap="none" spc="0" normalizeH="0" baseline="0" noProof="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2389717" y="5367337"/>
            <a:ext cx="7315200" cy="8048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en-US"/>
              <a:t>Click to edit Master text styles</a:t>
            </a:r>
          </a:p>
        </p:txBody>
      </p:sp>
    </p:spTree>
    <p:extLst>
      <p:ext uri="{BB962C8B-B14F-4D97-AF65-F5344CB8AC3E}">
        <p14:creationId xmlns:p14="http://schemas.microsoft.com/office/powerpoint/2010/main" val="2109251065"/>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26" Type="http://schemas.openxmlformats.org/officeDocument/2006/relationships/tags" Target="../tags/tag1.xml"/><Relationship Id="rId117" Type="http://schemas.openxmlformats.org/officeDocument/2006/relationships/tags" Target="../tags/tag92.xml"/><Relationship Id="rId21" Type="http://schemas.openxmlformats.org/officeDocument/2006/relationships/slideLayout" Target="../slideLayouts/slideLayout43.xml"/><Relationship Id="rId42" Type="http://schemas.openxmlformats.org/officeDocument/2006/relationships/tags" Target="../tags/tag17.xml"/><Relationship Id="rId47" Type="http://schemas.openxmlformats.org/officeDocument/2006/relationships/tags" Target="../tags/tag22.xml"/><Relationship Id="rId63" Type="http://schemas.openxmlformats.org/officeDocument/2006/relationships/tags" Target="../tags/tag38.xml"/><Relationship Id="rId68" Type="http://schemas.openxmlformats.org/officeDocument/2006/relationships/tags" Target="../tags/tag43.xml"/><Relationship Id="rId84" Type="http://schemas.openxmlformats.org/officeDocument/2006/relationships/tags" Target="../tags/tag59.xml"/><Relationship Id="rId89" Type="http://schemas.openxmlformats.org/officeDocument/2006/relationships/tags" Target="../tags/tag64.xml"/><Relationship Id="rId112" Type="http://schemas.openxmlformats.org/officeDocument/2006/relationships/tags" Target="../tags/tag87.xml"/><Relationship Id="rId133" Type="http://schemas.openxmlformats.org/officeDocument/2006/relationships/tags" Target="../tags/tag108.xml"/><Relationship Id="rId138" Type="http://schemas.openxmlformats.org/officeDocument/2006/relationships/tags" Target="../tags/tag113.xml"/><Relationship Id="rId154" Type="http://schemas.openxmlformats.org/officeDocument/2006/relationships/tags" Target="../tags/tag129.xml"/><Relationship Id="rId159" Type="http://schemas.openxmlformats.org/officeDocument/2006/relationships/tags" Target="../tags/tag134.xml"/><Relationship Id="rId175" Type="http://schemas.openxmlformats.org/officeDocument/2006/relationships/tags" Target="../tags/tag150.xml"/><Relationship Id="rId170" Type="http://schemas.openxmlformats.org/officeDocument/2006/relationships/tags" Target="../tags/tag145.xml"/><Relationship Id="rId16" Type="http://schemas.openxmlformats.org/officeDocument/2006/relationships/slideLayout" Target="../slideLayouts/slideLayout38.xml"/><Relationship Id="rId107" Type="http://schemas.openxmlformats.org/officeDocument/2006/relationships/tags" Target="../tags/tag82.xml"/><Relationship Id="rId11" Type="http://schemas.openxmlformats.org/officeDocument/2006/relationships/slideLayout" Target="../slideLayouts/slideLayout33.xml"/><Relationship Id="rId32" Type="http://schemas.openxmlformats.org/officeDocument/2006/relationships/tags" Target="../tags/tag7.xml"/><Relationship Id="rId37" Type="http://schemas.openxmlformats.org/officeDocument/2006/relationships/tags" Target="../tags/tag12.xml"/><Relationship Id="rId53" Type="http://schemas.openxmlformats.org/officeDocument/2006/relationships/tags" Target="../tags/tag28.xml"/><Relationship Id="rId58" Type="http://schemas.openxmlformats.org/officeDocument/2006/relationships/tags" Target="../tags/tag33.xml"/><Relationship Id="rId74" Type="http://schemas.openxmlformats.org/officeDocument/2006/relationships/tags" Target="../tags/tag49.xml"/><Relationship Id="rId79" Type="http://schemas.openxmlformats.org/officeDocument/2006/relationships/tags" Target="../tags/tag54.xml"/><Relationship Id="rId102" Type="http://schemas.openxmlformats.org/officeDocument/2006/relationships/tags" Target="../tags/tag77.xml"/><Relationship Id="rId123" Type="http://schemas.openxmlformats.org/officeDocument/2006/relationships/tags" Target="../tags/tag98.xml"/><Relationship Id="rId128" Type="http://schemas.openxmlformats.org/officeDocument/2006/relationships/tags" Target="../tags/tag103.xml"/><Relationship Id="rId144" Type="http://schemas.openxmlformats.org/officeDocument/2006/relationships/tags" Target="../tags/tag119.xml"/><Relationship Id="rId149" Type="http://schemas.openxmlformats.org/officeDocument/2006/relationships/tags" Target="../tags/tag124.xml"/><Relationship Id="rId5" Type="http://schemas.openxmlformats.org/officeDocument/2006/relationships/slideLayout" Target="../slideLayouts/slideLayout27.xml"/><Relationship Id="rId90" Type="http://schemas.openxmlformats.org/officeDocument/2006/relationships/tags" Target="../tags/tag65.xml"/><Relationship Id="rId95" Type="http://schemas.openxmlformats.org/officeDocument/2006/relationships/tags" Target="../tags/tag70.xml"/><Relationship Id="rId160" Type="http://schemas.openxmlformats.org/officeDocument/2006/relationships/tags" Target="../tags/tag135.xml"/><Relationship Id="rId165" Type="http://schemas.openxmlformats.org/officeDocument/2006/relationships/tags" Target="../tags/tag140.xml"/><Relationship Id="rId22" Type="http://schemas.openxmlformats.org/officeDocument/2006/relationships/slideLayout" Target="../slideLayouts/slideLayout44.xml"/><Relationship Id="rId27" Type="http://schemas.openxmlformats.org/officeDocument/2006/relationships/tags" Target="../tags/tag2.xml"/><Relationship Id="rId43" Type="http://schemas.openxmlformats.org/officeDocument/2006/relationships/tags" Target="../tags/tag18.xml"/><Relationship Id="rId48" Type="http://schemas.openxmlformats.org/officeDocument/2006/relationships/tags" Target="../tags/tag23.xml"/><Relationship Id="rId64" Type="http://schemas.openxmlformats.org/officeDocument/2006/relationships/tags" Target="../tags/tag39.xml"/><Relationship Id="rId69" Type="http://schemas.openxmlformats.org/officeDocument/2006/relationships/tags" Target="../tags/tag44.xml"/><Relationship Id="rId113" Type="http://schemas.openxmlformats.org/officeDocument/2006/relationships/tags" Target="../tags/tag88.xml"/><Relationship Id="rId118" Type="http://schemas.openxmlformats.org/officeDocument/2006/relationships/tags" Target="../tags/tag93.xml"/><Relationship Id="rId134" Type="http://schemas.openxmlformats.org/officeDocument/2006/relationships/tags" Target="../tags/tag109.xml"/><Relationship Id="rId139" Type="http://schemas.openxmlformats.org/officeDocument/2006/relationships/tags" Target="../tags/tag114.xml"/><Relationship Id="rId80" Type="http://schemas.openxmlformats.org/officeDocument/2006/relationships/tags" Target="../tags/tag55.xml"/><Relationship Id="rId85" Type="http://schemas.openxmlformats.org/officeDocument/2006/relationships/tags" Target="../tags/tag60.xml"/><Relationship Id="rId150" Type="http://schemas.openxmlformats.org/officeDocument/2006/relationships/tags" Target="../tags/tag125.xml"/><Relationship Id="rId155" Type="http://schemas.openxmlformats.org/officeDocument/2006/relationships/tags" Target="../tags/tag130.xml"/><Relationship Id="rId171" Type="http://schemas.openxmlformats.org/officeDocument/2006/relationships/tags" Target="../tags/tag146.xml"/><Relationship Id="rId176" Type="http://schemas.openxmlformats.org/officeDocument/2006/relationships/tags" Target="../tags/tag151.xml"/><Relationship Id="rId12" Type="http://schemas.openxmlformats.org/officeDocument/2006/relationships/slideLayout" Target="../slideLayouts/slideLayout34.xml"/><Relationship Id="rId17" Type="http://schemas.openxmlformats.org/officeDocument/2006/relationships/slideLayout" Target="../slideLayouts/slideLayout39.xml"/><Relationship Id="rId33" Type="http://schemas.openxmlformats.org/officeDocument/2006/relationships/tags" Target="../tags/tag8.xml"/><Relationship Id="rId38" Type="http://schemas.openxmlformats.org/officeDocument/2006/relationships/tags" Target="../tags/tag13.xml"/><Relationship Id="rId59" Type="http://schemas.openxmlformats.org/officeDocument/2006/relationships/tags" Target="../tags/tag34.xml"/><Relationship Id="rId103" Type="http://schemas.openxmlformats.org/officeDocument/2006/relationships/tags" Target="../tags/tag78.xml"/><Relationship Id="rId108" Type="http://schemas.openxmlformats.org/officeDocument/2006/relationships/tags" Target="../tags/tag83.xml"/><Relationship Id="rId124" Type="http://schemas.openxmlformats.org/officeDocument/2006/relationships/tags" Target="../tags/tag99.xml"/><Relationship Id="rId129" Type="http://schemas.openxmlformats.org/officeDocument/2006/relationships/tags" Target="../tags/tag104.xml"/><Relationship Id="rId54" Type="http://schemas.openxmlformats.org/officeDocument/2006/relationships/tags" Target="../tags/tag29.xml"/><Relationship Id="rId70" Type="http://schemas.openxmlformats.org/officeDocument/2006/relationships/tags" Target="../tags/tag45.xml"/><Relationship Id="rId75" Type="http://schemas.openxmlformats.org/officeDocument/2006/relationships/tags" Target="../tags/tag50.xml"/><Relationship Id="rId91" Type="http://schemas.openxmlformats.org/officeDocument/2006/relationships/tags" Target="../tags/tag66.xml"/><Relationship Id="rId96" Type="http://schemas.openxmlformats.org/officeDocument/2006/relationships/tags" Target="../tags/tag71.xml"/><Relationship Id="rId140" Type="http://schemas.openxmlformats.org/officeDocument/2006/relationships/tags" Target="../tags/tag115.xml"/><Relationship Id="rId145" Type="http://schemas.openxmlformats.org/officeDocument/2006/relationships/tags" Target="../tags/tag120.xml"/><Relationship Id="rId161" Type="http://schemas.openxmlformats.org/officeDocument/2006/relationships/tags" Target="../tags/tag136.xml"/><Relationship Id="rId166" Type="http://schemas.openxmlformats.org/officeDocument/2006/relationships/tags" Target="../tags/tag141.xml"/><Relationship Id="rId1" Type="http://schemas.openxmlformats.org/officeDocument/2006/relationships/slideLayout" Target="../slideLayouts/slideLayout23.xml"/><Relationship Id="rId6" Type="http://schemas.openxmlformats.org/officeDocument/2006/relationships/slideLayout" Target="../slideLayouts/slideLayout28.xml"/><Relationship Id="rId23" Type="http://schemas.openxmlformats.org/officeDocument/2006/relationships/slideLayout" Target="../slideLayouts/slideLayout45.xml"/><Relationship Id="rId28" Type="http://schemas.openxmlformats.org/officeDocument/2006/relationships/tags" Target="../tags/tag3.xml"/><Relationship Id="rId49" Type="http://schemas.openxmlformats.org/officeDocument/2006/relationships/tags" Target="../tags/tag24.xml"/><Relationship Id="rId114" Type="http://schemas.openxmlformats.org/officeDocument/2006/relationships/tags" Target="../tags/tag89.xml"/><Relationship Id="rId119" Type="http://schemas.openxmlformats.org/officeDocument/2006/relationships/tags" Target="../tags/tag94.xml"/><Relationship Id="rId10" Type="http://schemas.openxmlformats.org/officeDocument/2006/relationships/slideLayout" Target="../slideLayouts/slideLayout32.xml"/><Relationship Id="rId31" Type="http://schemas.openxmlformats.org/officeDocument/2006/relationships/tags" Target="../tags/tag6.xml"/><Relationship Id="rId44" Type="http://schemas.openxmlformats.org/officeDocument/2006/relationships/tags" Target="../tags/tag19.xml"/><Relationship Id="rId52" Type="http://schemas.openxmlformats.org/officeDocument/2006/relationships/tags" Target="../tags/tag27.xml"/><Relationship Id="rId60" Type="http://schemas.openxmlformats.org/officeDocument/2006/relationships/tags" Target="../tags/tag35.xml"/><Relationship Id="rId65" Type="http://schemas.openxmlformats.org/officeDocument/2006/relationships/tags" Target="../tags/tag40.xml"/><Relationship Id="rId73" Type="http://schemas.openxmlformats.org/officeDocument/2006/relationships/tags" Target="../tags/tag48.xml"/><Relationship Id="rId78" Type="http://schemas.openxmlformats.org/officeDocument/2006/relationships/tags" Target="../tags/tag53.xml"/><Relationship Id="rId81" Type="http://schemas.openxmlformats.org/officeDocument/2006/relationships/tags" Target="../tags/tag56.xml"/><Relationship Id="rId86" Type="http://schemas.openxmlformats.org/officeDocument/2006/relationships/tags" Target="../tags/tag61.xml"/><Relationship Id="rId94" Type="http://schemas.openxmlformats.org/officeDocument/2006/relationships/tags" Target="../tags/tag69.xml"/><Relationship Id="rId99" Type="http://schemas.openxmlformats.org/officeDocument/2006/relationships/tags" Target="../tags/tag74.xml"/><Relationship Id="rId101" Type="http://schemas.openxmlformats.org/officeDocument/2006/relationships/tags" Target="../tags/tag76.xml"/><Relationship Id="rId122" Type="http://schemas.openxmlformats.org/officeDocument/2006/relationships/tags" Target="../tags/tag97.xml"/><Relationship Id="rId130" Type="http://schemas.openxmlformats.org/officeDocument/2006/relationships/tags" Target="../tags/tag105.xml"/><Relationship Id="rId135" Type="http://schemas.openxmlformats.org/officeDocument/2006/relationships/tags" Target="../tags/tag110.xml"/><Relationship Id="rId143" Type="http://schemas.openxmlformats.org/officeDocument/2006/relationships/tags" Target="../tags/tag118.xml"/><Relationship Id="rId148" Type="http://schemas.openxmlformats.org/officeDocument/2006/relationships/tags" Target="../tags/tag123.xml"/><Relationship Id="rId151" Type="http://schemas.openxmlformats.org/officeDocument/2006/relationships/tags" Target="../tags/tag126.xml"/><Relationship Id="rId156" Type="http://schemas.openxmlformats.org/officeDocument/2006/relationships/tags" Target="../tags/tag131.xml"/><Relationship Id="rId164" Type="http://schemas.openxmlformats.org/officeDocument/2006/relationships/tags" Target="../tags/tag139.xml"/><Relationship Id="rId169" Type="http://schemas.openxmlformats.org/officeDocument/2006/relationships/tags" Target="../tags/tag144.xml"/><Relationship Id="rId177" Type="http://schemas.openxmlformats.org/officeDocument/2006/relationships/tags" Target="../tags/tag15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72" Type="http://schemas.openxmlformats.org/officeDocument/2006/relationships/tags" Target="../tags/tag147.xml"/><Relationship Id="rId13" Type="http://schemas.openxmlformats.org/officeDocument/2006/relationships/slideLayout" Target="../slideLayouts/slideLayout35.xml"/><Relationship Id="rId18" Type="http://schemas.openxmlformats.org/officeDocument/2006/relationships/slideLayout" Target="../slideLayouts/slideLayout40.xml"/><Relationship Id="rId39" Type="http://schemas.openxmlformats.org/officeDocument/2006/relationships/tags" Target="../tags/tag14.xml"/><Relationship Id="rId109" Type="http://schemas.openxmlformats.org/officeDocument/2006/relationships/tags" Target="../tags/tag84.xml"/><Relationship Id="rId34" Type="http://schemas.openxmlformats.org/officeDocument/2006/relationships/tags" Target="../tags/tag9.xml"/><Relationship Id="rId50" Type="http://schemas.openxmlformats.org/officeDocument/2006/relationships/tags" Target="../tags/tag25.xml"/><Relationship Id="rId55" Type="http://schemas.openxmlformats.org/officeDocument/2006/relationships/tags" Target="../tags/tag30.xml"/><Relationship Id="rId76" Type="http://schemas.openxmlformats.org/officeDocument/2006/relationships/tags" Target="../tags/tag51.xml"/><Relationship Id="rId97" Type="http://schemas.openxmlformats.org/officeDocument/2006/relationships/tags" Target="../tags/tag72.xml"/><Relationship Id="rId104" Type="http://schemas.openxmlformats.org/officeDocument/2006/relationships/tags" Target="../tags/tag79.xml"/><Relationship Id="rId120" Type="http://schemas.openxmlformats.org/officeDocument/2006/relationships/tags" Target="../tags/tag95.xml"/><Relationship Id="rId125" Type="http://schemas.openxmlformats.org/officeDocument/2006/relationships/tags" Target="../tags/tag100.xml"/><Relationship Id="rId141" Type="http://schemas.openxmlformats.org/officeDocument/2006/relationships/tags" Target="../tags/tag116.xml"/><Relationship Id="rId146" Type="http://schemas.openxmlformats.org/officeDocument/2006/relationships/tags" Target="../tags/tag121.xml"/><Relationship Id="rId167" Type="http://schemas.openxmlformats.org/officeDocument/2006/relationships/tags" Target="../tags/tag142.xml"/><Relationship Id="rId7" Type="http://schemas.openxmlformats.org/officeDocument/2006/relationships/slideLayout" Target="../slideLayouts/slideLayout29.xml"/><Relationship Id="rId71" Type="http://schemas.openxmlformats.org/officeDocument/2006/relationships/tags" Target="../tags/tag46.xml"/><Relationship Id="rId92" Type="http://schemas.openxmlformats.org/officeDocument/2006/relationships/tags" Target="../tags/tag67.xml"/><Relationship Id="rId162" Type="http://schemas.openxmlformats.org/officeDocument/2006/relationships/tags" Target="../tags/tag137.xml"/><Relationship Id="rId2" Type="http://schemas.openxmlformats.org/officeDocument/2006/relationships/slideLayout" Target="../slideLayouts/slideLayout24.xml"/><Relationship Id="rId29" Type="http://schemas.openxmlformats.org/officeDocument/2006/relationships/tags" Target="../tags/tag4.xml"/><Relationship Id="rId24" Type="http://schemas.openxmlformats.org/officeDocument/2006/relationships/slideLayout" Target="../slideLayouts/slideLayout46.xml"/><Relationship Id="rId40" Type="http://schemas.openxmlformats.org/officeDocument/2006/relationships/tags" Target="../tags/tag15.xml"/><Relationship Id="rId45" Type="http://schemas.openxmlformats.org/officeDocument/2006/relationships/tags" Target="../tags/tag20.xml"/><Relationship Id="rId66" Type="http://schemas.openxmlformats.org/officeDocument/2006/relationships/tags" Target="../tags/tag41.xml"/><Relationship Id="rId87" Type="http://schemas.openxmlformats.org/officeDocument/2006/relationships/tags" Target="../tags/tag62.xml"/><Relationship Id="rId110" Type="http://schemas.openxmlformats.org/officeDocument/2006/relationships/tags" Target="../tags/tag85.xml"/><Relationship Id="rId115" Type="http://schemas.openxmlformats.org/officeDocument/2006/relationships/tags" Target="../tags/tag90.xml"/><Relationship Id="rId131" Type="http://schemas.openxmlformats.org/officeDocument/2006/relationships/tags" Target="../tags/tag106.xml"/><Relationship Id="rId136" Type="http://schemas.openxmlformats.org/officeDocument/2006/relationships/tags" Target="../tags/tag111.xml"/><Relationship Id="rId157" Type="http://schemas.openxmlformats.org/officeDocument/2006/relationships/tags" Target="../tags/tag132.xml"/><Relationship Id="rId178" Type="http://schemas.openxmlformats.org/officeDocument/2006/relationships/tags" Target="../tags/tag153.xml"/><Relationship Id="rId61" Type="http://schemas.openxmlformats.org/officeDocument/2006/relationships/tags" Target="../tags/tag36.xml"/><Relationship Id="rId82" Type="http://schemas.openxmlformats.org/officeDocument/2006/relationships/tags" Target="../tags/tag57.xml"/><Relationship Id="rId152" Type="http://schemas.openxmlformats.org/officeDocument/2006/relationships/tags" Target="../tags/tag127.xml"/><Relationship Id="rId173" Type="http://schemas.openxmlformats.org/officeDocument/2006/relationships/tags" Target="../tags/tag148.xml"/><Relationship Id="rId19" Type="http://schemas.openxmlformats.org/officeDocument/2006/relationships/slideLayout" Target="../slideLayouts/slideLayout41.xml"/><Relationship Id="rId14" Type="http://schemas.openxmlformats.org/officeDocument/2006/relationships/slideLayout" Target="../slideLayouts/slideLayout36.xml"/><Relationship Id="rId30" Type="http://schemas.openxmlformats.org/officeDocument/2006/relationships/tags" Target="../tags/tag5.xml"/><Relationship Id="rId35" Type="http://schemas.openxmlformats.org/officeDocument/2006/relationships/tags" Target="../tags/tag10.xml"/><Relationship Id="rId56" Type="http://schemas.openxmlformats.org/officeDocument/2006/relationships/tags" Target="../tags/tag31.xml"/><Relationship Id="rId77" Type="http://schemas.openxmlformats.org/officeDocument/2006/relationships/tags" Target="../tags/tag52.xml"/><Relationship Id="rId100" Type="http://schemas.openxmlformats.org/officeDocument/2006/relationships/tags" Target="../tags/tag75.xml"/><Relationship Id="rId105" Type="http://schemas.openxmlformats.org/officeDocument/2006/relationships/tags" Target="../tags/tag80.xml"/><Relationship Id="rId126" Type="http://schemas.openxmlformats.org/officeDocument/2006/relationships/tags" Target="../tags/tag101.xml"/><Relationship Id="rId147" Type="http://schemas.openxmlformats.org/officeDocument/2006/relationships/tags" Target="../tags/tag122.xml"/><Relationship Id="rId168" Type="http://schemas.openxmlformats.org/officeDocument/2006/relationships/tags" Target="../tags/tag143.xml"/><Relationship Id="rId8" Type="http://schemas.openxmlformats.org/officeDocument/2006/relationships/slideLayout" Target="../slideLayouts/slideLayout30.xml"/><Relationship Id="rId51" Type="http://schemas.openxmlformats.org/officeDocument/2006/relationships/tags" Target="../tags/tag26.xml"/><Relationship Id="rId72" Type="http://schemas.openxmlformats.org/officeDocument/2006/relationships/tags" Target="../tags/tag47.xml"/><Relationship Id="rId93" Type="http://schemas.openxmlformats.org/officeDocument/2006/relationships/tags" Target="../tags/tag68.xml"/><Relationship Id="rId98" Type="http://schemas.openxmlformats.org/officeDocument/2006/relationships/tags" Target="../tags/tag73.xml"/><Relationship Id="rId121" Type="http://schemas.openxmlformats.org/officeDocument/2006/relationships/tags" Target="../tags/tag96.xml"/><Relationship Id="rId142" Type="http://schemas.openxmlformats.org/officeDocument/2006/relationships/tags" Target="../tags/tag117.xml"/><Relationship Id="rId163" Type="http://schemas.openxmlformats.org/officeDocument/2006/relationships/tags" Target="../tags/tag138.xml"/><Relationship Id="rId3" Type="http://schemas.openxmlformats.org/officeDocument/2006/relationships/slideLayout" Target="../slideLayouts/slideLayout25.xml"/><Relationship Id="rId25" Type="http://schemas.openxmlformats.org/officeDocument/2006/relationships/theme" Target="../theme/theme3.xml"/><Relationship Id="rId46" Type="http://schemas.openxmlformats.org/officeDocument/2006/relationships/tags" Target="../tags/tag21.xml"/><Relationship Id="rId67" Type="http://schemas.openxmlformats.org/officeDocument/2006/relationships/tags" Target="../tags/tag42.xml"/><Relationship Id="rId116" Type="http://schemas.openxmlformats.org/officeDocument/2006/relationships/tags" Target="../tags/tag91.xml"/><Relationship Id="rId137" Type="http://schemas.openxmlformats.org/officeDocument/2006/relationships/tags" Target="../tags/tag112.xml"/><Relationship Id="rId158" Type="http://schemas.openxmlformats.org/officeDocument/2006/relationships/tags" Target="../tags/tag133.xml"/><Relationship Id="rId20" Type="http://schemas.openxmlformats.org/officeDocument/2006/relationships/slideLayout" Target="../slideLayouts/slideLayout42.xml"/><Relationship Id="rId41" Type="http://schemas.openxmlformats.org/officeDocument/2006/relationships/tags" Target="../tags/tag16.xml"/><Relationship Id="rId62" Type="http://schemas.openxmlformats.org/officeDocument/2006/relationships/tags" Target="../tags/tag37.xml"/><Relationship Id="rId83" Type="http://schemas.openxmlformats.org/officeDocument/2006/relationships/tags" Target="../tags/tag58.xml"/><Relationship Id="rId88" Type="http://schemas.openxmlformats.org/officeDocument/2006/relationships/tags" Target="../tags/tag63.xml"/><Relationship Id="rId111" Type="http://schemas.openxmlformats.org/officeDocument/2006/relationships/tags" Target="../tags/tag86.xml"/><Relationship Id="rId132" Type="http://schemas.openxmlformats.org/officeDocument/2006/relationships/tags" Target="../tags/tag107.xml"/><Relationship Id="rId153" Type="http://schemas.openxmlformats.org/officeDocument/2006/relationships/tags" Target="../tags/tag128.xml"/><Relationship Id="rId174" Type="http://schemas.openxmlformats.org/officeDocument/2006/relationships/tags" Target="../tags/tag149.xml"/><Relationship Id="rId179" Type="http://schemas.openxmlformats.org/officeDocument/2006/relationships/image" Target="../media/image2.png"/><Relationship Id="rId15" Type="http://schemas.openxmlformats.org/officeDocument/2006/relationships/slideLayout" Target="../slideLayouts/slideLayout37.xml"/><Relationship Id="rId36" Type="http://schemas.openxmlformats.org/officeDocument/2006/relationships/tags" Target="../tags/tag11.xml"/><Relationship Id="rId57" Type="http://schemas.openxmlformats.org/officeDocument/2006/relationships/tags" Target="../tags/tag32.xml"/><Relationship Id="rId106" Type="http://schemas.openxmlformats.org/officeDocument/2006/relationships/tags" Target="../tags/tag81.xml"/><Relationship Id="rId127" Type="http://schemas.openxmlformats.org/officeDocument/2006/relationships/tags" Target="../tags/tag10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26" name="Picture 7" descr="100+ Hình nền Slide đẹp 2020"/>
          <p:cNvPicPr>
            <a:picLocks noChangeAspect="1"/>
          </p:cNvPicPr>
          <p:nvPr userDrawn="1"/>
        </p:nvPicPr>
        <p:blipFill>
          <a:blip r:embed="rId13"/>
          <a:stretch>
            <a:fillRect/>
          </a:stretch>
        </p:blipFill>
        <p:spPr>
          <a:xfrm>
            <a:off x="0" y="0"/>
            <a:ext cx="12192000" cy="6858000"/>
          </a:xfrm>
          <a:prstGeom prst="rect">
            <a:avLst/>
          </a:prstGeom>
          <a:noFill/>
          <a:ln w="9525">
            <a:noFill/>
          </a:ln>
        </p:spPr>
      </p:pic>
    </p:spTree>
    <p:extLst>
      <p:ext uri="{BB962C8B-B14F-4D97-AF65-F5344CB8AC3E}">
        <p14:creationId xmlns:p14="http://schemas.microsoft.com/office/powerpoint/2010/main" val="2165195956"/>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3" r:id="rId11"/>
  </p:sldLayoutIdLst>
  <p:transition/>
  <p:hf sldNum="0" hdr="0" ftr="0" dt="0"/>
  <p:txStyles>
    <p:titleStyle>
      <a:lvl1pPr algn="ctr" rtl="0" eaLnBrk="0" fontAlgn="base" hangingPunct="0">
        <a:spcBef>
          <a:spcPct val="0"/>
        </a:spcBef>
        <a:spcAft>
          <a:spcPct val="0"/>
        </a:spcAft>
        <a:defRPr sz="5865"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charset="0"/>
        </a:defRPr>
      </a:lvl2pPr>
      <a:lvl3pPr algn="ctr" rtl="0" eaLnBrk="0" fontAlgn="base" hangingPunct="0">
        <a:spcBef>
          <a:spcPct val="0"/>
        </a:spcBef>
        <a:spcAft>
          <a:spcPct val="0"/>
        </a:spcAft>
        <a:defRPr sz="4400">
          <a:solidFill>
            <a:schemeClr val="tx1"/>
          </a:solidFill>
          <a:latin typeface="Calibri" panose="020F0502020204030204" charset="0"/>
        </a:defRPr>
      </a:lvl3pPr>
      <a:lvl4pPr algn="ctr" rtl="0" eaLnBrk="0" fontAlgn="base" hangingPunct="0">
        <a:spcBef>
          <a:spcPct val="0"/>
        </a:spcBef>
        <a:spcAft>
          <a:spcPct val="0"/>
        </a:spcAft>
        <a:defRPr sz="4400">
          <a:solidFill>
            <a:schemeClr val="tx1"/>
          </a:solidFill>
          <a:latin typeface="Calibri" panose="020F0502020204030204" charset="0"/>
        </a:defRPr>
      </a:lvl4pPr>
      <a:lvl5pPr algn="ctr" rtl="0" eaLnBrk="0" fontAlgn="base" hangingPunct="0">
        <a:spcBef>
          <a:spcPct val="0"/>
        </a:spcBef>
        <a:spcAft>
          <a:spcPct val="0"/>
        </a:spcAft>
        <a:defRPr sz="4400">
          <a:solidFill>
            <a:schemeClr val="tx1"/>
          </a:solidFill>
          <a:latin typeface="Calibri" panose="020F0502020204030204" charset="0"/>
        </a:defRPr>
      </a:lvl5pPr>
      <a:lvl6pPr marL="457200" algn="ctr" rtl="0" fontAlgn="base">
        <a:spcBef>
          <a:spcPct val="0"/>
        </a:spcBef>
        <a:spcAft>
          <a:spcPct val="0"/>
        </a:spcAft>
        <a:defRPr sz="4400">
          <a:solidFill>
            <a:schemeClr val="tx1"/>
          </a:solidFill>
          <a:latin typeface="Calibri" panose="020F0502020204030204" charset="0"/>
        </a:defRPr>
      </a:lvl6pPr>
      <a:lvl7pPr marL="914400" algn="ctr" rtl="0" fontAlgn="base">
        <a:spcBef>
          <a:spcPct val="0"/>
        </a:spcBef>
        <a:spcAft>
          <a:spcPct val="0"/>
        </a:spcAft>
        <a:defRPr sz="4400">
          <a:solidFill>
            <a:schemeClr val="tx1"/>
          </a:solidFill>
          <a:latin typeface="Calibri" panose="020F0502020204030204" charset="0"/>
        </a:defRPr>
      </a:lvl7pPr>
      <a:lvl8pPr marL="1371600" algn="ctr" rtl="0" fontAlgn="base">
        <a:spcBef>
          <a:spcPct val="0"/>
        </a:spcBef>
        <a:spcAft>
          <a:spcPct val="0"/>
        </a:spcAft>
        <a:defRPr sz="4400">
          <a:solidFill>
            <a:schemeClr val="tx1"/>
          </a:solidFill>
          <a:latin typeface="Calibri" panose="020F0502020204030204" charset="0"/>
        </a:defRPr>
      </a:lvl8pPr>
      <a:lvl9pPr marL="1828800" algn="ctr" rtl="0" fontAlgn="base">
        <a:spcBef>
          <a:spcPct val="0"/>
        </a:spcBef>
        <a:spcAft>
          <a:spcPct val="0"/>
        </a:spcAft>
        <a:defRPr sz="4400">
          <a:solidFill>
            <a:schemeClr val="tx1"/>
          </a:solidFill>
          <a:latin typeface="Calibri" panose="020F0502020204030204" charset="0"/>
        </a:defRPr>
      </a:lvl9pPr>
    </p:titleStyle>
    <p:bodyStyle>
      <a:lvl1pPr marL="457200" indent="-457200" algn="l" rtl="0" eaLnBrk="0" fontAlgn="base" hangingPunct="0">
        <a:spcBef>
          <a:spcPts val="130"/>
        </a:spcBef>
        <a:spcAft>
          <a:spcPct val="0"/>
        </a:spcAft>
        <a:buFont typeface="Arial" panose="020B0604020202020204" pitchFamily="34" charset="0"/>
        <a:buChar char="•"/>
        <a:defRPr sz="4265" kern="1200">
          <a:solidFill>
            <a:schemeClr val="tx1"/>
          </a:solidFill>
          <a:latin typeface="+mn-lt"/>
          <a:ea typeface="+mn-ea"/>
          <a:cs typeface="+mn-cs"/>
        </a:defRPr>
      </a:lvl1pPr>
      <a:lvl2pPr marL="990600" indent="-381000" algn="l" rtl="0" eaLnBrk="0" fontAlgn="base" hangingPunct="0">
        <a:spcBef>
          <a:spcPts val="130"/>
        </a:spcBef>
        <a:spcAft>
          <a:spcPct val="0"/>
        </a:spcAft>
        <a:buFont typeface="Arial" panose="020B0604020202020204" pitchFamily="34" charset="0"/>
        <a:buChar char="–"/>
        <a:defRPr sz="3735" kern="1200">
          <a:solidFill>
            <a:schemeClr val="tx1"/>
          </a:solidFill>
          <a:latin typeface="+mn-lt"/>
          <a:ea typeface="+mn-ea"/>
          <a:cs typeface="+mn-cs"/>
        </a:defRPr>
      </a:lvl2pPr>
      <a:lvl3pPr marL="1524000" indent="-304800" algn="l" rtl="0" eaLnBrk="0" fontAlgn="base" hangingPunct="0">
        <a:spcBef>
          <a:spcPts val="130"/>
        </a:spcBef>
        <a:spcAft>
          <a:spcPct val="0"/>
        </a:spcAft>
        <a:buFont typeface="Arial" panose="020B0604020202020204" pitchFamily="34" charset="0"/>
        <a:buChar char="•"/>
        <a:defRPr sz="3200" kern="1200">
          <a:solidFill>
            <a:schemeClr val="tx1"/>
          </a:solidFill>
          <a:latin typeface="+mn-lt"/>
          <a:ea typeface="+mn-ea"/>
          <a:cs typeface="+mn-cs"/>
        </a:defRPr>
      </a:lvl3pPr>
      <a:lvl4pPr marL="2133600" indent="-304800" algn="l" rtl="0" eaLnBrk="0" fontAlgn="base" hangingPunct="0">
        <a:spcBef>
          <a:spcPts val="130"/>
        </a:spcBef>
        <a:spcAft>
          <a:spcPct val="0"/>
        </a:spcAft>
        <a:buFont typeface="Arial" panose="020B0604020202020204" pitchFamily="34" charset="0"/>
        <a:buChar char="–"/>
        <a:defRPr sz="2665" kern="1200">
          <a:solidFill>
            <a:schemeClr val="tx1"/>
          </a:solidFill>
          <a:latin typeface="+mn-lt"/>
          <a:ea typeface="+mn-ea"/>
          <a:cs typeface="+mn-cs"/>
        </a:defRPr>
      </a:lvl4pPr>
      <a:lvl5pPr marL="2743200" indent="-304800" algn="l" rtl="0" eaLnBrk="0" fontAlgn="base" hangingPunct="0">
        <a:spcBef>
          <a:spcPts val="130"/>
        </a:spcBef>
        <a:spcAft>
          <a:spcPct val="0"/>
        </a:spcAft>
        <a:buFont typeface="Arial" panose="020B0604020202020204" pitchFamily="34" charset="0"/>
        <a:buChar char="»"/>
        <a:defRPr sz="2665" kern="1200">
          <a:solidFill>
            <a:schemeClr val="tx1"/>
          </a:solidFill>
          <a:latin typeface="+mn-lt"/>
          <a:ea typeface="+mn-ea"/>
          <a:cs typeface="+mn-cs"/>
        </a:defRPr>
      </a:lvl5pPr>
      <a:lvl6pPr marL="33528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6pPr>
      <a:lvl7pPr marL="39624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7pPr>
      <a:lvl8pPr marL="45720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8pPr>
      <a:lvl9pPr marL="51816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9pPr>
    </p:bodyStyle>
    <p:otherStyle>
      <a:defPPr>
        <a:defRPr lang="en-US"/>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800" algn="l" defTabSz="1219200" rtl="0" eaLnBrk="1" latinLnBrk="0" hangingPunct="1">
        <a:defRPr sz="2400" kern="1200">
          <a:solidFill>
            <a:schemeClr val="tx1"/>
          </a:solidFill>
          <a:latin typeface="+mn-lt"/>
          <a:ea typeface="+mn-ea"/>
          <a:cs typeface="+mn-cs"/>
        </a:defRPr>
      </a:lvl4pPr>
      <a:lvl5pPr marL="2438400" algn="l" defTabSz="1219200" rtl="0" eaLnBrk="1" latinLnBrk="0" hangingPunct="1">
        <a:defRPr sz="2400" kern="1200">
          <a:solidFill>
            <a:schemeClr val="tx1"/>
          </a:solidFill>
          <a:latin typeface="+mn-lt"/>
          <a:ea typeface="+mn-ea"/>
          <a:cs typeface="+mn-cs"/>
        </a:defRPr>
      </a:lvl5pPr>
      <a:lvl6pPr marL="3048000" algn="l" defTabSz="1219200" rtl="0" eaLnBrk="1" latinLnBrk="0" hangingPunct="1">
        <a:defRPr sz="2400" kern="1200">
          <a:solidFill>
            <a:schemeClr val="tx1"/>
          </a:solidFill>
          <a:latin typeface="+mn-lt"/>
          <a:ea typeface="+mn-ea"/>
          <a:cs typeface="+mn-cs"/>
        </a:defRPr>
      </a:lvl6pPr>
      <a:lvl7pPr marL="3657600" algn="l" defTabSz="1219200" rtl="0" eaLnBrk="1" latinLnBrk="0" hangingPunct="1">
        <a:defRPr sz="2400" kern="1200">
          <a:solidFill>
            <a:schemeClr val="tx1"/>
          </a:solidFill>
          <a:latin typeface="+mn-lt"/>
          <a:ea typeface="+mn-ea"/>
          <a:cs typeface="+mn-cs"/>
        </a:defRPr>
      </a:lvl7pPr>
      <a:lvl8pPr marL="4267200" algn="l" defTabSz="1219200" rtl="0" eaLnBrk="1" latinLnBrk="0" hangingPunct="1">
        <a:defRPr sz="2400" kern="1200">
          <a:solidFill>
            <a:schemeClr val="tx1"/>
          </a:solidFill>
          <a:latin typeface="+mn-lt"/>
          <a:ea typeface="+mn-ea"/>
          <a:cs typeface="+mn-cs"/>
        </a:defRPr>
      </a:lvl8pPr>
      <a:lvl9pPr marL="4876800" algn="l" defTabSz="1219200"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E85140B-60F9-4924-AA24-67FB6009DCF0}" type="datetimeFigureOut">
              <a:rPr lang="zh-CN" altLang="en-US" smtClean="0"/>
              <a:pPr/>
              <a:t>2023/10/18</a:t>
            </a:fld>
            <a:endParaRPr lang="zh-CN" alt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24C23A4-BD27-40C1-84E8-F75E566C27F6}" type="slidenum">
              <a:rPr lang="zh-CN" altLang="en-US" smtClean="0"/>
              <a:pPr/>
              <a:t>‹#›</a:t>
            </a:fld>
            <a:endParaRPr lang="zh-CN" altLang="en-US" dirty="0"/>
          </a:p>
        </p:txBody>
      </p:sp>
    </p:spTree>
    <p:extLst>
      <p:ext uri="{BB962C8B-B14F-4D97-AF65-F5344CB8AC3E}">
        <p14:creationId xmlns:p14="http://schemas.microsoft.com/office/powerpoint/2010/main" val="4149838592"/>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 id="2147483717" r:id="rId11"/>
  </p:sldLayoutIdLst>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CE7"/>
        </a:solidFill>
        <a:effectLst/>
      </p:bgPr>
    </p:bg>
    <p:spTree>
      <p:nvGrpSpPr>
        <p:cNvPr id="1" name="Shape 5"/>
        <p:cNvGrpSpPr/>
        <p:nvPr/>
      </p:nvGrpSpPr>
      <p:grpSpPr>
        <a:xfrm>
          <a:off x="0" y="0"/>
          <a:ext cx="0" cy="0"/>
          <a:chOff x="0" y="0"/>
          <a:chExt cx="0" cy="0"/>
        </a:xfrm>
      </p:grpSpPr>
      <p:grpSp>
        <p:nvGrpSpPr>
          <p:cNvPr id="308" name="组合 307"/>
          <p:cNvGrpSpPr/>
          <p:nvPr userDrawn="1"/>
        </p:nvGrpSpPr>
        <p:grpSpPr>
          <a:xfrm>
            <a:off x="168487" y="629920"/>
            <a:ext cx="11871113" cy="6140027"/>
            <a:chOff x="199" y="744"/>
            <a:chExt cx="14021" cy="7252"/>
          </a:xfrm>
        </p:grpSpPr>
        <p:sp>
          <p:nvSpPr>
            <p:cNvPr id="1200" name="Google Shape;1200;p21"/>
            <p:cNvSpPr/>
            <p:nvPr>
              <p:custDataLst>
                <p:tags r:id="rId177"/>
              </p:custDataLst>
            </p:nvPr>
          </p:nvSpPr>
          <p:spPr>
            <a:xfrm>
              <a:off x="199" y="744"/>
              <a:ext cx="14021" cy="7251"/>
            </a:xfrm>
            <a:custGeom>
              <a:avLst/>
              <a:gdLst/>
              <a:ahLst/>
              <a:cxnLst/>
              <a:rect l="l" t="t" r="r" b="b"/>
              <a:pathLst>
                <a:path w="13722" h="8456" extrusionOk="0">
                  <a:moveTo>
                    <a:pt x="8819" y="1"/>
                  </a:moveTo>
                  <a:cubicBezTo>
                    <a:pt x="8268" y="1"/>
                    <a:pt x="7673" y="283"/>
                    <a:pt x="7374" y="750"/>
                  </a:cubicBezTo>
                  <a:cubicBezTo>
                    <a:pt x="7220" y="460"/>
                    <a:pt x="6903" y="264"/>
                    <a:pt x="6578" y="259"/>
                  </a:cubicBezTo>
                  <a:cubicBezTo>
                    <a:pt x="6574" y="259"/>
                    <a:pt x="6570" y="259"/>
                    <a:pt x="6567" y="259"/>
                  </a:cubicBezTo>
                  <a:cubicBezTo>
                    <a:pt x="6242" y="259"/>
                    <a:pt x="5855" y="486"/>
                    <a:pt x="5693" y="770"/>
                  </a:cubicBezTo>
                  <a:cubicBezTo>
                    <a:pt x="5440" y="365"/>
                    <a:pt x="4963" y="137"/>
                    <a:pt x="4488" y="137"/>
                  </a:cubicBezTo>
                  <a:cubicBezTo>
                    <a:pt x="4374" y="137"/>
                    <a:pt x="4261" y="150"/>
                    <a:pt x="4151" y="176"/>
                  </a:cubicBezTo>
                  <a:cubicBezTo>
                    <a:pt x="3580" y="316"/>
                    <a:pt x="3116" y="786"/>
                    <a:pt x="2917" y="1347"/>
                  </a:cubicBezTo>
                  <a:cubicBezTo>
                    <a:pt x="2708" y="1111"/>
                    <a:pt x="2396" y="984"/>
                    <a:pt x="2085" y="984"/>
                  </a:cubicBezTo>
                  <a:cubicBezTo>
                    <a:pt x="1914" y="984"/>
                    <a:pt x="1744" y="1023"/>
                    <a:pt x="1591" y="1102"/>
                  </a:cubicBezTo>
                  <a:cubicBezTo>
                    <a:pt x="1157" y="1331"/>
                    <a:pt x="926" y="1816"/>
                    <a:pt x="724" y="2267"/>
                  </a:cubicBezTo>
                  <a:cubicBezTo>
                    <a:pt x="597" y="2144"/>
                    <a:pt x="421" y="2077"/>
                    <a:pt x="246" y="2077"/>
                  </a:cubicBezTo>
                  <a:cubicBezTo>
                    <a:pt x="162" y="2077"/>
                    <a:pt x="79" y="2092"/>
                    <a:pt x="1" y="2124"/>
                  </a:cubicBezTo>
                  <a:lnTo>
                    <a:pt x="4" y="8455"/>
                  </a:lnTo>
                  <a:lnTo>
                    <a:pt x="13722" y="8454"/>
                  </a:lnTo>
                  <a:lnTo>
                    <a:pt x="13721" y="2729"/>
                  </a:lnTo>
                  <a:cubicBezTo>
                    <a:pt x="13571" y="2736"/>
                    <a:pt x="13437" y="2815"/>
                    <a:pt x="13346" y="2934"/>
                  </a:cubicBezTo>
                  <a:cubicBezTo>
                    <a:pt x="13231" y="2681"/>
                    <a:pt x="12986" y="2494"/>
                    <a:pt x="12715" y="2453"/>
                  </a:cubicBezTo>
                  <a:cubicBezTo>
                    <a:pt x="12677" y="2447"/>
                    <a:pt x="12639" y="2445"/>
                    <a:pt x="12601" y="2445"/>
                  </a:cubicBezTo>
                  <a:cubicBezTo>
                    <a:pt x="12366" y="2445"/>
                    <a:pt x="12131" y="2550"/>
                    <a:pt x="11975" y="2729"/>
                  </a:cubicBezTo>
                  <a:cubicBezTo>
                    <a:pt x="11917" y="2522"/>
                    <a:pt x="11763" y="2344"/>
                    <a:pt x="11568" y="2260"/>
                  </a:cubicBezTo>
                  <a:cubicBezTo>
                    <a:pt x="11479" y="2222"/>
                    <a:pt x="11369" y="2203"/>
                    <a:pt x="11259" y="2203"/>
                  </a:cubicBezTo>
                  <a:cubicBezTo>
                    <a:pt x="11127" y="2203"/>
                    <a:pt x="10994" y="2230"/>
                    <a:pt x="10892" y="2287"/>
                  </a:cubicBezTo>
                  <a:cubicBezTo>
                    <a:pt x="10871" y="1720"/>
                    <a:pt x="10678" y="1155"/>
                    <a:pt x="10313" y="724"/>
                  </a:cubicBezTo>
                  <a:cubicBezTo>
                    <a:pt x="9948" y="294"/>
                    <a:pt x="9409" y="12"/>
                    <a:pt x="8849" y="1"/>
                  </a:cubicBezTo>
                  <a:cubicBezTo>
                    <a:pt x="8839" y="1"/>
                    <a:pt x="8829" y="1"/>
                    <a:pt x="8819" y="1"/>
                  </a:cubicBezTo>
                  <a:close/>
                </a:path>
              </a:pathLst>
            </a:custGeom>
            <a:solidFill>
              <a:srgbClr val="D4E6E0">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1" name="Google Shape;1201;p21"/>
            <p:cNvSpPr/>
            <p:nvPr>
              <p:custDataLst>
                <p:tags r:id="rId178"/>
              </p:custDataLst>
            </p:nvPr>
          </p:nvSpPr>
          <p:spPr>
            <a:xfrm>
              <a:off x="199" y="2808"/>
              <a:ext cx="14021" cy="5188"/>
            </a:xfrm>
            <a:custGeom>
              <a:avLst/>
              <a:gdLst/>
              <a:ahLst/>
              <a:cxnLst/>
              <a:rect l="l" t="t" r="r" b="b"/>
              <a:pathLst>
                <a:path w="13719" h="6596" extrusionOk="0">
                  <a:moveTo>
                    <a:pt x="4899" y="1"/>
                  </a:moveTo>
                  <a:cubicBezTo>
                    <a:pt x="4890" y="1"/>
                    <a:pt x="4880" y="1"/>
                    <a:pt x="4870" y="1"/>
                  </a:cubicBezTo>
                  <a:cubicBezTo>
                    <a:pt x="4311" y="12"/>
                    <a:pt x="3770" y="296"/>
                    <a:pt x="3405" y="726"/>
                  </a:cubicBezTo>
                  <a:cubicBezTo>
                    <a:pt x="3040" y="1157"/>
                    <a:pt x="2847" y="1722"/>
                    <a:pt x="2827" y="2289"/>
                  </a:cubicBezTo>
                  <a:cubicBezTo>
                    <a:pt x="2726" y="2232"/>
                    <a:pt x="2592" y="2205"/>
                    <a:pt x="2460" y="2205"/>
                  </a:cubicBezTo>
                  <a:cubicBezTo>
                    <a:pt x="2350" y="2205"/>
                    <a:pt x="2241" y="2224"/>
                    <a:pt x="2152" y="2262"/>
                  </a:cubicBezTo>
                  <a:cubicBezTo>
                    <a:pt x="1956" y="2346"/>
                    <a:pt x="1802" y="2524"/>
                    <a:pt x="1745" y="2731"/>
                  </a:cubicBezTo>
                  <a:cubicBezTo>
                    <a:pt x="1589" y="2552"/>
                    <a:pt x="1354" y="2447"/>
                    <a:pt x="1119" y="2447"/>
                  </a:cubicBezTo>
                  <a:cubicBezTo>
                    <a:pt x="1081" y="2447"/>
                    <a:pt x="1042" y="2449"/>
                    <a:pt x="1005" y="2455"/>
                  </a:cubicBezTo>
                  <a:cubicBezTo>
                    <a:pt x="733" y="2495"/>
                    <a:pt x="488" y="2682"/>
                    <a:pt x="375" y="2936"/>
                  </a:cubicBezTo>
                  <a:cubicBezTo>
                    <a:pt x="283" y="2817"/>
                    <a:pt x="149" y="2738"/>
                    <a:pt x="0" y="2731"/>
                  </a:cubicBezTo>
                  <a:lnTo>
                    <a:pt x="0" y="6595"/>
                  </a:lnTo>
                  <a:lnTo>
                    <a:pt x="13718" y="6593"/>
                  </a:lnTo>
                  <a:lnTo>
                    <a:pt x="13719" y="2121"/>
                  </a:lnTo>
                  <a:cubicBezTo>
                    <a:pt x="13641" y="2090"/>
                    <a:pt x="13558" y="2075"/>
                    <a:pt x="13474" y="2075"/>
                  </a:cubicBezTo>
                  <a:cubicBezTo>
                    <a:pt x="13299" y="2075"/>
                    <a:pt x="13122" y="2142"/>
                    <a:pt x="12995" y="2267"/>
                  </a:cubicBezTo>
                  <a:cubicBezTo>
                    <a:pt x="12794" y="1815"/>
                    <a:pt x="12562" y="1330"/>
                    <a:pt x="12128" y="1101"/>
                  </a:cubicBezTo>
                  <a:cubicBezTo>
                    <a:pt x="11976" y="1022"/>
                    <a:pt x="11806" y="983"/>
                    <a:pt x="11636" y="983"/>
                  </a:cubicBezTo>
                  <a:cubicBezTo>
                    <a:pt x="11325" y="983"/>
                    <a:pt x="11012" y="1110"/>
                    <a:pt x="10803" y="1345"/>
                  </a:cubicBezTo>
                  <a:cubicBezTo>
                    <a:pt x="10604" y="786"/>
                    <a:pt x="10137" y="315"/>
                    <a:pt x="9568" y="176"/>
                  </a:cubicBezTo>
                  <a:cubicBezTo>
                    <a:pt x="9458" y="149"/>
                    <a:pt x="9344" y="136"/>
                    <a:pt x="9230" y="136"/>
                  </a:cubicBezTo>
                  <a:cubicBezTo>
                    <a:pt x="8756" y="136"/>
                    <a:pt x="8279" y="365"/>
                    <a:pt x="8026" y="771"/>
                  </a:cubicBezTo>
                  <a:cubicBezTo>
                    <a:pt x="7865" y="487"/>
                    <a:pt x="7476" y="260"/>
                    <a:pt x="7153" y="260"/>
                  </a:cubicBezTo>
                  <a:cubicBezTo>
                    <a:pt x="7149" y="260"/>
                    <a:pt x="7146" y="260"/>
                    <a:pt x="7142" y="260"/>
                  </a:cubicBezTo>
                  <a:cubicBezTo>
                    <a:pt x="6816" y="265"/>
                    <a:pt x="6500" y="460"/>
                    <a:pt x="6345" y="751"/>
                  </a:cubicBezTo>
                  <a:cubicBezTo>
                    <a:pt x="6046" y="284"/>
                    <a:pt x="5450" y="1"/>
                    <a:pt x="4899" y="1"/>
                  </a:cubicBezTo>
                  <a:close/>
                </a:path>
              </a:pathLst>
            </a:custGeom>
            <a:solidFill>
              <a:srgbClr val="FFFCE7">
                <a:alpha val="86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1" name="Google Shape;51;p2"/>
          <p:cNvSpPr/>
          <p:nvPr userDrawn="1">
            <p:custDataLst>
              <p:tags r:id="rId26"/>
            </p:custDataLst>
          </p:nvPr>
        </p:nvSpPr>
        <p:spPr>
          <a:xfrm>
            <a:off x="0" y="-846"/>
            <a:ext cx="12192000" cy="6858847"/>
          </a:xfrm>
          <a:prstGeom prst="frame">
            <a:avLst>
              <a:gd name="adj1" fmla="val 2823"/>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51" name="组合 250"/>
          <p:cNvGrpSpPr/>
          <p:nvPr userDrawn="1"/>
        </p:nvGrpSpPr>
        <p:grpSpPr>
          <a:xfrm>
            <a:off x="677333" y="5519420"/>
            <a:ext cx="3117427" cy="1168400"/>
            <a:chOff x="800" y="6519"/>
            <a:chExt cx="3682" cy="1380"/>
          </a:xfrm>
        </p:grpSpPr>
        <p:grpSp>
          <p:nvGrpSpPr>
            <p:cNvPr id="2" name="组合 0"/>
            <p:cNvGrpSpPr/>
            <p:nvPr/>
          </p:nvGrpSpPr>
          <p:grpSpPr>
            <a:xfrm>
              <a:off x="3074" y="6519"/>
              <a:ext cx="1409" cy="1380"/>
              <a:chOff x="2984" y="6596"/>
              <a:chExt cx="1409" cy="1380"/>
            </a:xfrm>
          </p:grpSpPr>
          <p:sp>
            <p:nvSpPr>
              <p:cNvPr id="61" name="Google Shape;2062;p31"/>
              <p:cNvSpPr/>
              <p:nvPr>
                <p:custDataLst>
                  <p:tags r:id="rId149"/>
                </p:custDataLst>
              </p:nvPr>
            </p:nvSpPr>
            <p:spPr>
              <a:xfrm rot="2237790">
                <a:off x="3486" y="6622"/>
                <a:ext cx="434" cy="614"/>
              </a:xfrm>
              <a:custGeom>
                <a:avLst/>
                <a:gdLst/>
                <a:ahLst/>
                <a:cxnLst/>
                <a:rect l="l" t="t" r="r" b="b"/>
                <a:pathLst>
                  <a:path w="943" h="1333" extrusionOk="0">
                    <a:moveTo>
                      <a:pt x="10" y="1"/>
                    </a:moveTo>
                    <a:lnTo>
                      <a:pt x="0" y="7"/>
                    </a:lnTo>
                    <a:cubicBezTo>
                      <a:pt x="24" y="73"/>
                      <a:pt x="55" y="133"/>
                      <a:pt x="86" y="194"/>
                    </a:cubicBezTo>
                    <a:cubicBezTo>
                      <a:pt x="117" y="253"/>
                      <a:pt x="152" y="313"/>
                      <a:pt x="187" y="370"/>
                    </a:cubicBezTo>
                    <a:cubicBezTo>
                      <a:pt x="223" y="427"/>
                      <a:pt x="263" y="482"/>
                      <a:pt x="305" y="535"/>
                    </a:cubicBezTo>
                    <a:cubicBezTo>
                      <a:pt x="348" y="589"/>
                      <a:pt x="391" y="641"/>
                      <a:pt x="431" y="694"/>
                    </a:cubicBezTo>
                    <a:lnTo>
                      <a:pt x="555" y="855"/>
                    </a:lnTo>
                    <a:lnTo>
                      <a:pt x="680" y="1014"/>
                    </a:lnTo>
                    <a:cubicBezTo>
                      <a:pt x="765" y="1122"/>
                      <a:pt x="847" y="1228"/>
                      <a:pt x="934" y="1333"/>
                    </a:cubicBezTo>
                    <a:lnTo>
                      <a:pt x="942" y="1326"/>
                    </a:lnTo>
                    <a:cubicBezTo>
                      <a:pt x="873" y="1211"/>
                      <a:pt x="800" y="1096"/>
                      <a:pt x="729" y="981"/>
                    </a:cubicBezTo>
                    <a:lnTo>
                      <a:pt x="622" y="809"/>
                    </a:lnTo>
                    <a:lnTo>
                      <a:pt x="512" y="638"/>
                    </a:lnTo>
                    <a:cubicBezTo>
                      <a:pt x="476" y="582"/>
                      <a:pt x="440" y="523"/>
                      <a:pt x="405" y="466"/>
                    </a:cubicBezTo>
                    <a:cubicBezTo>
                      <a:pt x="369" y="409"/>
                      <a:pt x="331" y="354"/>
                      <a:pt x="289" y="300"/>
                    </a:cubicBezTo>
                    <a:cubicBezTo>
                      <a:pt x="247" y="247"/>
                      <a:pt x="203" y="196"/>
                      <a:pt x="158" y="146"/>
                    </a:cubicBezTo>
                    <a:cubicBezTo>
                      <a:pt x="111" y="95"/>
                      <a:pt x="64" y="47"/>
                      <a:pt x="10"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2063;p31"/>
              <p:cNvSpPr/>
              <p:nvPr>
                <p:custDataLst>
                  <p:tags r:id="rId150"/>
                </p:custDataLst>
              </p:nvPr>
            </p:nvSpPr>
            <p:spPr>
              <a:xfrm rot="2237790">
                <a:off x="3473" y="7349"/>
                <a:ext cx="408" cy="570"/>
              </a:xfrm>
              <a:custGeom>
                <a:avLst/>
                <a:gdLst/>
                <a:ahLst/>
                <a:cxnLst/>
                <a:rect l="l" t="t" r="r" b="b"/>
                <a:pathLst>
                  <a:path w="887" h="1239" extrusionOk="0">
                    <a:moveTo>
                      <a:pt x="31" y="0"/>
                    </a:moveTo>
                    <a:lnTo>
                      <a:pt x="1" y="21"/>
                    </a:lnTo>
                    <a:lnTo>
                      <a:pt x="857" y="1238"/>
                    </a:lnTo>
                    <a:lnTo>
                      <a:pt x="886" y="1217"/>
                    </a:lnTo>
                    <a:lnTo>
                      <a:pt x="31"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 name="Google Shape;2064;p31"/>
              <p:cNvSpPr/>
              <p:nvPr>
                <p:custDataLst>
                  <p:tags r:id="rId151"/>
                </p:custDataLst>
              </p:nvPr>
            </p:nvSpPr>
            <p:spPr>
              <a:xfrm rot="2237790">
                <a:off x="3753" y="7097"/>
                <a:ext cx="614" cy="434"/>
              </a:xfrm>
              <a:custGeom>
                <a:avLst/>
                <a:gdLst/>
                <a:ahLst/>
                <a:cxnLst/>
                <a:rect l="l" t="t" r="r" b="b"/>
                <a:pathLst>
                  <a:path w="1333" h="943" extrusionOk="0">
                    <a:moveTo>
                      <a:pt x="1326" y="1"/>
                    </a:moveTo>
                    <a:cubicBezTo>
                      <a:pt x="1261" y="25"/>
                      <a:pt x="1200" y="55"/>
                      <a:pt x="1139" y="86"/>
                    </a:cubicBezTo>
                    <a:cubicBezTo>
                      <a:pt x="1080" y="118"/>
                      <a:pt x="1022" y="152"/>
                      <a:pt x="964" y="189"/>
                    </a:cubicBezTo>
                    <a:cubicBezTo>
                      <a:pt x="906" y="225"/>
                      <a:pt x="852" y="264"/>
                      <a:pt x="798" y="305"/>
                    </a:cubicBezTo>
                    <a:cubicBezTo>
                      <a:pt x="744" y="348"/>
                      <a:pt x="692" y="392"/>
                      <a:pt x="639" y="432"/>
                    </a:cubicBezTo>
                    <a:lnTo>
                      <a:pt x="479" y="556"/>
                    </a:lnTo>
                    <a:lnTo>
                      <a:pt x="319" y="681"/>
                    </a:lnTo>
                    <a:cubicBezTo>
                      <a:pt x="211" y="765"/>
                      <a:pt x="105" y="848"/>
                      <a:pt x="1" y="934"/>
                    </a:cubicBezTo>
                    <a:lnTo>
                      <a:pt x="7" y="943"/>
                    </a:lnTo>
                    <a:cubicBezTo>
                      <a:pt x="123" y="874"/>
                      <a:pt x="237" y="801"/>
                      <a:pt x="352" y="731"/>
                    </a:cubicBezTo>
                    <a:lnTo>
                      <a:pt x="524" y="622"/>
                    </a:lnTo>
                    <a:lnTo>
                      <a:pt x="695" y="513"/>
                    </a:lnTo>
                    <a:cubicBezTo>
                      <a:pt x="751" y="476"/>
                      <a:pt x="810" y="441"/>
                      <a:pt x="867" y="405"/>
                    </a:cubicBezTo>
                    <a:cubicBezTo>
                      <a:pt x="925" y="371"/>
                      <a:pt x="979" y="331"/>
                      <a:pt x="1033" y="290"/>
                    </a:cubicBezTo>
                    <a:cubicBezTo>
                      <a:pt x="1086" y="248"/>
                      <a:pt x="1137" y="204"/>
                      <a:pt x="1187" y="158"/>
                    </a:cubicBezTo>
                    <a:cubicBezTo>
                      <a:pt x="1238" y="111"/>
                      <a:pt x="1287" y="64"/>
                      <a:pt x="1332" y="11"/>
                    </a:cubicBezTo>
                    <a:lnTo>
                      <a:pt x="1326"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 name="Google Shape;2065;p31"/>
              <p:cNvSpPr/>
              <p:nvPr>
                <p:custDataLst>
                  <p:tags r:id="rId152"/>
                </p:custDataLst>
              </p:nvPr>
            </p:nvSpPr>
            <p:spPr>
              <a:xfrm rot="2237790">
                <a:off x="3011" y="7070"/>
                <a:ext cx="613" cy="434"/>
              </a:xfrm>
              <a:custGeom>
                <a:avLst/>
                <a:gdLst/>
                <a:ahLst/>
                <a:cxnLst/>
                <a:rect l="l" t="t" r="r" b="b"/>
                <a:pathLst>
                  <a:path w="1332" h="943" extrusionOk="0">
                    <a:moveTo>
                      <a:pt x="1326" y="0"/>
                    </a:moveTo>
                    <a:cubicBezTo>
                      <a:pt x="1210" y="69"/>
                      <a:pt x="1095" y="142"/>
                      <a:pt x="981" y="213"/>
                    </a:cubicBezTo>
                    <a:lnTo>
                      <a:pt x="809" y="320"/>
                    </a:lnTo>
                    <a:lnTo>
                      <a:pt x="637" y="430"/>
                    </a:lnTo>
                    <a:cubicBezTo>
                      <a:pt x="582" y="466"/>
                      <a:pt x="523" y="502"/>
                      <a:pt x="465" y="537"/>
                    </a:cubicBezTo>
                    <a:cubicBezTo>
                      <a:pt x="408" y="573"/>
                      <a:pt x="354" y="611"/>
                      <a:pt x="301" y="653"/>
                    </a:cubicBezTo>
                    <a:cubicBezTo>
                      <a:pt x="246" y="695"/>
                      <a:pt x="196" y="739"/>
                      <a:pt x="145" y="784"/>
                    </a:cubicBezTo>
                    <a:cubicBezTo>
                      <a:pt x="94" y="831"/>
                      <a:pt x="46" y="878"/>
                      <a:pt x="0" y="932"/>
                    </a:cubicBezTo>
                    <a:lnTo>
                      <a:pt x="7" y="943"/>
                    </a:lnTo>
                    <a:cubicBezTo>
                      <a:pt x="72" y="918"/>
                      <a:pt x="134" y="888"/>
                      <a:pt x="193" y="856"/>
                    </a:cubicBezTo>
                    <a:cubicBezTo>
                      <a:pt x="254" y="825"/>
                      <a:pt x="312" y="792"/>
                      <a:pt x="369" y="755"/>
                    </a:cubicBezTo>
                    <a:cubicBezTo>
                      <a:pt x="427" y="718"/>
                      <a:pt x="481" y="679"/>
                      <a:pt x="535" y="637"/>
                    </a:cubicBezTo>
                    <a:cubicBezTo>
                      <a:pt x="588" y="595"/>
                      <a:pt x="641" y="552"/>
                      <a:pt x="694" y="511"/>
                    </a:cubicBezTo>
                    <a:lnTo>
                      <a:pt x="854" y="387"/>
                    </a:lnTo>
                    <a:lnTo>
                      <a:pt x="1015" y="262"/>
                    </a:lnTo>
                    <a:cubicBezTo>
                      <a:pt x="1120" y="177"/>
                      <a:pt x="1227" y="95"/>
                      <a:pt x="1331" y="9"/>
                    </a:cubicBezTo>
                    <a:lnTo>
                      <a:pt x="1326"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 name="Google Shape;2066;p31"/>
              <p:cNvSpPr/>
              <p:nvPr>
                <p:custDataLst>
                  <p:tags r:id="rId153"/>
                </p:custDataLst>
              </p:nvPr>
            </p:nvSpPr>
            <p:spPr>
              <a:xfrm rot="2237790">
                <a:off x="3894" y="6680"/>
                <a:ext cx="136" cy="737"/>
              </a:xfrm>
              <a:custGeom>
                <a:avLst/>
                <a:gdLst/>
                <a:ahLst/>
                <a:cxnLst/>
                <a:rect l="l" t="t" r="r" b="b"/>
                <a:pathLst>
                  <a:path w="295" h="1600" extrusionOk="0">
                    <a:moveTo>
                      <a:pt x="278" y="1"/>
                    </a:moveTo>
                    <a:cubicBezTo>
                      <a:pt x="248" y="64"/>
                      <a:pt x="227" y="128"/>
                      <a:pt x="206" y="194"/>
                    </a:cubicBezTo>
                    <a:cubicBezTo>
                      <a:pt x="187" y="258"/>
                      <a:pt x="169" y="324"/>
                      <a:pt x="154" y="390"/>
                    </a:cubicBezTo>
                    <a:cubicBezTo>
                      <a:pt x="140" y="456"/>
                      <a:pt x="128" y="522"/>
                      <a:pt x="120" y="590"/>
                    </a:cubicBezTo>
                    <a:cubicBezTo>
                      <a:pt x="112" y="658"/>
                      <a:pt x="106" y="726"/>
                      <a:pt x="96" y="791"/>
                    </a:cubicBezTo>
                    <a:lnTo>
                      <a:pt x="70" y="993"/>
                    </a:lnTo>
                    <a:lnTo>
                      <a:pt x="46" y="1193"/>
                    </a:lnTo>
                    <a:cubicBezTo>
                      <a:pt x="31" y="1327"/>
                      <a:pt x="13" y="1462"/>
                      <a:pt x="1" y="1596"/>
                    </a:cubicBezTo>
                    <a:lnTo>
                      <a:pt x="12" y="1600"/>
                    </a:lnTo>
                    <a:cubicBezTo>
                      <a:pt x="44" y="1468"/>
                      <a:pt x="75" y="1337"/>
                      <a:pt x="106" y="1205"/>
                    </a:cubicBezTo>
                    <a:lnTo>
                      <a:pt x="151" y="1007"/>
                    </a:lnTo>
                    <a:lnTo>
                      <a:pt x="193" y="809"/>
                    </a:lnTo>
                    <a:cubicBezTo>
                      <a:pt x="206" y="742"/>
                      <a:pt x="223" y="676"/>
                      <a:pt x="239" y="611"/>
                    </a:cubicBezTo>
                    <a:cubicBezTo>
                      <a:pt x="255" y="544"/>
                      <a:pt x="266" y="477"/>
                      <a:pt x="274" y="411"/>
                    </a:cubicBezTo>
                    <a:cubicBezTo>
                      <a:pt x="282" y="345"/>
                      <a:pt x="287" y="277"/>
                      <a:pt x="291" y="209"/>
                    </a:cubicBezTo>
                    <a:cubicBezTo>
                      <a:pt x="294" y="142"/>
                      <a:pt x="295" y="72"/>
                      <a:pt x="289" y="3"/>
                    </a:cubicBezTo>
                    <a:lnTo>
                      <a:pt x="278"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 name="Google Shape;2067;p31"/>
              <p:cNvSpPr/>
              <p:nvPr>
                <p:custDataLst>
                  <p:tags r:id="rId154"/>
                </p:custDataLst>
              </p:nvPr>
            </p:nvSpPr>
            <p:spPr>
              <a:xfrm rot="2237790">
                <a:off x="3348" y="7183"/>
                <a:ext cx="136" cy="737"/>
              </a:xfrm>
              <a:custGeom>
                <a:avLst/>
                <a:gdLst/>
                <a:ahLst/>
                <a:cxnLst/>
                <a:rect l="l" t="t" r="r" b="b"/>
                <a:pathLst>
                  <a:path w="296" h="1600" extrusionOk="0">
                    <a:moveTo>
                      <a:pt x="284" y="0"/>
                    </a:moveTo>
                    <a:cubicBezTo>
                      <a:pt x="251" y="131"/>
                      <a:pt x="221" y="263"/>
                      <a:pt x="190" y="395"/>
                    </a:cubicBezTo>
                    <a:lnTo>
                      <a:pt x="146" y="593"/>
                    </a:lnTo>
                    <a:lnTo>
                      <a:pt x="102" y="792"/>
                    </a:lnTo>
                    <a:cubicBezTo>
                      <a:pt x="90" y="857"/>
                      <a:pt x="73" y="924"/>
                      <a:pt x="57" y="990"/>
                    </a:cubicBezTo>
                    <a:cubicBezTo>
                      <a:pt x="42" y="1055"/>
                      <a:pt x="29" y="1122"/>
                      <a:pt x="22" y="1189"/>
                    </a:cubicBezTo>
                    <a:cubicBezTo>
                      <a:pt x="13" y="1256"/>
                      <a:pt x="8" y="1324"/>
                      <a:pt x="5" y="1391"/>
                    </a:cubicBezTo>
                    <a:cubicBezTo>
                      <a:pt x="2" y="1459"/>
                      <a:pt x="1" y="1528"/>
                      <a:pt x="6" y="1597"/>
                    </a:cubicBezTo>
                    <a:lnTo>
                      <a:pt x="18" y="1600"/>
                    </a:lnTo>
                    <a:cubicBezTo>
                      <a:pt x="48" y="1535"/>
                      <a:pt x="69" y="1472"/>
                      <a:pt x="90" y="1407"/>
                    </a:cubicBezTo>
                    <a:cubicBezTo>
                      <a:pt x="109" y="1341"/>
                      <a:pt x="126" y="1277"/>
                      <a:pt x="142" y="1210"/>
                    </a:cubicBezTo>
                    <a:cubicBezTo>
                      <a:pt x="156" y="1144"/>
                      <a:pt x="168" y="1077"/>
                      <a:pt x="175" y="1010"/>
                    </a:cubicBezTo>
                    <a:cubicBezTo>
                      <a:pt x="183" y="942"/>
                      <a:pt x="190" y="874"/>
                      <a:pt x="199" y="808"/>
                    </a:cubicBezTo>
                    <a:lnTo>
                      <a:pt x="225" y="607"/>
                    </a:lnTo>
                    <a:lnTo>
                      <a:pt x="250" y="407"/>
                    </a:lnTo>
                    <a:cubicBezTo>
                      <a:pt x="266" y="272"/>
                      <a:pt x="283" y="138"/>
                      <a:pt x="295" y="4"/>
                    </a:cubicBezTo>
                    <a:lnTo>
                      <a:pt x="284"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2068;p31"/>
              <p:cNvSpPr/>
              <p:nvPr>
                <p:custDataLst>
                  <p:tags r:id="rId155"/>
                </p:custDataLst>
              </p:nvPr>
            </p:nvSpPr>
            <p:spPr>
              <a:xfrm rot="2237790">
                <a:off x="3572" y="7505"/>
                <a:ext cx="737" cy="135"/>
              </a:xfrm>
              <a:custGeom>
                <a:avLst/>
                <a:gdLst/>
                <a:ahLst/>
                <a:cxnLst/>
                <a:rect l="l" t="t" r="r" b="b"/>
                <a:pathLst>
                  <a:path w="1600" h="293" extrusionOk="0">
                    <a:moveTo>
                      <a:pt x="5" y="0"/>
                    </a:moveTo>
                    <a:lnTo>
                      <a:pt x="1" y="12"/>
                    </a:lnTo>
                    <a:cubicBezTo>
                      <a:pt x="132" y="44"/>
                      <a:pt x="263" y="74"/>
                      <a:pt x="395" y="105"/>
                    </a:cubicBezTo>
                    <a:lnTo>
                      <a:pt x="593" y="150"/>
                    </a:lnTo>
                    <a:lnTo>
                      <a:pt x="791" y="193"/>
                    </a:lnTo>
                    <a:cubicBezTo>
                      <a:pt x="858" y="206"/>
                      <a:pt x="925" y="223"/>
                      <a:pt x="989" y="239"/>
                    </a:cubicBezTo>
                    <a:cubicBezTo>
                      <a:pt x="1056" y="255"/>
                      <a:pt x="1123" y="266"/>
                      <a:pt x="1189" y="273"/>
                    </a:cubicBezTo>
                    <a:cubicBezTo>
                      <a:pt x="1255" y="282"/>
                      <a:pt x="1323" y="287"/>
                      <a:pt x="1391" y="291"/>
                    </a:cubicBezTo>
                    <a:cubicBezTo>
                      <a:pt x="1422" y="292"/>
                      <a:pt x="1454" y="293"/>
                      <a:pt x="1486" y="293"/>
                    </a:cubicBezTo>
                    <a:cubicBezTo>
                      <a:pt x="1523" y="293"/>
                      <a:pt x="1560" y="292"/>
                      <a:pt x="1597" y="289"/>
                    </a:cubicBezTo>
                    <a:lnTo>
                      <a:pt x="1599" y="277"/>
                    </a:lnTo>
                    <a:cubicBezTo>
                      <a:pt x="1537" y="247"/>
                      <a:pt x="1472" y="226"/>
                      <a:pt x="1406" y="206"/>
                    </a:cubicBezTo>
                    <a:cubicBezTo>
                      <a:pt x="1342" y="187"/>
                      <a:pt x="1276" y="169"/>
                      <a:pt x="1210" y="153"/>
                    </a:cubicBezTo>
                    <a:cubicBezTo>
                      <a:pt x="1145" y="140"/>
                      <a:pt x="1079" y="127"/>
                      <a:pt x="1010" y="120"/>
                    </a:cubicBezTo>
                    <a:cubicBezTo>
                      <a:pt x="942" y="112"/>
                      <a:pt x="874" y="105"/>
                      <a:pt x="809" y="96"/>
                    </a:cubicBezTo>
                    <a:lnTo>
                      <a:pt x="607" y="70"/>
                    </a:lnTo>
                    <a:lnTo>
                      <a:pt x="407" y="46"/>
                    </a:lnTo>
                    <a:cubicBezTo>
                      <a:pt x="273" y="30"/>
                      <a:pt x="138" y="13"/>
                      <a:pt x="5"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2069;p31"/>
              <p:cNvSpPr/>
              <p:nvPr>
                <p:custDataLst>
                  <p:tags r:id="rId156"/>
                </p:custDataLst>
              </p:nvPr>
            </p:nvSpPr>
            <p:spPr>
              <a:xfrm rot="2237790">
                <a:off x="3069" y="6960"/>
                <a:ext cx="737" cy="135"/>
              </a:xfrm>
              <a:custGeom>
                <a:avLst/>
                <a:gdLst/>
                <a:ahLst/>
                <a:cxnLst/>
                <a:rect l="l" t="t" r="r" b="b"/>
                <a:pathLst>
                  <a:path w="1600" h="293" extrusionOk="0">
                    <a:moveTo>
                      <a:pt x="106" y="0"/>
                    </a:moveTo>
                    <a:cubicBezTo>
                      <a:pt x="71" y="0"/>
                      <a:pt x="37" y="1"/>
                      <a:pt x="2" y="4"/>
                    </a:cubicBezTo>
                    <a:lnTo>
                      <a:pt x="0" y="15"/>
                    </a:lnTo>
                    <a:cubicBezTo>
                      <a:pt x="63" y="45"/>
                      <a:pt x="127" y="66"/>
                      <a:pt x="193" y="87"/>
                    </a:cubicBezTo>
                    <a:cubicBezTo>
                      <a:pt x="258" y="107"/>
                      <a:pt x="324" y="124"/>
                      <a:pt x="389" y="139"/>
                    </a:cubicBezTo>
                    <a:cubicBezTo>
                      <a:pt x="455" y="154"/>
                      <a:pt x="522" y="165"/>
                      <a:pt x="589" y="173"/>
                    </a:cubicBezTo>
                    <a:cubicBezTo>
                      <a:pt x="657" y="181"/>
                      <a:pt x="725" y="187"/>
                      <a:pt x="791" y="197"/>
                    </a:cubicBezTo>
                    <a:lnTo>
                      <a:pt x="992" y="223"/>
                    </a:lnTo>
                    <a:lnTo>
                      <a:pt x="1192" y="248"/>
                    </a:lnTo>
                    <a:cubicBezTo>
                      <a:pt x="1327" y="263"/>
                      <a:pt x="1461" y="280"/>
                      <a:pt x="1596" y="293"/>
                    </a:cubicBezTo>
                    <a:lnTo>
                      <a:pt x="1599" y="281"/>
                    </a:lnTo>
                    <a:cubicBezTo>
                      <a:pt x="1468" y="249"/>
                      <a:pt x="1336" y="219"/>
                      <a:pt x="1205" y="187"/>
                    </a:cubicBezTo>
                    <a:lnTo>
                      <a:pt x="1007" y="143"/>
                    </a:lnTo>
                    <a:lnTo>
                      <a:pt x="809" y="100"/>
                    </a:lnTo>
                    <a:cubicBezTo>
                      <a:pt x="742" y="87"/>
                      <a:pt x="675" y="70"/>
                      <a:pt x="610" y="55"/>
                    </a:cubicBezTo>
                    <a:cubicBezTo>
                      <a:pt x="544" y="39"/>
                      <a:pt x="477" y="27"/>
                      <a:pt x="410" y="19"/>
                    </a:cubicBezTo>
                    <a:cubicBezTo>
                      <a:pt x="344" y="11"/>
                      <a:pt x="277" y="6"/>
                      <a:pt x="209" y="3"/>
                    </a:cubicBezTo>
                    <a:cubicBezTo>
                      <a:pt x="175" y="1"/>
                      <a:pt x="141" y="0"/>
                      <a:pt x="10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2070;p31"/>
              <p:cNvSpPr/>
              <p:nvPr>
                <p:custDataLst>
                  <p:tags r:id="rId157"/>
                </p:custDataLst>
              </p:nvPr>
            </p:nvSpPr>
            <p:spPr>
              <a:xfrm rot="2237790">
                <a:off x="3244" y="6749"/>
                <a:ext cx="633" cy="406"/>
              </a:xfrm>
              <a:custGeom>
                <a:avLst/>
                <a:gdLst/>
                <a:ahLst/>
                <a:cxnLst/>
                <a:rect l="l" t="t" r="r" b="b"/>
                <a:pathLst>
                  <a:path w="1375" h="881" extrusionOk="0">
                    <a:moveTo>
                      <a:pt x="7" y="0"/>
                    </a:moveTo>
                    <a:lnTo>
                      <a:pt x="1" y="11"/>
                    </a:lnTo>
                    <a:cubicBezTo>
                      <a:pt x="47" y="61"/>
                      <a:pt x="100" y="107"/>
                      <a:pt x="152" y="150"/>
                    </a:cubicBezTo>
                    <a:cubicBezTo>
                      <a:pt x="204" y="193"/>
                      <a:pt x="258" y="235"/>
                      <a:pt x="313" y="274"/>
                    </a:cubicBezTo>
                    <a:cubicBezTo>
                      <a:pt x="368" y="313"/>
                      <a:pt x="425" y="350"/>
                      <a:pt x="484" y="382"/>
                    </a:cubicBezTo>
                    <a:cubicBezTo>
                      <a:pt x="543" y="414"/>
                      <a:pt x="602" y="448"/>
                      <a:pt x="662" y="481"/>
                    </a:cubicBezTo>
                    <a:lnTo>
                      <a:pt x="837" y="583"/>
                    </a:lnTo>
                    <a:lnTo>
                      <a:pt x="1013" y="684"/>
                    </a:lnTo>
                    <a:cubicBezTo>
                      <a:pt x="1131" y="748"/>
                      <a:pt x="1249" y="816"/>
                      <a:pt x="1368" y="881"/>
                    </a:cubicBezTo>
                    <a:lnTo>
                      <a:pt x="1374" y="869"/>
                    </a:lnTo>
                    <a:cubicBezTo>
                      <a:pt x="1267" y="789"/>
                      <a:pt x="1155" y="712"/>
                      <a:pt x="1046" y="632"/>
                    </a:cubicBezTo>
                    <a:lnTo>
                      <a:pt x="880" y="515"/>
                    </a:lnTo>
                    <a:lnTo>
                      <a:pt x="714" y="399"/>
                    </a:lnTo>
                    <a:cubicBezTo>
                      <a:pt x="659" y="360"/>
                      <a:pt x="604" y="320"/>
                      <a:pt x="549" y="280"/>
                    </a:cubicBezTo>
                    <a:cubicBezTo>
                      <a:pt x="494" y="240"/>
                      <a:pt x="436" y="204"/>
                      <a:pt x="378" y="170"/>
                    </a:cubicBezTo>
                    <a:cubicBezTo>
                      <a:pt x="319" y="137"/>
                      <a:pt x="258" y="106"/>
                      <a:pt x="198" y="77"/>
                    </a:cubicBezTo>
                    <a:cubicBezTo>
                      <a:pt x="136" y="48"/>
                      <a:pt x="74" y="21"/>
                      <a:pt x="7"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 name="Google Shape;2071;p31"/>
              <p:cNvSpPr/>
              <p:nvPr>
                <p:custDataLst>
                  <p:tags r:id="rId158"/>
                </p:custDataLst>
              </p:nvPr>
            </p:nvSpPr>
            <p:spPr>
              <a:xfrm rot="2237790">
                <a:off x="3834" y="6855"/>
                <a:ext cx="405" cy="633"/>
              </a:xfrm>
              <a:custGeom>
                <a:avLst/>
                <a:gdLst/>
                <a:ahLst/>
                <a:cxnLst/>
                <a:rect l="l" t="t" r="r" b="b"/>
                <a:pathLst>
                  <a:path w="880" h="1374" extrusionOk="0">
                    <a:moveTo>
                      <a:pt x="869" y="0"/>
                    </a:moveTo>
                    <a:cubicBezTo>
                      <a:pt x="819" y="47"/>
                      <a:pt x="773" y="99"/>
                      <a:pt x="731" y="151"/>
                    </a:cubicBezTo>
                    <a:cubicBezTo>
                      <a:pt x="687" y="203"/>
                      <a:pt x="645" y="258"/>
                      <a:pt x="606" y="313"/>
                    </a:cubicBezTo>
                    <a:cubicBezTo>
                      <a:pt x="567" y="367"/>
                      <a:pt x="530" y="425"/>
                      <a:pt x="498" y="484"/>
                    </a:cubicBezTo>
                    <a:cubicBezTo>
                      <a:pt x="466" y="542"/>
                      <a:pt x="433" y="602"/>
                      <a:pt x="399" y="661"/>
                    </a:cubicBezTo>
                    <a:lnTo>
                      <a:pt x="298" y="836"/>
                    </a:lnTo>
                    <a:lnTo>
                      <a:pt x="197" y="1013"/>
                    </a:lnTo>
                    <a:cubicBezTo>
                      <a:pt x="132" y="1131"/>
                      <a:pt x="64" y="1248"/>
                      <a:pt x="0" y="1367"/>
                    </a:cubicBezTo>
                    <a:lnTo>
                      <a:pt x="11" y="1374"/>
                    </a:lnTo>
                    <a:cubicBezTo>
                      <a:pt x="91" y="1266"/>
                      <a:pt x="168" y="1155"/>
                      <a:pt x="248" y="1045"/>
                    </a:cubicBezTo>
                    <a:lnTo>
                      <a:pt x="365" y="880"/>
                    </a:lnTo>
                    <a:lnTo>
                      <a:pt x="481" y="713"/>
                    </a:lnTo>
                    <a:cubicBezTo>
                      <a:pt x="520" y="658"/>
                      <a:pt x="561" y="604"/>
                      <a:pt x="600" y="549"/>
                    </a:cubicBezTo>
                    <a:cubicBezTo>
                      <a:pt x="640" y="493"/>
                      <a:pt x="676" y="436"/>
                      <a:pt x="710" y="378"/>
                    </a:cubicBezTo>
                    <a:cubicBezTo>
                      <a:pt x="743" y="318"/>
                      <a:pt x="774" y="258"/>
                      <a:pt x="804" y="197"/>
                    </a:cubicBezTo>
                    <a:cubicBezTo>
                      <a:pt x="832" y="136"/>
                      <a:pt x="859" y="73"/>
                      <a:pt x="880" y="6"/>
                    </a:cubicBezTo>
                    <a:lnTo>
                      <a:pt x="869"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2072;p31"/>
              <p:cNvSpPr/>
              <p:nvPr>
                <p:custDataLst>
                  <p:tags r:id="rId159"/>
                </p:custDataLst>
              </p:nvPr>
            </p:nvSpPr>
            <p:spPr>
              <a:xfrm rot="2237790">
                <a:off x="3138" y="7113"/>
                <a:ext cx="406" cy="633"/>
              </a:xfrm>
              <a:custGeom>
                <a:avLst/>
                <a:gdLst/>
                <a:ahLst/>
                <a:cxnLst/>
                <a:rect l="l" t="t" r="r" b="b"/>
                <a:pathLst>
                  <a:path w="882" h="1374" extrusionOk="0">
                    <a:moveTo>
                      <a:pt x="871" y="0"/>
                    </a:moveTo>
                    <a:cubicBezTo>
                      <a:pt x="789" y="109"/>
                      <a:pt x="712" y="219"/>
                      <a:pt x="633" y="329"/>
                    </a:cubicBezTo>
                    <a:lnTo>
                      <a:pt x="516" y="494"/>
                    </a:lnTo>
                    <a:lnTo>
                      <a:pt x="399" y="661"/>
                    </a:lnTo>
                    <a:cubicBezTo>
                      <a:pt x="361" y="716"/>
                      <a:pt x="320" y="771"/>
                      <a:pt x="281" y="825"/>
                    </a:cubicBezTo>
                    <a:cubicBezTo>
                      <a:pt x="241" y="880"/>
                      <a:pt x="204" y="938"/>
                      <a:pt x="172" y="996"/>
                    </a:cubicBezTo>
                    <a:cubicBezTo>
                      <a:pt x="138" y="1055"/>
                      <a:pt x="106" y="1116"/>
                      <a:pt x="78" y="1178"/>
                    </a:cubicBezTo>
                    <a:cubicBezTo>
                      <a:pt x="49" y="1238"/>
                      <a:pt x="22" y="1301"/>
                      <a:pt x="1" y="1367"/>
                    </a:cubicBezTo>
                    <a:lnTo>
                      <a:pt x="11" y="1374"/>
                    </a:lnTo>
                    <a:cubicBezTo>
                      <a:pt x="62" y="1327"/>
                      <a:pt x="107" y="1275"/>
                      <a:pt x="151" y="1222"/>
                    </a:cubicBezTo>
                    <a:cubicBezTo>
                      <a:pt x="194" y="1170"/>
                      <a:pt x="236" y="1116"/>
                      <a:pt x="274" y="1061"/>
                    </a:cubicBezTo>
                    <a:cubicBezTo>
                      <a:pt x="314" y="1006"/>
                      <a:pt x="350" y="949"/>
                      <a:pt x="383" y="891"/>
                    </a:cubicBezTo>
                    <a:cubicBezTo>
                      <a:pt x="415" y="831"/>
                      <a:pt x="448" y="772"/>
                      <a:pt x="482" y="713"/>
                    </a:cubicBezTo>
                    <a:lnTo>
                      <a:pt x="584" y="537"/>
                    </a:lnTo>
                    <a:lnTo>
                      <a:pt x="684" y="361"/>
                    </a:lnTo>
                    <a:cubicBezTo>
                      <a:pt x="749" y="244"/>
                      <a:pt x="816" y="125"/>
                      <a:pt x="881" y="6"/>
                    </a:cubicBezTo>
                    <a:lnTo>
                      <a:pt x="871"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2073;p31"/>
              <p:cNvSpPr/>
              <p:nvPr>
                <p:custDataLst>
                  <p:tags r:id="rId160"/>
                </p:custDataLst>
              </p:nvPr>
            </p:nvSpPr>
            <p:spPr>
              <a:xfrm rot="2237790">
                <a:off x="3759" y="6597"/>
                <a:ext cx="170" cy="730"/>
              </a:xfrm>
              <a:custGeom>
                <a:avLst/>
                <a:gdLst/>
                <a:ahLst/>
                <a:cxnLst/>
                <a:rect l="l" t="t" r="r" b="b"/>
                <a:pathLst>
                  <a:path w="369" h="1586" extrusionOk="0">
                    <a:moveTo>
                      <a:pt x="16" y="0"/>
                    </a:moveTo>
                    <a:lnTo>
                      <a:pt x="3" y="3"/>
                    </a:lnTo>
                    <a:cubicBezTo>
                      <a:pt x="1" y="73"/>
                      <a:pt x="5" y="141"/>
                      <a:pt x="11" y="209"/>
                    </a:cubicBezTo>
                    <a:cubicBezTo>
                      <a:pt x="18" y="277"/>
                      <a:pt x="27" y="344"/>
                      <a:pt x="38" y="411"/>
                    </a:cubicBezTo>
                    <a:cubicBezTo>
                      <a:pt x="49" y="479"/>
                      <a:pt x="65" y="544"/>
                      <a:pt x="83" y="609"/>
                    </a:cubicBezTo>
                    <a:cubicBezTo>
                      <a:pt x="102" y="674"/>
                      <a:pt x="122" y="740"/>
                      <a:pt x="139" y="804"/>
                    </a:cubicBezTo>
                    <a:lnTo>
                      <a:pt x="191" y="1000"/>
                    </a:lnTo>
                    <a:lnTo>
                      <a:pt x="245" y="1195"/>
                    </a:lnTo>
                    <a:cubicBezTo>
                      <a:pt x="283" y="1326"/>
                      <a:pt x="318" y="1456"/>
                      <a:pt x="357" y="1586"/>
                    </a:cubicBezTo>
                    <a:lnTo>
                      <a:pt x="368" y="1581"/>
                    </a:lnTo>
                    <a:cubicBezTo>
                      <a:pt x="347" y="1449"/>
                      <a:pt x="324" y="1314"/>
                      <a:pt x="303" y="1182"/>
                    </a:cubicBezTo>
                    <a:lnTo>
                      <a:pt x="269" y="982"/>
                    </a:lnTo>
                    <a:lnTo>
                      <a:pt x="232" y="782"/>
                    </a:lnTo>
                    <a:cubicBezTo>
                      <a:pt x="221" y="716"/>
                      <a:pt x="211" y="648"/>
                      <a:pt x="200" y="582"/>
                    </a:cubicBezTo>
                    <a:cubicBezTo>
                      <a:pt x="190" y="516"/>
                      <a:pt x="175" y="449"/>
                      <a:pt x="157" y="384"/>
                    </a:cubicBezTo>
                    <a:cubicBezTo>
                      <a:pt x="139" y="318"/>
                      <a:pt x="120" y="254"/>
                      <a:pt x="96" y="189"/>
                    </a:cubicBezTo>
                    <a:cubicBezTo>
                      <a:pt x="73" y="125"/>
                      <a:pt x="47" y="63"/>
                      <a:pt x="1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 name="Google Shape;2074;p31"/>
              <p:cNvSpPr/>
              <p:nvPr>
                <p:custDataLst>
                  <p:tags r:id="rId161"/>
                </p:custDataLst>
              </p:nvPr>
            </p:nvSpPr>
            <p:spPr>
              <a:xfrm rot="2237790">
                <a:off x="3661" y="7370"/>
                <a:ext cx="730" cy="169"/>
              </a:xfrm>
              <a:custGeom>
                <a:avLst/>
                <a:gdLst/>
                <a:ahLst/>
                <a:cxnLst/>
                <a:rect l="l" t="t" r="r" b="b"/>
                <a:pathLst>
                  <a:path w="1586" h="367" extrusionOk="0">
                    <a:moveTo>
                      <a:pt x="1541" y="1"/>
                    </a:moveTo>
                    <a:cubicBezTo>
                      <a:pt x="1485" y="1"/>
                      <a:pt x="1431" y="4"/>
                      <a:pt x="1377" y="10"/>
                    </a:cubicBezTo>
                    <a:cubicBezTo>
                      <a:pt x="1309" y="16"/>
                      <a:pt x="1242" y="26"/>
                      <a:pt x="1175" y="37"/>
                    </a:cubicBezTo>
                    <a:cubicBezTo>
                      <a:pt x="1107" y="47"/>
                      <a:pt x="1042" y="63"/>
                      <a:pt x="977" y="81"/>
                    </a:cubicBezTo>
                    <a:cubicBezTo>
                      <a:pt x="912" y="101"/>
                      <a:pt x="846" y="120"/>
                      <a:pt x="782" y="137"/>
                    </a:cubicBezTo>
                    <a:lnTo>
                      <a:pt x="586" y="189"/>
                    </a:lnTo>
                    <a:lnTo>
                      <a:pt x="391" y="244"/>
                    </a:lnTo>
                    <a:cubicBezTo>
                      <a:pt x="260" y="281"/>
                      <a:pt x="130" y="317"/>
                      <a:pt x="1" y="355"/>
                    </a:cubicBezTo>
                    <a:lnTo>
                      <a:pt x="5" y="367"/>
                    </a:lnTo>
                    <a:cubicBezTo>
                      <a:pt x="137" y="346"/>
                      <a:pt x="272" y="323"/>
                      <a:pt x="405" y="302"/>
                    </a:cubicBezTo>
                    <a:lnTo>
                      <a:pt x="604" y="268"/>
                    </a:lnTo>
                    <a:lnTo>
                      <a:pt x="804" y="231"/>
                    </a:lnTo>
                    <a:cubicBezTo>
                      <a:pt x="870" y="220"/>
                      <a:pt x="938" y="209"/>
                      <a:pt x="1005" y="199"/>
                    </a:cubicBezTo>
                    <a:cubicBezTo>
                      <a:pt x="1071" y="188"/>
                      <a:pt x="1137" y="174"/>
                      <a:pt x="1203" y="156"/>
                    </a:cubicBezTo>
                    <a:cubicBezTo>
                      <a:pt x="1268" y="137"/>
                      <a:pt x="1333" y="117"/>
                      <a:pt x="1397" y="94"/>
                    </a:cubicBezTo>
                    <a:cubicBezTo>
                      <a:pt x="1461" y="70"/>
                      <a:pt x="1523" y="44"/>
                      <a:pt x="1586" y="13"/>
                    </a:cubicBezTo>
                    <a:lnTo>
                      <a:pt x="1584" y="2"/>
                    </a:lnTo>
                    <a:cubicBezTo>
                      <a:pt x="1569" y="1"/>
                      <a:pt x="1555" y="1"/>
                      <a:pt x="1541"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 name="Google Shape;2075;p31"/>
              <p:cNvSpPr/>
              <p:nvPr>
                <p:custDataLst>
                  <p:tags r:id="rId162"/>
                </p:custDataLst>
              </p:nvPr>
            </p:nvSpPr>
            <p:spPr>
              <a:xfrm rot="2237790">
                <a:off x="2986" y="7061"/>
                <a:ext cx="730" cy="169"/>
              </a:xfrm>
              <a:custGeom>
                <a:avLst/>
                <a:gdLst/>
                <a:ahLst/>
                <a:cxnLst/>
                <a:rect l="l" t="t" r="r" b="b"/>
                <a:pathLst>
                  <a:path w="1586" h="366" extrusionOk="0">
                    <a:moveTo>
                      <a:pt x="1582" y="0"/>
                    </a:moveTo>
                    <a:cubicBezTo>
                      <a:pt x="1449" y="21"/>
                      <a:pt x="1315" y="44"/>
                      <a:pt x="1181" y="65"/>
                    </a:cubicBezTo>
                    <a:lnTo>
                      <a:pt x="982" y="99"/>
                    </a:lnTo>
                    <a:lnTo>
                      <a:pt x="783" y="136"/>
                    </a:lnTo>
                    <a:cubicBezTo>
                      <a:pt x="716" y="147"/>
                      <a:pt x="648" y="158"/>
                      <a:pt x="583" y="168"/>
                    </a:cubicBezTo>
                    <a:cubicBezTo>
                      <a:pt x="516" y="178"/>
                      <a:pt x="449" y="193"/>
                      <a:pt x="385" y="211"/>
                    </a:cubicBezTo>
                    <a:cubicBezTo>
                      <a:pt x="319" y="230"/>
                      <a:pt x="254" y="249"/>
                      <a:pt x="190" y="272"/>
                    </a:cubicBezTo>
                    <a:cubicBezTo>
                      <a:pt x="126" y="296"/>
                      <a:pt x="63" y="322"/>
                      <a:pt x="1" y="354"/>
                    </a:cubicBezTo>
                    <a:lnTo>
                      <a:pt x="4" y="365"/>
                    </a:lnTo>
                    <a:cubicBezTo>
                      <a:pt x="18" y="366"/>
                      <a:pt x="32" y="366"/>
                      <a:pt x="46" y="366"/>
                    </a:cubicBezTo>
                    <a:cubicBezTo>
                      <a:pt x="101" y="366"/>
                      <a:pt x="155" y="363"/>
                      <a:pt x="209" y="357"/>
                    </a:cubicBezTo>
                    <a:cubicBezTo>
                      <a:pt x="277" y="350"/>
                      <a:pt x="345" y="341"/>
                      <a:pt x="412" y="330"/>
                    </a:cubicBezTo>
                    <a:cubicBezTo>
                      <a:pt x="479" y="319"/>
                      <a:pt x="544" y="304"/>
                      <a:pt x="610" y="286"/>
                    </a:cubicBezTo>
                    <a:cubicBezTo>
                      <a:pt x="674" y="266"/>
                      <a:pt x="740" y="246"/>
                      <a:pt x="805" y="230"/>
                    </a:cubicBezTo>
                    <a:lnTo>
                      <a:pt x="1001" y="177"/>
                    </a:lnTo>
                    <a:lnTo>
                      <a:pt x="1196" y="124"/>
                    </a:lnTo>
                    <a:cubicBezTo>
                      <a:pt x="1326" y="86"/>
                      <a:pt x="1457" y="51"/>
                      <a:pt x="1586" y="12"/>
                    </a:cubicBezTo>
                    <a:lnTo>
                      <a:pt x="1582"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76;p31"/>
              <p:cNvSpPr/>
              <p:nvPr>
                <p:custDataLst>
                  <p:tags r:id="rId163"/>
                </p:custDataLst>
              </p:nvPr>
            </p:nvSpPr>
            <p:spPr>
              <a:xfrm rot="2237790">
                <a:off x="3358" y="6673"/>
                <a:ext cx="543" cy="520"/>
              </a:xfrm>
              <a:custGeom>
                <a:avLst/>
                <a:gdLst/>
                <a:ahLst/>
                <a:cxnLst/>
                <a:rect l="l" t="t" r="r" b="b"/>
                <a:pathLst>
                  <a:path w="1180" h="1130" extrusionOk="0">
                    <a:moveTo>
                      <a:pt x="8" y="0"/>
                    </a:moveTo>
                    <a:lnTo>
                      <a:pt x="0" y="10"/>
                    </a:lnTo>
                    <a:cubicBezTo>
                      <a:pt x="37" y="69"/>
                      <a:pt x="79" y="123"/>
                      <a:pt x="121" y="176"/>
                    </a:cubicBezTo>
                    <a:cubicBezTo>
                      <a:pt x="164" y="229"/>
                      <a:pt x="209" y="280"/>
                      <a:pt x="256" y="329"/>
                    </a:cubicBezTo>
                    <a:cubicBezTo>
                      <a:pt x="303" y="379"/>
                      <a:pt x="351" y="424"/>
                      <a:pt x="403" y="468"/>
                    </a:cubicBezTo>
                    <a:cubicBezTo>
                      <a:pt x="455" y="512"/>
                      <a:pt x="507" y="556"/>
                      <a:pt x="558" y="600"/>
                    </a:cubicBezTo>
                    <a:lnTo>
                      <a:pt x="711" y="734"/>
                    </a:lnTo>
                    <a:lnTo>
                      <a:pt x="864" y="867"/>
                    </a:lnTo>
                    <a:cubicBezTo>
                      <a:pt x="968" y="954"/>
                      <a:pt x="1070" y="1043"/>
                      <a:pt x="1175" y="1130"/>
                    </a:cubicBezTo>
                    <a:lnTo>
                      <a:pt x="1180" y="1120"/>
                    </a:lnTo>
                    <a:cubicBezTo>
                      <a:pt x="1088" y="1020"/>
                      <a:pt x="996" y="922"/>
                      <a:pt x="904" y="823"/>
                    </a:cubicBezTo>
                    <a:lnTo>
                      <a:pt x="764" y="675"/>
                    </a:lnTo>
                    <a:lnTo>
                      <a:pt x="623" y="529"/>
                    </a:lnTo>
                    <a:cubicBezTo>
                      <a:pt x="576" y="480"/>
                      <a:pt x="530" y="431"/>
                      <a:pt x="485" y="381"/>
                    </a:cubicBezTo>
                    <a:cubicBezTo>
                      <a:pt x="439" y="332"/>
                      <a:pt x="389" y="284"/>
                      <a:pt x="339" y="240"/>
                    </a:cubicBezTo>
                    <a:cubicBezTo>
                      <a:pt x="288" y="197"/>
                      <a:pt x="235" y="155"/>
                      <a:pt x="180" y="114"/>
                    </a:cubicBezTo>
                    <a:cubicBezTo>
                      <a:pt x="126" y="73"/>
                      <a:pt x="69" y="35"/>
                      <a:pt x="8"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77;p31"/>
              <p:cNvSpPr/>
              <p:nvPr>
                <p:custDataLst>
                  <p:tags r:id="rId164"/>
                </p:custDataLst>
              </p:nvPr>
            </p:nvSpPr>
            <p:spPr>
              <a:xfrm rot="2237790">
                <a:off x="3796" y="6969"/>
                <a:ext cx="520" cy="544"/>
              </a:xfrm>
              <a:custGeom>
                <a:avLst/>
                <a:gdLst/>
                <a:ahLst/>
                <a:cxnLst/>
                <a:rect l="l" t="t" r="r" b="b"/>
                <a:pathLst>
                  <a:path w="1129" h="1181" extrusionOk="0">
                    <a:moveTo>
                      <a:pt x="1120" y="1"/>
                    </a:moveTo>
                    <a:cubicBezTo>
                      <a:pt x="1060" y="37"/>
                      <a:pt x="1007" y="79"/>
                      <a:pt x="953" y="122"/>
                    </a:cubicBezTo>
                    <a:cubicBezTo>
                      <a:pt x="901" y="165"/>
                      <a:pt x="850" y="210"/>
                      <a:pt x="800" y="256"/>
                    </a:cubicBezTo>
                    <a:cubicBezTo>
                      <a:pt x="751" y="303"/>
                      <a:pt x="705" y="351"/>
                      <a:pt x="661" y="404"/>
                    </a:cubicBezTo>
                    <a:cubicBezTo>
                      <a:pt x="617" y="456"/>
                      <a:pt x="574" y="508"/>
                      <a:pt x="529" y="559"/>
                    </a:cubicBezTo>
                    <a:lnTo>
                      <a:pt x="395" y="711"/>
                    </a:lnTo>
                    <a:lnTo>
                      <a:pt x="262" y="864"/>
                    </a:lnTo>
                    <a:cubicBezTo>
                      <a:pt x="175" y="969"/>
                      <a:pt x="86" y="1071"/>
                      <a:pt x="0" y="1175"/>
                    </a:cubicBezTo>
                    <a:lnTo>
                      <a:pt x="9" y="1180"/>
                    </a:lnTo>
                    <a:cubicBezTo>
                      <a:pt x="110" y="1089"/>
                      <a:pt x="207" y="997"/>
                      <a:pt x="306" y="904"/>
                    </a:cubicBezTo>
                    <a:lnTo>
                      <a:pt x="454" y="764"/>
                    </a:lnTo>
                    <a:lnTo>
                      <a:pt x="600" y="624"/>
                    </a:lnTo>
                    <a:cubicBezTo>
                      <a:pt x="649" y="577"/>
                      <a:pt x="699" y="531"/>
                      <a:pt x="748" y="486"/>
                    </a:cubicBezTo>
                    <a:cubicBezTo>
                      <a:pt x="798" y="440"/>
                      <a:pt x="845" y="390"/>
                      <a:pt x="889" y="340"/>
                    </a:cubicBezTo>
                    <a:cubicBezTo>
                      <a:pt x="932" y="289"/>
                      <a:pt x="976" y="236"/>
                      <a:pt x="1015" y="180"/>
                    </a:cubicBezTo>
                    <a:cubicBezTo>
                      <a:pt x="1056" y="126"/>
                      <a:pt x="1096" y="70"/>
                      <a:pt x="1129" y="8"/>
                    </a:cubicBezTo>
                    <a:lnTo>
                      <a:pt x="1120" y="1"/>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078;p31"/>
              <p:cNvSpPr/>
              <p:nvPr>
                <p:custDataLst>
                  <p:tags r:id="rId165"/>
                </p:custDataLst>
              </p:nvPr>
            </p:nvSpPr>
            <p:spPr>
              <a:xfrm rot="2237790">
                <a:off x="3061" y="7087"/>
                <a:ext cx="520" cy="544"/>
              </a:xfrm>
              <a:custGeom>
                <a:avLst/>
                <a:gdLst/>
                <a:ahLst/>
                <a:cxnLst/>
                <a:rect l="l" t="t" r="r" b="b"/>
                <a:pathLst>
                  <a:path w="1130" h="1181" extrusionOk="0">
                    <a:moveTo>
                      <a:pt x="1120" y="0"/>
                    </a:moveTo>
                    <a:cubicBezTo>
                      <a:pt x="1020" y="92"/>
                      <a:pt x="921" y="185"/>
                      <a:pt x="822" y="277"/>
                    </a:cubicBezTo>
                    <a:lnTo>
                      <a:pt x="675" y="416"/>
                    </a:lnTo>
                    <a:lnTo>
                      <a:pt x="529" y="557"/>
                    </a:lnTo>
                    <a:cubicBezTo>
                      <a:pt x="480" y="604"/>
                      <a:pt x="430" y="650"/>
                      <a:pt x="381" y="696"/>
                    </a:cubicBezTo>
                    <a:cubicBezTo>
                      <a:pt x="331" y="741"/>
                      <a:pt x="284" y="791"/>
                      <a:pt x="240" y="842"/>
                    </a:cubicBezTo>
                    <a:cubicBezTo>
                      <a:pt x="197" y="892"/>
                      <a:pt x="154" y="946"/>
                      <a:pt x="113" y="1000"/>
                    </a:cubicBezTo>
                    <a:cubicBezTo>
                      <a:pt x="74" y="1056"/>
                      <a:pt x="34" y="1111"/>
                      <a:pt x="1" y="1172"/>
                    </a:cubicBezTo>
                    <a:lnTo>
                      <a:pt x="9" y="1181"/>
                    </a:lnTo>
                    <a:cubicBezTo>
                      <a:pt x="69" y="1144"/>
                      <a:pt x="123" y="1103"/>
                      <a:pt x="176" y="1059"/>
                    </a:cubicBezTo>
                    <a:cubicBezTo>
                      <a:pt x="228" y="1016"/>
                      <a:pt x="279" y="972"/>
                      <a:pt x="329" y="925"/>
                    </a:cubicBezTo>
                    <a:cubicBezTo>
                      <a:pt x="378" y="878"/>
                      <a:pt x="424" y="829"/>
                      <a:pt x="469" y="777"/>
                    </a:cubicBezTo>
                    <a:cubicBezTo>
                      <a:pt x="513" y="725"/>
                      <a:pt x="555" y="673"/>
                      <a:pt x="600" y="623"/>
                    </a:cubicBezTo>
                    <a:lnTo>
                      <a:pt x="735" y="469"/>
                    </a:lnTo>
                    <a:lnTo>
                      <a:pt x="867" y="316"/>
                    </a:lnTo>
                    <a:cubicBezTo>
                      <a:pt x="955" y="212"/>
                      <a:pt x="1044" y="110"/>
                      <a:pt x="1129" y="5"/>
                    </a:cubicBezTo>
                    <a:lnTo>
                      <a:pt x="1120"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079;p31"/>
              <p:cNvSpPr/>
              <p:nvPr>
                <p:custDataLst>
                  <p:tags r:id="rId166"/>
                </p:custDataLst>
              </p:nvPr>
            </p:nvSpPr>
            <p:spPr>
              <a:xfrm rot="2237790">
                <a:off x="3873" y="6624"/>
                <a:ext cx="61" cy="747"/>
              </a:xfrm>
              <a:custGeom>
                <a:avLst/>
                <a:gdLst/>
                <a:ahLst/>
                <a:cxnLst/>
                <a:rect l="l" t="t" r="r" b="b"/>
                <a:pathLst>
                  <a:path w="132" h="1622" extrusionOk="0">
                    <a:moveTo>
                      <a:pt x="50" y="1"/>
                    </a:moveTo>
                    <a:cubicBezTo>
                      <a:pt x="32" y="69"/>
                      <a:pt x="25" y="136"/>
                      <a:pt x="17" y="204"/>
                    </a:cubicBezTo>
                    <a:cubicBezTo>
                      <a:pt x="10" y="272"/>
                      <a:pt x="5" y="340"/>
                      <a:pt x="4" y="408"/>
                    </a:cubicBezTo>
                    <a:cubicBezTo>
                      <a:pt x="1" y="475"/>
                      <a:pt x="4" y="542"/>
                      <a:pt x="9" y="610"/>
                    </a:cubicBezTo>
                    <a:cubicBezTo>
                      <a:pt x="16" y="678"/>
                      <a:pt x="22" y="744"/>
                      <a:pt x="26" y="812"/>
                    </a:cubicBezTo>
                    <a:lnTo>
                      <a:pt x="40" y="1015"/>
                    </a:lnTo>
                    <a:lnTo>
                      <a:pt x="53" y="1216"/>
                    </a:lnTo>
                    <a:cubicBezTo>
                      <a:pt x="66" y="1350"/>
                      <a:pt x="74" y="1486"/>
                      <a:pt x="88" y="1620"/>
                    </a:cubicBezTo>
                    <a:lnTo>
                      <a:pt x="99" y="1622"/>
                    </a:lnTo>
                    <a:cubicBezTo>
                      <a:pt x="105" y="1486"/>
                      <a:pt x="108" y="1351"/>
                      <a:pt x="114" y="1216"/>
                    </a:cubicBezTo>
                    <a:lnTo>
                      <a:pt x="119" y="1012"/>
                    </a:lnTo>
                    <a:lnTo>
                      <a:pt x="123" y="811"/>
                    </a:lnTo>
                    <a:cubicBezTo>
                      <a:pt x="124" y="742"/>
                      <a:pt x="126" y="675"/>
                      <a:pt x="129" y="607"/>
                    </a:cubicBezTo>
                    <a:cubicBezTo>
                      <a:pt x="131" y="541"/>
                      <a:pt x="130" y="473"/>
                      <a:pt x="125" y="405"/>
                    </a:cubicBezTo>
                    <a:cubicBezTo>
                      <a:pt x="120" y="338"/>
                      <a:pt x="114" y="271"/>
                      <a:pt x="103" y="203"/>
                    </a:cubicBezTo>
                    <a:cubicBezTo>
                      <a:pt x="93" y="135"/>
                      <a:pt x="81" y="68"/>
                      <a:pt x="61"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080;p31"/>
              <p:cNvSpPr/>
              <p:nvPr>
                <p:custDataLst>
                  <p:tags r:id="rId167"/>
                </p:custDataLst>
              </p:nvPr>
            </p:nvSpPr>
            <p:spPr>
              <a:xfrm rot="2237790">
                <a:off x="3444" y="7230"/>
                <a:ext cx="60" cy="746"/>
              </a:xfrm>
              <a:custGeom>
                <a:avLst/>
                <a:gdLst/>
                <a:ahLst/>
                <a:cxnLst/>
                <a:rect l="l" t="t" r="r" b="b"/>
                <a:pathLst>
                  <a:path w="131" h="1621" extrusionOk="0">
                    <a:moveTo>
                      <a:pt x="33" y="0"/>
                    </a:moveTo>
                    <a:cubicBezTo>
                      <a:pt x="26" y="136"/>
                      <a:pt x="23" y="270"/>
                      <a:pt x="18" y="406"/>
                    </a:cubicBezTo>
                    <a:lnTo>
                      <a:pt x="13" y="609"/>
                    </a:lnTo>
                    <a:lnTo>
                      <a:pt x="10" y="811"/>
                    </a:lnTo>
                    <a:cubicBezTo>
                      <a:pt x="8" y="879"/>
                      <a:pt x="5" y="947"/>
                      <a:pt x="2" y="1015"/>
                    </a:cubicBezTo>
                    <a:cubicBezTo>
                      <a:pt x="0" y="1081"/>
                      <a:pt x="1" y="1148"/>
                      <a:pt x="6" y="1216"/>
                    </a:cubicBezTo>
                    <a:cubicBezTo>
                      <a:pt x="12" y="1284"/>
                      <a:pt x="18" y="1351"/>
                      <a:pt x="28" y="1418"/>
                    </a:cubicBezTo>
                    <a:cubicBezTo>
                      <a:pt x="39" y="1486"/>
                      <a:pt x="51" y="1554"/>
                      <a:pt x="70" y="1621"/>
                    </a:cubicBezTo>
                    <a:lnTo>
                      <a:pt x="83" y="1621"/>
                    </a:lnTo>
                    <a:cubicBezTo>
                      <a:pt x="99" y="1553"/>
                      <a:pt x="107" y="1485"/>
                      <a:pt x="115" y="1417"/>
                    </a:cubicBezTo>
                    <a:cubicBezTo>
                      <a:pt x="121" y="1350"/>
                      <a:pt x="125" y="1282"/>
                      <a:pt x="127" y="1214"/>
                    </a:cubicBezTo>
                    <a:cubicBezTo>
                      <a:pt x="131" y="1146"/>
                      <a:pt x="127" y="1080"/>
                      <a:pt x="122" y="1012"/>
                    </a:cubicBezTo>
                    <a:cubicBezTo>
                      <a:pt x="116" y="944"/>
                      <a:pt x="110" y="877"/>
                      <a:pt x="106" y="809"/>
                    </a:cubicBezTo>
                    <a:lnTo>
                      <a:pt x="93" y="608"/>
                    </a:lnTo>
                    <a:lnTo>
                      <a:pt x="78" y="406"/>
                    </a:lnTo>
                    <a:cubicBezTo>
                      <a:pt x="67" y="271"/>
                      <a:pt x="58" y="136"/>
                      <a:pt x="44" y="1"/>
                    </a:cubicBezTo>
                    <a:lnTo>
                      <a:pt x="3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 name="Google Shape;2081;p31"/>
              <p:cNvSpPr/>
              <p:nvPr>
                <p:custDataLst>
                  <p:tags r:id="rId168"/>
                </p:custDataLst>
              </p:nvPr>
            </p:nvSpPr>
            <p:spPr>
              <a:xfrm rot="2237790">
                <a:off x="3618" y="7486"/>
                <a:ext cx="747" cy="59"/>
              </a:xfrm>
              <a:custGeom>
                <a:avLst/>
                <a:gdLst/>
                <a:ahLst/>
                <a:cxnLst/>
                <a:rect l="l" t="t" r="r" b="b"/>
                <a:pathLst>
                  <a:path w="1622" h="128" extrusionOk="0">
                    <a:moveTo>
                      <a:pt x="1159" y="0"/>
                    </a:moveTo>
                    <a:cubicBezTo>
                      <a:pt x="1110" y="0"/>
                      <a:pt x="1061" y="3"/>
                      <a:pt x="1012" y="7"/>
                    </a:cubicBezTo>
                    <a:cubicBezTo>
                      <a:pt x="944" y="13"/>
                      <a:pt x="878" y="19"/>
                      <a:pt x="810" y="24"/>
                    </a:cubicBezTo>
                    <a:lnTo>
                      <a:pt x="609" y="37"/>
                    </a:lnTo>
                    <a:lnTo>
                      <a:pt x="406" y="52"/>
                    </a:lnTo>
                    <a:cubicBezTo>
                      <a:pt x="272" y="63"/>
                      <a:pt x="136" y="73"/>
                      <a:pt x="2" y="85"/>
                    </a:cubicBezTo>
                    <a:lnTo>
                      <a:pt x="1" y="97"/>
                    </a:lnTo>
                    <a:cubicBezTo>
                      <a:pt x="136" y="103"/>
                      <a:pt x="271" y="106"/>
                      <a:pt x="406" y="111"/>
                    </a:cubicBezTo>
                    <a:lnTo>
                      <a:pt x="610" y="116"/>
                    </a:lnTo>
                    <a:lnTo>
                      <a:pt x="812" y="121"/>
                    </a:lnTo>
                    <a:cubicBezTo>
                      <a:pt x="880" y="122"/>
                      <a:pt x="948" y="124"/>
                      <a:pt x="1015" y="127"/>
                    </a:cubicBezTo>
                    <a:cubicBezTo>
                      <a:pt x="1036" y="127"/>
                      <a:pt x="1057" y="128"/>
                      <a:pt x="1078" y="128"/>
                    </a:cubicBezTo>
                    <a:cubicBezTo>
                      <a:pt x="1124" y="128"/>
                      <a:pt x="1170" y="126"/>
                      <a:pt x="1217" y="123"/>
                    </a:cubicBezTo>
                    <a:cubicBezTo>
                      <a:pt x="1284" y="117"/>
                      <a:pt x="1351" y="111"/>
                      <a:pt x="1419" y="101"/>
                    </a:cubicBezTo>
                    <a:cubicBezTo>
                      <a:pt x="1487" y="90"/>
                      <a:pt x="1554" y="79"/>
                      <a:pt x="1621" y="59"/>
                    </a:cubicBezTo>
                    <a:lnTo>
                      <a:pt x="1621" y="48"/>
                    </a:lnTo>
                    <a:cubicBezTo>
                      <a:pt x="1553" y="31"/>
                      <a:pt x="1486" y="23"/>
                      <a:pt x="1418" y="15"/>
                    </a:cubicBezTo>
                    <a:cubicBezTo>
                      <a:pt x="1350" y="8"/>
                      <a:pt x="1282" y="3"/>
                      <a:pt x="1215" y="2"/>
                    </a:cubicBezTo>
                    <a:cubicBezTo>
                      <a:pt x="1196" y="1"/>
                      <a:pt x="1177" y="0"/>
                      <a:pt x="1159"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082;p31"/>
              <p:cNvSpPr/>
              <p:nvPr>
                <p:custDataLst>
                  <p:tags r:id="rId169"/>
                </p:custDataLst>
              </p:nvPr>
            </p:nvSpPr>
            <p:spPr>
              <a:xfrm rot="2237790">
                <a:off x="3013" y="7056"/>
                <a:ext cx="746" cy="59"/>
              </a:xfrm>
              <a:custGeom>
                <a:avLst/>
                <a:gdLst/>
                <a:ahLst/>
                <a:cxnLst/>
                <a:rect l="l" t="t" r="r" b="b"/>
                <a:pathLst>
                  <a:path w="1621" h="129" extrusionOk="0">
                    <a:moveTo>
                      <a:pt x="542" y="1"/>
                    </a:moveTo>
                    <a:cubicBezTo>
                      <a:pt x="497" y="1"/>
                      <a:pt x="451" y="2"/>
                      <a:pt x="405" y="6"/>
                    </a:cubicBezTo>
                    <a:cubicBezTo>
                      <a:pt x="337" y="11"/>
                      <a:pt x="270" y="18"/>
                      <a:pt x="203" y="28"/>
                    </a:cubicBezTo>
                    <a:cubicBezTo>
                      <a:pt x="135" y="38"/>
                      <a:pt x="67" y="51"/>
                      <a:pt x="0" y="70"/>
                    </a:cubicBezTo>
                    <a:lnTo>
                      <a:pt x="0" y="82"/>
                    </a:lnTo>
                    <a:cubicBezTo>
                      <a:pt x="68" y="99"/>
                      <a:pt x="136" y="106"/>
                      <a:pt x="204" y="114"/>
                    </a:cubicBezTo>
                    <a:cubicBezTo>
                      <a:pt x="271" y="121"/>
                      <a:pt x="339" y="126"/>
                      <a:pt x="407" y="127"/>
                    </a:cubicBezTo>
                    <a:cubicBezTo>
                      <a:pt x="426" y="128"/>
                      <a:pt x="444" y="128"/>
                      <a:pt x="463" y="128"/>
                    </a:cubicBezTo>
                    <a:cubicBezTo>
                      <a:pt x="512" y="128"/>
                      <a:pt x="560" y="126"/>
                      <a:pt x="609" y="122"/>
                    </a:cubicBezTo>
                    <a:cubicBezTo>
                      <a:pt x="677" y="116"/>
                      <a:pt x="744" y="109"/>
                      <a:pt x="812" y="105"/>
                    </a:cubicBezTo>
                    <a:lnTo>
                      <a:pt x="1014" y="93"/>
                    </a:lnTo>
                    <a:lnTo>
                      <a:pt x="1215" y="78"/>
                    </a:lnTo>
                    <a:cubicBezTo>
                      <a:pt x="1350" y="67"/>
                      <a:pt x="1485" y="57"/>
                      <a:pt x="1620" y="44"/>
                    </a:cubicBezTo>
                    <a:lnTo>
                      <a:pt x="1621" y="32"/>
                    </a:lnTo>
                    <a:cubicBezTo>
                      <a:pt x="1485" y="26"/>
                      <a:pt x="1351" y="23"/>
                      <a:pt x="1215" y="18"/>
                    </a:cubicBezTo>
                    <a:lnTo>
                      <a:pt x="1012" y="12"/>
                    </a:lnTo>
                    <a:lnTo>
                      <a:pt x="811" y="9"/>
                    </a:lnTo>
                    <a:cubicBezTo>
                      <a:pt x="742" y="7"/>
                      <a:pt x="675" y="5"/>
                      <a:pt x="606" y="2"/>
                    </a:cubicBezTo>
                    <a:cubicBezTo>
                      <a:pt x="585" y="1"/>
                      <a:pt x="564" y="1"/>
                      <a:pt x="542"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083;p31"/>
              <p:cNvSpPr/>
              <p:nvPr>
                <p:custDataLst>
                  <p:tags r:id="rId170"/>
                </p:custDataLst>
              </p:nvPr>
            </p:nvSpPr>
            <p:spPr>
              <a:xfrm rot="2237790">
                <a:off x="3145" y="6846"/>
                <a:ext cx="698" cy="275"/>
              </a:xfrm>
              <a:custGeom>
                <a:avLst/>
                <a:gdLst/>
                <a:ahLst/>
                <a:cxnLst/>
                <a:rect l="l" t="t" r="r" b="b"/>
                <a:pathLst>
                  <a:path w="1517" h="598" extrusionOk="0">
                    <a:moveTo>
                      <a:pt x="5" y="0"/>
                    </a:moveTo>
                    <a:lnTo>
                      <a:pt x="1" y="12"/>
                    </a:lnTo>
                    <a:cubicBezTo>
                      <a:pt x="58" y="52"/>
                      <a:pt x="117" y="87"/>
                      <a:pt x="177" y="119"/>
                    </a:cubicBezTo>
                    <a:cubicBezTo>
                      <a:pt x="237" y="151"/>
                      <a:pt x="298" y="182"/>
                      <a:pt x="359" y="209"/>
                    </a:cubicBezTo>
                    <a:cubicBezTo>
                      <a:pt x="421" y="238"/>
                      <a:pt x="485" y="261"/>
                      <a:pt x="548" y="282"/>
                    </a:cubicBezTo>
                    <a:cubicBezTo>
                      <a:pt x="613" y="303"/>
                      <a:pt x="677" y="322"/>
                      <a:pt x="741" y="344"/>
                    </a:cubicBezTo>
                    <a:lnTo>
                      <a:pt x="933" y="410"/>
                    </a:lnTo>
                    <a:lnTo>
                      <a:pt x="1126" y="474"/>
                    </a:lnTo>
                    <a:cubicBezTo>
                      <a:pt x="1255" y="515"/>
                      <a:pt x="1385" y="558"/>
                      <a:pt x="1513" y="598"/>
                    </a:cubicBezTo>
                    <a:lnTo>
                      <a:pt x="1517" y="583"/>
                    </a:lnTo>
                    <a:cubicBezTo>
                      <a:pt x="1395" y="526"/>
                      <a:pt x="1271" y="470"/>
                      <a:pt x="1148" y="415"/>
                    </a:cubicBezTo>
                    <a:lnTo>
                      <a:pt x="963" y="333"/>
                    </a:lnTo>
                    <a:lnTo>
                      <a:pt x="777" y="251"/>
                    </a:lnTo>
                    <a:cubicBezTo>
                      <a:pt x="714" y="225"/>
                      <a:pt x="652" y="197"/>
                      <a:pt x="592" y="168"/>
                    </a:cubicBezTo>
                    <a:cubicBezTo>
                      <a:pt x="530" y="141"/>
                      <a:pt x="467" y="116"/>
                      <a:pt x="402" y="95"/>
                    </a:cubicBezTo>
                    <a:cubicBezTo>
                      <a:pt x="338" y="74"/>
                      <a:pt x="274" y="56"/>
                      <a:pt x="207" y="40"/>
                    </a:cubicBezTo>
                    <a:cubicBezTo>
                      <a:pt x="140" y="22"/>
                      <a:pt x="74" y="8"/>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084;p31"/>
              <p:cNvSpPr/>
              <p:nvPr>
                <p:custDataLst>
                  <p:tags r:id="rId171"/>
                </p:custDataLst>
              </p:nvPr>
            </p:nvSpPr>
            <p:spPr>
              <a:xfrm rot="2237790">
                <a:off x="3534" y="7480"/>
                <a:ext cx="698" cy="275"/>
              </a:xfrm>
              <a:custGeom>
                <a:avLst/>
                <a:gdLst/>
                <a:ahLst/>
                <a:cxnLst/>
                <a:rect l="l" t="t" r="r" b="b"/>
                <a:pathLst>
                  <a:path w="1517" h="597" extrusionOk="0">
                    <a:moveTo>
                      <a:pt x="5" y="0"/>
                    </a:moveTo>
                    <a:lnTo>
                      <a:pt x="1" y="14"/>
                    </a:lnTo>
                    <a:cubicBezTo>
                      <a:pt x="124" y="71"/>
                      <a:pt x="247" y="126"/>
                      <a:pt x="370" y="183"/>
                    </a:cubicBezTo>
                    <a:lnTo>
                      <a:pt x="554" y="264"/>
                    </a:lnTo>
                    <a:lnTo>
                      <a:pt x="741" y="345"/>
                    </a:lnTo>
                    <a:cubicBezTo>
                      <a:pt x="804" y="371"/>
                      <a:pt x="865" y="400"/>
                      <a:pt x="927" y="429"/>
                    </a:cubicBezTo>
                    <a:cubicBezTo>
                      <a:pt x="987" y="456"/>
                      <a:pt x="1052" y="481"/>
                      <a:pt x="1115" y="502"/>
                    </a:cubicBezTo>
                    <a:cubicBezTo>
                      <a:pt x="1179" y="523"/>
                      <a:pt x="1245" y="540"/>
                      <a:pt x="1310" y="558"/>
                    </a:cubicBezTo>
                    <a:cubicBezTo>
                      <a:pt x="1377" y="575"/>
                      <a:pt x="1444" y="589"/>
                      <a:pt x="1513" y="597"/>
                    </a:cubicBezTo>
                    <a:lnTo>
                      <a:pt x="1517" y="585"/>
                    </a:lnTo>
                    <a:cubicBezTo>
                      <a:pt x="1460" y="544"/>
                      <a:pt x="1401" y="511"/>
                      <a:pt x="1341" y="479"/>
                    </a:cubicBezTo>
                    <a:cubicBezTo>
                      <a:pt x="1281" y="445"/>
                      <a:pt x="1220" y="416"/>
                      <a:pt x="1158" y="388"/>
                    </a:cubicBezTo>
                    <a:cubicBezTo>
                      <a:pt x="1097" y="360"/>
                      <a:pt x="1033" y="336"/>
                      <a:pt x="969" y="315"/>
                    </a:cubicBezTo>
                    <a:cubicBezTo>
                      <a:pt x="906" y="294"/>
                      <a:pt x="840" y="274"/>
                      <a:pt x="776" y="252"/>
                    </a:cubicBezTo>
                    <a:lnTo>
                      <a:pt x="585" y="188"/>
                    </a:lnTo>
                    <a:lnTo>
                      <a:pt x="392" y="124"/>
                    </a:lnTo>
                    <a:cubicBezTo>
                      <a:pt x="262" y="82"/>
                      <a:pt x="134" y="39"/>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085;p31"/>
              <p:cNvSpPr/>
              <p:nvPr>
                <p:custDataLst>
                  <p:tags r:id="rId172"/>
                </p:custDataLst>
              </p:nvPr>
            </p:nvSpPr>
            <p:spPr>
              <a:xfrm rot="2237790">
                <a:off x="3868" y="6756"/>
                <a:ext cx="275" cy="698"/>
              </a:xfrm>
              <a:custGeom>
                <a:avLst/>
                <a:gdLst/>
                <a:ahLst/>
                <a:cxnLst/>
                <a:rect l="l" t="t" r="r" b="b"/>
                <a:pathLst>
                  <a:path w="598" h="1517" extrusionOk="0">
                    <a:moveTo>
                      <a:pt x="586" y="0"/>
                    </a:moveTo>
                    <a:cubicBezTo>
                      <a:pt x="545" y="57"/>
                      <a:pt x="510" y="117"/>
                      <a:pt x="478" y="176"/>
                    </a:cubicBezTo>
                    <a:cubicBezTo>
                      <a:pt x="446" y="237"/>
                      <a:pt x="416" y="297"/>
                      <a:pt x="388" y="359"/>
                    </a:cubicBezTo>
                    <a:cubicBezTo>
                      <a:pt x="359" y="420"/>
                      <a:pt x="336" y="484"/>
                      <a:pt x="315" y="548"/>
                    </a:cubicBezTo>
                    <a:cubicBezTo>
                      <a:pt x="295" y="612"/>
                      <a:pt x="275" y="677"/>
                      <a:pt x="253" y="741"/>
                    </a:cubicBezTo>
                    <a:lnTo>
                      <a:pt x="188" y="933"/>
                    </a:lnTo>
                    <a:lnTo>
                      <a:pt x="124" y="1125"/>
                    </a:lnTo>
                    <a:cubicBezTo>
                      <a:pt x="82" y="1255"/>
                      <a:pt x="39" y="1384"/>
                      <a:pt x="0" y="1512"/>
                    </a:cubicBezTo>
                    <a:lnTo>
                      <a:pt x="14" y="1517"/>
                    </a:lnTo>
                    <a:cubicBezTo>
                      <a:pt x="71" y="1395"/>
                      <a:pt x="127" y="1270"/>
                      <a:pt x="183" y="1147"/>
                    </a:cubicBezTo>
                    <a:lnTo>
                      <a:pt x="264" y="963"/>
                    </a:lnTo>
                    <a:lnTo>
                      <a:pt x="346" y="776"/>
                    </a:lnTo>
                    <a:cubicBezTo>
                      <a:pt x="372" y="713"/>
                      <a:pt x="400" y="652"/>
                      <a:pt x="429" y="591"/>
                    </a:cubicBezTo>
                    <a:cubicBezTo>
                      <a:pt x="456" y="530"/>
                      <a:pt x="481" y="466"/>
                      <a:pt x="502" y="402"/>
                    </a:cubicBezTo>
                    <a:cubicBezTo>
                      <a:pt x="523" y="338"/>
                      <a:pt x="541" y="273"/>
                      <a:pt x="558" y="207"/>
                    </a:cubicBezTo>
                    <a:cubicBezTo>
                      <a:pt x="575" y="140"/>
                      <a:pt x="589" y="73"/>
                      <a:pt x="597" y="4"/>
                    </a:cubicBezTo>
                    <a:lnTo>
                      <a:pt x="5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086;p31"/>
              <p:cNvSpPr/>
              <p:nvPr>
                <p:custDataLst>
                  <p:tags r:id="rId173"/>
                </p:custDataLst>
              </p:nvPr>
            </p:nvSpPr>
            <p:spPr>
              <a:xfrm rot="2237790">
                <a:off x="3234" y="7145"/>
                <a:ext cx="275" cy="698"/>
              </a:xfrm>
              <a:custGeom>
                <a:avLst/>
                <a:gdLst/>
                <a:ahLst/>
                <a:cxnLst/>
                <a:rect l="l" t="t" r="r" b="b"/>
                <a:pathLst>
                  <a:path w="598" h="1517" extrusionOk="0">
                    <a:moveTo>
                      <a:pt x="583" y="0"/>
                    </a:moveTo>
                    <a:cubicBezTo>
                      <a:pt x="526" y="123"/>
                      <a:pt x="471" y="246"/>
                      <a:pt x="415" y="369"/>
                    </a:cubicBezTo>
                    <a:lnTo>
                      <a:pt x="333" y="554"/>
                    </a:lnTo>
                    <a:lnTo>
                      <a:pt x="252" y="741"/>
                    </a:lnTo>
                    <a:cubicBezTo>
                      <a:pt x="226" y="803"/>
                      <a:pt x="198" y="865"/>
                      <a:pt x="168" y="926"/>
                    </a:cubicBezTo>
                    <a:cubicBezTo>
                      <a:pt x="141" y="987"/>
                      <a:pt x="116" y="1051"/>
                      <a:pt x="95" y="1115"/>
                    </a:cubicBezTo>
                    <a:cubicBezTo>
                      <a:pt x="75" y="1179"/>
                      <a:pt x="57" y="1244"/>
                      <a:pt x="39" y="1310"/>
                    </a:cubicBezTo>
                    <a:cubicBezTo>
                      <a:pt x="22" y="1377"/>
                      <a:pt x="8" y="1444"/>
                      <a:pt x="0" y="1512"/>
                    </a:cubicBezTo>
                    <a:lnTo>
                      <a:pt x="12" y="1517"/>
                    </a:lnTo>
                    <a:cubicBezTo>
                      <a:pt x="53" y="1459"/>
                      <a:pt x="86" y="1401"/>
                      <a:pt x="119" y="1340"/>
                    </a:cubicBezTo>
                    <a:cubicBezTo>
                      <a:pt x="152" y="1281"/>
                      <a:pt x="182" y="1219"/>
                      <a:pt x="209" y="1158"/>
                    </a:cubicBezTo>
                    <a:cubicBezTo>
                      <a:pt x="237" y="1096"/>
                      <a:pt x="261" y="1033"/>
                      <a:pt x="282" y="969"/>
                    </a:cubicBezTo>
                    <a:cubicBezTo>
                      <a:pt x="303" y="905"/>
                      <a:pt x="323" y="840"/>
                      <a:pt x="345" y="776"/>
                    </a:cubicBezTo>
                    <a:lnTo>
                      <a:pt x="409" y="584"/>
                    </a:lnTo>
                    <a:lnTo>
                      <a:pt x="474" y="391"/>
                    </a:lnTo>
                    <a:cubicBezTo>
                      <a:pt x="516" y="262"/>
                      <a:pt x="558" y="134"/>
                      <a:pt x="597" y="4"/>
                    </a:cubicBezTo>
                    <a:lnTo>
                      <a:pt x="58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 name="Google Shape;2087;p31"/>
              <p:cNvSpPr/>
              <p:nvPr>
                <p:custDataLst>
                  <p:tags r:id="rId174"/>
                </p:custDataLst>
              </p:nvPr>
            </p:nvSpPr>
            <p:spPr>
              <a:xfrm rot="2237790">
                <a:off x="3622" y="6596"/>
                <a:ext cx="308" cy="686"/>
              </a:xfrm>
              <a:custGeom>
                <a:avLst/>
                <a:gdLst/>
                <a:ahLst/>
                <a:cxnLst/>
                <a:rect l="l" t="t" r="r" b="b"/>
                <a:pathLst>
                  <a:path w="669" h="1490" extrusionOk="0">
                    <a:moveTo>
                      <a:pt x="12" y="0"/>
                    </a:moveTo>
                    <a:lnTo>
                      <a:pt x="1" y="6"/>
                    </a:lnTo>
                    <a:cubicBezTo>
                      <a:pt x="12" y="74"/>
                      <a:pt x="29" y="141"/>
                      <a:pt x="49" y="206"/>
                    </a:cubicBezTo>
                    <a:cubicBezTo>
                      <a:pt x="68" y="271"/>
                      <a:pt x="90" y="336"/>
                      <a:pt x="113" y="399"/>
                    </a:cubicBezTo>
                    <a:cubicBezTo>
                      <a:pt x="137" y="462"/>
                      <a:pt x="164" y="524"/>
                      <a:pt x="196" y="584"/>
                    </a:cubicBezTo>
                    <a:cubicBezTo>
                      <a:pt x="227" y="645"/>
                      <a:pt x="258" y="704"/>
                      <a:pt x="288" y="765"/>
                    </a:cubicBezTo>
                    <a:lnTo>
                      <a:pt x="378" y="947"/>
                    </a:lnTo>
                    <a:lnTo>
                      <a:pt x="470" y="1129"/>
                    </a:lnTo>
                    <a:cubicBezTo>
                      <a:pt x="533" y="1250"/>
                      <a:pt x="592" y="1370"/>
                      <a:pt x="656" y="1490"/>
                    </a:cubicBezTo>
                    <a:lnTo>
                      <a:pt x="668" y="1483"/>
                    </a:lnTo>
                    <a:cubicBezTo>
                      <a:pt x="622" y="1356"/>
                      <a:pt x="572" y="1229"/>
                      <a:pt x="525" y="1103"/>
                    </a:cubicBezTo>
                    <a:lnTo>
                      <a:pt x="452" y="914"/>
                    </a:lnTo>
                    <a:lnTo>
                      <a:pt x="378" y="725"/>
                    </a:lnTo>
                    <a:cubicBezTo>
                      <a:pt x="353" y="663"/>
                      <a:pt x="330" y="598"/>
                      <a:pt x="306" y="534"/>
                    </a:cubicBezTo>
                    <a:cubicBezTo>
                      <a:pt x="283" y="472"/>
                      <a:pt x="256" y="409"/>
                      <a:pt x="226" y="350"/>
                    </a:cubicBezTo>
                    <a:cubicBezTo>
                      <a:pt x="196" y="288"/>
                      <a:pt x="163" y="230"/>
                      <a:pt x="128" y="170"/>
                    </a:cubicBezTo>
                    <a:cubicBezTo>
                      <a:pt x="92" y="112"/>
                      <a:pt x="55" y="55"/>
                      <a:pt x="12"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 name="Google Shape;2088;p31"/>
              <p:cNvSpPr/>
              <p:nvPr>
                <p:custDataLst>
                  <p:tags r:id="rId175"/>
                </p:custDataLst>
              </p:nvPr>
            </p:nvSpPr>
            <p:spPr>
              <a:xfrm rot="2237790">
                <a:off x="3707" y="7233"/>
                <a:ext cx="686" cy="307"/>
              </a:xfrm>
              <a:custGeom>
                <a:avLst/>
                <a:gdLst/>
                <a:ahLst/>
                <a:cxnLst/>
                <a:rect l="l" t="t" r="r" b="b"/>
                <a:pathLst>
                  <a:path w="1491" h="667" extrusionOk="0">
                    <a:moveTo>
                      <a:pt x="1486" y="0"/>
                    </a:moveTo>
                    <a:cubicBezTo>
                      <a:pt x="1416" y="12"/>
                      <a:pt x="1350" y="28"/>
                      <a:pt x="1284" y="48"/>
                    </a:cubicBezTo>
                    <a:cubicBezTo>
                      <a:pt x="1220" y="67"/>
                      <a:pt x="1154" y="90"/>
                      <a:pt x="1091" y="113"/>
                    </a:cubicBezTo>
                    <a:cubicBezTo>
                      <a:pt x="1028" y="137"/>
                      <a:pt x="966" y="164"/>
                      <a:pt x="907" y="195"/>
                    </a:cubicBezTo>
                    <a:cubicBezTo>
                      <a:pt x="845" y="227"/>
                      <a:pt x="787" y="258"/>
                      <a:pt x="725" y="288"/>
                    </a:cubicBezTo>
                    <a:lnTo>
                      <a:pt x="543" y="378"/>
                    </a:lnTo>
                    <a:lnTo>
                      <a:pt x="361" y="470"/>
                    </a:lnTo>
                    <a:cubicBezTo>
                      <a:pt x="240" y="532"/>
                      <a:pt x="120" y="592"/>
                      <a:pt x="1" y="655"/>
                    </a:cubicBezTo>
                    <a:lnTo>
                      <a:pt x="7" y="667"/>
                    </a:lnTo>
                    <a:cubicBezTo>
                      <a:pt x="134" y="622"/>
                      <a:pt x="261" y="572"/>
                      <a:pt x="387" y="525"/>
                    </a:cubicBezTo>
                    <a:lnTo>
                      <a:pt x="576" y="452"/>
                    </a:lnTo>
                    <a:lnTo>
                      <a:pt x="765" y="378"/>
                    </a:lnTo>
                    <a:cubicBezTo>
                      <a:pt x="828" y="353"/>
                      <a:pt x="892" y="330"/>
                      <a:pt x="956" y="306"/>
                    </a:cubicBezTo>
                    <a:cubicBezTo>
                      <a:pt x="1018" y="283"/>
                      <a:pt x="1081" y="255"/>
                      <a:pt x="1140" y="225"/>
                    </a:cubicBezTo>
                    <a:cubicBezTo>
                      <a:pt x="1202" y="195"/>
                      <a:pt x="1261" y="163"/>
                      <a:pt x="1320" y="127"/>
                    </a:cubicBezTo>
                    <a:cubicBezTo>
                      <a:pt x="1378" y="92"/>
                      <a:pt x="1436" y="54"/>
                      <a:pt x="1491" y="12"/>
                    </a:cubicBezTo>
                    <a:lnTo>
                      <a:pt x="14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089;p31"/>
              <p:cNvSpPr/>
              <p:nvPr>
                <p:custDataLst>
                  <p:tags r:id="rId176"/>
                </p:custDataLst>
              </p:nvPr>
            </p:nvSpPr>
            <p:spPr>
              <a:xfrm rot="2237790">
                <a:off x="2984" y="7060"/>
                <a:ext cx="686" cy="308"/>
              </a:xfrm>
              <a:custGeom>
                <a:avLst/>
                <a:gdLst/>
                <a:ahLst/>
                <a:cxnLst/>
                <a:rect l="l" t="t" r="r" b="b"/>
                <a:pathLst>
                  <a:path w="1491" h="668" extrusionOk="0">
                    <a:moveTo>
                      <a:pt x="1484" y="0"/>
                    </a:moveTo>
                    <a:cubicBezTo>
                      <a:pt x="1357" y="45"/>
                      <a:pt x="1229" y="95"/>
                      <a:pt x="1103" y="142"/>
                    </a:cubicBezTo>
                    <a:lnTo>
                      <a:pt x="914" y="215"/>
                    </a:lnTo>
                    <a:lnTo>
                      <a:pt x="726" y="289"/>
                    </a:lnTo>
                    <a:cubicBezTo>
                      <a:pt x="663" y="314"/>
                      <a:pt x="598" y="337"/>
                      <a:pt x="535" y="361"/>
                    </a:cubicBezTo>
                    <a:cubicBezTo>
                      <a:pt x="472" y="384"/>
                      <a:pt x="410" y="412"/>
                      <a:pt x="350" y="441"/>
                    </a:cubicBezTo>
                    <a:cubicBezTo>
                      <a:pt x="289" y="471"/>
                      <a:pt x="230" y="504"/>
                      <a:pt x="171" y="539"/>
                    </a:cubicBezTo>
                    <a:cubicBezTo>
                      <a:pt x="112" y="575"/>
                      <a:pt x="55" y="612"/>
                      <a:pt x="1" y="655"/>
                    </a:cubicBezTo>
                    <a:lnTo>
                      <a:pt x="6" y="667"/>
                    </a:lnTo>
                    <a:cubicBezTo>
                      <a:pt x="75" y="655"/>
                      <a:pt x="142" y="638"/>
                      <a:pt x="206" y="618"/>
                    </a:cubicBezTo>
                    <a:cubicBezTo>
                      <a:pt x="272" y="600"/>
                      <a:pt x="337" y="577"/>
                      <a:pt x="399" y="554"/>
                    </a:cubicBezTo>
                    <a:cubicBezTo>
                      <a:pt x="463" y="530"/>
                      <a:pt x="524" y="503"/>
                      <a:pt x="585" y="471"/>
                    </a:cubicBezTo>
                    <a:cubicBezTo>
                      <a:pt x="645" y="440"/>
                      <a:pt x="705" y="409"/>
                      <a:pt x="765" y="379"/>
                    </a:cubicBezTo>
                    <a:lnTo>
                      <a:pt x="948" y="289"/>
                    </a:lnTo>
                    <a:lnTo>
                      <a:pt x="1129" y="198"/>
                    </a:lnTo>
                    <a:cubicBezTo>
                      <a:pt x="1250" y="136"/>
                      <a:pt x="1370" y="75"/>
                      <a:pt x="1490" y="11"/>
                    </a:cubicBezTo>
                    <a:lnTo>
                      <a:pt x="1484"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2" name="组合 221"/>
            <p:cNvGrpSpPr/>
            <p:nvPr/>
          </p:nvGrpSpPr>
          <p:grpSpPr>
            <a:xfrm>
              <a:off x="800" y="6519"/>
              <a:ext cx="1409" cy="1380"/>
              <a:chOff x="2984" y="6596"/>
              <a:chExt cx="1409" cy="1380"/>
            </a:xfrm>
          </p:grpSpPr>
          <p:sp>
            <p:nvSpPr>
              <p:cNvPr id="223" name="Google Shape;2062;p31"/>
              <p:cNvSpPr/>
              <p:nvPr>
                <p:custDataLst>
                  <p:tags r:id="rId121"/>
                </p:custDataLst>
              </p:nvPr>
            </p:nvSpPr>
            <p:spPr>
              <a:xfrm rot="2237790">
                <a:off x="3486" y="6622"/>
                <a:ext cx="434" cy="614"/>
              </a:xfrm>
              <a:custGeom>
                <a:avLst/>
                <a:gdLst/>
                <a:ahLst/>
                <a:cxnLst/>
                <a:rect l="l" t="t" r="r" b="b"/>
                <a:pathLst>
                  <a:path w="943" h="1333" extrusionOk="0">
                    <a:moveTo>
                      <a:pt x="10" y="1"/>
                    </a:moveTo>
                    <a:lnTo>
                      <a:pt x="0" y="7"/>
                    </a:lnTo>
                    <a:cubicBezTo>
                      <a:pt x="24" y="73"/>
                      <a:pt x="55" y="133"/>
                      <a:pt x="86" y="194"/>
                    </a:cubicBezTo>
                    <a:cubicBezTo>
                      <a:pt x="117" y="253"/>
                      <a:pt x="152" y="313"/>
                      <a:pt x="187" y="370"/>
                    </a:cubicBezTo>
                    <a:cubicBezTo>
                      <a:pt x="223" y="427"/>
                      <a:pt x="263" y="482"/>
                      <a:pt x="305" y="535"/>
                    </a:cubicBezTo>
                    <a:cubicBezTo>
                      <a:pt x="348" y="589"/>
                      <a:pt x="391" y="641"/>
                      <a:pt x="431" y="694"/>
                    </a:cubicBezTo>
                    <a:lnTo>
                      <a:pt x="555" y="855"/>
                    </a:lnTo>
                    <a:lnTo>
                      <a:pt x="680" y="1014"/>
                    </a:lnTo>
                    <a:cubicBezTo>
                      <a:pt x="765" y="1122"/>
                      <a:pt x="847" y="1228"/>
                      <a:pt x="934" y="1333"/>
                    </a:cubicBezTo>
                    <a:lnTo>
                      <a:pt x="942" y="1326"/>
                    </a:lnTo>
                    <a:cubicBezTo>
                      <a:pt x="873" y="1211"/>
                      <a:pt x="800" y="1096"/>
                      <a:pt x="729" y="981"/>
                    </a:cubicBezTo>
                    <a:lnTo>
                      <a:pt x="622" y="809"/>
                    </a:lnTo>
                    <a:lnTo>
                      <a:pt x="512" y="638"/>
                    </a:lnTo>
                    <a:cubicBezTo>
                      <a:pt x="476" y="582"/>
                      <a:pt x="440" y="523"/>
                      <a:pt x="405" y="466"/>
                    </a:cubicBezTo>
                    <a:cubicBezTo>
                      <a:pt x="369" y="409"/>
                      <a:pt x="331" y="354"/>
                      <a:pt x="289" y="300"/>
                    </a:cubicBezTo>
                    <a:cubicBezTo>
                      <a:pt x="247" y="247"/>
                      <a:pt x="203" y="196"/>
                      <a:pt x="158" y="146"/>
                    </a:cubicBezTo>
                    <a:cubicBezTo>
                      <a:pt x="111" y="95"/>
                      <a:pt x="64" y="47"/>
                      <a:pt x="10"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063;p31"/>
              <p:cNvSpPr/>
              <p:nvPr>
                <p:custDataLst>
                  <p:tags r:id="rId122"/>
                </p:custDataLst>
              </p:nvPr>
            </p:nvSpPr>
            <p:spPr>
              <a:xfrm rot="2237790">
                <a:off x="3473" y="7349"/>
                <a:ext cx="408" cy="570"/>
              </a:xfrm>
              <a:custGeom>
                <a:avLst/>
                <a:gdLst/>
                <a:ahLst/>
                <a:cxnLst/>
                <a:rect l="l" t="t" r="r" b="b"/>
                <a:pathLst>
                  <a:path w="887" h="1239" extrusionOk="0">
                    <a:moveTo>
                      <a:pt x="31" y="0"/>
                    </a:moveTo>
                    <a:lnTo>
                      <a:pt x="1" y="21"/>
                    </a:lnTo>
                    <a:lnTo>
                      <a:pt x="857" y="1238"/>
                    </a:lnTo>
                    <a:lnTo>
                      <a:pt x="886" y="1217"/>
                    </a:lnTo>
                    <a:lnTo>
                      <a:pt x="31"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064;p31"/>
              <p:cNvSpPr/>
              <p:nvPr>
                <p:custDataLst>
                  <p:tags r:id="rId123"/>
                </p:custDataLst>
              </p:nvPr>
            </p:nvSpPr>
            <p:spPr>
              <a:xfrm rot="2237790">
                <a:off x="3753" y="7097"/>
                <a:ext cx="614" cy="434"/>
              </a:xfrm>
              <a:custGeom>
                <a:avLst/>
                <a:gdLst/>
                <a:ahLst/>
                <a:cxnLst/>
                <a:rect l="l" t="t" r="r" b="b"/>
                <a:pathLst>
                  <a:path w="1333" h="943" extrusionOk="0">
                    <a:moveTo>
                      <a:pt x="1326" y="1"/>
                    </a:moveTo>
                    <a:cubicBezTo>
                      <a:pt x="1261" y="25"/>
                      <a:pt x="1200" y="55"/>
                      <a:pt x="1139" y="86"/>
                    </a:cubicBezTo>
                    <a:cubicBezTo>
                      <a:pt x="1080" y="118"/>
                      <a:pt x="1022" y="152"/>
                      <a:pt x="964" y="189"/>
                    </a:cubicBezTo>
                    <a:cubicBezTo>
                      <a:pt x="906" y="225"/>
                      <a:pt x="852" y="264"/>
                      <a:pt x="798" y="305"/>
                    </a:cubicBezTo>
                    <a:cubicBezTo>
                      <a:pt x="744" y="348"/>
                      <a:pt x="692" y="392"/>
                      <a:pt x="639" y="432"/>
                    </a:cubicBezTo>
                    <a:lnTo>
                      <a:pt x="479" y="556"/>
                    </a:lnTo>
                    <a:lnTo>
                      <a:pt x="319" y="681"/>
                    </a:lnTo>
                    <a:cubicBezTo>
                      <a:pt x="211" y="765"/>
                      <a:pt x="105" y="848"/>
                      <a:pt x="1" y="934"/>
                    </a:cubicBezTo>
                    <a:lnTo>
                      <a:pt x="7" y="943"/>
                    </a:lnTo>
                    <a:cubicBezTo>
                      <a:pt x="123" y="874"/>
                      <a:pt x="237" y="801"/>
                      <a:pt x="352" y="731"/>
                    </a:cubicBezTo>
                    <a:lnTo>
                      <a:pt x="524" y="622"/>
                    </a:lnTo>
                    <a:lnTo>
                      <a:pt x="695" y="513"/>
                    </a:lnTo>
                    <a:cubicBezTo>
                      <a:pt x="751" y="476"/>
                      <a:pt x="810" y="441"/>
                      <a:pt x="867" y="405"/>
                    </a:cubicBezTo>
                    <a:cubicBezTo>
                      <a:pt x="925" y="371"/>
                      <a:pt x="979" y="331"/>
                      <a:pt x="1033" y="290"/>
                    </a:cubicBezTo>
                    <a:cubicBezTo>
                      <a:pt x="1086" y="248"/>
                      <a:pt x="1137" y="204"/>
                      <a:pt x="1187" y="158"/>
                    </a:cubicBezTo>
                    <a:cubicBezTo>
                      <a:pt x="1238" y="111"/>
                      <a:pt x="1287" y="64"/>
                      <a:pt x="1332" y="11"/>
                    </a:cubicBezTo>
                    <a:lnTo>
                      <a:pt x="1326"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065;p31"/>
              <p:cNvSpPr/>
              <p:nvPr>
                <p:custDataLst>
                  <p:tags r:id="rId124"/>
                </p:custDataLst>
              </p:nvPr>
            </p:nvSpPr>
            <p:spPr>
              <a:xfrm rot="2237790">
                <a:off x="3011" y="7070"/>
                <a:ext cx="613" cy="434"/>
              </a:xfrm>
              <a:custGeom>
                <a:avLst/>
                <a:gdLst/>
                <a:ahLst/>
                <a:cxnLst/>
                <a:rect l="l" t="t" r="r" b="b"/>
                <a:pathLst>
                  <a:path w="1332" h="943" extrusionOk="0">
                    <a:moveTo>
                      <a:pt x="1326" y="0"/>
                    </a:moveTo>
                    <a:cubicBezTo>
                      <a:pt x="1210" y="69"/>
                      <a:pt x="1095" y="142"/>
                      <a:pt x="981" y="213"/>
                    </a:cubicBezTo>
                    <a:lnTo>
                      <a:pt x="809" y="320"/>
                    </a:lnTo>
                    <a:lnTo>
                      <a:pt x="637" y="430"/>
                    </a:lnTo>
                    <a:cubicBezTo>
                      <a:pt x="582" y="466"/>
                      <a:pt x="523" y="502"/>
                      <a:pt x="465" y="537"/>
                    </a:cubicBezTo>
                    <a:cubicBezTo>
                      <a:pt x="408" y="573"/>
                      <a:pt x="354" y="611"/>
                      <a:pt x="301" y="653"/>
                    </a:cubicBezTo>
                    <a:cubicBezTo>
                      <a:pt x="246" y="695"/>
                      <a:pt x="196" y="739"/>
                      <a:pt x="145" y="784"/>
                    </a:cubicBezTo>
                    <a:cubicBezTo>
                      <a:pt x="94" y="831"/>
                      <a:pt x="46" y="878"/>
                      <a:pt x="0" y="932"/>
                    </a:cubicBezTo>
                    <a:lnTo>
                      <a:pt x="7" y="943"/>
                    </a:lnTo>
                    <a:cubicBezTo>
                      <a:pt x="72" y="918"/>
                      <a:pt x="134" y="888"/>
                      <a:pt x="193" y="856"/>
                    </a:cubicBezTo>
                    <a:cubicBezTo>
                      <a:pt x="254" y="825"/>
                      <a:pt x="312" y="792"/>
                      <a:pt x="369" y="755"/>
                    </a:cubicBezTo>
                    <a:cubicBezTo>
                      <a:pt x="427" y="718"/>
                      <a:pt x="481" y="679"/>
                      <a:pt x="535" y="637"/>
                    </a:cubicBezTo>
                    <a:cubicBezTo>
                      <a:pt x="588" y="595"/>
                      <a:pt x="641" y="552"/>
                      <a:pt x="694" y="511"/>
                    </a:cubicBezTo>
                    <a:lnTo>
                      <a:pt x="854" y="387"/>
                    </a:lnTo>
                    <a:lnTo>
                      <a:pt x="1015" y="262"/>
                    </a:lnTo>
                    <a:cubicBezTo>
                      <a:pt x="1120" y="177"/>
                      <a:pt x="1227" y="95"/>
                      <a:pt x="1331" y="9"/>
                    </a:cubicBezTo>
                    <a:lnTo>
                      <a:pt x="1326"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066;p31"/>
              <p:cNvSpPr/>
              <p:nvPr>
                <p:custDataLst>
                  <p:tags r:id="rId125"/>
                </p:custDataLst>
              </p:nvPr>
            </p:nvSpPr>
            <p:spPr>
              <a:xfrm rot="2237790">
                <a:off x="3894" y="6680"/>
                <a:ext cx="136" cy="737"/>
              </a:xfrm>
              <a:custGeom>
                <a:avLst/>
                <a:gdLst/>
                <a:ahLst/>
                <a:cxnLst/>
                <a:rect l="l" t="t" r="r" b="b"/>
                <a:pathLst>
                  <a:path w="295" h="1600" extrusionOk="0">
                    <a:moveTo>
                      <a:pt x="278" y="1"/>
                    </a:moveTo>
                    <a:cubicBezTo>
                      <a:pt x="248" y="64"/>
                      <a:pt x="227" y="128"/>
                      <a:pt x="206" y="194"/>
                    </a:cubicBezTo>
                    <a:cubicBezTo>
                      <a:pt x="187" y="258"/>
                      <a:pt x="169" y="324"/>
                      <a:pt x="154" y="390"/>
                    </a:cubicBezTo>
                    <a:cubicBezTo>
                      <a:pt x="140" y="456"/>
                      <a:pt x="128" y="522"/>
                      <a:pt x="120" y="590"/>
                    </a:cubicBezTo>
                    <a:cubicBezTo>
                      <a:pt x="112" y="658"/>
                      <a:pt x="106" y="726"/>
                      <a:pt x="96" y="791"/>
                    </a:cubicBezTo>
                    <a:lnTo>
                      <a:pt x="70" y="993"/>
                    </a:lnTo>
                    <a:lnTo>
                      <a:pt x="46" y="1193"/>
                    </a:lnTo>
                    <a:cubicBezTo>
                      <a:pt x="31" y="1327"/>
                      <a:pt x="13" y="1462"/>
                      <a:pt x="1" y="1596"/>
                    </a:cubicBezTo>
                    <a:lnTo>
                      <a:pt x="12" y="1600"/>
                    </a:lnTo>
                    <a:cubicBezTo>
                      <a:pt x="44" y="1468"/>
                      <a:pt x="75" y="1337"/>
                      <a:pt x="106" y="1205"/>
                    </a:cubicBezTo>
                    <a:lnTo>
                      <a:pt x="151" y="1007"/>
                    </a:lnTo>
                    <a:lnTo>
                      <a:pt x="193" y="809"/>
                    </a:lnTo>
                    <a:cubicBezTo>
                      <a:pt x="206" y="742"/>
                      <a:pt x="223" y="676"/>
                      <a:pt x="239" y="611"/>
                    </a:cubicBezTo>
                    <a:cubicBezTo>
                      <a:pt x="255" y="544"/>
                      <a:pt x="266" y="477"/>
                      <a:pt x="274" y="411"/>
                    </a:cubicBezTo>
                    <a:cubicBezTo>
                      <a:pt x="282" y="345"/>
                      <a:pt x="287" y="277"/>
                      <a:pt x="291" y="209"/>
                    </a:cubicBezTo>
                    <a:cubicBezTo>
                      <a:pt x="294" y="142"/>
                      <a:pt x="295" y="72"/>
                      <a:pt x="289" y="3"/>
                    </a:cubicBezTo>
                    <a:lnTo>
                      <a:pt x="278"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067;p31"/>
              <p:cNvSpPr/>
              <p:nvPr>
                <p:custDataLst>
                  <p:tags r:id="rId126"/>
                </p:custDataLst>
              </p:nvPr>
            </p:nvSpPr>
            <p:spPr>
              <a:xfrm rot="2237790">
                <a:off x="3348" y="7183"/>
                <a:ext cx="136" cy="737"/>
              </a:xfrm>
              <a:custGeom>
                <a:avLst/>
                <a:gdLst/>
                <a:ahLst/>
                <a:cxnLst/>
                <a:rect l="l" t="t" r="r" b="b"/>
                <a:pathLst>
                  <a:path w="296" h="1600" extrusionOk="0">
                    <a:moveTo>
                      <a:pt x="284" y="0"/>
                    </a:moveTo>
                    <a:cubicBezTo>
                      <a:pt x="251" y="131"/>
                      <a:pt x="221" y="263"/>
                      <a:pt x="190" y="395"/>
                    </a:cubicBezTo>
                    <a:lnTo>
                      <a:pt x="146" y="593"/>
                    </a:lnTo>
                    <a:lnTo>
                      <a:pt x="102" y="792"/>
                    </a:lnTo>
                    <a:cubicBezTo>
                      <a:pt x="90" y="857"/>
                      <a:pt x="73" y="924"/>
                      <a:pt x="57" y="990"/>
                    </a:cubicBezTo>
                    <a:cubicBezTo>
                      <a:pt x="42" y="1055"/>
                      <a:pt x="29" y="1122"/>
                      <a:pt x="22" y="1189"/>
                    </a:cubicBezTo>
                    <a:cubicBezTo>
                      <a:pt x="13" y="1256"/>
                      <a:pt x="8" y="1324"/>
                      <a:pt x="5" y="1391"/>
                    </a:cubicBezTo>
                    <a:cubicBezTo>
                      <a:pt x="2" y="1459"/>
                      <a:pt x="1" y="1528"/>
                      <a:pt x="6" y="1597"/>
                    </a:cubicBezTo>
                    <a:lnTo>
                      <a:pt x="18" y="1600"/>
                    </a:lnTo>
                    <a:cubicBezTo>
                      <a:pt x="48" y="1535"/>
                      <a:pt x="69" y="1472"/>
                      <a:pt x="90" y="1407"/>
                    </a:cubicBezTo>
                    <a:cubicBezTo>
                      <a:pt x="109" y="1341"/>
                      <a:pt x="126" y="1277"/>
                      <a:pt x="142" y="1210"/>
                    </a:cubicBezTo>
                    <a:cubicBezTo>
                      <a:pt x="156" y="1144"/>
                      <a:pt x="168" y="1077"/>
                      <a:pt x="175" y="1010"/>
                    </a:cubicBezTo>
                    <a:cubicBezTo>
                      <a:pt x="183" y="942"/>
                      <a:pt x="190" y="874"/>
                      <a:pt x="199" y="808"/>
                    </a:cubicBezTo>
                    <a:lnTo>
                      <a:pt x="225" y="607"/>
                    </a:lnTo>
                    <a:lnTo>
                      <a:pt x="250" y="407"/>
                    </a:lnTo>
                    <a:cubicBezTo>
                      <a:pt x="266" y="272"/>
                      <a:pt x="283" y="138"/>
                      <a:pt x="295" y="4"/>
                    </a:cubicBezTo>
                    <a:lnTo>
                      <a:pt x="284"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 name="Google Shape;2068;p31"/>
              <p:cNvSpPr/>
              <p:nvPr>
                <p:custDataLst>
                  <p:tags r:id="rId127"/>
                </p:custDataLst>
              </p:nvPr>
            </p:nvSpPr>
            <p:spPr>
              <a:xfrm rot="2237790">
                <a:off x="3572" y="7505"/>
                <a:ext cx="737" cy="135"/>
              </a:xfrm>
              <a:custGeom>
                <a:avLst/>
                <a:gdLst/>
                <a:ahLst/>
                <a:cxnLst/>
                <a:rect l="l" t="t" r="r" b="b"/>
                <a:pathLst>
                  <a:path w="1600" h="293" extrusionOk="0">
                    <a:moveTo>
                      <a:pt x="5" y="0"/>
                    </a:moveTo>
                    <a:lnTo>
                      <a:pt x="1" y="12"/>
                    </a:lnTo>
                    <a:cubicBezTo>
                      <a:pt x="132" y="44"/>
                      <a:pt x="263" y="74"/>
                      <a:pt x="395" y="105"/>
                    </a:cubicBezTo>
                    <a:lnTo>
                      <a:pt x="593" y="150"/>
                    </a:lnTo>
                    <a:lnTo>
                      <a:pt x="791" y="193"/>
                    </a:lnTo>
                    <a:cubicBezTo>
                      <a:pt x="858" y="206"/>
                      <a:pt x="925" y="223"/>
                      <a:pt x="989" y="239"/>
                    </a:cubicBezTo>
                    <a:cubicBezTo>
                      <a:pt x="1056" y="255"/>
                      <a:pt x="1123" y="266"/>
                      <a:pt x="1189" y="273"/>
                    </a:cubicBezTo>
                    <a:cubicBezTo>
                      <a:pt x="1255" y="282"/>
                      <a:pt x="1323" y="287"/>
                      <a:pt x="1391" y="291"/>
                    </a:cubicBezTo>
                    <a:cubicBezTo>
                      <a:pt x="1422" y="292"/>
                      <a:pt x="1454" y="293"/>
                      <a:pt x="1486" y="293"/>
                    </a:cubicBezTo>
                    <a:cubicBezTo>
                      <a:pt x="1523" y="293"/>
                      <a:pt x="1560" y="292"/>
                      <a:pt x="1597" y="289"/>
                    </a:cubicBezTo>
                    <a:lnTo>
                      <a:pt x="1599" y="277"/>
                    </a:lnTo>
                    <a:cubicBezTo>
                      <a:pt x="1537" y="247"/>
                      <a:pt x="1472" y="226"/>
                      <a:pt x="1406" y="206"/>
                    </a:cubicBezTo>
                    <a:cubicBezTo>
                      <a:pt x="1342" y="187"/>
                      <a:pt x="1276" y="169"/>
                      <a:pt x="1210" y="153"/>
                    </a:cubicBezTo>
                    <a:cubicBezTo>
                      <a:pt x="1145" y="140"/>
                      <a:pt x="1079" y="127"/>
                      <a:pt x="1010" y="120"/>
                    </a:cubicBezTo>
                    <a:cubicBezTo>
                      <a:pt x="942" y="112"/>
                      <a:pt x="874" y="105"/>
                      <a:pt x="809" y="96"/>
                    </a:cubicBezTo>
                    <a:lnTo>
                      <a:pt x="607" y="70"/>
                    </a:lnTo>
                    <a:lnTo>
                      <a:pt x="407" y="46"/>
                    </a:lnTo>
                    <a:cubicBezTo>
                      <a:pt x="273" y="30"/>
                      <a:pt x="138" y="13"/>
                      <a:pt x="5"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069;p31"/>
              <p:cNvSpPr/>
              <p:nvPr>
                <p:custDataLst>
                  <p:tags r:id="rId128"/>
                </p:custDataLst>
              </p:nvPr>
            </p:nvSpPr>
            <p:spPr>
              <a:xfrm rot="2237790">
                <a:off x="3069" y="6960"/>
                <a:ext cx="737" cy="135"/>
              </a:xfrm>
              <a:custGeom>
                <a:avLst/>
                <a:gdLst/>
                <a:ahLst/>
                <a:cxnLst/>
                <a:rect l="l" t="t" r="r" b="b"/>
                <a:pathLst>
                  <a:path w="1600" h="293" extrusionOk="0">
                    <a:moveTo>
                      <a:pt x="106" y="0"/>
                    </a:moveTo>
                    <a:cubicBezTo>
                      <a:pt x="71" y="0"/>
                      <a:pt x="37" y="1"/>
                      <a:pt x="2" y="4"/>
                    </a:cubicBezTo>
                    <a:lnTo>
                      <a:pt x="0" y="15"/>
                    </a:lnTo>
                    <a:cubicBezTo>
                      <a:pt x="63" y="45"/>
                      <a:pt x="127" y="66"/>
                      <a:pt x="193" y="87"/>
                    </a:cubicBezTo>
                    <a:cubicBezTo>
                      <a:pt x="258" y="107"/>
                      <a:pt x="324" y="124"/>
                      <a:pt x="389" y="139"/>
                    </a:cubicBezTo>
                    <a:cubicBezTo>
                      <a:pt x="455" y="154"/>
                      <a:pt x="522" y="165"/>
                      <a:pt x="589" y="173"/>
                    </a:cubicBezTo>
                    <a:cubicBezTo>
                      <a:pt x="657" y="181"/>
                      <a:pt x="725" y="187"/>
                      <a:pt x="791" y="197"/>
                    </a:cubicBezTo>
                    <a:lnTo>
                      <a:pt x="992" y="223"/>
                    </a:lnTo>
                    <a:lnTo>
                      <a:pt x="1192" y="248"/>
                    </a:lnTo>
                    <a:cubicBezTo>
                      <a:pt x="1327" y="263"/>
                      <a:pt x="1461" y="280"/>
                      <a:pt x="1596" y="293"/>
                    </a:cubicBezTo>
                    <a:lnTo>
                      <a:pt x="1599" y="281"/>
                    </a:lnTo>
                    <a:cubicBezTo>
                      <a:pt x="1468" y="249"/>
                      <a:pt x="1336" y="219"/>
                      <a:pt x="1205" y="187"/>
                    </a:cubicBezTo>
                    <a:lnTo>
                      <a:pt x="1007" y="143"/>
                    </a:lnTo>
                    <a:lnTo>
                      <a:pt x="809" y="100"/>
                    </a:lnTo>
                    <a:cubicBezTo>
                      <a:pt x="742" y="87"/>
                      <a:pt x="675" y="70"/>
                      <a:pt x="610" y="55"/>
                    </a:cubicBezTo>
                    <a:cubicBezTo>
                      <a:pt x="544" y="39"/>
                      <a:pt x="477" y="27"/>
                      <a:pt x="410" y="19"/>
                    </a:cubicBezTo>
                    <a:cubicBezTo>
                      <a:pt x="344" y="11"/>
                      <a:pt x="277" y="6"/>
                      <a:pt x="209" y="3"/>
                    </a:cubicBezTo>
                    <a:cubicBezTo>
                      <a:pt x="175" y="1"/>
                      <a:pt x="141" y="0"/>
                      <a:pt x="10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 name="Google Shape;2070;p31"/>
              <p:cNvSpPr/>
              <p:nvPr>
                <p:custDataLst>
                  <p:tags r:id="rId129"/>
                </p:custDataLst>
              </p:nvPr>
            </p:nvSpPr>
            <p:spPr>
              <a:xfrm rot="2237790">
                <a:off x="3244" y="6749"/>
                <a:ext cx="633" cy="406"/>
              </a:xfrm>
              <a:custGeom>
                <a:avLst/>
                <a:gdLst/>
                <a:ahLst/>
                <a:cxnLst/>
                <a:rect l="l" t="t" r="r" b="b"/>
                <a:pathLst>
                  <a:path w="1375" h="881" extrusionOk="0">
                    <a:moveTo>
                      <a:pt x="7" y="0"/>
                    </a:moveTo>
                    <a:lnTo>
                      <a:pt x="1" y="11"/>
                    </a:lnTo>
                    <a:cubicBezTo>
                      <a:pt x="47" y="61"/>
                      <a:pt x="100" y="107"/>
                      <a:pt x="152" y="150"/>
                    </a:cubicBezTo>
                    <a:cubicBezTo>
                      <a:pt x="204" y="193"/>
                      <a:pt x="258" y="235"/>
                      <a:pt x="313" y="274"/>
                    </a:cubicBezTo>
                    <a:cubicBezTo>
                      <a:pt x="368" y="313"/>
                      <a:pt x="425" y="350"/>
                      <a:pt x="484" y="382"/>
                    </a:cubicBezTo>
                    <a:cubicBezTo>
                      <a:pt x="543" y="414"/>
                      <a:pt x="602" y="448"/>
                      <a:pt x="662" y="481"/>
                    </a:cubicBezTo>
                    <a:lnTo>
                      <a:pt x="837" y="583"/>
                    </a:lnTo>
                    <a:lnTo>
                      <a:pt x="1013" y="684"/>
                    </a:lnTo>
                    <a:cubicBezTo>
                      <a:pt x="1131" y="748"/>
                      <a:pt x="1249" y="816"/>
                      <a:pt x="1368" y="881"/>
                    </a:cubicBezTo>
                    <a:lnTo>
                      <a:pt x="1374" y="869"/>
                    </a:lnTo>
                    <a:cubicBezTo>
                      <a:pt x="1267" y="789"/>
                      <a:pt x="1155" y="712"/>
                      <a:pt x="1046" y="632"/>
                    </a:cubicBezTo>
                    <a:lnTo>
                      <a:pt x="880" y="515"/>
                    </a:lnTo>
                    <a:lnTo>
                      <a:pt x="714" y="399"/>
                    </a:lnTo>
                    <a:cubicBezTo>
                      <a:pt x="659" y="360"/>
                      <a:pt x="604" y="320"/>
                      <a:pt x="549" y="280"/>
                    </a:cubicBezTo>
                    <a:cubicBezTo>
                      <a:pt x="494" y="240"/>
                      <a:pt x="436" y="204"/>
                      <a:pt x="378" y="170"/>
                    </a:cubicBezTo>
                    <a:cubicBezTo>
                      <a:pt x="319" y="137"/>
                      <a:pt x="258" y="106"/>
                      <a:pt x="198" y="77"/>
                    </a:cubicBezTo>
                    <a:cubicBezTo>
                      <a:pt x="136" y="48"/>
                      <a:pt x="74" y="21"/>
                      <a:pt x="7"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 name="Google Shape;2071;p31"/>
              <p:cNvSpPr/>
              <p:nvPr>
                <p:custDataLst>
                  <p:tags r:id="rId130"/>
                </p:custDataLst>
              </p:nvPr>
            </p:nvSpPr>
            <p:spPr>
              <a:xfrm rot="2237790">
                <a:off x="3834" y="6855"/>
                <a:ext cx="405" cy="633"/>
              </a:xfrm>
              <a:custGeom>
                <a:avLst/>
                <a:gdLst/>
                <a:ahLst/>
                <a:cxnLst/>
                <a:rect l="l" t="t" r="r" b="b"/>
                <a:pathLst>
                  <a:path w="880" h="1374" extrusionOk="0">
                    <a:moveTo>
                      <a:pt x="869" y="0"/>
                    </a:moveTo>
                    <a:cubicBezTo>
                      <a:pt x="819" y="47"/>
                      <a:pt x="773" y="99"/>
                      <a:pt x="731" y="151"/>
                    </a:cubicBezTo>
                    <a:cubicBezTo>
                      <a:pt x="687" y="203"/>
                      <a:pt x="645" y="258"/>
                      <a:pt x="606" y="313"/>
                    </a:cubicBezTo>
                    <a:cubicBezTo>
                      <a:pt x="567" y="367"/>
                      <a:pt x="530" y="425"/>
                      <a:pt x="498" y="484"/>
                    </a:cubicBezTo>
                    <a:cubicBezTo>
                      <a:pt x="466" y="542"/>
                      <a:pt x="433" y="602"/>
                      <a:pt x="399" y="661"/>
                    </a:cubicBezTo>
                    <a:lnTo>
                      <a:pt x="298" y="836"/>
                    </a:lnTo>
                    <a:lnTo>
                      <a:pt x="197" y="1013"/>
                    </a:lnTo>
                    <a:cubicBezTo>
                      <a:pt x="132" y="1131"/>
                      <a:pt x="64" y="1248"/>
                      <a:pt x="0" y="1367"/>
                    </a:cubicBezTo>
                    <a:lnTo>
                      <a:pt x="11" y="1374"/>
                    </a:lnTo>
                    <a:cubicBezTo>
                      <a:pt x="91" y="1266"/>
                      <a:pt x="168" y="1155"/>
                      <a:pt x="248" y="1045"/>
                    </a:cubicBezTo>
                    <a:lnTo>
                      <a:pt x="365" y="880"/>
                    </a:lnTo>
                    <a:lnTo>
                      <a:pt x="481" y="713"/>
                    </a:lnTo>
                    <a:cubicBezTo>
                      <a:pt x="520" y="658"/>
                      <a:pt x="561" y="604"/>
                      <a:pt x="600" y="549"/>
                    </a:cubicBezTo>
                    <a:cubicBezTo>
                      <a:pt x="640" y="493"/>
                      <a:pt x="676" y="436"/>
                      <a:pt x="710" y="378"/>
                    </a:cubicBezTo>
                    <a:cubicBezTo>
                      <a:pt x="743" y="318"/>
                      <a:pt x="774" y="258"/>
                      <a:pt x="804" y="197"/>
                    </a:cubicBezTo>
                    <a:cubicBezTo>
                      <a:pt x="832" y="136"/>
                      <a:pt x="859" y="73"/>
                      <a:pt x="880" y="6"/>
                    </a:cubicBezTo>
                    <a:lnTo>
                      <a:pt x="869"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072;p31"/>
              <p:cNvSpPr/>
              <p:nvPr>
                <p:custDataLst>
                  <p:tags r:id="rId131"/>
                </p:custDataLst>
              </p:nvPr>
            </p:nvSpPr>
            <p:spPr>
              <a:xfrm rot="2237790">
                <a:off x="3138" y="7113"/>
                <a:ext cx="406" cy="633"/>
              </a:xfrm>
              <a:custGeom>
                <a:avLst/>
                <a:gdLst/>
                <a:ahLst/>
                <a:cxnLst/>
                <a:rect l="l" t="t" r="r" b="b"/>
                <a:pathLst>
                  <a:path w="882" h="1374" extrusionOk="0">
                    <a:moveTo>
                      <a:pt x="871" y="0"/>
                    </a:moveTo>
                    <a:cubicBezTo>
                      <a:pt x="789" y="109"/>
                      <a:pt x="712" y="219"/>
                      <a:pt x="633" y="329"/>
                    </a:cubicBezTo>
                    <a:lnTo>
                      <a:pt x="516" y="494"/>
                    </a:lnTo>
                    <a:lnTo>
                      <a:pt x="399" y="661"/>
                    </a:lnTo>
                    <a:cubicBezTo>
                      <a:pt x="361" y="716"/>
                      <a:pt x="320" y="771"/>
                      <a:pt x="281" y="825"/>
                    </a:cubicBezTo>
                    <a:cubicBezTo>
                      <a:pt x="241" y="880"/>
                      <a:pt x="204" y="938"/>
                      <a:pt x="172" y="996"/>
                    </a:cubicBezTo>
                    <a:cubicBezTo>
                      <a:pt x="138" y="1055"/>
                      <a:pt x="106" y="1116"/>
                      <a:pt x="78" y="1178"/>
                    </a:cubicBezTo>
                    <a:cubicBezTo>
                      <a:pt x="49" y="1238"/>
                      <a:pt x="22" y="1301"/>
                      <a:pt x="1" y="1367"/>
                    </a:cubicBezTo>
                    <a:lnTo>
                      <a:pt x="11" y="1374"/>
                    </a:lnTo>
                    <a:cubicBezTo>
                      <a:pt x="62" y="1327"/>
                      <a:pt x="107" y="1275"/>
                      <a:pt x="151" y="1222"/>
                    </a:cubicBezTo>
                    <a:cubicBezTo>
                      <a:pt x="194" y="1170"/>
                      <a:pt x="236" y="1116"/>
                      <a:pt x="274" y="1061"/>
                    </a:cubicBezTo>
                    <a:cubicBezTo>
                      <a:pt x="314" y="1006"/>
                      <a:pt x="350" y="949"/>
                      <a:pt x="383" y="891"/>
                    </a:cubicBezTo>
                    <a:cubicBezTo>
                      <a:pt x="415" y="831"/>
                      <a:pt x="448" y="772"/>
                      <a:pt x="482" y="713"/>
                    </a:cubicBezTo>
                    <a:lnTo>
                      <a:pt x="584" y="537"/>
                    </a:lnTo>
                    <a:lnTo>
                      <a:pt x="684" y="361"/>
                    </a:lnTo>
                    <a:cubicBezTo>
                      <a:pt x="749" y="244"/>
                      <a:pt x="816" y="125"/>
                      <a:pt x="881" y="6"/>
                    </a:cubicBezTo>
                    <a:lnTo>
                      <a:pt x="871"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 name="Google Shape;2073;p31"/>
              <p:cNvSpPr/>
              <p:nvPr>
                <p:custDataLst>
                  <p:tags r:id="rId132"/>
                </p:custDataLst>
              </p:nvPr>
            </p:nvSpPr>
            <p:spPr>
              <a:xfrm rot="2237790">
                <a:off x="3759" y="6597"/>
                <a:ext cx="170" cy="730"/>
              </a:xfrm>
              <a:custGeom>
                <a:avLst/>
                <a:gdLst/>
                <a:ahLst/>
                <a:cxnLst/>
                <a:rect l="l" t="t" r="r" b="b"/>
                <a:pathLst>
                  <a:path w="369" h="1586" extrusionOk="0">
                    <a:moveTo>
                      <a:pt x="16" y="0"/>
                    </a:moveTo>
                    <a:lnTo>
                      <a:pt x="3" y="3"/>
                    </a:lnTo>
                    <a:cubicBezTo>
                      <a:pt x="1" y="73"/>
                      <a:pt x="5" y="141"/>
                      <a:pt x="11" y="209"/>
                    </a:cubicBezTo>
                    <a:cubicBezTo>
                      <a:pt x="18" y="277"/>
                      <a:pt x="27" y="344"/>
                      <a:pt x="38" y="411"/>
                    </a:cubicBezTo>
                    <a:cubicBezTo>
                      <a:pt x="49" y="479"/>
                      <a:pt x="65" y="544"/>
                      <a:pt x="83" y="609"/>
                    </a:cubicBezTo>
                    <a:cubicBezTo>
                      <a:pt x="102" y="674"/>
                      <a:pt x="122" y="740"/>
                      <a:pt x="139" y="804"/>
                    </a:cubicBezTo>
                    <a:lnTo>
                      <a:pt x="191" y="1000"/>
                    </a:lnTo>
                    <a:lnTo>
                      <a:pt x="245" y="1195"/>
                    </a:lnTo>
                    <a:cubicBezTo>
                      <a:pt x="283" y="1326"/>
                      <a:pt x="318" y="1456"/>
                      <a:pt x="357" y="1586"/>
                    </a:cubicBezTo>
                    <a:lnTo>
                      <a:pt x="368" y="1581"/>
                    </a:lnTo>
                    <a:cubicBezTo>
                      <a:pt x="347" y="1449"/>
                      <a:pt x="324" y="1314"/>
                      <a:pt x="303" y="1182"/>
                    </a:cubicBezTo>
                    <a:lnTo>
                      <a:pt x="269" y="982"/>
                    </a:lnTo>
                    <a:lnTo>
                      <a:pt x="232" y="782"/>
                    </a:lnTo>
                    <a:cubicBezTo>
                      <a:pt x="221" y="716"/>
                      <a:pt x="211" y="648"/>
                      <a:pt x="200" y="582"/>
                    </a:cubicBezTo>
                    <a:cubicBezTo>
                      <a:pt x="190" y="516"/>
                      <a:pt x="175" y="449"/>
                      <a:pt x="157" y="384"/>
                    </a:cubicBezTo>
                    <a:cubicBezTo>
                      <a:pt x="139" y="318"/>
                      <a:pt x="120" y="254"/>
                      <a:pt x="96" y="189"/>
                    </a:cubicBezTo>
                    <a:cubicBezTo>
                      <a:pt x="73" y="125"/>
                      <a:pt x="47" y="63"/>
                      <a:pt x="1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 name="Google Shape;2074;p31"/>
              <p:cNvSpPr/>
              <p:nvPr>
                <p:custDataLst>
                  <p:tags r:id="rId133"/>
                </p:custDataLst>
              </p:nvPr>
            </p:nvSpPr>
            <p:spPr>
              <a:xfrm rot="2237790">
                <a:off x="3661" y="7370"/>
                <a:ext cx="730" cy="169"/>
              </a:xfrm>
              <a:custGeom>
                <a:avLst/>
                <a:gdLst/>
                <a:ahLst/>
                <a:cxnLst/>
                <a:rect l="l" t="t" r="r" b="b"/>
                <a:pathLst>
                  <a:path w="1586" h="367" extrusionOk="0">
                    <a:moveTo>
                      <a:pt x="1541" y="1"/>
                    </a:moveTo>
                    <a:cubicBezTo>
                      <a:pt x="1485" y="1"/>
                      <a:pt x="1431" y="4"/>
                      <a:pt x="1377" y="10"/>
                    </a:cubicBezTo>
                    <a:cubicBezTo>
                      <a:pt x="1309" y="16"/>
                      <a:pt x="1242" y="26"/>
                      <a:pt x="1175" y="37"/>
                    </a:cubicBezTo>
                    <a:cubicBezTo>
                      <a:pt x="1107" y="47"/>
                      <a:pt x="1042" y="63"/>
                      <a:pt x="977" y="81"/>
                    </a:cubicBezTo>
                    <a:cubicBezTo>
                      <a:pt x="912" y="101"/>
                      <a:pt x="846" y="120"/>
                      <a:pt x="782" y="137"/>
                    </a:cubicBezTo>
                    <a:lnTo>
                      <a:pt x="586" y="189"/>
                    </a:lnTo>
                    <a:lnTo>
                      <a:pt x="391" y="244"/>
                    </a:lnTo>
                    <a:cubicBezTo>
                      <a:pt x="260" y="281"/>
                      <a:pt x="130" y="317"/>
                      <a:pt x="1" y="355"/>
                    </a:cubicBezTo>
                    <a:lnTo>
                      <a:pt x="5" y="367"/>
                    </a:lnTo>
                    <a:cubicBezTo>
                      <a:pt x="137" y="346"/>
                      <a:pt x="272" y="323"/>
                      <a:pt x="405" y="302"/>
                    </a:cubicBezTo>
                    <a:lnTo>
                      <a:pt x="604" y="268"/>
                    </a:lnTo>
                    <a:lnTo>
                      <a:pt x="804" y="231"/>
                    </a:lnTo>
                    <a:cubicBezTo>
                      <a:pt x="870" y="220"/>
                      <a:pt x="938" y="209"/>
                      <a:pt x="1005" y="199"/>
                    </a:cubicBezTo>
                    <a:cubicBezTo>
                      <a:pt x="1071" y="188"/>
                      <a:pt x="1137" y="174"/>
                      <a:pt x="1203" y="156"/>
                    </a:cubicBezTo>
                    <a:cubicBezTo>
                      <a:pt x="1268" y="137"/>
                      <a:pt x="1333" y="117"/>
                      <a:pt x="1397" y="94"/>
                    </a:cubicBezTo>
                    <a:cubicBezTo>
                      <a:pt x="1461" y="70"/>
                      <a:pt x="1523" y="44"/>
                      <a:pt x="1586" y="13"/>
                    </a:cubicBezTo>
                    <a:lnTo>
                      <a:pt x="1584" y="2"/>
                    </a:lnTo>
                    <a:cubicBezTo>
                      <a:pt x="1569" y="1"/>
                      <a:pt x="1555" y="1"/>
                      <a:pt x="1541"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075;p31"/>
              <p:cNvSpPr/>
              <p:nvPr>
                <p:custDataLst>
                  <p:tags r:id="rId134"/>
                </p:custDataLst>
              </p:nvPr>
            </p:nvSpPr>
            <p:spPr>
              <a:xfrm rot="2237790">
                <a:off x="2986" y="7061"/>
                <a:ext cx="730" cy="169"/>
              </a:xfrm>
              <a:custGeom>
                <a:avLst/>
                <a:gdLst/>
                <a:ahLst/>
                <a:cxnLst/>
                <a:rect l="l" t="t" r="r" b="b"/>
                <a:pathLst>
                  <a:path w="1586" h="366" extrusionOk="0">
                    <a:moveTo>
                      <a:pt x="1582" y="0"/>
                    </a:moveTo>
                    <a:cubicBezTo>
                      <a:pt x="1449" y="21"/>
                      <a:pt x="1315" y="44"/>
                      <a:pt x="1181" y="65"/>
                    </a:cubicBezTo>
                    <a:lnTo>
                      <a:pt x="982" y="99"/>
                    </a:lnTo>
                    <a:lnTo>
                      <a:pt x="783" y="136"/>
                    </a:lnTo>
                    <a:cubicBezTo>
                      <a:pt x="716" y="147"/>
                      <a:pt x="648" y="158"/>
                      <a:pt x="583" y="168"/>
                    </a:cubicBezTo>
                    <a:cubicBezTo>
                      <a:pt x="516" y="178"/>
                      <a:pt x="449" y="193"/>
                      <a:pt x="385" y="211"/>
                    </a:cubicBezTo>
                    <a:cubicBezTo>
                      <a:pt x="319" y="230"/>
                      <a:pt x="254" y="249"/>
                      <a:pt x="190" y="272"/>
                    </a:cubicBezTo>
                    <a:cubicBezTo>
                      <a:pt x="126" y="296"/>
                      <a:pt x="63" y="322"/>
                      <a:pt x="1" y="354"/>
                    </a:cubicBezTo>
                    <a:lnTo>
                      <a:pt x="4" y="365"/>
                    </a:lnTo>
                    <a:cubicBezTo>
                      <a:pt x="18" y="366"/>
                      <a:pt x="32" y="366"/>
                      <a:pt x="46" y="366"/>
                    </a:cubicBezTo>
                    <a:cubicBezTo>
                      <a:pt x="101" y="366"/>
                      <a:pt x="155" y="363"/>
                      <a:pt x="209" y="357"/>
                    </a:cubicBezTo>
                    <a:cubicBezTo>
                      <a:pt x="277" y="350"/>
                      <a:pt x="345" y="341"/>
                      <a:pt x="412" y="330"/>
                    </a:cubicBezTo>
                    <a:cubicBezTo>
                      <a:pt x="479" y="319"/>
                      <a:pt x="544" y="304"/>
                      <a:pt x="610" y="286"/>
                    </a:cubicBezTo>
                    <a:cubicBezTo>
                      <a:pt x="674" y="266"/>
                      <a:pt x="740" y="246"/>
                      <a:pt x="805" y="230"/>
                    </a:cubicBezTo>
                    <a:lnTo>
                      <a:pt x="1001" y="177"/>
                    </a:lnTo>
                    <a:lnTo>
                      <a:pt x="1196" y="124"/>
                    </a:lnTo>
                    <a:cubicBezTo>
                      <a:pt x="1326" y="86"/>
                      <a:pt x="1457" y="51"/>
                      <a:pt x="1586" y="12"/>
                    </a:cubicBezTo>
                    <a:lnTo>
                      <a:pt x="1582"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076;p31"/>
              <p:cNvSpPr/>
              <p:nvPr>
                <p:custDataLst>
                  <p:tags r:id="rId135"/>
                </p:custDataLst>
              </p:nvPr>
            </p:nvSpPr>
            <p:spPr>
              <a:xfrm rot="2237790">
                <a:off x="3358" y="6673"/>
                <a:ext cx="543" cy="520"/>
              </a:xfrm>
              <a:custGeom>
                <a:avLst/>
                <a:gdLst/>
                <a:ahLst/>
                <a:cxnLst/>
                <a:rect l="l" t="t" r="r" b="b"/>
                <a:pathLst>
                  <a:path w="1180" h="1130" extrusionOk="0">
                    <a:moveTo>
                      <a:pt x="8" y="0"/>
                    </a:moveTo>
                    <a:lnTo>
                      <a:pt x="0" y="10"/>
                    </a:lnTo>
                    <a:cubicBezTo>
                      <a:pt x="37" y="69"/>
                      <a:pt x="79" y="123"/>
                      <a:pt x="121" y="176"/>
                    </a:cubicBezTo>
                    <a:cubicBezTo>
                      <a:pt x="164" y="229"/>
                      <a:pt x="209" y="280"/>
                      <a:pt x="256" y="329"/>
                    </a:cubicBezTo>
                    <a:cubicBezTo>
                      <a:pt x="303" y="379"/>
                      <a:pt x="351" y="424"/>
                      <a:pt x="403" y="468"/>
                    </a:cubicBezTo>
                    <a:cubicBezTo>
                      <a:pt x="455" y="512"/>
                      <a:pt x="507" y="556"/>
                      <a:pt x="558" y="600"/>
                    </a:cubicBezTo>
                    <a:lnTo>
                      <a:pt x="711" y="734"/>
                    </a:lnTo>
                    <a:lnTo>
                      <a:pt x="864" y="867"/>
                    </a:lnTo>
                    <a:cubicBezTo>
                      <a:pt x="968" y="954"/>
                      <a:pt x="1070" y="1043"/>
                      <a:pt x="1175" y="1130"/>
                    </a:cubicBezTo>
                    <a:lnTo>
                      <a:pt x="1180" y="1120"/>
                    </a:lnTo>
                    <a:cubicBezTo>
                      <a:pt x="1088" y="1020"/>
                      <a:pt x="996" y="922"/>
                      <a:pt x="904" y="823"/>
                    </a:cubicBezTo>
                    <a:lnTo>
                      <a:pt x="764" y="675"/>
                    </a:lnTo>
                    <a:lnTo>
                      <a:pt x="623" y="529"/>
                    </a:lnTo>
                    <a:cubicBezTo>
                      <a:pt x="576" y="480"/>
                      <a:pt x="530" y="431"/>
                      <a:pt x="485" y="381"/>
                    </a:cubicBezTo>
                    <a:cubicBezTo>
                      <a:pt x="439" y="332"/>
                      <a:pt x="389" y="284"/>
                      <a:pt x="339" y="240"/>
                    </a:cubicBezTo>
                    <a:cubicBezTo>
                      <a:pt x="288" y="197"/>
                      <a:pt x="235" y="155"/>
                      <a:pt x="180" y="114"/>
                    </a:cubicBezTo>
                    <a:cubicBezTo>
                      <a:pt x="126" y="73"/>
                      <a:pt x="69" y="35"/>
                      <a:pt x="8"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077;p31"/>
              <p:cNvSpPr/>
              <p:nvPr>
                <p:custDataLst>
                  <p:tags r:id="rId136"/>
                </p:custDataLst>
              </p:nvPr>
            </p:nvSpPr>
            <p:spPr>
              <a:xfrm rot="2237790">
                <a:off x="3796" y="6969"/>
                <a:ext cx="520" cy="544"/>
              </a:xfrm>
              <a:custGeom>
                <a:avLst/>
                <a:gdLst/>
                <a:ahLst/>
                <a:cxnLst/>
                <a:rect l="l" t="t" r="r" b="b"/>
                <a:pathLst>
                  <a:path w="1129" h="1181" extrusionOk="0">
                    <a:moveTo>
                      <a:pt x="1120" y="1"/>
                    </a:moveTo>
                    <a:cubicBezTo>
                      <a:pt x="1060" y="37"/>
                      <a:pt x="1007" y="79"/>
                      <a:pt x="953" y="122"/>
                    </a:cubicBezTo>
                    <a:cubicBezTo>
                      <a:pt x="901" y="165"/>
                      <a:pt x="850" y="210"/>
                      <a:pt x="800" y="256"/>
                    </a:cubicBezTo>
                    <a:cubicBezTo>
                      <a:pt x="751" y="303"/>
                      <a:pt x="705" y="351"/>
                      <a:pt x="661" y="404"/>
                    </a:cubicBezTo>
                    <a:cubicBezTo>
                      <a:pt x="617" y="456"/>
                      <a:pt x="574" y="508"/>
                      <a:pt x="529" y="559"/>
                    </a:cubicBezTo>
                    <a:lnTo>
                      <a:pt x="395" y="711"/>
                    </a:lnTo>
                    <a:lnTo>
                      <a:pt x="262" y="864"/>
                    </a:lnTo>
                    <a:cubicBezTo>
                      <a:pt x="175" y="969"/>
                      <a:pt x="86" y="1071"/>
                      <a:pt x="0" y="1175"/>
                    </a:cubicBezTo>
                    <a:lnTo>
                      <a:pt x="9" y="1180"/>
                    </a:lnTo>
                    <a:cubicBezTo>
                      <a:pt x="110" y="1089"/>
                      <a:pt x="207" y="997"/>
                      <a:pt x="306" y="904"/>
                    </a:cubicBezTo>
                    <a:lnTo>
                      <a:pt x="454" y="764"/>
                    </a:lnTo>
                    <a:lnTo>
                      <a:pt x="600" y="624"/>
                    </a:lnTo>
                    <a:cubicBezTo>
                      <a:pt x="649" y="577"/>
                      <a:pt x="699" y="531"/>
                      <a:pt x="748" y="486"/>
                    </a:cubicBezTo>
                    <a:cubicBezTo>
                      <a:pt x="798" y="440"/>
                      <a:pt x="845" y="390"/>
                      <a:pt x="889" y="340"/>
                    </a:cubicBezTo>
                    <a:cubicBezTo>
                      <a:pt x="932" y="289"/>
                      <a:pt x="976" y="236"/>
                      <a:pt x="1015" y="180"/>
                    </a:cubicBezTo>
                    <a:cubicBezTo>
                      <a:pt x="1056" y="126"/>
                      <a:pt x="1096" y="70"/>
                      <a:pt x="1129" y="8"/>
                    </a:cubicBezTo>
                    <a:lnTo>
                      <a:pt x="1120" y="1"/>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 name="Google Shape;2078;p31"/>
              <p:cNvSpPr/>
              <p:nvPr>
                <p:custDataLst>
                  <p:tags r:id="rId137"/>
                </p:custDataLst>
              </p:nvPr>
            </p:nvSpPr>
            <p:spPr>
              <a:xfrm rot="2237790">
                <a:off x="3061" y="7087"/>
                <a:ext cx="520" cy="544"/>
              </a:xfrm>
              <a:custGeom>
                <a:avLst/>
                <a:gdLst/>
                <a:ahLst/>
                <a:cxnLst/>
                <a:rect l="l" t="t" r="r" b="b"/>
                <a:pathLst>
                  <a:path w="1130" h="1181" extrusionOk="0">
                    <a:moveTo>
                      <a:pt x="1120" y="0"/>
                    </a:moveTo>
                    <a:cubicBezTo>
                      <a:pt x="1020" y="92"/>
                      <a:pt x="921" y="185"/>
                      <a:pt x="822" y="277"/>
                    </a:cubicBezTo>
                    <a:lnTo>
                      <a:pt x="675" y="416"/>
                    </a:lnTo>
                    <a:lnTo>
                      <a:pt x="529" y="557"/>
                    </a:lnTo>
                    <a:cubicBezTo>
                      <a:pt x="480" y="604"/>
                      <a:pt x="430" y="650"/>
                      <a:pt x="381" y="696"/>
                    </a:cubicBezTo>
                    <a:cubicBezTo>
                      <a:pt x="331" y="741"/>
                      <a:pt x="284" y="791"/>
                      <a:pt x="240" y="842"/>
                    </a:cubicBezTo>
                    <a:cubicBezTo>
                      <a:pt x="197" y="892"/>
                      <a:pt x="154" y="946"/>
                      <a:pt x="113" y="1000"/>
                    </a:cubicBezTo>
                    <a:cubicBezTo>
                      <a:pt x="74" y="1056"/>
                      <a:pt x="34" y="1111"/>
                      <a:pt x="1" y="1172"/>
                    </a:cubicBezTo>
                    <a:lnTo>
                      <a:pt x="9" y="1181"/>
                    </a:lnTo>
                    <a:cubicBezTo>
                      <a:pt x="69" y="1144"/>
                      <a:pt x="123" y="1103"/>
                      <a:pt x="176" y="1059"/>
                    </a:cubicBezTo>
                    <a:cubicBezTo>
                      <a:pt x="228" y="1016"/>
                      <a:pt x="279" y="972"/>
                      <a:pt x="329" y="925"/>
                    </a:cubicBezTo>
                    <a:cubicBezTo>
                      <a:pt x="378" y="878"/>
                      <a:pt x="424" y="829"/>
                      <a:pt x="469" y="777"/>
                    </a:cubicBezTo>
                    <a:cubicBezTo>
                      <a:pt x="513" y="725"/>
                      <a:pt x="555" y="673"/>
                      <a:pt x="600" y="623"/>
                    </a:cubicBezTo>
                    <a:lnTo>
                      <a:pt x="735" y="469"/>
                    </a:lnTo>
                    <a:lnTo>
                      <a:pt x="867" y="316"/>
                    </a:lnTo>
                    <a:cubicBezTo>
                      <a:pt x="955" y="212"/>
                      <a:pt x="1044" y="110"/>
                      <a:pt x="1129" y="5"/>
                    </a:cubicBezTo>
                    <a:lnTo>
                      <a:pt x="1120"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 name="Google Shape;2079;p31"/>
              <p:cNvSpPr/>
              <p:nvPr>
                <p:custDataLst>
                  <p:tags r:id="rId138"/>
                </p:custDataLst>
              </p:nvPr>
            </p:nvSpPr>
            <p:spPr>
              <a:xfrm rot="2237790">
                <a:off x="3873" y="6624"/>
                <a:ext cx="61" cy="747"/>
              </a:xfrm>
              <a:custGeom>
                <a:avLst/>
                <a:gdLst/>
                <a:ahLst/>
                <a:cxnLst/>
                <a:rect l="l" t="t" r="r" b="b"/>
                <a:pathLst>
                  <a:path w="132" h="1622" extrusionOk="0">
                    <a:moveTo>
                      <a:pt x="50" y="1"/>
                    </a:moveTo>
                    <a:cubicBezTo>
                      <a:pt x="32" y="69"/>
                      <a:pt x="25" y="136"/>
                      <a:pt x="17" y="204"/>
                    </a:cubicBezTo>
                    <a:cubicBezTo>
                      <a:pt x="10" y="272"/>
                      <a:pt x="5" y="340"/>
                      <a:pt x="4" y="408"/>
                    </a:cubicBezTo>
                    <a:cubicBezTo>
                      <a:pt x="1" y="475"/>
                      <a:pt x="4" y="542"/>
                      <a:pt x="9" y="610"/>
                    </a:cubicBezTo>
                    <a:cubicBezTo>
                      <a:pt x="16" y="678"/>
                      <a:pt x="22" y="744"/>
                      <a:pt x="26" y="812"/>
                    </a:cubicBezTo>
                    <a:lnTo>
                      <a:pt x="40" y="1015"/>
                    </a:lnTo>
                    <a:lnTo>
                      <a:pt x="53" y="1216"/>
                    </a:lnTo>
                    <a:cubicBezTo>
                      <a:pt x="66" y="1350"/>
                      <a:pt x="74" y="1486"/>
                      <a:pt x="88" y="1620"/>
                    </a:cubicBezTo>
                    <a:lnTo>
                      <a:pt x="99" y="1622"/>
                    </a:lnTo>
                    <a:cubicBezTo>
                      <a:pt x="105" y="1486"/>
                      <a:pt x="108" y="1351"/>
                      <a:pt x="114" y="1216"/>
                    </a:cubicBezTo>
                    <a:lnTo>
                      <a:pt x="119" y="1012"/>
                    </a:lnTo>
                    <a:lnTo>
                      <a:pt x="123" y="811"/>
                    </a:lnTo>
                    <a:cubicBezTo>
                      <a:pt x="124" y="742"/>
                      <a:pt x="126" y="675"/>
                      <a:pt x="129" y="607"/>
                    </a:cubicBezTo>
                    <a:cubicBezTo>
                      <a:pt x="131" y="541"/>
                      <a:pt x="130" y="473"/>
                      <a:pt x="125" y="405"/>
                    </a:cubicBezTo>
                    <a:cubicBezTo>
                      <a:pt x="120" y="338"/>
                      <a:pt x="114" y="271"/>
                      <a:pt x="103" y="203"/>
                    </a:cubicBezTo>
                    <a:cubicBezTo>
                      <a:pt x="93" y="135"/>
                      <a:pt x="81" y="68"/>
                      <a:pt x="61"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 name="Google Shape;2080;p31"/>
              <p:cNvSpPr/>
              <p:nvPr>
                <p:custDataLst>
                  <p:tags r:id="rId139"/>
                </p:custDataLst>
              </p:nvPr>
            </p:nvSpPr>
            <p:spPr>
              <a:xfrm rot="2237790">
                <a:off x="3444" y="7230"/>
                <a:ext cx="60" cy="746"/>
              </a:xfrm>
              <a:custGeom>
                <a:avLst/>
                <a:gdLst/>
                <a:ahLst/>
                <a:cxnLst/>
                <a:rect l="l" t="t" r="r" b="b"/>
                <a:pathLst>
                  <a:path w="131" h="1621" extrusionOk="0">
                    <a:moveTo>
                      <a:pt x="33" y="0"/>
                    </a:moveTo>
                    <a:cubicBezTo>
                      <a:pt x="26" y="136"/>
                      <a:pt x="23" y="270"/>
                      <a:pt x="18" y="406"/>
                    </a:cubicBezTo>
                    <a:lnTo>
                      <a:pt x="13" y="609"/>
                    </a:lnTo>
                    <a:lnTo>
                      <a:pt x="10" y="811"/>
                    </a:lnTo>
                    <a:cubicBezTo>
                      <a:pt x="8" y="879"/>
                      <a:pt x="5" y="947"/>
                      <a:pt x="2" y="1015"/>
                    </a:cubicBezTo>
                    <a:cubicBezTo>
                      <a:pt x="0" y="1081"/>
                      <a:pt x="1" y="1148"/>
                      <a:pt x="6" y="1216"/>
                    </a:cubicBezTo>
                    <a:cubicBezTo>
                      <a:pt x="12" y="1284"/>
                      <a:pt x="18" y="1351"/>
                      <a:pt x="28" y="1418"/>
                    </a:cubicBezTo>
                    <a:cubicBezTo>
                      <a:pt x="39" y="1486"/>
                      <a:pt x="51" y="1554"/>
                      <a:pt x="70" y="1621"/>
                    </a:cubicBezTo>
                    <a:lnTo>
                      <a:pt x="83" y="1621"/>
                    </a:lnTo>
                    <a:cubicBezTo>
                      <a:pt x="99" y="1553"/>
                      <a:pt x="107" y="1485"/>
                      <a:pt x="115" y="1417"/>
                    </a:cubicBezTo>
                    <a:cubicBezTo>
                      <a:pt x="121" y="1350"/>
                      <a:pt x="125" y="1282"/>
                      <a:pt x="127" y="1214"/>
                    </a:cubicBezTo>
                    <a:cubicBezTo>
                      <a:pt x="131" y="1146"/>
                      <a:pt x="127" y="1080"/>
                      <a:pt x="122" y="1012"/>
                    </a:cubicBezTo>
                    <a:cubicBezTo>
                      <a:pt x="116" y="944"/>
                      <a:pt x="110" y="877"/>
                      <a:pt x="106" y="809"/>
                    </a:cubicBezTo>
                    <a:lnTo>
                      <a:pt x="93" y="608"/>
                    </a:lnTo>
                    <a:lnTo>
                      <a:pt x="78" y="406"/>
                    </a:lnTo>
                    <a:cubicBezTo>
                      <a:pt x="67" y="271"/>
                      <a:pt x="58" y="136"/>
                      <a:pt x="44" y="1"/>
                    </a:cubicBezTo>
                    <a:lnTo>
                      <a:pt x="3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 name="Google Shape;2081;p31"/>
              <p:cNvSpPr/>
              <p:nvPr>
                <p:custDataLst>
                  <p:tags r:id="rId140"/>
                </p:custDataLst>
              </p:nvPr>
            </p:nvSpPr>
            <p:spPr>
              <a:xfrm rot="2237790">
                <a:off x="3618" y="7486"/>
                <a:ext cx="747" cy="59"/>
              </a:xfrm>
              <a:custGeom>
                <a:avLst/>
                <a:gdLst/>
                <a:ahLst/>
                <a:cxnLst/>
                <a:rect l="l" t="t" r="r" b="b"/>
                <a:pathLst>
                  <a:path w="1622" h="128" extrusionOk="0">
                    <a:moveTo>
                      <a:pt x="1159" y="0"/>
                    </a:moveTo>
                    <a:cubicBezTo>
                      <a:pt x="1110" y="0"/>
                      <a:pt x="1061" y="3"/>
                      <a:pt x="1012" y="7"/>
                    </a:cubicBezTo>
                    <a:cubicBezTo>
                      <a:pt x="944" y="13"/>
                      <a:pt x="878" y="19"/>
                      <a:pt x="810" y="24"/>
                    </a:cubicBezTo>
                    <a:lnTo>
                      <a:pt x="609" y="37"/>
                    </a:lnTo>
                    <a:lnTo>
                      <a:pt x="406" y="52"/>
                    </a:lnTo>
                    <a:cubicBezTo>
                      <a:pt x="272" y="63"/>
                      <a:pt x="136" y="73"/>
                      <a:pt x="2" y="85"/>
                    </a:cubicBezTo>
                    <a:lnTo>
                      <a:pt x="1" y="97"/>
                    </a:lnTo>
                    <a:cubicBezTo>
                      <a:pt x="136" y="103"/>
                      <a:pt x="271" y="106"/>
                      <a:pt x="406" y="111"/>
                    </a:cubicBezTo>
                    <a:lnTo>
                      <a:pt x="610" y="116"/>
                    </a:lnTo>
                    <a:lnTo>
                      <a:pt x="812" y="121"/>
                    </a:lnTo>
                    <a:cubicBezTo>
                      <a:pt x="880" y="122"/>
                      <a:pt x="948" y="124"/>
                      <a:pt x="1015" y="127"/>
                    </a:cubicBezTo>
                    <a:cubicBezTo>
                      <a:pt x="1036" y="127"/>
                      <a:pt x="1057" y="128"/>
                      <a:pt x="1078" y="128"/>
                    </a:cubicBezTo>
                    <a:cubicBezTo>
                      <a:pt x="1124" y="128"/>
                      <a:pt x="1170" y="126"/>
                      <a:pt x="1217" y="123"/>
                    </a:cubicBezTo>
                    <a:cubicBezTo>
                      <a:pt x="1284" y="117"/>
                      <a:pt x="1351" y="111"/>
                      <a:pt x="1419" y="101"/>
                    </a:cubicBezTo>
                    <a:cubicBezTo>
                      <a:pt x="1487" y="90"/>
                      <a:pt x="1554" y="79"/>
                      <a:pt x="1621" y="59"/>
                    </a:cubicBezTo>
                    <a:lnTo>
                      <a:pt x="1621" y="48"/>
                    </a:lnTo>
                    <a:cubicBezTo>
                      <a:pt x="1553" y="31"/>
                      <a:pt x="1486" y="23"/>
                      <a:pt x="1418" y="15"/>
                    </a:cubicBezTo>
                    <a:cubicBezTo>
                      <a:pt x="1350" y="8"/>
                      <a:pt x="1282" y="3"/>
                      <a:pt x="1215" y="2"/>
                    </a:cubicBezTo>
                    <a:cubicBezTo>
                      <a:pt x="1196" y="1"/>
                      <a:pt x="1177" y="0"/>
                      <a:pt x="1159"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 name="Google Shape;2082;p31"/>
              <p:cNvSpPr/>
              <p:nvPr>
                <p:custDataLst>
                  <p:tags r:id="rId141"/>
                </p:custDataLst>
              </p:nvPr>
            </p:nvSpPr>
            <p:spPr>
              <a:xfrm rot="2237790">
                <a:off x="3013" y="7056"/>
                <a:ext cx="746" cy="59"/>
              </a:xfrm>
              <a:custGeom>
                <a:avLst/>
                <a:gdLst/>
                <a:ahLst/>
                <a:cxnLst/>
                <a:rect l="l" t="t" r="r" b="b"/>
                <a:pathLst>
                  <a:path w="1621" h="129" extrusionOk="0">
                    <a:moveTo>
                      <a:pt x="542" y="1"/>
                    </a:moveTo>
                    <a:cubicBezTo>
                      <a:pt x="497" y="1"/>
                      <a:pt x="451" y="2"/>
                      <a:pt x="405" y="6"/>
                    </a:cubicBezTo>
                    <a:cubicBezTo>
                      <a:pt x="337" y="11"/>
                      <a:pt x="270" y="18"/>
                      <a:pt x="203" y="28"/>
                    </a:cubicBezTo>
                    <a:cubicBezTo>
                      <a:pt x="135" y="38"/>
                      <a:pt x="67" y="51"/>
                      <a:pt x="0" y="70"/>
                    </a:cubicBezTo>
                    <a:lnTo>
                      <a:pt x="0" y="82"/>
                    </a:lnTo>
                    <a:cubicBezTo>
                      <a:pt x="68" y="99"/>
                      <a:pt x="136" y="106"/>
                      <a:pt x="204" y="114"/>
                    </a:cubicBezTo>
                    <a:cubicBezTo>
                      <a:pt x="271" y="121"/>
                      <a:pt x="339" y="126"/>
                      <a:pt x="407" y="127"/>
                    </a:cubicBezTo>
                    <a:cubicBezTo>
                      <a:pt x="426" y="128"/>
                      <a:pt x="444" y="128"/>
                      <a:pt x="463" y="128"/>
                    </a:cubicBezTo>
                    <a:cubicBezTo>
                      <a:pt x="512" y="128"/>
                      <a:pt x="560" y="126"/>
                      <a:pt x="609" y="122"/>
                    </a:cubicBezTo>
                    <a:cubicBezTo>
                      <a:pt x="677" y="116"/>
                      <a:pt x="744" y="109"/>
                      <a:pt x="812" y="105"/>
                    </a:cubicBezTo>
                    <a:lnTo>
                      <a:pt x="1014" y="93"/>
                    </a:lnTo>
                    <a:lnTo>
                      <a:pt x="1215" y="78"/>
                    </a:lnTo>
                    <a:cubicBezTo>
                      <a:pt x="1350" y="67"/>
                      <a:pt x="1485" y="57"/>
                      <a:pt x="1620" y="44"/>
                    </a:cubicBezTo>
                    <a:lnTo>
                      <a:pt x="1621" y="32"/>
                    </a:lnTo>
                    <a:cubicBezTo>
                      <a:pt x="1485" y="26"/>
                      <a:pt x="1351" y="23"/>
                      <a:pt x="1215" y="18"/>
                    </a:cubicBezTo>
                    <a:lnTo>
                      <a:pt x="1012" y="12"/>
                    </a:lnTo>
                    <a:lnTo>
                      <a:pt x="811" y="9"/>
                    </a:lnTo>
                    <a:cubicBezTo>
                      <a:pt x="742" y="7"/>
                      <a:pt x="675" y="5"/>
                      <a:pt x="606" y="2"/>
                    </a:cubicBezTo>
                    <a:cubicBezTo>
                      <a:pt x="585" y="1"/>
                      <a:pt x="564" y="1"/>
                      <a:pt x="542"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083;p31"/>
              <p:cNvSpPr/>
              <p:nvPr>
                <p:custDataLst>
                  <p:tags r:id="rId142"/>
                </p:custDataLst>
              </p:nvPr>
            </p:nvSpPr>
            <p:spPr>
              <a:xfrm rot="2237790">
                <a:off x="3145" y="6846"/>
                <a:ext cx="698" cy="275"/>
              </a:xfrm>
              <a:custGeom>
                <a:avLst/>
                <a:gdLst/>
                <a:ahLst/>
                <a:cxnLst/>
                <a:rect l="l" t="t" r="r" b="b"/>
                <a:pathLst>
                  <a:path w="1517" h="598" extrusionOk="0">
                    <a:moveTo>
                      <a:pt x="5" y="0"/>
                    </a:moveTo>
                    <a:lnTo>
                      <a:pt x="1" y="12"/>
                    </a:lnTo>
                    <a:cubicBezTo>
                      <a:pt x="58" y="52"/>
                      <a:pt x="117" y="87"/>
                      <a:pt x="177" y="119"/>
                    </a:cubicBezTo>
                    <a:cubicBezTo>
                      <a:pt x="237" y="151"/>
                      <a:pt x="298" y="182"/>
                      <a:pt x="359" y="209"/>
                    </a:cubicBezTo>
                    <a:cubicBezTo>
                      <a:pt x="421" y="238"/>
                      <a:pt x="485" y="261"/>
                      <a:pt x="548" y="282"/>
                    </a:cubicBezTo>
                    <a:cubicBezTo>
                      <a:pt x="613" y="303"/>
                      <a:pt x="677" y="322"/>
                      <a:pt x="741" y="344"/>
                    </a:cubicBezTo>
                    <a:lnTo>
                      <a:pt x="933" y="410"/>
                    </a:lnTo>
                    <a:lnTo>
                      <a:pt x="1126" y="474"/>
                    </a:lnTo>
                    <a:cubicBezTo>
                      <a:pt x="1255" y="515"/>
                      <a:pt x="1385" y="558"/>
                      <a:pt x="1513" y="598"/>
                    </a:cubicBezTo>
                    <a:lnTo>
                      <a:pt x="1517" y="583"/>
                    </a:lnTo>
                    <a:cubicBezTo>
                      <a:pt x="1395" y="526"/>
                      <a:pt x="1271" y="470"/>
                      <a:pt x="1148" y="415"/>
                    </a:cubicBezTo>
                    <a:lnTo>
                      <a:pt x="963" y="333"/>
                    </a:lnTo>
                    <a:lnTo>
                      <a:pt x="777" y="251"/>
                    </a:lnTo>
                    <a:cubicBezTo>
                      <a:pt x="714" y="225"/>
                      <a:pt x="652" y="197"/>
                      <a:pt x="592" y="168"/>
                    </a:cubicBezTo>
                    <a:cubicBezTo>
                      <a:pt x="530" y="141"/>
                      <a:pt x="467" y="116"/>
                      <a:pt x="402" y="95"/>
                    </a:cubicBezTo>
                    <a:cubicBezTo>
                      <a:pt x="338" y="74"/>
                      <a:pt x="274" y="56"/>
                      <a:pt x="207" y="40"/>
                    </a:cubicBezTo>
                    <a:cubicBezTo>
                      <a:pt x="140" y="22"/>
                      <a:pt x="74" y="8"/>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 name="Google Shape;2084;p31"/>
              <p:cNvSpPr/>
              <p:nvPr>
                <p:custDataLst>
                  <p:tags r:id="rId143"/>
                </p:custDataLst>
              </p:nvPr>
            </p:nvSpPr>
            <p:spPr>
              <a:xfrm rot="2237790">
                <a:off x="3534" y="7480"/>
                <a:ext cx="698" cy="275"/>
              </a:xfrm>
              <a:custGeom>
                <a:avLst/>
                <a:gdLst/>
                <a:ahLst/>
                <a:cxnLst/>
                <a:rect l="l" t="t" r="r" b="b"/>
                <a:pathLst>
                  <a:path w="1517" h="597" extrusionOk="0">
                    <a:moveTo>
                      <a:pt x="5" y="0"/>
                    </a:moveTo>
                    <a:lnTo>
                      <a:pt x="1" y="14"/>
                    </a:lnTo>
                    <a:cubicBezTo>
                      <a:pt x="124" y="71"/>
                      <a:pt x="247" y="126"/>
                      <a:pt x="370" y="183"/>
                    </a:cubicBezTo>
                    <a:lnTo>
                      <a:pt x="554" y="264"/>
                    </a:lnTo>
                    <a:lnTo>
                      <a:pt x="741" y="345"/>
                    </a:lnTo>
                    <a:cubicBezTo>
                      <a:pt x="804" y="371"/>
                      <a:pt x="865" y="400"/>
                      <a:pt x="927" y="429"/>
                    </a:cubicBezTo>
                    <a:cubicBezTo>
                      <a:pt x="987" y="456"/>
                      <a:pt x="1052" y="481"/>
                      <a:pt x="1115" y="502"/>
                    </a:cubicBezTo>
                    <a:cubicBezTo>
                      <a:pt x="1179" y="523"/>
                      <a:pt x="1245" y="540"/>
                      <a:pt x="1310" y="558"/>
                    </a:cubicBezTo>
                    <a:cubicBezTo>
                      <a:pt x="1377" y="575"/>
                      <a:pt x="1444" y="589"/>
                      <a:pt x="1513" y="597"/>
                    </a:cubicBezTo>
                    <a:lnTo>
                      <a:pt x="1517" y="585"/>
                    </a:lnTo>
                    <a:cubicBezTo>
                      <a:pt x="1460" y="544"/>
                      <a:pt x="1401" y="511"/>
                      <a:pt x="1341" y="479"/>
                    </a:cubicBezTo>
                    <a:cubicBezTo>
                      <a:pt x="1281" y="445"/>
                      <a:pt x="1220" y="416"/>
                      <a:pt x="1158" y="388"/>
                    </a:cubicBezTo>
                    <a:cubicBezTo>
                      <a:pt x="1097" y="360"/>
                      <a:pt x="1033" y="336"/>
                      <a:pt x="969" y="315"/>
                    </a:cubicBezTo>
                    <a:cubicBezTo>
                      <a:pt x="906" y="294"/>
                      <a:pt x="840" y="274"/>
                      <a:pt x="776" y="252"/>
                    </a:cubicBezTo>
                    <a:lnTo>
                      <a:pt x="585" y="188"/>
                    </a:lnTo>
                    <a:lnTo>
                      <a:pt x="392" y="124"/>
                    </a:lnTo>
                    <a:cubicBezTo>
                      <a:pt x="262" y="82"/>
                      <a:pt x="134" y="39"/>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 name="Google Shape;2085;p31"/>
              <p:cNvSpPr/>
              <p:nvPr>
                <p:custDataLst>
                  <p:tags r:id="rId144"/>
                </p:custDataLst>
              </p:nvPr>
            </p:nvSpPr>
            <p:spPr>
              <a:xfrm rot="2237790">
                <a:off x="3868" y="6756"/>
                <a:ext cx="275" cy="698"/>
              </a:xfrm>
              <a:custGeom>
                <a:avLst/>
                <a:gdLst/>
                <a:ahLst/>
                <a:cxnLst/>
                <a:rect l="l" t="t" r="r" b="b"/>
                <a:pathLst>
                  <a:path w="598" h="1517" extrusionOk="0">
                    <a:moveTo>
                      <a:pt x="586" y="0"/>
                    </a:moveTo>
                    <a:cubicBezTo>
                      <a:pt x="545" y="57"/>
                      <a:pt x="510" y="117"/>
                      <a:pt x="478" y="176"/>
                    </a:cubicBezTo>
                    <a:cubicBezTo>
                      <a:pt x="446" y="237"/>
                      <a:pt x="416" y="297"/>
                      <a:pt x="388" y="359"/>
                    </a:cubicBezTo>
                    <a:cubicBezTo>
                      <a:pt x="359" y="420"/>
                      <a:pt x="336" y="484"/>
                      <a:pt x="315" y="548"/>
                    </a:cubicBezTo>
                    <a:cubicBezTo>
                      <a:pt x="295" y="612"/>
                      <a:pt x="275" y="677"/>
                      <a:pt x="253" y="741"/>
                    </a:cubicBezTo>
                    <a:lnTo>
                      <a:pt x="188" y="933"/>
                    </a:lnTo>
                    <a:lnTo>
                      <a:pt x="124" y="1125"/>
                    </a:lnTo>
                    <a:cubicBezTo>
                      <a:pt x="82" y="1255"/>
                      <a:pt x="39" y="1384"/>
                      <a:pt x="0" y="1512"/>
                    </a:cubicBezTo>
                    <a:lnTo>
                      <a:pt x="14" y="1517"/>
                    </a:lnTo>
                    <a:cubicBezTo>
                      <a:pt x="71" y="1395"/>
                      <a:pt x="127" y="1270"/>
                      <a:pt x="183" y="1147"/>
                    </a:cubicBezTo>
                    <a:lnTo>
                      <a:pt x="264" y="963"/>
                    </a:lnTo>
                    <a:lnTo>
                      <a:pt x="346" y="776"/>
                    </a:lnTo>
                    <a:cubicBezTo>
                      <a:pt x="372" y="713"/>
                      <a:pt x="400" y="652"/>
                      <a:pt x="429" y="591"/>
                    </a:cubicBezTo>
                    <a:cubicBezTo>
                      <a:pt x="456" y="530"/>
                      <a:pt x="481" y="466"/>
                      <a:pt x="502" y="402"/>
                    </a:cubicBezTo>
                    <a:cubicBezTo>
                      <a:pt x="523" y="338"/>
                      <a:pt x="541" y="273"/>
                      <a:pt x="558" y="207"/>
                    </a:cubicBezTo>
                    <a:cubicBezTo>
                      <a:pt x="575" y="140"/>
                      <a:pt x="589" y="73"/>
                      <a:pt x="597" y="4"/>
                    </a:cubicBezTo>
                    <a:lnTo>
                      <a:pt x="5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 name="Google Shape;2086;p31"/>
              <p:cNvSpPr/>
              <p:nvPr>
                <p:custDataLst>
                  <p:tags r:id="rId145"/>
                </p:custDataLst>
              </p:nvPr>
            </p:nvSpPr>
            <p:spPr>
              <a:xfrm rot="2237790">
                <a:off x="3234" y="7145"/>
                <a:ext cx="275" cy="698"/>
              </a:xfrm>
              <a:custGeom>
                <a:avLst/>
                <a:gdLst/>
                <a:ahLst/>
                <a:cxnLst/>
                <a:rect l="l" t="t" r="r" b="b"/>
                <a:pathLst>
                  <a:path w="598" h="1517" extrusionOk="0">
                    <a:moveTo>
                      <a:pt x="583" y="0"/>
                    </a:moveTo>
                    <a:cubicBezTo>
                      <a:pt x="526" y="123"/>
                      <a:pt x="471" y="246"/>
                      <a:pt x="415" y="369"/>
                    </a:cubicBezTo>
                    <a:lnTo>
                      <a:pt x="333" y="554"/>
                    </a:lnTo>
                    <a:lnTo>
                      <a:pt x="252" y="741"/>
                    </a:lnTo>
                    <a:cubicBezTo>
                      <a:pt x="226" y="803"/>
                      <a:pt x="198" y="865"/>
                      <a:pt x="168" y="926"/>
                    </a:cubicBezTo>
                    <a:cubicBezTo>
                      <a:pt x="141" y="987"/>
                      <a:pt x="116" y="1051"/>
                      <a:pt x="95" y="1115"/>
                    </a:cubicBezTo>
                    <a:cubicBezTo>
                      <a:pt x="75" y="1179"/>
                      <a:pt x="57" y="1244"/>
                      <a:pt x="39" y="1310"/>
                    </a:cubicBezTo>
                    <a:cubicBezTo>
                      <a:pt x="22" y="1377"/>
                      <a:pt x="8" y="1444"/>
                      <a:pt x="0" y="1512"/>
                    </a:cubicBezTo>
                    <a:lnTo>
                      <a:pt x="12" y="1517"/>
                    </a:lnTo>
                    <a:cubicBezTo>
                      <a:pt x="53" y="1459"/>
                      <a:pt x="86" y="1401"/>
                      <a:pt x="119" y="1340"/>
                    </a:cubicBezTo>
                    <a:cubicBezTo>
                      <a:pt x="152" y="1281"/>
                      <a:pt x="182" y="1219"/>
                      <a:pt x="209" y="1158"/>
                    </a:cubicBezTo>
                    <a:cubicBezTo>
                      <a:pt x="237" y="1096"/>
                      <a:pt x="261" y="1033"/>
                      <a:pt x="282" y="969"/>
                    </a:cubicBezTo>
                    <a:cubicBezTo>
                      <a:pt x="303" y="905"/>
                      <a:pt x="323" y="840"/>
                      <a:pt x="345" y="776"/>
                    </a:cubicBezTo>
                    <a:lnTo>
                      <a:pt x="409" y="584"/>
                    </a:lnTo>
                    <a:lnTo>
                      <a:pt x="474" y="391"/>
                    </a:lnTo>
                    <a:cubicBezTo>
                      <a:pt x="516" y="262"/>
                      <a:pt x="558" y="134"/>
                      <a:pt x="597" y="4"/>
                    </a:cubicBezTo>
                    <a:lnTo>
                      <a:pt x="58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 name="Google Shape;2087;p31"/>
              <p:cNvSpPr/>
              <p:nvPr>
                <p:custDataLst>
                  <p:tags r:id="rId146"/>
                </p:custDataLst>
              </p:nvPr>
            </p:nvSpPr>
            <p:spPr>
              <a:xfrm rot="2237790">
                <a:off x="3622" y="6596"/>
                <a:ext cx="308" cy="686"/>
              </a:xfrm>
              <a:custGeom>
                <a:avLst/>
                <a:gdLst/>
                <a:ahLst/>
                <a:cxnLst/>
                <a:rect l="l" t="t" r="r" b="b"/>
                <a:pathLst>
                  <a:path w="669" h="1490" extrusionOk="0">
                    <a:moveTo>
                      <a:pt x="12" y="0"/>
                    </a:moveTo>
                    <a:lnTo>
                      <a:pt x="1" y="6"/>
                    </a:lnTo>
                    <a:cubicBezTo>
                      <a:pt x="12" y="74"/>
                      <a:pt x="29" y="141"/>
                      <a:pt x="49" y="206"/>
                    </a:cubicBezTo>
                    <a:cubicBezTo>
                      <a:pt x="68" y="271"/>
                      <a:pt x="90" y="336"/>
                      <a:pt x="113" y="399"/>
                    </a:cubicBezTo>
                    <a:cubicBezTo>
                      <a:pt x="137" y="462"/>
                      <a:pt x="164" y="524"/>
                      <a:pt x="196" y="584"/>
                    </a:cubicBezTo>
                    <a:cubicBezTo>
                      <a:pt x="227" y="645"/>
                      <a:pt x="258" y="704"/>
                      <a:pt x="288" y="765"/>
                    </a:cubicBezTo>
                    <a:lnTo>
                      <a:pt x="378" y="947"/>
                    </a:lnTo>
                    <a:lnTo>
                      <a:pt x="470" y="1129"/>
                    </a:lnTo>
                    <a:cubicBezTo>
                      <a:pt x="533" y="1250"/>
                      <a:pt x="592" y="1370"/>
                      <a:pt x="656" y="1490"/>
                    </a:cubicBezTo>
                    <a:lnTo>
                      <a:pt x="668" y="1483"/>
                    </a:lnTo>
                    <a:cubicBezTo>
                      <a:pt x="622" y="1356"/>
                      <a:pt x="572" y="1229"/>
                      <a:pt x="525" y="1103"/>
                    </a:cubicBezTo>
                    <a:lnTo>
                      <a:pt x="452" y="914"/>
                    </a:lnTo>
                    <a:lnTo>
                      <a:pt x="378" y="725"/>
                    </a:lnTo>
                    <a:cubicBezTo>
                      <a:pt x="353" y="663"/>
                      <a:pt x="330" y="598"/>
                      <a:pt x="306" y="534"/>
                    </a:cubicBezTo>
                    <a:cubicBezTo>
                      <a:pt x="283" y="472"/>
                      <a:pt x="256" y="409"/>
                      <a:pt x="226" y="350"/>
                    </a:cubicBezTo>
                    <a:cubicBezTo>
                      <a:pt x="196" y="288"/>
                      <a:pt x="163" y="230"/>
                      <a:pt x="128" y="170"/>
                    </a:cubicBezTo>
                    <a:cubicBezTo>
                      <a:pt x="92" y="112"/>
                      <a:pt x="55" y="55"/>
                      <a:pt x="12"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 name="Google Shape;2088;p31"/>
              <p:cNvSpPr/>
              <p:nvPr>
                <p:custDataLst>
                  <p:tags r:id="rId147"/>
                </p:custDataLst>
              </p:nvPr>
            </p:nvSpPr>
            <p:spPr>
              <a:xfrm rot="2237790">
                <a:off x="3707" y="7233"/>
                <a:ext cx="686" cy="307"/>
              </a:xfrm>
              <a:custGeom>
                <a:avLst/>
                <a:gdLst/>
                <a:ahLst/>
                <a:cxnLst/>
                <a:rect l="l" t="t" r="r" b="b"/>
                <a:pathLst>
                  <a:path w="1491" h="667" extrusionOk="0">
                    <a:moveTo>
                      <a:pt x="1486" y="0"/>
                    </a:moveTo>
                    <a:cubicBezTo>
                      <a:pt x="1416" y="12"/>
                      <a:pt x="1350" y="28"/>
                      <a:pt x="1284" y="48"/>
                    </a:cubicBezTo>
                    <a:cubicBezTo>
                      <a:pt x="1220" y="67"/>
                      <a:pt x="1154" y="90"/>
                      <a:pt x="1091" y="113"/>
                    </a:cubicBezTo>
                    <a:cubicBezTo>
                      <a:pt x="1028" y="137"/>
                      <a:pt x="966" y="164"/>
                      <a:pt x="907" y="195"/>
                    </a:cubicBezTo>
                    <a:cubicBezTo>
                      <a:pt x="845" y="227"/>
                      <a:pt x="787" y="258"/>
                      <a:pt x="725" y="288"/>
                    </a:cubicBezTo>
                    <a:lnTo>
                      <a:pt x="543" y="378"/>
                    </a:lnTo>
                    <a:lnTo>
                      <a:pt x="361" y="470"/>
                    </a:lnTo>
                    <a:cubicBezTo>
                      <a:pt x="240" y="532"/>
                      <a:pt x="120" y="592"/>
                      <a:pt x="1" y="655"/>
                    </a:cubicBezTo>
                    <a:lnTo>
                      <a:pt x="7" y="667"/>
                    </a:lnTo>
                    <a:cubicBezTo>
                      <a:pt x="134" y="622"/>
                      <a:pt x="261" y="572"/>
                      <a:pt x="387" y="525"/>
                    </a:cubicBezTo>
                    <a:lnTo>
                      <a:pt x="576" y="452"/>
                    </a:lnTo>
                    <a:lnTo>
                      <a:pt x="765" y="378"/>
                    </a:lnTo>
                    <a:cubicBezTo>
                      <a:pt x="828" y="353"/>
                      <a:pt x="892" y="330"/>
                      <a:pt x="956" y="306"/>
                    </a:cubicBezTo>
                    <a:cubicBezTo>
                      <a:pt x="1018" y="283"/>
                      <a:pt x="1081" y="255"/>
                      <a:pt x="1140" y="225"/>
                    </a:cubicBezTo>
                    <a:cubicBezTo>
                      <a:pt x="1202" y="195"/>
                      <a:pt x="1261" y="163"/>
                      <a:pt x="1320" y="127"/>
                    </a:cubicBezTo>
                    <a:cubicBezTo>
                      <a:pt x="1378" y="92"/>
                      <a:pt x="1436" y="54"/>
                      <a:pt x="1491" y="12"/>
                    </a:cubicBezTo>
                    <a:lnTo>
                      <a:pt x="14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089;p31"/>
              <p:cNvSpPr/>
              <p:nvPr>
                <p:custDataLst>
                  <p:tags r:id="rId148"/>
                </p:custDataLst>
              </p:nvPr>
            </p:nvSpPr>
            <p:spPr>
              <a:xfrm rot="2237790">
                <a:off x="2984" y="7060"/>
                <a:ext cx="686" cy="308"/>
              </a:xfrm>
              <a:custGeom>
                <a:avLst/>
                <a:gdLst/>
                <a:ahLst/>
                <a:cxnLst/>
                <a:rect l="l" t="t" r="r" b="b"/>
                <a:pathLst>
                  <a:path w="1491" h="668" extrusionOk="0">
                    <a:moveTo>
                      <a:pt x="1484" y="0"/>
                    </a:moveTo>
                    <a:cubicBezTo>
                      <a:pt x="1357" y="45"/>
                      <a:pt x="1229" y="95"/>
                      <a:pt x="1103" y="142"/>
                    </a:cubicBezTo>
                    <a:lnTo>
                      <a:pt x="914" y="215"/>
                    </a:lnTo>
                    <a:lnTo>
                      <a:pt x="726" y="289"/>
                    </a:lnTo>
                    <a:cubicBezTo>
                      <a:pt x="663" y="314"/>
                      <a:pt x="598" y="337"/>
                      <a:pt x="535" y="361"/>
                    </a:cubicBezTo>
                    <a:cubicBezTo>
                      <a:pt x="472" y="384"/>
                      <a:pt x="410" y="412"/>
                      <a:pt x="350" y="441"/>
                    </a:cubicBezTo>
                    <a:cubicBezTo>
                      <a:pt x="289" y="471"/>
                      <a:pt x="230" y="504"/>
                      <a:pt x="171" y="539"/>
                    </a:cubicBezTo>
                    <a:cubicBezTo>
                      <a:pt x="112" y="575"/>
                      <a:pt x="55" y="612"/>
                      <a:pt x="1" y="655"/>
                    </a:cubicBezTo>
                    <a:lnTo>
                      <a:pt x="6" y="667"/>
                    </a:lnTo>
                    <a:cubicBezTo>
                      <a:pt x="75" y="655"/>
                      <a:pt x="142" y="638"/>
                      <a:pt x="206" y="618"/>
                    </a:cubicBezTo>
                    <a:cubicBezTo>
                      <a:pt x="272" y="600"/>
                      <a:pt x="337" y="577"/>
                      <a:pt x="399" y="554"/>
                    </a:cubicBezTo>
                    <a:cubicBezTo>
                      <a:pt x="463" y="530"/>
                      <a:pt x="524" y="503"/>
                      <a:pt x="585" y="471"/>
                    </a:cubicBezTo>
                    <a:cubicBezTo>
                      <a:pt x="645" y="440"/>
                      <a:pt x="705" y="409"/>
                      <a:pt x="765" y="379"/>
                    </a:cubicBezTo>
                    <a:lnTo>
                      <a:pt x="948" y="289"/>
                    </a:lnTo>
                    <a:lnTo>
                      <a:pt x="1129" y="198"/>
                    </a:lnTo>
                    <a:cubicBezTo>
                      <a:pt x="1250" y="136"/>
                      <a:pt x="1370" y="75"/>
                      <a:pt x="1490" y="11"/>
                    </a:cubicBezTo>
                    <a:lnTo>
                      <a:pt x="1484"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21" name="组合 120"/>
          <p:cNvGrpSpPr/>
          <p:nvPr userDrawn="1"/>
        </p:nvGrpSpPr>
        <p:grpSpPr>
          <a:xfrm>
            <a:off x="146473" y="4936067"/>
            <a:ext cx="11866880" cy="1922780"/>
            <a:chOff x="173" y="5441"/>
            <a:chExt cx="14016" cy="2448"/>
          </a:xfrm>
        </p:grpSpPr>
        <p:grpSp>
          <p:nvGrpSpPr>
            <p:cNvPr id="15" name="Google Shape;15;p2"/>
            <p:cNvGrpSpPr/>
            <p:nvPr/>
          </p:nvGrpSpPr>
          <p:grpSpPr>
            <a:xfrm>
              <a:off x="173" y="5832"/>
              <a:ext cx="14016" cy="2037"/>
              <a:chOff x="2519592" y="467524"/>
              <a:chExt cx="1055463" cy="299835"/>
            </a:xfrm>
          </p:grpSpPr>
          <p:sp>
            <p:nvSpPr>
              <p:cNvPr id="16" name="Google Shape;16;p2"/>
              <p:cNvSpPr/>
              <p:nvPr>
                <p:custDataLst>
                  <p:tags r:id="rId89"/>
                </p:custDataLst>
              </p:nvPr>
            </p:nvSpPr>
            <p:spPr>
              <a:xfrm>
                <a:off x="2519592" y="467601"/>
                <a:ext cx="1055463" cy="299758"/>
              </a:xfrm>
              <a:custGeom>
                <a:avLst/>
                <a:gdLst/>
                <a:ahLst/>
                <a:cxnLst/>
                <a:rect l="l" t="t" r="r" b="b"/>
                <a:pathLst>
                  <a:path w="13718" h="3896" extrusionOk="0">
                    <a:moveTo>
                      <a:pt x="13716" y="0"/>
                    </a:moveTo>
                    <a:lnTo>
                      <a:pt x="0" y="1"/>
                    </a:lnTo>
                    <a:lnTo>
                      <a:pt x="0" y="3895"/>
                    </a:lnTo>
                    <a:lnTo>
                      <a:pt x="13717" y="3894"/>
                    </a:lnTo>
                    <a:lnTo>
                      <a:pt x="13716" y="0"/>
                    </a:ln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7" name="Google Shape;17;p2"/>
              <p:cNvGrpSpPr/>
              <p:nvPr/>
            </p:nvGrpSpPr>
            <p:grpSpPr>
              <a:xfrm>
                <a:off x="2519592" y="467524"/>
                <a:ext cx="1055463" cy="299835"/>
                <a:chOff x="2519592" y="467524"/>
                <a:chExt cx="1055463" cy="299835"/>
              </a:xfrm>
            </p:grpSpPr>
            <p:sp>
              <p:nvSpPr>
                <p:cNvPr id="18" name="Google Shape;18;p2"/>
                <p:cNvSpPr/>
                <p:nvPr>
                  <p:custDataLst>
                    <p:tags r:id="rId109"/>
                  </p:custDataLst>
                </p:nvPr>
              </p:nvSpPr>
              <p:spPr>
                <a:xfrm>
                  <a:off x="2519669" y="645640"/>
                  <a:ext cx="1055386" cy="121719"/>
                </a:xfrm>
                <a:custGeom>
                  <a:avLst/>
                  <a:gdLst/>
                  <a:ahLst/>
                  <a:cxnLst/>
                  <a:rect l="l" t="t" r="r" b="b"/>
                  <a:pathLst>
                    <a:path w="13717" h="1582" extrusionOk="0">
                      <a:moveTo>
                        <a:pt x="13716" y="0"/>
                      </a:moveTo>
                      <a:lnTo>
                        <a:pt x="0" y="1131"/>
                      </a:lnTo>
                      <a:lnTo>
                        <a:pt x="0" y="1581"/>
                      </a:lnTo>
                      <a:lnTo>
                        <a:pt x="13716" y="1580"/>
                      </a:lnTo>
                      <a:lnTo>
                        <a:pt x="13716" y="0"/>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9;p2"/>
                <p:cNvSpPr/>
                <p:nvPr>
                  <p:custDataLst>
                    <p:tags r:id="rId110"/>
                  </p:custDataLst>
                </p:nvPr>
              </p:nvSpPr>
              <p:spPr>
                <a:xfrm>
                  <a:off x="2519592" y="467524"/>
                  <a:ext cx="1055463" cy="209969"/>
                </a:xfrm>
                <a:custGeom>
                  <a:avLst/>
                  <a:gdLst/>
                  <a:ahLst/>
                  <a:cxnLst/>
                  <a:rect l="l" t="t" r="r" b="b"/>
                  <a:pathLst>
                    <a:path w="13718" h="2729" extrusionOk="0">
                      <a:moveTo>
                        <a:pt x="13717" y="0"/>
                      </a:moveTo>
                      <a:lnTo>
                        <a:pt x="0" y="2"/>
                      </a:lnTo>
                      <a:lnTo>
                        <a:pt x="1" y="2728"/>
                      </a:lnTo>
                      <a:lnTo>
                        <a:pt x="7467" y="1668"/>
                      </a:lnTo>
                      <a:lnTo>
                        <a:pt x="3207" y="1009"/>
                      </a:lnTo>
                      <a:lnTo>
                        <a:pt x="13717" y="0"/>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2"/>
                <p:cNvSpPr/>
                <p:nvPr>
                  <p:custDataLst>
                    <p:tags r:id="rId111"/>
                  </p:custDataLst>
                </p:nvPr>
              </p:nvSpPr>
              <p:spPr>
                <a:xfrm>
                  <a:off x="3184200" y="516150"/>
                  <a:ext cx="41548" cy="12772"/>
                </a:xfrm>
                <a:custGeom>
                  <a:avLst/>
                  <a:gdLst/>
                  <a:ahLst/>
                  <a:cxnLst/>
                  <a:rect l="l" t="t" r="r" b="b"/>
                  <a:pathLst>
                    <a:path w="540" h="166" extrusionOk="0">
                      <a:moveTo>
                        <a:pt x="107" y="0"/>
                      </a:moveTo>
                      <a:cubicBezTo>
                        <a:pt x="1" y="0"/>
                        <a:pt x="1" y="166"/>
                        <a:pt x="107" y="166"/>
                      </a:cubicBezTo>
                      <a:lnTo>
                        <a:pt x="433" y="166"/>
                      </a:lnTo>
                      <a:cubicBezTo>
                        <a:pt x="540" y="166"/>
                        <a:pt x="540" y="0"/>
                        <a:pt x="433"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2"/>
                <p:cNvSpPr/>
                <p:nvPr>
                  <p:custDataLst>
                    <p:tags r:id="rId112"/>
                  </p:custDataLst>
                </p:nvPr>
              </p:nvSpPr>
              <p:spPr>
                <a:xfrm>
                  <a:off x="3141729" y="520844"/>
                  <a:ext cx="29622" cy="12849"/>
                </a:xfrm>
                <a:custGeom>
                  <a:avLst/>
                  <a:gdLst/>
                  <a:ahLst/>
                  <a:cxnLst/>
                  <a:rect l="l" t="t" r="r" b="b"/>
                  <a:pathLst>
                    <a:path w="385" h="167" extrusionOk="0">
                      <a:moveTo>
                        <a:pt x="108" y="1"/>
                      </a:moveTo>
                      <a:cubicBezTo>
                        <a:pt x="1" y="1"/>
                        <a:pt x="1" y="167"/>
                        <a:pt x="108" y="167"/>
                      </a:cubicBezTo>
                      <a:lnTo>
                        <a:pt x="277" y="167"/>
                      </a:lnTo>
                      <a:cubicBezTo>
                        <a:pt x="385" y="167"/>
                        <a:pt x="385" y="1"/>
                        <a:pt x="277"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custDataLst>
                    <p:tags r:id="rId113"/>
                  </p:custDataLst>
                </p:nvPr>
              </p:nvSpPr>
              <p:spPr>
                <a:xfrm>
                  <a:off x="3114492" y="523767"/>
                  <a:ext cx="19158" cy="12926"/>
                </a:xfrm>
                <a:custGeom>
                  <a:avLst/>
                  <a:gdLst/>
                  <a:ahLst/>
                  <a:cxnLst/>
                  <a:rect l="l" t="t" r="r" b="b"/>
                  <a:pathLst>
                    <a:path w="249" h="168" extrusionOk="0">
                      <a:moveTo>
                        <a:pt x="85" y="0"/>
                      </a:moveTo>
                      <a:cubicBezTo>
                        <a:pt x="42" y="0"/>
                        <a:pt x="0" y="38"/>
                        <a:pt x="1" y="84"/>
                      </a:cubicBezTo>
                      <a:cubicBezTo>
                        <a:pt x="4" y="127"/>
                        <a:pt x="38" y="167"/>
                        <a:pt x="85" y="167"/>
                      </a:cubicBezTo>
                      <a:lnTo>
                        <a:pt x="163" y="167"/>
                      </a:lnTo>
                      <a:cubicBezTo>
                        <a:pt x="207" y="167"/>
                        <a:pt x="248" y="130"/>
                        <a:pt x="246" y="84"/>
                      </a:cubicBezTo>
                      <a:cubicBezTo>
                        <a:pt x="244" y="40"/>
                        <a:pt x="210" y="0"/>
                        <a:pt x="163"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2"/>
                <p:cNvSpPr/>
                <p:nvPr>
                  <p:custDataLst>
                    <p:tags r:id="rId114"/>
                  </p:custDataLst>
                </p:nvPr>
              </p:nvSpPr>
              <p:spPr>
                <a:xfrm>
                  <a:off x="3314690" y="502301"/>
                  <a:ext cx="21389" cy="12849"/>
                </a:xfrm>
                <a:custGeom>
                  <a:avLst/>
                  <a:gdLst/>
                  <a:ahLst/>
                  <a:cxnLst/>
                  <a:rect l="l" t="t" r="r" b="b"/>
                  <a:pathLst>
                    <a:path w="278" h="167" extrusionOk="0">
                      <a:moveTo>
                        <a:pt x="85" y="1"/>
                      </a:moveTo>
                      <a:cubicBezTo>
                        <a:pt x="42" y="1"/>
                        <a:pt x="0" y="38"/>
                        <a:pt x="1" y="84"/>
                      </a:cubicBezTo>
                      <a:cubicBezTo>
                        <a:pt x="4" y="128"/>
                        <a:pt x="38" y="167"/>
                        <a:pt x="85" y="167"/>
                      </a:cubicBezTo>
                      <a:lnTo>
                        <a:pt x="193" y="167"/>
                      </a:lnTo>
                      <a:cubicBezTo>
                        <a:pt x="236" y="167"/>
                        <a:pt x="278" y="129"/>
                        <a:pt x="277" y="84"/>
                      </a:cubicBezTo>
                      <a:cubicBezTo>
                        <a:pt x="275" y="38"/>
                        <a:pt x="240" y="1"/>
                        <a:pt x="193"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2"/>
                <p:cNvSpPr/>
                <p:nvPr>
                  <p:custDataLst>
                    <p:tags r:id="rId115"/>
                  </p:custDataLst>
                </p:nvPr>
              </p:nvSpPr>
              <p:spPr>
                <a:xfrm>
                  <a:off x="3247137" y="517612"/>
                  <a:ext cx="46010" cy="12849"/>
                </a:xfrm>
                <a:custGeom>
                  <a:avLst/>
                  <a:gdLst/>
                  <a:ahLst/>
                  <a:cxnLst/>
                  <a:rect l="l" t="t" r="r" b="b"/>
                  <a:pathLst>
                    <a:path w="598" h="167" extrusionOk="0">
                      <a:moveTo>
                        <a:pt x="107" y="1"/>
                      </a:moveTo>
                      <a:cubicBezTo>
                        <a:pt x="0" y="1"/>
                        <a:pt x="0" y="167"/>
                        <a:pt x="107" y="167"/>
                      </a:cubicBezTo>
                      <a:lnTo>
                        <a:pt x="491" y="167"/>
                      </a:lnTo>
                      <a:cubicBezTo>
                        <a:pt x="598" y="167"/>
                        <a:pt x="598" y="1"/>
                        <a:pt x="491"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custDataLst>
                    <p:tags r:id="rId116"/>
                  </p:custDataLst>
                </p:nvPr>
              </p:nvSpPr>
              <p:spPr>
                <a:xfrm>
                  <a:off x="3347928" y="581395"/>
                  <a:ext cx="56705" cy="12695"/>
                </a:xfrm>
                <a:custGeom>
                  <a:avLst/>
                  <a:gdLst/>
                  <a:ahLst/>
                  <a:cxnLst/>
                  <a:rect l="l" t="t" r="r" b="b"/>
                  <a:pathLst>
                    <a:path w="737" h="165" extrusionOk="0">
                      <a:moveTo>
                        <a:pt x="106" y="0"/>
                      </a:moveTo>
                      <a:cubicBezTo>
                        <a:pt x="0" y="0"/>
                        <a:pt x="0" y="165"/>
                        <a:pt x="106" y="165"/>
                      </a:cubicBezTo>
                      <a:lnTo>
                        <a:pt x="630" y="165"/>
                      </a:lnTo>
                      <a:cubicBezTo>
                        <a:pt x="736" y="165"/>
                        <a:pt x="736" y="0"/>
                        <a:pt x="630"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2"/>
                <p:cNvSpPr/>
                <p:nvPr>
                  <p:custDataLst>
                    <p:tags r:id="rId117"/>
                  </p:custDataLst>
                </p:nvPr>
              </p:nvSpPr>
              <p:spPr>
                <a:xfrm>
                  <a:off x="3288684" y="579164"/>
                  <a:ext cx="28699" cy="12849"/>
                </a:xfrm>
                <a:custGeom>
                  <a:avLst/>
                  <a:gdLst/>
                  <a:ahLst/>
                  <a:cxnLst/>
                  <a:rect l="l" t="t" r="r" b="b"/>
                  <a:pathLst>
                    <a:path w="373" h="167" extrusionOk="0">
                      <a:moveTo>
                        <a:pt x="108" y="1"/>
                      </a:moveTo>
                      <a:cubicBezTo>
                        <a:pt x="0" y="1"/>
                        <a:pt x="0" y="167"/>
                        <a:pt x="108" y="167"/>
                      </a:cubicBezTo>
                      <a:lnTo>
                        <a:pt x="265" y="167"/>
                      </a:lnTo>
                      <a:cubicBezTo>
                        <a:pt x="373" y="167"/>
                        <a:pt x="373" y="1"/>
                        <a:pt x="265"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7;p2"/>
                <p:cNvSpPr/>
                <p:nvPr>
                  <p:custDataLst>
                    <p:tags r:id="rId118"/>
                  </p:custDataLst>
                </p:nvPr>
              </p:nvSpPr>
              <p:spPr>
                <a:xfrm>
                  <a:off x="3294070" y="609094"/>
                  <a:ext cx="32392" cy="12849"/>
                </a:xfrm>
                <a:custGeom>
                  <a:avLst/>
                  <a:gdLst/>
                  <a:ahLst/>
                  <a:cxnLst/>
                  <a:rect l="l" t="t" r="r" b="b"/>
                  <a:pathLst>
                    <a:path w="421" h="167" extrusionOk="0">
                      <a:moveTo>
                        <a:pt x="107" y="1"/>
                      </a:moveTo>
                      <a:cubicBezTo>
                        <a:pt x="0" y="1"/>
                        <a:pt x="0" y="167"/>
                        <a:pt x="107" y="167"/>
                      </a:cubicBezTo>
                      <a:lnTo>
                        <a:pt x="314" y="167"/>
                      </a:lnTo>
                      <a:cubicBezTo>
                        <a:pt x="420" y="167"/>
                        <a:pt x="421" y="1"/>
                        <a:pt x="314"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2"/>
                <p:cNvSpPr/>
                <p:nvPr>
                  <p:custDataLst>
                    <p:tags r:id="rId119"/>
                  </p:custDataLst>
                </p:nvPr>
              </p:nvSpPr>
              <p:spPr>
                <a:xfrm>
                  <a:off x="3232518" y="588166"/>
                  <a:ext cx="37778" cy="12772"/>
                </a:xfrm>
                <a:custGeom>
                  <a:avLst/>
                  <a:gdLst/>
                  <a:ahLst/>
                  <a:cxnLst/>
                  <a:rect l="l" t="t" r="r" b="b"/>
                  <a:pathLst>
                    <a:path w="491" h="166" extrusionOk="0">
                      <a:moveTo>
                        <a:pt x="386" y="1"/>
                      </a:moveTo>
                      <a:cubicBezTo>
                        <a:pt x="385" y="1"/>
                        <a:pt x="385" y="1"/>
                        <a:pt x="384" y="1"/>
                      </a:cubicBezTo>
                      <a:lnTo>
                        <a:pt x="108" y="1"/>
                      </a:lnTo>
                      <a:cubicBezTo>
                        <a:pt x="0" y="1"/>
                        <a:pt x="0" y="165"/>
                        <a:pt x="108" y="165"/>
                      </a:cubicBezTo>
                      <a:lnTo>
                        <a:pt x="384" y="165"/>
                      </a:lnTo>
                      <a:cubicBezTo>
                        <a:pt x="490" y="165"/>
                        <a:pt x="491" y="1"/>
                        <a:pt x="386"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2"/>
                <p:cNvSpPr/>
                <p:nvPr>
                  <p:custDataLst>
                    <p:tags r:id="rId120"/>
                  </p:custDataLst>
                </p:nvPr>
              </p:nvSpPr>
              <p:spPr>
                <a:xfrm>
                  <a:off x="3433331" y="614249"/>
                  <a:ext cx="23313" cy="12926"/>
                </a:xfrm>
                <a:custGeom>
                  <a:avLst/>
                  <a:gdLst/>
                  <a:ahLst/>
                  <a:cxnLst/>
                  <a:rect l="l" t="t" r="r" b="b"/>
                  <a:pathLst>
                    <a:path w="303" h="168" extrusionOk="0">
                      <a:moveTo>
                        <a:pt x="85" y="1"/>
                      </a:moveTo>
                      <a:cubicBezTo>
                        <a:pt x="42" y="1"/>
                        <a:pt x="1" y="38"/>
                        <a:pt x="2" y="84"/>
                      </a:cubicBezTo>
                      <a:cubicBezTo>
                        <a:pt x="5" y="128"/>
                        <a:pt x="38" y="168"/>
                        <a:pt x="85" y="168"/>
                      </a:cubicBezTo>
                      <a:lnTo>
                        <a:pt x="217" y="168"/>
                      </a:lnTo>
                      <a:cubicBezTo>
                        <a:pt x="260" y="168"/>
                        <a:pt x="302" y="129"/>
                        <a:pt x="300" y="84"/>
                      </a:cubicBezTo>
                      <a:cubicBezTo>
                        <a:pt x="298" y="38"/>
                        <a:pt x="264" y="1"/>
                        <a:pt x="217"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 name="Google Shape;30;p2"/>
              <p:cNvSpPr/>
              <p:nvPr>
                <p:custDataLst>
                  <p:tags r:id="rId90"/>
                </p:custDataLst>
              </p:nvPr>
            </p:nvSpPr>
            <p:spPr>
              <a:xfrm>
                <a:off x="3089564" y="511919"/>
                <a:ext cx="485491" cy="70708"/>
              </a:xfrm>
              <a:custGeom>
                <a:avLst/>
                <a:gdLst/>
                <a:ahLst/>
                <a:cxnLst/>
                <a:rect l="l" t="t" r="r" b="b"/>
                <a:pathLst>
                  <a:path w="6310" h="919" extrusionOk="0">
                    <a:moveTo>
                      <a:pt x="6309" y="1"/>
                    </a:moveTo>
                    <a:lnTo>
                      <a:pt x="1" y="461"/>
                    </a:lnTo>
                    <a:lnTo>
                      <a:pt x="6309" y="919"/>
                    </a:lnTo>
                    <a:lnTo>
                      <a:pt x="6309"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2"/>
              <p:cNvSpPr/>
              <p:nvPr>
                <p:custDataLst>
                  <p:tags r:id="rId91"/>
                </p:custDataLst>
              </p:nvPr>
            </p:nvSpPr>
            <p:spPr>
              <a:xfrm>
                <a:off x="3147345" y="482450"/>
                <a:ext cx="41317" cy="12772"/>
              </a:xfrm>
              <a:custGeom>
                <a:avLst/>
                <a:gdLst/>
                <a:ahLst/>
                <a:cxnLst/>
                <a:rect l="l" t="t" r="r" b="b"/>
                <a:pathLst>
                  <a:path w="537" h="166" extrusionOk="0">
                    <a:moveTo>
                      <a:pt x="108" y="0"/>
                    </a:moveTo>
                    <a:cubicBezTo>
                      <a:pt x="1" y="0"/>
                      <a:pt x="1" y="166"/>
                      <a:pt x="108" y="166"/>
                    </a:cubicBezTo>
                    <a:lnTo>
                      <a:pt x="429" y="166"/>
                    </a:lnTo>
                    <a:cubicBezTo>
                      <a:pt x="537" y="166"/>
                      <a:pt x="537" y="0"/>
                      <a:pt x="429"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2"/>
              <p:cNvSpPr/>
              <p:nvPr>
                <p:custDataLst>
                  <p:tags r:id="rId92"/>
                </p:custDataLst>
              </p:nvPr>
            </p:nvSpPr>
            <p:spPr>
              <a:xfrm>
                <a:off x="3023703" y="484682"/>
                <a:ext cx="67553" cy="12772"/>
              </a:xfrm>
              <a:custGeom>
                <a:avLst/>
                <a:gdLst/>
                <a:ahLst/>
                <a:cxnLst/>
                <a:rect l="l" t="t" r="r" b="b"/>
                <a:pathLst>
                  <a:path w="878" h="166" extrusionOk="0">
                    <a:moveTo>
                      <a:pt x="107" y="0"/>
                    </a:moveTo>
                    <a:cubicBezTo>
                      <a:pt x="1" y="0"/>
                      <a:pt x="1" y="165"/>
                      <a:pt x="107" y="165"/>
                    </a:cubicBezTo>
                    <a:lnTo>
                      <a:pt x="771" y="165"/>
                    </a:lnTo>
                    <a:cubicBezTo>
                      <a:pt x="878" y="165"/>
                      <a:pt x="878" y="0"/>
                      <a:pt x="77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2"/>
              <p:cNvSpPr/>
              <p:nvPr>
                <p:custDataLst>
                  <p:tags r:id="rId93"/>
                </p:custDataLst>
              </p:nvPr>
            </p:nvSpPr>
            <p:spPr>
              <a:xfrm>
                <a:off x="2772340" y="582165"/>
                <a:ext cx="36162" cy="12772"/>
              </a:xfrm>
              <a:custGeom>
                <a:avLst/>
                <a:gdLst/>
                <a:ahLst/>
                <a:cxnLst/>
                <a:rect l="l" t="t" r="r" b="b"/>
                <a:pathLst>
                  <a:path w="470" h="166" extrusionOk="0">
                    <a:moveTo>
                      <a:pt x="108" y="0"/>
                    </a:moveTo>
                    <a:cubicBezTo>
                      <a:pt x="0" y="0"/>
                      <a:pt x="0" y="165"/>
                      <a:pt x="108" y="165"/>
                    </a:cubicBezTo>
                    <a:lnTo>
                      <a:pt x="363" y="165"/>
                    </a:lnTo>
                    <a:cubicBezTo>
                      <a:pt x="470" y="165"/>
                      <a:pt x="470" y="0"/>
                      <a:pt x="363"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2"/>
              <p:cNvSpPr/>
              <p:nvPr>
                <p:custDataLst>
                  <p:tags r:id="rId94"/>
                </p:custDataLst>
              </p:nvPr>
            </p:nvSpPr>
            <p:spPr>
              <a:xfrm>
                <a:off x="2731023" y="563084"/>
                <a:ext cx="16465" cy="12849"/>
              </a:xfrm>
              <a:custGeom>
                <a:avLst/>
                <a:gdLst/>
                <a:ahLst/>
                <a:cxnLst/>
                <a:rect l="l" t="t" r="r" b="b"/>
                <a:pathLst>
                  <a:path w="214" h="167" extrusionOk="0">
                    <a:moveTo>
                      <a:pt x="108" y="0"/>
                    </a:moveTo>
                    <a:cubicBezTo>
                      <a:pt x="0" y="0"/>
                      <a:pt x="0" y="166"/>
                      <a:pt x="108" y="166"/>
                    </a:cubicBezTo>
                    <a:cubicBezTo>
                      <a:pt x="214" y="166"/>
                      <a:pt x="214" y="0"/>
                      <a:pt x="10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2"/>
              <p:cNvSpPr/>
              <p:nvPr>
                <p:custDataLst>
                  <p:tags r:id="rId95"/>
                </p:custDataLst>
              </p:nvPr>
            </p:nvSpPr>
            <p:spPr>
              <a:xfrm>
                <a:off x="2972846" y="504071"/>
                <a:ext cx="47010" cy="12849"/>
              </a:xfrm>
              <a:custGeom>
                <a:avLst/>
                <a:gdLst/>
                <a:ahLst/>
                <a:cxnLst/>
                <a:rect l="l" t="t" r="r" b="b"/>
                <a:pathLst>
                  <a:path w="611" h="167" extrusionOk="0">
                    <a:moveTo>
                      <a:pt x="108" y="1"/>
                    </a:moveTo>
                    <a:cubicBezTo>
                      <a:pt x="0" y="1"/>
                      <a:pt x="0" y="167"/>
                      <a:pt x="108" y="167"/>
                    </a:cubicBezTo>
                    <a:lnTo>
                      <a:pt x="504" y="167"/>
                    </a:lnTo>
                    <a:cubicBezTo>
                      <a:pt x="611" y="167"/>
                      <a:pt x="611" y="1"/>
                      <a:pt x="504"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 name="Google Shape;36;p2"/>
              <p:cNvSpPr/>
              <p:nvPr>
                <p:custDataLst>
                  <p:tags r:id="rId96"/>
                </p:custDataLst>
              </p:nvPr>
            </p:nvSpPr>
            <p:spPr>
              <a:xfrm>
                <a:off x="2939069" y="475526"/>
                <a:ext cx="56782" cy="12849"/>
              </a:xfrm>
              <a:custGeom>
                <a:avLst/>
                <a:gdLst/>
                <a:ahLst/>
                <a:cxnLst/>
                <a:rect l="l" t="t" r="r" b="b"/>
                <a:pathLst>
                  <a:path w="738" h="167" extrusionOk="0">
                    <a:moveTo>
                      <a:pt x="107" y="0"/>
                    </a:moveTo>
                    <a:cubicBezTo>
                      <a:pt x="0" y="0"/>
                      <a:pt x="0" y="166"/>
                      <a:pt x="107" y="166"/>
                    </a:cubicBezTo>
                    <a:lnTo>
                      <a:pt x="631" y="166"/>
                    </a:lnTo>
                    <a:cubicBezTo>
                      <a:pt x="738" y="166"/>
                      <a:pt x="738" y="0"/>
                      <a:pt x="63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 name="Google Shape;37;p2"/>
              <p:cNvSpPr/>
              <p:nvPr>
                <p:custDataLst>
                  <p:tags r:id="rId97"/>
                </p:custDataLst>
              </p:nvPr>
            </p:nvSpPr>
            <p:spPr>
              <a:xfrm>
                <a:off x="2664624" y="571008"/>
                <a:ext cx="31776" cy="12849"/>
              </a:xfrm>
              <a:custGeom>
                <a:avLst/>
                <a:gdLst/>
                <a:ahLst/>
                <a:cxnLst/>
                <a:rect l="l" t="t" r="r" b="b"/>
                <a:pathLst>
                  <a:path w="413" h="167" extrusionOk="0">
                    <a:moveTo>
                      <a:pt x="107" y="1"/>
                    </a:moveTo>
                    <a:cubicBezTo>
                      <a:pt x="1" y="1"/>
                      <a:pt x="1" y="166"/>
                      <a:pt x="107" y="166"/>
                    </a:cubicBezTo>
                    <a:lnTo>
                      <a:pt x="305" y="166"/>
                    </a:lnTo>
                    <a:cubicBezTo>
                      <a:pt x="411" y="166"/>
                      <a:pt x="413" y="1"/>
                      <a:pt x="305"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 name="Google Shape;38;p2"/>
              <p:cNvSpPr/>
              <p:nvPr>
                <p:custDataLst>
                  <p:tags r:id="rId98"/>
                </p:custDataLst>
              </p:nvPr>
            </p:nvSpPr>
            <p:spPr>
              <a:xfrm>
                <a:off x="2813887" y="602785"/>
                <a:ext cx="31776" cy="12849"/>
              </a:xfrm>
              <a:custGeom>
                <a:avLst/>
                <a:gdLst/>
                <a:ahLst/>
                <a:cxnLst/>
                <a:rect l="l" t="t" r="r" b="b"/>
                <a:pathLst>
                  <a:path w="413" h="167" extrusionOk="0">
                    <a:moveTo>
                      <a:pt x="107" y="1"/>
                    </a:moveTo>
                    <a:cubicBezTo>
                      <a:pt x="0" y="1"/>
                      <a:pt x="0" y="166"/>
                      <a:pt x="107" y="166"/>
                    </a:cubicBezTo>
                    <a:lnTo>
                      <a:pt x="305" y="166"/>
                    </a:lnTo>
                    <a:cubicBezTo>
                      <a:pt x="412" y="166"/>
                      <a:pt x="412" y="1"/>
                      <a:pt x="305"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2"/>
              <p:cNvSpPr/>
              <p:nvPr>
                <p:custDataLst>
                  <p:tags r:id="rId99"/>
                </p:custDataLst>
              </p:nvPr>
            </p:nvSpPr>
            <p:spPr>
              <a:xfrm>
                <a:off x="3444719" y="544541"/>
                <a:ext cx="35700" cy="12849"/>
              </a:xfrm>
              <a:custGeom>
                <a:avLst/>
                <a:gdLst/>
                <a:ahLst/>
                <a:cxnLst/>
                <a:rect l="l" t="t" r="r" b="b"/>
                <a:pathLst>
                  <a:path w="464" h="167" extrusionOk="0">
                    <a:moveTo>
                      <a:pt x="108" y="0"/>
                    </a:moveTo>
                    <a:cubicBezTo>
                      <a:pt x="1" y="0"/>
                      <a:pt x="1" y="166"/>
                      <a:pt x="108" y="166"/>
                    </a:cubicBezTo>
                    <a:lnTo>
                      <a:pt x="359" y="166"/>
                    </a:lnTo>
                    <a:cubicBezTo>
                      <a:pt x="464" y="166"/>
                      <a:pt x="464" y="0"/>
                      <a:pt x="359"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2"/>
              <p:cNvSpPr/>
              <p:nvPr>
                <p:custDataLst>
                  <p:tags r:id="rId100"/>
                </p:custDataLst>
              </p:nvPr>
            </p:nvSpPr>
            <p:spPr>
              <a:xfrm>
                <a:off x="3501654" y="544541"/>
                <a:ext cx="45010" cy="12849"/>
              </a:xfrm>
              <a:custGeom>
                <a:avLst/>
                <a:gdLst/>
                <a:ahLst/>
                <a:cxnLst/>
                <a:rect l="l" t="t" r="r" b="b"/>
                <a:pathLst>
                  <a:path w="585" h="167" extrusionOk="0">
                    <a:moveTo>
                      <a:pt x="108" y="0"/>
                    </a:moveTo>
                    <a:cubicBezTo>
                      <a:pt x="0" y="0"/>
                      <a:pt x="0" y="166"/>
                      <a:pt x="108" y="166"/>
                    </a:cubicBezTo>
                    <a:lnTo>
                      <a:pt x="478" y="166"/>
                    </a:lnTo>
                    <a:cubicBezTo>
                      <a:pt x="584" y="166"/>
                      <a:pt x="584" y="0"/>
                      <a:pt x="47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 name="Google Shape;41;p2"/>
              <p:cNvSpPr/>
              <p:nvPr>
                <p:custDataLst>
                  <p:tags r:id="rId101"/>
                </p:custDataLst>
              </p:nvPr>
            </p:nvSpPr>
            <p:spPr>
              <a:xfrm>
                <a:off x="3486805" y="521767"/>
                <a:ext cx="20466" cy="12926"/>
              </a:xfrm>
              <a:custGeom>
                <a:avLst/>
                <a:gdLst/>
                <a:ahLst/>
                <a:cxnLst/>
                <a:rect l="l" t="t" r="r" b="b"/>
                <a:pathLst>
                  <a:path w="266" h="168" extrusionOk="0">
                    <a:moveTo>
                      <a:pt x="85" y="0"/>
                    </a:moveTo>
                    <a:cubicBezTo>
                      <a:pt x="42" y="0"/>
                      <a:pt x="0" y="38"/>
                      <a:pt x="1" y="84"/>
                    </a:cubicBezTo>
                    <a:cubicBezTo>
                      <a:pt x="5" y="127"/>
                      <a:pt x="38" y="167"/>
                      <a:pt x="85" y="167"/>
                    </a:cubicBezTo>
                    <a:lnTo>
                      <a:pt x="181" y="167"/>
                    </a:lnTo>
                    <a:cubicBezTo>
                      <a:pt x="224" y="167"/>
                      <a:pt x="265" y="129"/>
                      <a:pt x="263" y="84"/>
                    </a:cubicBezTo>
                    <a:cubicBezTo>
                      <a:pt x="261" y="38"/>
                      <a:pt x="228" y="0"/>
                      <a:pt x="18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2"/>
              <p:cNvSpPr/>
              <p:nvPr>
                <p:custDataLst>
                  <p:tags r:id="rId102"/>
                </p:custDataLst>
              </p:nvPr>
            </p:nvSpPr>
            <p:spPr>
              <a:xfrm>
                <a:off x="3384090" y="697344"/>
                <a:ext cx="24005" cy="12772"/>
              </a:xfrm>
              <a:custGeom>
                <a:avLst/>
                <a:gdLst/>
                <a:ahLst/>
                <a:cxnLst/>
                <a:rect l="l" t="t" r="r" b="b"/>
                <a:pathLst>
                  <a:path w="312" h="166" extrusionOk="0">
                    <a:moveTo>
                      <a:pt x="84" y="0"/>
                    </a:moveTo>
                    <a:cubicBezTo>
                      <a:pt x="40" y="0"/>
                      <a:pt x="0" y="38"/>
                      <a:pt x="0" y="82"/>
                    </a:cubicBezTo>
                    <a:cubicBezTo>
                      <a:pt x="0" y="127"/>
                      <a:pt x="38" y="166"/>
                      <a:pt x="84" y="166"/>
                    </a:cubicBezTo>
                    <a:lnTo>
                      <a:pt x="228" y="166"/>
                    </a:lnTo>
                    <a:cubicBezTo>
                      <a:pt x="272" y="166"/>
                      <a:pt x="311" y="128"/>
                      <a:pt x="311" y="82"/>
                    </a:cubicBezTo>
                    <a:cubicBezTo>
                      <a:pt x="309" y="39"/>
                      <a:pt x="272" y="0"/>
                      <a:pt x="22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2"/>
              <p:cNvSpPr/>
              <p:nvPr>
                <p:custDataLst>
                  <p:tags r:id="rId103"/>
                </p:custDataLst>
              </p:nvPr>
            </p:nvSpPr>
            <p:spPr>
              <a:xfrm>
                <a:off x="3270988" y="714809"/>
                <a:ext cx="20466" cy="20774"/>
              </a:xfrm>
              <a:custGeom>
                <a:avLst/>
                <a:gdLst/>
                <a:ahLst/>
                <a:cxnLst/>
                <a:rect l="l" t="t" r="r" b="b"/>
                <a:pathLst>
                  <a:path w="266" h="270" extrusionOk="0">
                    <a:moveTo>
                      <a:pt x="171" y="0"/>
                    </a:moveTo>
                    <a:cubicBezTo>
                      <a:pt x="142" y="0"/>
                      <a:pt x="116" y="15"/>
                      <a:pt x="98" y="41"/>
                    </a:cubicBezTo>
                    <a:cubicBezTo>
                      <a:pt x="74" y="77"/>
                      <a:pt x="50" y="110"/>
                      <a:pt x="26" y="145"/>
                    </a:cubicBezTo>
                    <a:cubicBezTo>
                      <a:pt x="1" y="182"/>
                      <a:pt x="18" y="239"/>
                      <a:pt x="56" y="259"/>
                    </a:cubicBezTo>
                    <a:cubicBezTo>
                      <a:pt x="70" y="266"/>
                      <a:pt x="84" y="270"/>
                      <a:pt x="98" y="270"/>
                    </a:cubicBezTo>
                    <a:cubicBezTo>
                      <a:pt x="126" y="270"/>
                      <a:pt x="152" y="255"/>
                      <a:pt x="170" y="229"/>
                    </a:cubicBezTo>
                    <a:cubicBezTo>
                      <a:pt x="193" y="193"/>
                      <a:pt x="218" y="160"/>
                      <a:pt x="241" y="125"/>
                    </a:cubicBezTo>
                    <a:cubicBezTo>
                      <a:pt x="266" y="88"/>
                      <a:pt x="249" y="31"/>
                      <a:pt x="212" y="11"/>
                    </a:cubicBezTo>
                    <a:cubicBezTo>
                      <a:pt x="198" y="4"/>
                      <a:pt x="184" y="0"/>
                      <a:pt x="17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2"/>
              <p:cNvSpPr/>
              <p:nvPr>
                <p:custDataLst>
                  <p:tags r:id="rId104"/>
                </p:custDataLst>
              </p:nvPr>
            </p:nvSpPr>
            <p:spPr>
              <a:xfrm>
                <a:off x="3070021" y="702653"/>
                <a:ext cx="40470" cy="12849"/>
              </a:xfrm>
              <a:custGeom>
                <a:avLst/>
                <a:gdLst/>
                <a:ahLst/>
                <a:cxnLst/>
                <a:rect l="l" t="t" r="r" b="b"/>
                <a:pathLst>
                  <a:path w="526" h="167" extrusionOk="0">
                    <a:moveTo>
                      <a:pt x="108" y="1"/>
                    </a:moveTo>
                    <a:cubicBezTo>
                      <a:pt x="0" y="1"/>
                      <a:pt x="0" y="167"/>
                      <a:pt x="108" y="167"/>
                    </a:cubicBezTo>
                    <a:lnTo>
                      <a:pt x="418" y="167"/>
                    </a:lnTo>
                    <a:cubicBezTo>
                      <a:pt x="525" y="167"/>
                      <a:pt x="525" y="1"/>
                      <a:pt x="418"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2"/>
              <p:cNvSpPr/>
              <p:nvPr>
                <p:custDataLst>
                  <p:tags r:id="rId105"/>
                </p:custDataLst>
              </p:nvPr>
            </p:nvSpPr>
            <p:spPr>
              <a:xfrm>
                <a:off x="3020471" y="720195"/>
                <a:ext cx="28545" cy="12772"/>
              </a:xfrm>
              <a:custGeom>
                <a:avLst/>
                <a:gdLst/>
                <a:ahLst/>
                <a:cxnLst/>
                <a:rect l="l" t="t" r="r" b="b"/>
                <a:pathLst>
                  <a:path w="371" h="166" extrusionOk="0">
                    <a:moveTo>
                      <a:pt x="107" y="0"/>
                    </a:moveTo>
                    <a:cubicBezTo>
                      <a:pt x="1" y="0"/>
                      <a:pt x="1" y="165"/>
                      <a:pt x="107" y="165"/>
                    </a:cubicBezTo>
                    <a:lnTo>
                      <a:pt x="263" y="165"/>
                    </a:lnTo>
                    <a:cubicBezTo>
                      <a:pt x="370" y="165"/>
                      <a:pt x="370" y="0"/>
                      <a:pt x="263"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2"/>
              <p:cNvSpPr/>
              <p:nvPr>
                <p:custDataLst>
                  <p:tags r:id="rId106"/>
                </p:custDataLst>
              </p:nvPr>
            </p:nvSpPr>
            <p:spPr>
              <a:xfrm>
                <a:off x="3058941" y="738892"/>
                <a:ext cx="23159" cy="12926"/>
              </a:xfrm>
              <a:custGeom>
                <a:avLst/>
                <a:gdLst/>
                <a:ahLst/>
                <a:cxnLst/>
                <a:rect l="l" t="t" r="r" b="b"/>
                <a:pathLst>
                  <a:path w="301" h="168" extrusionOk="0">
                    <a:moveTo>
                      <a:pt x="85" y="0"/>
                    </a:moveTo>
                    <a:cubicBezTo>
                      <a:pt x="42" y="0"/>
                      <a:pt x="1" y="38"/>
                      <a:pt x="2" y="84"/>
                    </a:cubicBezTo>
                    <a:cubicBezTo>
                      <a:pt x="4" y="129"/>
                      <a:pt x="38" y="167"/>
                      <a:pt x="85" y="167"/>
                    </a:cubicBezTo>
                    <a:lnTo>
                      <a:pt x="216" y="167"/>
                    </a:lnTo>
                    <a:cubicBezTo>
                      <a:pt x="259" y="167"/>
                      <a:pt x="301" y="130"/>
                      <a:pt x="300" y="84"/>
                    </a:cubicBezTo>
                    <a:cubicBezTo>
                      <a:pt x="298" y="39"/>
                      <a:pt x="262" y="0"/>
                      <a:pt x="216"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2"/>
              <p:cNvSpPr/>
              <p:nvPr>
                <p:custDataLst>
                  <p:tags r:id="rId107"/>
                </p:custDataLst>
              </p:nvPr>
            </p:nvSpPr>
            <p:spPr>
              <a:xfrm>
                <a:off x="2977308" y="712193"/>
                <a:ext cx="34854" cy="12695"/>
              </a:xfrm>
              <a:custGeom>
                <a:avLst/>
                <a:gdLst/>
                <a:ahLst/>
                <a:cxnLst/>
                <a:rect l="l" t="t" r="r" b="b"/>
                <a:pathLst>
                  <a:path w="453" h="165" extrusionOk="0">
                    <a:moveTo>
                      <a:pt x="108" y="0"/>
                    </a:moveTo>
                    <a:cubicBezTo>
                      <a:pt x="1" y="0"/>
                      <a:pt x="1" y="165"/>
                      <a:pt x="108" y="165"/>
                    </a:cubicBezTo>
                    <a:lnTo>
                      <a:pt x="347" y="165"/>
                    </a:lnTo>
                    <a:cubicBezTo>
                      <a:pt x="452" y="165"/>
                      <a:pt x="452" y="0"/>
                      <a:pt x="347"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2"/>
              <p:cNvSpPr/>
              <p:nvPr>
                <p:custDataLst>
                  <p:tags r:id="rId108"/>
                </p:custDataLst>
              </p:nvPr>
            </p:nvSpPr>
            <p:spPr>
              <a:xfrm>
                <a:off x="2958919" y="741584"/>
                <a:ext cx="33084" cy="12849"/>
              </a:xfrm>
              <a:custGeom>
                <a:avLst/>
                <a:gdLst/>
                <a:ahLst/>
                <a:cxnLst/>
                <a:rect l="l" t="t" r="r" b="b"/>
                <a:pathLst>
                  <a:path w="430" h="167" extrusionOk="0">
                    <a:moveTo>
                      <a:pt x="107" y="1"/>
                    </a:moveTo>
                    <a:cubicBezTo>
                      <a:pt x="0" y="1"/>
                      <a:pt x="0" y="167"/>
                      <a:pt x="107" y="167"/>
                    </a:cubicBezTo>
                    <a:lnTo>
                      <a:pt x="322" y="167"/>
                    </a:lnTo>
                    <a:cubicBezTo>
                      <a:pt x="430" y="167"/>
                      <a:pt x="430" y="1"/>
                      <a:pt x="322"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5" name="组合 84"/>
            <p:cNvGrpSpPr/>
            <p:nvPr/>
          </p:nvGrpSpPr>
          <p:grpSpPr>
            <a:xfrm>
              <a:off x="234" y="5441"/>
              <a:ext cx="4958" cy="2448"/>
              <a:chOff x="234" y="4615"/>
              <a:chExt cx="6632" cy="3274"/>
            </a:xfrm>
          </p:grpSpPr>
          <p:grpSp>
            <p:nvGrpSpPr>
              <p:cNvPr id="442" name="Google Shape;442;p6"/>
              <p:cNvGrpSpPr/>
              <p:nvPr/>
            </p:nvGrpSpPr>
            <p:grpSpPr>
              <a:xfrm>
                <a:off x="234" y="4615"/>
                <a:ext cx="6633" cy="3274"/>
                <a:chOff x="1115959" y="5637075"/>
                <a:chExt cx="490031" cy="258365"/>
              </a:xfrm>
            </p:grpSpPr>
            <p:sp>
              <p:nvSpPr>
                <p:cNvPr id="443" name="Google Shape;443;p6"/>
                <p:cNvSpPr/>
                <p:nvPr>
                  <p:custDataLst>
                    <p:tags r:id="rId82"/>
                  </p:custDataLst>
                </p:nvPr>
              </p:nvSpPr>
              <p:spPr>
                <a:xfrm>
                  <a:off x="1115959" y="5637075"/>
                  <a:ext cx="490031" cy="258365"/>
                </a:xfrm>
                <a:custGeom>
                  <a:avLst/>
                  <a:gdLst/>
                  <a:ahLst/>
                  <a:cxnLst/>
                  <a:rect l="l" t="t" r="r" b="b"/>
                  <a:pathLst>
                    <a:path w="6369" h="3358" extrusionOk="0">
                      <a:moveTo>
                        <a:pt x="1" y="1"/>
                      </a:moveTo>
                      <a:lnTo>
                        <a:pt x="1" y="3358"/>
                      </a:lnTo>
                      <a:lnTo>
                        <a:pt x="6369" y="3356"/>
                      </a:lnTo>
                      <a:cubicBezTo>
                        <a:pt x="6277" y="3085"/>
                        <a:pt x="6141" y="2812"/>
                        <a:pt x="5904" y="2651"/>
                      </a:cubicBezTo>
                      <a:cubicBezTo>
                        <a:pt x="5789" y="2572"/>
                        <a:pt x="5646" y="2529"/>
                        <a:pt x="5508" y="2529"/>
                      </a:cubicBezTo>
                      <a:cubicBezTo>
                        <a:pt x="5360" y="2529"/>
                        <a:pt x="5217" y="2578"/>
                        <a:pt x="5117" y="2686"/>
                      </a:cubicBezTo>
                      <a:cubicBezTo>
                        <a:pt x="5091" y="2527"/>
                        <a:pt x="4978" y="2385"/>
                        <a:pt x="4830" y="2323"/>
                      </a:cubicBezTo>
                      <a:cubicBezTo>
                        <a:pt x="4757" y="2294"/>
                        <a:pt x="4678" y="2275"/>
                        <a:pt x="4601" y="2275"/>
                      </a:cubicBezTo>
                      <a:cubicBezTo>
                        <a:pt x="4520" y="2275"/>
                        <a:pt x="4442" y="2295"/>
                        <a:pt x="4376" y="2343"/>
                      </a:cubicBezTo>
                      <a:cubicBezTo>
                        <a:pt x="4365" y="2016"/>
                        <a:pt x="4206" y="1687"/>
                        <a:pt x="3927" y="1514"/>
                      </a:cubicBezTo>
                      <a:cubicBezTo>
                        <a:pt x="3801" y="1435"/>
                        <a:pt x="3650" y="1395"/>
                        <a:pt x="3501" y="1395"/>
                      </a:cubicBezTo>
                      <a:cubicBezTo>
                        <a:pt x="3323" y="1395"/>
                        <a:pt x="3146" y="1453"/>
                        <a:pt x="3015" y="1572"/>
                      </a:cubicBezTo>
                      <a:cubicBezTo>
                        <a:pt x="2959" y="1416"/>
                        <a:pt x="2829" y="1289"/>
                        <a:pt x="2670" y="1233"/>
                      </a:cubicBezTo>
                      <a:cubicBezTo>
                        <a:pt x="2580" y="1203"/>
                        <a:pt x="2473" y="1177"/>
                        <a:pt x="2371" y="1177"/>
                      </a:cubicBezTo>
                      <a:cubicBezTo>
                        <a:pt x="2295" y="1177"/>
                        <a:pt x="2222" y="1191"/>
                        <a:pt x="2161" y="1230"/>
                      </a:cubicBezTo>
                      <a:cubicBezTo>
                        <a:pt x="2092" y="975"/>
                        <a:pt x="1996" y="722"/>
                        <a:pt x="1836" y="512"/>
                      </a:cubicBezTo>
                      <a:cubicBezTo>
                        <a:pt x="1678" y="300"/>
                        <a:pt x="1452" y="131"/>
                        <a:pt x="1193" y="80"/>
                      </a:cubicBezTo>
                      <a:cubicBezTo>
                        <a:pt x="1142" y="70"/>
                        <a:pt x="1091" y="65"/>
                        <a:pt x="1039" y="65"/>
                      </a:cubicBezTo>
                      <a:cubicBezTo>
                        <a:pt x="825" y="65"/>
                        <a:pt x="609" y="150"/>
                        <a:pt x="475" y="315"/>
                      </a:cubicBezTo>
                      <a:cubicBezTo>
                        <a:pt x="374" y="148"/>
                        <a:pt x="196" y="29"/>
                        <a:pt x="1"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 name="Google Shape;444;p6"/>
                <p:cNvSpPr/>
                <p:nvPr>
                  <p:custDataLst>
                    <p:tags r:id="rId83"/>
                  </p:custDataLst>
                </p:nvPr>
              </p:nvSpPr>
              <p:spPr>
                <a:xfrm>
                  <a:off x="1116036" y="5703013"/>
                  <a:ext cx="364773" cy="192427"/>
                </a:xfrm>
                <a:custGeom>
                  <a:avLst/>
                  <a:gdLst/>
                  <a:ahLst/>
                  <a:cxnLst/>
                  <a:rect l="l" t="t" r="r" b="b"/>
                  <a:pathLst>
                    <a:path w="4741" h="2501" extrusionOk="0">
                      <a:moveTo>
                        <a:pt x="1" y="1"/>
                      </a:moveTo>
                      <a:lnTo>
                        <a:pt x="1" y="2501"/>
                      </a:lnTo>
                      <a:lnTo>
                        <a:pt x="4741" y="2499"/>
                      </a:lnTo>
                      <a:cubicBezTo>
                        <a:pt x="4673" y="2297"/>
                        <a:pt x="4571" y="2095"/>
                        <a:pt x="4394" y="1974"/>
                      </a:cubicBezTo>
                      <a:cubicBezTo>
                        <a:pt x="4310" y="1915"/>
                        <a:pt x="4203" y="1883"/>
                        <a:pt x="4100" y="1883"/>
                      </a:cubicBezTo>
                      <a:cubicBezTo>
                        <a:pt x="3990" y="1883"/>
                        <a:pt x="3883" y="1920"/>
                        <a:pt x="3808" y="2000"/>
                      </a:cubicBezTo>
                      <a:cubicBezTo>
                        <a:pt x="3788" y="1881"/>
                        <a:pt x="3705" y="1776"/>
                        <a:pt x="3594" y="1730"/>
                      </a:cubicBezTo>
                      <a:cubicBezTo>
                        <a:pt x="3540" y="1708"/>
                        <a:pt x="3481" y="1694"/>
                        <a:pt x="3424" y="1694"/>
                      </a:cubicBezTo>
                      <a:cubicBezTo>
                        <a:pt x="3364" y="1694"/>
                        <a:pt x="3306" y="1709"/>
                        <a:pt x="3257" y="1745"/>
                      </a:cubicBezTo>
                      <a:cubicBezTo>
                        <a:pt x="3249" y="1501"/>
                        <a:pt x="3130" y="1256"/>
                        <a:pt x="2923" y="1126"/>
                      </a:cubicBezTo>
                      <a:cubicBezTo>
                        <a:pt x="2828" y="1067"/>
                        <a:pt x="2717" y="1037"/>
                        <a:pt x="2606" y="1037"/>
                      </a:cubicBezTo>
                      <a:cubicBezTo>
                        <a:pt x="2473" y="1037"/>
                        <a:pt x="2342" y="1081"/>
                        <a:pt x="2244" y="1171"/>
                      </a:cubicBezTo>
                      <a:cubicBezTo>
                        <a:pt x="2202" y="1054"/>
                        <a:pt x="2105" y="958"/>
                        <a:pt x="1988" y="919"/>
                      </a:cubicBezTo>
                      <a:cubicBezTo>
                        <a:pt x="1921" y="896"/>
                        <a:pt x="1841" y="877"/>
                        <a:pt x="1765" y="877"/>
                      </a:cubicBezTo>
                      <a:cubicBezTo>
                        <a:pt x="1708" y="877"/>
                        <a:pt x="1653" y="888"/>
                        <a:pt x="1609" y="917"/>
                      </a:cubicBezTo>
                      <a:cubicBezTo>
                        <a:pt x="1558" y="726"/>
                        <a:pt x="1487" y="538"/>
                        <a:pt x="1368" y="382"/>
                      </a:cubicBezTo>
                      <a:cubicBezTo>
                        <a:pt x="1249" y="225"/>
                        <a:pt x="1081" y="99"/>
                        <a:pt x="888" y="61"/>
                      </a:cubicBezTo>
                      <a:cubicBezTo>
                        <a:pt x="851" y="54"/>
                        <a:pt x="812" y="51"/>
                        <a:pt x="774" y="51"/>
                      </a:cubicBezTo>
                      <a:cubicBezTo>
                        <a:pt x="614" y="51"/>
                        <a:pt x="454" y="113"/>
                        <a:pt x="353" y="236"/>
                      </a:cubicBezTo>
                      <a:cubicBezTo>
                        <a:pt x="278" y="110"/>
                        <a:pt x="144" y="24"/>
                        <a:pt x="1"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 name="Google Shape;445;p6"/>
                <p:cNvSpPr/>
                <p:nvPr>
                  <p:custDataLst>
                    <p:tags r:id="rId84"/>
                  </p:custDataLst>
                </p:nvPr>
              </p:nvSpPr>
              <p:spPr>
                <a:xfrm>
                  <a:off x="1116190" y="5745176"/>
                  <a:ext cx="284755" cy="150187"/>
                </a:xfrm>
                <a:custGeom>
                  <a:avLst/>
                  <a:gdLst/>
                  <a:ahLst/>
                  <a:cxnLst/>
                  <a:rect l="l" t="t" r="r" b="b"/>
                  <a:pathLst>
                    <a:path w="3701" h="1952" extrusionOk="0">
                      <a:moveTo>
                        <a:pt x="1" y="0"/>
                      </a:moveTo>
                      <a:lnTo>
                        <a:pt x="1" y="1952"/>
                      </a:lnTo>
                      <a:lnTo>
                        <a:pt x="3701" y="1951"/>
                      </a:lnTo>
                      <a:cubicBezTo>
                        <a:pt x="3647" y="1793"/>
                        <a:pt x="3568" y="1636"/>
                        <a:pt x="3431" y="1541"/>
                      </a:cubicBezTo>
                      <a:cubicBezTo>
                        <a:pt x="3364" y="1494"/>
                        <a:pt x="3281" y="1469"/>
                        <a:pt x="3201" y="1469"/>
                      </a:cubicBezTo>
                      <a:cubicBezTo>
                        <a:pt x="3115" y="1469"/>
                        <a:pt x="3032" y="1498"/>
                        <a:pt x="2973" y="1562"/>
                      </a:cubicBezTo>
                      <a:cubicBezTo>
                        <a:pt x="2958" y="1469"/>
                        <a:pt x="2893" y="1387"/>
                        <a:pt x="2806" y="1350"/>
                      </a:cubicBezTo>
                      <a:cubicBezTo>
                        <a:pt x="2765" y="1332"/>
                        <a:pt x="2719" y="1322"/>
                        <a:pt x="2675" y="1322"/>
                      </a:cubicBezTo>
                      <a:cubicBezTo>
                        <a:pt x="2628" y="1322"/>
                        <a:pt x="2582" y="1334"/>
                        <a:pt x="2543" y="1361"/>
                      </a:cubicBezTo>
                      <a:cubicBezTo>
                        <a:pt x="2536" y="1172"/>
                        <a:pt x="2444" y="980"/>
                        <a:pt x="2283" y="880"/>
                      </a:cubicBezTo>
                      <a:cubicBezTo>
                        <a:pt x="2209" y="834"/>
                        <a:pt x="2121" y="810"/>
                        <a:pt x="2035" y="810"/>
                      </a:cubicBezTo>
                      <a:cubicBezTo>
                        <a:pt x="1931" y="810"/>
                        <a:pt x="1828" y="844"/>
                        <a:pt x="1752" y="913"/>
                      </a:cubicBezTo>
                      <a:cubicBezTo>
                        <a:pt x="1719" y="822"/>
                        <a:pt x="1643" y="747"/>
                        <a:pt x="1553" y="717"/>
                      </a:cubicBezTo>
                      <a:cubicBezTo>
                        <a:pt x="1500" y="699"/>
                        <a:pt x="1436" y="683"/>
                        <a:pt x="1376" y="683"/>
                      </a:cubicBezTo>
                      <a:cubicBezTo>
                        <a:pt x="1332" y="683"/>
                        <a:pt x="1290" y="692"/>
                        <a:pt x="1256" y="714"/>
                      </a:cubicBezTo>
                      <a:cubicBezTo>
                        <a:pt x="1216" y="565"/>
                        <a:pt x="1159" y="419"/>
                        <a:pt x="1068" y="297"/>
                      </a:cubicBezTo>
                      <a:cubicBezTo>
                        <a:pt x="975" y="174"/>
                        <a:pt x="843" y="75"/>
                        <a:pt x="693" y="46"/>
                      </a:cubicBezTo>
                      <a:cubicBezTo>
                        <a:pt x="663" y="40"/>
                        <a:pt x="633" y="37"/>
                        <a:pt x="602" y="37"/>
                      </a:cubicBezTo>
                      <a:cubicBezTo>
                        <a:pt x="478" y="37"/>
                        <a:pt x="355" y="87"/>
                        <a:pt x="276" y="183"/>
                      </a:cubicBezTo>
                      <a:cubicBezTo>
                        <a:pt x="218" y="85"/>
                        <a:pt x="113" y="16"/>
                        <a:pt x="1" y="0"/>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 name="Google Shape;446;p6"/>
                <p:cNvSpPr/>
                <p:nvPr>
                  <p:custDataLst>
                    <p:tags r:id="rId85"/>
                  </p:custDataLst>
                </p:nvPr>
              </p:nvSpPr>
              <p:spPr>
                <a:xfrm>
                  <a:off x="1203671" y="5672929"/>
                  <a:ext cx="89558" cy="85557"/>
                </a:xfrm>
                <a:custGeom>
                  <a:avLst/>
                  <a:gdLst/>
                  <a:ahLst/>
                  <a:cxnLst/>
                  <a:rect l="l" t="t" r="r" b="b"/>
                  <a:pathLst>
                    <a:path w="1164" h="1112" extrusionOk="0">
                      <a:moveTo>
                        <a:pt x="0" y="1"/>
                      </a:moveTo>
                      <a:cubicBezTo>
                        <a:pt x="254" y="57"/>
                        <a:pt x="445" y="318"/>
                        <a:pt x="417" y="574"/>
                      </a:cubicBezTo>
                      <a:lnTo>
                        <a:pt x="413" y="605"/>
                      </a:lnTo>
                      <a:lnTo>
                        <a:pt x="441" y="593"/>
                      </a:lnTo>
                      <a:cubicBezTo>
                        <a:pt x="463" y="584"/>
                        <a:pt x="487" y="580"/>
                        <a:pt x="512" y="580"/>
                      </a:cubicBezTo>
                      <a:cubicBezTo>
                        <a:pt x="583" y="580"/>
                        <a:pt x="656" y="616"/>
                        <a:pt x="701" y="669"/>
                      </a:cubicBezTo>
                      <a:cubicBezTo>
                        <a:pt x="767" y="747"/>
                        <a:pt x="789" y="851"/>
                        <a:pt x="784" y="950"/>
                      </a:cubicBezTo>
                      <a:lnTo>
                        <a:pt x="783" y="978"/>
                      </a:lnTo>
                      <a:cubicBezTo>
                        <a:pt x="828" y="943"/>
                        <a:pt x="881" y="926"/>
                        <a:pt x="931" y="926"/>
                      </a:cubicBezTo>
                      <a:cubicBezTo>
                        <a:pt x="1036" y="926"/>
                        <a:pt x="1135" y="995"/>
                        <a:pt x="1163" y="1112"/>
                      </a:cubicBezTo>
                      <a:cubicBezTo>
                        <a:pt x="1146" y="986"/>
                        <a:pt x="1035" y="903"/>
                        <a:pt x="918" y="903"/>
                      </a:cubicBezTo>
                      <a:cubicBezTo>
                        <a:pt x="883" y="903"/>
                        <a:pt x="848" y="910"/>
                        <a:pt x="814" y="926"/>
                      </a:cubicBezTo>
                      <a:lnTo>
                        <a:pt x="814" y="926"/>
                      </a:lnTo>
                      <a:cubicBezTo>
                        <a:pt x="817" y="826"/>
                        <a:pt x="794" y="724"/>
                        <a:pt x="729" y="646"/>
                      </a:cubicBezTo>
                      <a:cubicBezTo>
                        <a:pt x="677" y="584"/>
                        <a:pt x="596" y="544"/>
                        <a:pt x="515" y="544"/>
                      </a:cubicBezTo>
                      <a:cubicBezTo>
                        <a:pt x="495" y="544"/>
                        <a:pt x="475" y="546"/>
                        <a:pt x="455" y="552"/>
                      </a:cubicBezTo>
                      <a:lnTo>
                        <a:pt x="455" y="552"/>
                      </a:lnTo>
                      <a:cubicBezTo>
                        <a:pt x="467" y="291"/>
                        <a:pt x="262" y="34"/>
                        <a:pt x="0" y="1"/>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 name="Google Shape;447;p6"/>
                <p:cNvSpPr/>
                <p:nvPr>
                  <p:custDataLst>
                    <p:tags r:id="rId86"/>
                  </p:custDataLst>
                </p:nvPr>
              </p:nvSpPr>
              <p:spPr>
                <a:xfrm>
                  <a:off x="1367630" y="5790878"/>
                  <a:ext cx="113794" cy="62168"/>
                </a:xfrm>
                <a:custGeom>
                  <a:avLst/>
                  <a:gdLst/>
                  <a:ahLst/>
                  <a:cxnLst/>
                  <a:rect l="l" t="t" r="r" b="b"/>
                  <a:pathLst>
                    <a:path w="1479" h="808" extrusionOk="0">
                      <a:moveTo>
                        <a:pt x="139" y="0"/>
                      </a:moveTo>
                      <a:cubicBezTo>
                        <a:pt x="89" y="0"/>
                        <a:pt x="41" y="14"/>
                        <a:pt x="0" y="45"/>
                      </a:cubicBezTo>
                      <a:cubicBezTo>
                        <a:pt x="37" y="21"/>
                        <a:pt x="79" y="10"/>
                        <a:pt x="121" y="10"/>
                      </a:cubicBezTo>
                      <a:cubicBezTo>
                        <a:pt x="197" y="10"/>
                        <a:pt x="275" y="45"/>
                        <a:pt x="329" y="98"/>
                      </a:cubicBezTo>
                      <a:cubicBezTo>
                        <a:pt x="415" y="181"/>
                        <a:pt x="456" y="300"/>
                        <a:pt x="479" y="416"/>
                      </a:cubicBezTo>
                      <a:lnTo>
                        <a:pt x="485" y="444"/>
                      </a:lnTo>
                      <a:lnTo>
                        <a:pt x="507" y="425"/>
                      </a:lnTo>
                      <a:cubicBezTo>
                        <a:pt x="564" y="377"/>
                        <a:pt x="631" y="354"/>
                        <a:pt x="696" y="354"/>
                      </a:cubicBezTo>
                      <a:cubicBezTo>
                        <a:pt x="838" y="354"/>
                        <a:pt x="973" y="460"/>
                        <a:pt x="988" y="625"/>
                      </a:cubicBezTo>
                      <a:lnTo>
                        <a:pt x="992" y="676"/>
                      </a:lnTo>
                      <a:lnTo>
                        <a:pt x="1018" y="632"/>
                      </a:lnTo>
                      <a:cubicBezTo>
                        <a:pt x="1052" y="576"/>
                        <a:pt x="1117" y="550"/>
                        <a:pt x="1183" y="550"/>
                      </a:cubicBezTo>
                      <a:cubicBezTo>
                        <a:pt x="1218" y="550"/>
                        <a:pt x="1253" y="558"/>
                        <a:pt x="1284" y="572"/>
                      </a:cubicBezTo>
                      <a:cubicBezTo>
                        <a:pt x="1379" y="616"/>
                        <a:pt x="1440" y="712"/>
                        <a:pt x="1479" y="807"/>
                      </a:cubicBezTo>
                      <a:cubicBezTo>
                        <a:pt x="1441" y="668"/>
                        <a:pt x="1329" y="523"/>
                        <a:pt x="1177" y="523"/>
                      </a:cubicBezTo>
                      <a:cubicBezTo>
                        <a:pt x="1162" y="523"/>
                        <a:pt x="1148" y="524"/>
                        <a:pt x="1133" y="527"/>
                      </a:cubicBezTo>
                      <a:cubicBezTo>
                        <a:pt x="1090" y="533"/>
                        <a:pt x="1049" y="552"/>
                        <a:pt x="1017" y="582"/>
                      </a:cubicBezTo>
                      <a:lnTo>
                        <a:pt x="1017" y="582"/>
                      </a:lnTo>
                      <a:cubicBezTo>
                        <a:pt x="988" y="421"/>
                        <a:pt x="847" y="317"/>
                        <a:pt x="699" y="317"/>
                      </a:cubicBezTo>
                      <a:cubicBezTo>
                        <a:pt x="634" y="317"/>
                        <a:pt x="567" y="337"/>
                        <a:pt x="507" y="382"/>
                      </a:cubicBezTo>
                      <a:lnTo>
                        <a:pt x="507" y="382"/>
                      </a:lnTo>
                      <a:cubicBezTo>
                        <a:pt x="480" y="269"/>
                        <a:pt x="433" y="157"/>
                        <a:pt x="345" y="79"/>
                      </a:cubicBezTo>
                      <a:cubicBezTo>
                        <a:pt x="290" y="31"/>
                        <a:pt x="213" y="0"/>
                        <a:pt x="139"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 name="Google Shape;448;p6"/>
                <p:cNvSpPr/>
                <p:nvPr>
                  <p:custDataLst>
                    <p:tags r:id="rId87"/>
                  </p:custDataLst>
                </p:nvPr>
              </p:nvSpPr>
              <p:spPr>
                <a:xfrm>
                  <a:off x="1206364" y="5841197"/>
                  <a:ext cx="90789" cy="34392"/>
                </a:xfrm>
                <a:custGeom>
                  <a:avLst/>
                  <a:gdLst/>
                  <a:ahLst/>
                  <a:cxnLst/>
                  <a:rect l="l" t="t" r="r" b="b"/>
                  <a:pathLst>
                    <a:path w="1180" h="447" extrusionOk="0">
                      <a:moveTo>
                        <a:pt x="177" y="0"/>
                      </a:moveTo>
                      <a:cubicBezTo>
                        <a:pt x="118" y="0"/>
                        <a:pt x="58" y="14"/>
                        <a:pt x="1" y="45"/>
                      </a:cubicBezTo>
                      <a:cubicBezTo>
                        <a:pt x="52" y="26"/>
                        <a:pt x="102" y="17"/>
                        <a:pt x="151" y="17"/>
                      </a:cubicBezTo>
                      <a:cubicBezTo>
                        <a:pt x="351" y="17"/>
                        <a:pt x="518" y="169"/>
                        <a:pt x="536" y="389"/>
                      </a:cubicBezTo>
                      <a:lnTo>
                        <a:pt x="561" y="338"/>
                      </a:lnTo>
                      <a:cubicBezTo>
                        <a:pt x="607" y="248"/>
                        <a:pt x="710" y="201"/>
                        <a:pt x="811" y="201"/>
                      </a:cubicBezTo>
                      <a:cubicBezTo>
                        <a:pt x="835" y="201"/>
                        <a:pt x="860" y="204"/>
                        <a:pt x="883" y="209"/>
                      </a:cubicBezTo>
                      <a:cubicBezTo>
                        <a:pt x="945" y="223"/>
                        <a:pt x="1002" y="256"/>
                        <a:pt x="1051" y="298"/>
                      </a:cubicBezTo>
                      <a:cubicBezTo>
                        <a:pt x="1102" y="340"/>
                        <a:pt x="1144" y="390"/>
                        <a:pt x="1179" y="446"/>
                      </a:cubicBezTo>
                      <a:cubicBezTo>
                        <a:pt x="1121" y="326"/>
                        <a:pt x="1022" y="218"/>
                        <a:pt x="889" y="180"/>
                      </a:cubicBezTo>
                      <a:cubicBezTo>
                        <a:pt x="861" y="172"/>
                        <a:pt x="831" y="168"/>
                        <a:pt x="801" y="168"/>
                      </a:cubicBezTo>
                      <a:cubicBezTo>
                        <a:pt x="706" y="168"/>
                        <a:pt x="610" y="208"/>
                        <a:pt x="553" y="283"/>
                      </a:cubicBezTo>
                      <a:lnTo>
                        <a:pt x="553" y="283"/>
                      </a:lnTo>
                      <a:cubicBezTo>
                        <a:pt x="503" y="113"/>
                        <a:pt x="344" y="0"/>
                        <a:pt x="177"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 name="Google Shape;449;p6"/>
                <p:cNvSpPr/>
                <p:nvPr>
                  <p:custDataLst>
                    <p:tags r:id="rId88"/>
                  </p:custDataLst>
                </p:nvPr>
              </p:nvSpPr>
              <p:spPr>
                <a:xfrm>
                  <a:off x="1139965" y="5777721"/>
                  <a:ext cx="51165" cy="33315"/>
                </a:xfrm>
                <a:custGeom>
                  <a:avLst/>
                  <a:gdLst/>
                  <a:ahLst/>
                  <a:cxnLst/>
                  <a:rect l="l" t="t" r="r" b="b"/>
                  <a:pathLst>
                    <a:path w="665" h="433" extrusionOk="0">
                      <a:moveTo>
                        <a:pt x="74" y="1"/>
                      </a:moveTo>
                      <a:cubicBezTo>
                        <a:pt x="50" y="1"/>
                        <a:pt x="25" y="5"/>
                        <a:pt x="0" y="12"/>
                      </a:cubicBezTo>
                      <a:cubicBezTo>
                        <a:pt x="19" y="8"/>
                        <a:pt x="37" y="6"/>
                        <a:pt x="54" y="6"/>
                      </a:cubicBezTo>
                      <a:cubicBezTo>
                        <a:pt x="192" y="6"/>
                        <a:pt x="309" y="124"/>
                        <a:pt x="292" y="264"/>
                      </a:cubicBezTo>
                      <a:lnTo>
                        <a:pt x="290" y="302"/>
                      </a:lnTo>
                      <a:lnTo>
                        <a:pt x="322" y="280"/>
                      </a:lnTo>
                      <a:cubicBezTo>
                        <a:pt x="359" y="254"/>
                        <a:pt x="401" y="242"/>
                        <a:pt x="443" y="242"/>
                      </a:cubicBezTo>
                      <a:cubicBezTo>
                        <a:pt x="547" y="242"/>
                        <a:pt x="647" y="317"/>
                        <a:pt x="665" y="433"/>
                      </a:cubicBezTo>
                      <a:cubicBezTo>
                        <a:pt x="655" y="304"/>
                        <a:pt x="543" y="216"/>
                        <a:pt x="424" y="216"/>
                      </a:cubicBezTo>
                      <a:cubicBezTo>
                        <a:pt x="392" y="216"/>
                        <a:pt x="359" y="222"/>
                        <a:pt x="328" y="236"/>
                      </a:cubicBezTo>
                      <a:lnTo>
                        <a:pt x="328" y="236"/>
                      </a:lnTo>
                      <a:cubicBezTo>
                        <a:pt x="316" y="102"/>
                        <a:pt x="202" y="1"/>
                        <a:pt x="74" y="1"/>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88" name="Google Shape;1288;p21"/>
              <p:cNvGrpSpPr/>
              <p:nvPr/>
            </p:nvGrpSpPr>
            <p:grpSpPr>
              <a:xfrm>
                <a:off x="413" y="4825"/>
                <a:ext cx="1065" cy="969"/>
                <a:chOff x="11038235" y="2148509"/>
                <a:chExt cx="195197" cy="191119"/>
              </a:xfrm>
            </p:grpSpPr>
            <p:sp>
              <p:nvSpPr>
                <p:cNvPr id="1289" name="Google Shape;1289;p21"/>
                <p:cNvSpPr/>
                <p:nvPr>
                  <p:custDataLst>
                    <p:tags r:id="rId70"/>
                  </p:custDataLst>
                </p:nvPr>
              </p:nvSpPr>
              <p:spPr>
                <a:xfrm>
                  <a:off x="11098941" y="2148509"/>
                  <a:ext cx="70939" cy="96944"/>
                </a:xfrm>
                <a:custGeom>
                  <a:avLst/>
                  <a:gdLst/>
                  <a:ahLst/>
                  <a:cxnLst/>
                  <a:rect l="l" t="t" r="r" b="b"/>
                  <a:pathLst>
                    <a:path w="922" h="1260" extrusionOk="0">
                      <a:moveTo>
                        <a:pt x="335" y="0"/>
                      </a:moveTo>
                      <a:cubicBezTo>
                        <a:pt x="327" y="0"/>
                        <a:pt x="319" y="1"/>
                        <a:pt x="311" y="1"/>
                      </a:cubicBezTo>
                      <a:cubicBezTo>
                        <a:pt x="210" y="9"/>
                        <a:pt x="116" y="70"/>
                        <a:pt x="68" y="159"/>
                      </a:cubicBezTo>
                      <a:cubicBezTo>
                        <a:pt x="0" y="285"/>
                        <a:pt x="27" y="440"/>
                        <a:pt x="72" y="577"/>
                      </a:cubicBezTo>
                      <a:cubicBezTo>
                        <a:pt x="139" y="786"/>
                        <a:pt x="238" y="993"/>
                        <a:pt x="370" y="1171"/>
                      </a:cubicBezTo>
                      <a:cubicBezTo>
                        <a:pt x="385" y="1190"/>
                        <a:pt x="425" y="1259"/>
                        <a:pt x="455" y="1259"/>
                      </a:cubicBezTo>
                      <a:cubicBezTo>
                        <a:pt x="456" y="1259"/>
                        <a:pt x="457" y="1259"/>
                        <a:pt x="458" y="1259"/>
                      </a:cubicBezTo>
                      <a:cubicBezTo>
                        <a:pt x="486" y="1254"/>
                        <a:pt x="486" y="1186"/>
                        <a:pt x="496" y="1160"/>
                      </a:cubicBezTo>
                      <a:cubicBezTo>
                        <a:pt x="527" y="1071"/>
                        <a:pt x="588" y="995"/>
                        <a:pt x="651" y="926"/>
                      </a:cubicBezTo>
                      <a:cubicBezTo>
                        <a:pt x="739" y="831"/>
                        <a:pt x="835" y="739"/>
                        <a:pt x="877" y="618"/>
                      </a:cubicBezTo>
                      <a:cubicBezTo>
                        <a:pt x="921" y="497"/>
                        <a:pt x="890" y="336"/>
                        <a:pt x="773" y="283"/>
                      </a:cubicBezTo>
                      <a:cubicBezTo>
                        <a:pt x="744" y="269"/>
                        <a:pt x="710" y="263"/>
                        <a:pt x="682" y="246"/>
                      </a:cubicBezTo>
                      <a:cubicBezTo>
                        <a:pt x="634" y="217"/>
                        <a:pt x="610" y="161"/>
                        <a:pt x="575" y="117"/>
                      </a:cubicBezTo>
                      <a:cubicBezTo>
                        <a:pt x="519" y="44"/>
                        <a:pt x="427" y="0"/>
                        <a:pt x="335"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1" name="Google Shape;1291;p21"/>
                <p:cNvSpPr/>
                <p:nvPr>
                  <p:custDataLst>
                    <p:tags r:id="rId71"/>
                  </p:custDataLst>
                </p:nvPr>
              </p:nvSpPr>
              <p:spPr>
                <a:xfrm>
                  <a:off x="11120868" y="2168975"/>
                  <a:ext cx="25775" cy="78710"/>
                </a:xfrm>
                <a:custGeom>
                  <a:avLst/>
                  <a:gdLst/>
                  <a:ahLst/>
                  <a:cxnLst/>
                  <a:rect l="l" t="t" r="r" b="b"/>
                  <a:pathLst>
                    <a:path w="335" h="1023" extrusionOk="0">
                      <a:moveTo>
                        <a:pt x="196" y="0"/>
                      </a:moveTo>
                      <a:lnTo>
                        <a:pt x="196" y="0"/>
                      </a:lnTo>
                      <a:cubicBezTo>
                        <a:pt x="27" y="332"/>
                        <a:pt x="1" y="695"/>
                        <a:pt x="203" y="1022"/>
                      </a:cubicBezTo>
                      <a:lnTo>
                        <a:pt x="190" y="924"/>
                      </a:lnTo>
                      <a:cubicBezTo>
                        <a:pt x="170" y="770"/>
                        <a:pt x="196" y="610"/>
                        <a:pt x="259" y="467"/>
                      </a:cubicBezTo>
                      <a:cubicBezTo>
                        <a:pt x="279" y="419"/>
                        <a:pt x="306" y="374"/>
                        <a:pt x="335" y="330"/>
                      </a:cubicBezTo>
                      <a:lnTo>
                        <a:pt x="335" y="330"/>
                      </a:lnTo>
                      <a:cubicBezTo>
                        <a:pt x="299" y="370"/>
                        <a:pt x="271" y="414"/>
                        <a:pt x="245" y="461"/>
                      </a:cubicBezTo>
                      <a:cubicBezTo>
                        <a:pt x="183" y="574"/>
                        <a:pt x="151" y="702"/>
                        <a:pt x="149" y="831"/>
                      </a:cubicBezTo>
                      <a:lnTo>
                        <a:pt x="149" y="831"/>
                      </a:lnTo>
                      <a:cubicBezTo>
                        <a:pt x="49" y="564"/>
                        <a:pt x="96" y="261"/>
                        <a:pt x="19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2" name="Google Shape;1292;p21"/>
                <p:cNvSpPr/>
                <p:nvPr>
                  <p:custDataLst>
                    <p:tags r:id="rId72"/>
                  </p:custDataLst>
                </p:nvPr>
              </p:nvSpPr>
              <p:spPr>
                <a:xfrm>
                  <a:off x="11135718" y="2211446"/>
                  <a:ext cx="97714" cy="66784"/>
                </a:xfrm>
                <a:custGeom>
                  <a:avLst/>
                  <a:gdLst/>
                  <a:ahLst/>
                  <a:cxnLst/>
                  <a:rect l="l" t="t" r="r" b="b"/>
                  <a:pathLst>
                    <a:path w="1270" h="868" extrusionOk="0">
                      <a:moveTo>
                        <a:pt x="926" y="0"/>
                      </a:moveTo>
                      <a:cubicBezTo>
                        <a:pt x="846" y="0"/>
                        <a:pt x="763" y="20"/>
                        <a:pt x="686" y="44"/>
                      </a:cubicBezTo>
                      <a:cubicBezTo>
                        <a:pt x="476" y="110"/>
                        <a:pt x="269" y="207"/>
                        <a:pt x="94" y="338"/>
                      </a:cubicBezTo>
                      <a:cubicBezTo>
                        <a:pt x="75" y="351"/>
                        <a:pt x="1" y="394"/>
                        <a:pt x="5" y="424"/>
                      </a:cubicBezTo>
                      <a:cubicBezTo>
                        <a:pt x="8" y="452"/>
                        <a:pt x="76" y="455"/>
                        <a:pt x="102" y="463"/>
                      </a:cubicBezTo>
                      <a:cubicBezTo>
                        <a:pt x="191" y="494"/>
                        <a:pt x="267" y="557"/>
                        <a:pt x="335" y="619"/>
                      </a:cubicBezTo>
                      <a:cubicBezTo>
                        <a:pt x="429" y="707"/>
                        <a:pt x="521" y="804"/>
                        <a:pt x="641" y="848"/>
                      </a:cubicBezTo>
                      <a:cubicBezTo>
                        <a:pt x="676" y="861"/>
                        <a:pt x="715" y="868"/>
                        <a:pt x="753" y="868"/>
                      </a:cubicBezTo>
                      <a:cubicBezTo>
                        <a:pt x="846" y="868"/>
                        <a:pt x="937" y="828"/>
                        <a:pt x="976" y="747"/>
                      </a:cubicBezTo>
                      <a:cubicBezTo>
                        <a:pt x="991" y="716"/>
                        <a:pt x="997" y="682"/>
                        <a:pt x="1014" y="655"/>
                      </a:cubicBezTo>
                      <a:cubicBezTo>
                        <a:pt x="1044" y="608"/>
                        <a:pt x="1100" y="583"/>
                        <a:pt x="1144" y="549"/>
                      </a:cubicBezTo>
                      <a:cubicBezTo>
                        <a:pt x="1223" y="488"/>
                        <a:pt x="1269" y="385"/>
                        <a:pt x="1262" y="285"/>
                      </a:cubicBezTo>
                      <a:cubicBezTo>
                        <a:pt x="1253" y="185"/>
                        <a:pt x="1192" y="91"/>
                        <a:pt x="1105" y="43"/>
                      </a:cubicBezTo>
                      <a:cubicBezTo>
                        <a:pt x="1050" y="12"/>
                        <a:pt x="989" y="0"/>
                        <a:pt x="926"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3" name="Google Shape;1293;p21"/>
                <p:cNvSpPr/>
                <p:nvPr>
                  <p:custDataLst>
                    <p:tags r:id="rId73"/>
                  </p:custDataLst>
                </p:nvPr>
              </p:nvSpPr>
              <p:spPr>
                <a:xfrm>
                  <a:off x="11145028" y="2220833"/>
                  <a:ext cx="62783" cy="42933"/>
                </a:xfrm>
                <a:custGeom>
                  <a:avLst/>
                  <a:gdLst/>
                  <a:ahLst/>
                  <a:cxnLst/>
                  <a:rect l="l" t="t" r="r" b="b"/>
                  <a:pathLst>
                    <a:path w="816" h="558" extrusionOk="0">
                      <a:moveTo>
                        <a:pt x="594" y="0"/>
                      </a:moveTo>
                      <a:cubicBezTo>
                        <a:pt x="543" y="0"/>
                        <a:pt x="490" y="12"/>
                        <a:pt x="442" y="27"/>
                      </a:cubicBezTo>
                      <a:cubicBezTo>
                        <a:pt x="308" y="70"/>
                        <a:pt x="173" y="132"/>
                        <a:pt x="59" y="218"/>
                      </a:cubicBezTo>
                      <a:cubicBezTo>
                        <a:pt x="48" y="226"/>
                        <a:pt x="1" y="254"/>
                        <a:pt x="4" y="273"/>
                      </a:cubicBezTo>
                      <a:cubicBezTo>
                        <a:pt x="6" y="292"/>
                        <a:pt x="49" y="292"/>
                        <a:pt x="67" y="298"/>
                      </a:cubicBezTo>
                      <a:cubicBezTo>
                        <a:pt x="122" y="319"/>
                        <a:pt x="171" y="358"/>
                        <a:pt x="215" y="398"/>
                      </a:cubicBezTo>
                      <a:cubicBezTo>
                        <a:pt x="275" y="455"/>
                        <a:pt x="335" y="516"/>
                        <a:pt x="412" y="544"/>
                      </a:cubicBezTo>
                      <a:cubicBezTo>
                        <a:pt x="434" y="553"/>
                        <a:pt x="459" y="557"/>
                        <a:pt x="484" y="557"/>
                      </a:cubicBezTo>
                      <a:cubicBezTo>
                        <a:pt x="543" y="557"/>
                        <a:pt x="602" y="532"/>
                        <a:pt x="627" y="480"/>
                      </a:cubicBezTo>
                      <a:cubicBezTo>
                        <a:pt x="636" y="460"/>
                        <a:pt x="640" y="439"/>
                        <a:pt x="652" y="421"/>
                      </a:cubicBezTo>
                      <a:cubicBezTo>
                        <a:pt x="671" y="391"/>
                        <a:pt x="706" y="375"/>
                        <a:pt x="735" y="353"/>
                      </a:cubicBezTo>
                      <a:cubicBezTo>
                        <a:pt x="786" y="314"/>
                        <a:pt x="815" y="247"/>
                        <a:pt x="810" y="183"/>
                      </a:cubicBezTo>
                      <a:cubicBezTo>
                        <a:pt x="805" y="119"/>
                        <a:pt x="766" y="58"/>
                        <a:pt x="710" y="27"/>
                      </a:cubicBezTo>
                      <a:cubicBezTo>
                        <a:pt x="674" y="8"/>
                        <a:pt x="635" y="0"/>
                        <a:pt x="594"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4" name="Google Shape;1294;p21"/>
                <p:cNvSpPr/>
                <p:nvPr>
                  <p:custDataLst>
                    <p:tags r:id="rId74"/>
                  </p:custDataLst>
                </p:nvPr>
              </p:nvSpPr>
              <p:spPr>
                <a:xfrm>
                  <a:off x="11133717" y="2235682"/>
                  <a:ext cx="78633" cy="21158"/>
                </a:xfrm>
                <a:custGeom>
                  <a:avLst/>
                  <a:gdLst/>
                  <a:ahLst/>
                  <a:cxnLst/>
                  <a:rect l="l" t="t" r="r" b="b"/>
                  <a:pathLst>
                    <a:path w="1022" h="275" extrusionOk="0">
                      <a:moveTo>
                        <a:pt x="486" y="0"/>
                      </a:moveTo>
                      <a:cubicBezTo>
                        <a:pt x="321" y="0"/>
                        <a:pt x="157" y="43"/>
                        <a:pt x="1" y="137"/>
                      </a:cubicBezTo>
                      <a:lnTo>
                        <a:pt x="99" y="126"/>
                      </a:lnTo>
                      <a:cubicBezTo>
                        <a:pt x="130" y="122"/>
                        <a:pt x="162" y="121"/>
                        <a:pt x="194" y="121"/>
                      </a:cubicBezTo>
                      <a:cubicBezTo>
                        <a:pt x="317" y="121"/>
                        <a:pt x="441" y="147"/>
                        <a:pt x="554" y="198"/>
                      </a:cubicBezTo>
                      <a:cubicBezTo>
                        <a:pt x="601" y="219"/>
                        <a:pt x="646" y="245"/>
                        <a:pt x="690" y="274"/>
                      </a:cubicBezTo>
                      <a:cubicBezTo>
                        <a:pt x="652" y="241"/>
                        <a:pt x="607" y="210"/>
                        <a:pt x="560" y="184"/>
                      </a:cubicBezTo>
                      <a:cubicBezTo>
                        <a:pt x="447" y="124"/>
                        <a:pt x="320" y="90"/>
                        <a:pt x="193" y="87"/>
                      </a:cubicBezTo>
                      <a:lnTo>
                        <a:pt x="193" y="87"/>
                      </a:lnTo>
                      <a:cubicBezTo>
                        <a:pt x="294" y="50"/>
                        <a:pt x="400" y="34"/>
                        <a:pt x="506" y="34"/>
                      </a:cubicBezTo>
                      <a:cubicBezTo>
                        <a:pt x="682" y="34"/>
                        <a:pt x="860" y="77"/>
                        <a:pt x="1022" y="141"/>
                      </a:cubicBezTo>
                      <a:cubicBezTo>
                        <a:pt x="849" y="51"/>
                        <a:pt x="667" y="0"/>
                        <a:pt x="48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5" name="Google Shape;1295;p21"/>
                <p:cNvSpPr/>
                <p:nvPr>
                  <p:custDataLst>
                    <p:tags r:id="rId75"/>
                  </p:custDataLst>
                </p:nvPr>
              </p:nvSpPr>
              <p:spPr>
                <a:xfrm>
                  <a:off x="11097325" y="2242299"/>
                  <a:ext cx="69785" cy="97329"/>
                </a:xfrm>
                <a:custGeom>
                  <a:avLst/>
                  <a:gdLst/>
                  <a:ahLst/>
                  <a:cxnLst/>
                  <a:rect l="l" t="t" r="r" b="b"/>
                  <a:pathLst>
                    <a:path w="907" h="1265" extrusionOk="0">
                      <a:moveTo>
                        <a:pt x="512" y="0"/>
                      </a:moveTo>
                      <a:cubicBezTo>
                        <a:pt x="511" y="0"/>
                        <a:pt x="511" y="0"/>
                        <a:pt x="510" y="0"/>
                      </a:cubicBezTo>
                      <a:cubicBezTo>
                        <a:pt x="481" y="4"/>
                        <a:pt x="476" y="72"/>
                        <a:pt x="465" y="97"/>
                      </a:cubicBezTo>
                      <a:cubicBezTo>
                        <a:pt x="429" y="183"/>
                        <a:pt x="363" y="255"/>
                        <a:pt x="297" y="321"/>
                      </a:cubicBezTo>
                      <a:cubicBezTo>
                        <a:pt x="204" y="409"/>
                        <a:pt x="103" y="496"/>
                        <a:pt x="51" y="614"/>
                      </a:cubicBezTo>
                      <a:cubicBezTo>
                        <a:pt x="0" y="730"/>
                        <a:pt x="21" y="893"/>
                        <a:pt x="135" y="954"/>
                      </a:cubicBezTo>
                      <a:cubicBezTo>
                        <a:pt x="163" y="969"/>
                        <a:pt x="196" y="979"/>
                        <a:pt x="224" y="997"/>
                      </a:cubicBezTo>
                      <a:cubicBezTo>
                        <a:pt x="270" y="1030"/>
                        <a:pt x="291" y="1085"/>
                        <a:pt x="323" y="1133"/>
                      </a:cubicBezTo>
                      <a:cubicBezTo>
                        <a:pt x="378" y="1213"/>
                        <a:pt x="475" y="1264"/>
                        <a:pt x="573" y="1264"/>
                      </a:cubicBezTo>
                      <a:cubicBezTo>
                        <a:pt x="575" y="1264"/>
                        <a:pt x="577" y="1264"/>
                        <a:pt x="579" y="1264"/>
                      </a:cubicBezTo>
                      <a:cubicBezTo>
                        <a:pt x="679" y="1263"/>
                        <a:pt x="777" y="1207"/>
                        <a:pt x="831" y="1123"/>
                      </a:cubicBezTo>
                      <a:cubicBezTo>
                        <a:pt x="907" y="1001"/>
                        <a:pt x="888" y="844"/>
                        <a:pt x="853" y="705"/>
                      </a:cubicBezTo>
                      <a:cubicBezTo>
                        <a:pt x="798" y="492"/>
                        <a:pt x="713" y="279"/>
                        <a:pt x="592" y="93"/>
                      </a:cubicBezTo>
                      <a:cubicBezTo>
                        <a:pt x="579" y="76"/>
                        <a:pt x="541" y="0"/>
                        <a:pt x="512"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6" name="Google Shape;1296;p21"/>
                <p:cNvSpPr/>
                <p:nvPr>
                  <p:custDataLst>
                    <p:tags r:id="rId76"/>
                  </p:custDataLst>
                </p:nvPr>
              </p:nvSpPr>
              <p:spPr>
                <a:xfrm>
                  <a:off x="11113021" y="2251686"/>
                  <a:ext cx="44933" cy="62398"/>
                </a:xfrm>
                <a:custGeom>
                  <a:avLst/>
                  <a:gdLst/>
                  <a:ahLst/>
                  <a:cxnLst/>
                  <a:rect l="l" t="t" r="r" b="b"/>
                  <a:pathLst>
                    <a:path w="584" h="811" extrusionOk="0">
                      <a:moveTo>
                        <a:pt x="329" y="0"/>
                      </a:moveTo>
                      <a:cubicBezTo>
                        <a:pt x="329" y="0"/>
                        <a:pt x="328" y="0"/>
                        <a:pt x="328" y="0"/>
                      </a:cubicBezTo>
                      <a:cubicBezTo>
                        <a:pt x="308" y="1"/>
                        <a:pt x="306" y="46"/>
                        <a:pt x="300" y="62"/>
                      </a:cubicBezTo>
                      <a:cubicBezTo>
                        <a:pt x="276" y="117"/>
                        <a:pt x="234" y="163"/>
                        <a:pt x="192" y="205"/>
                      </a:cubicBezTo>
                      <a:cubicBezTo>
                        <a:pt x="131" y="261"/>
                        <a:pt x="66" y="317"/>
                        <a:pt x="34" y="393"/>
                      </a:cubicBezTo>
                      <a:cubicBezTo>
                        <a:pt x="1" y="469"/>
                        <a:pt x="14" y="573"/>
                        <a:pt x="87" y="612"/>
                      </a:cubicBezTo>
                      <a:cubicBezTo>
                        <a:pt x="107" y="622"/>
                        <a:pt x="128" y="627"/>
                        <a:pt x="145" y="639"/>
                      </a:cubicBezTo>
                      <a:cubicBezTo>
                        <a:pt x="175" y="660"/>
                        <a:pt x="187" y="696"/>
                        <a:pt x="208" y="726"/>
                      </a:cubicBezTo>
                      <a:cubicBezTo>
                        <a:pt x="244" y="778"/>
                        <a:pt x="307" y="811"/>
                        <a:pt x="368" y="811"/>
                      </a:cubicBezTo>
                      <a:cubicBezTo>
                        <a:pt x="370" y="811"/>
                        <a:pt x="372" y="811"/>
                        <a:pt x="374" y="811"/>
                      </a:cubicBezTo>
                      <a:cubicBezTo>
                        <a:pt x="439" y="810"/>
                        <a:pt x="501" y="774"/>
                        <a:pt x="536" y="720"/>
                      </a:cubicBezTo>
                      <a:cubicBezTo>
                        <a:pt x="584" y="643"/>
                        <a:pt x="572" y="542"/>
                        <a:pt x="550" y="453"/>
                      </a:cubicBezTo>
                      <a:cubicBezTo>
                        <a:pt x="516" y="315"/>
                        <a:pt x="460" y="179"/>
                        <a:pt x="380" y="60"/>
                      </a:cubicBezTo>
                      <a:cubicBezTo>
                        <a:pt x="373" y="47"/>
                        <a:pt x="349" y="0"/>
                        <a:pt x="329"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7" name="Google Shape;1297;p21"/>
                <p:cNvSpPr/>
                <p:nvPr>
                  <p:custDataLst>
                    <p:tags r:id="rId77"/>
                  </p:custDataLst>
                </p:nvPr>
              </p:nvSpPr>
              <p:spPr>
                <a:xfrm>
                  <a:off x="11120868" y="2240068"/>
                  <a:ext cx="27545" cy="78479"/>
                </a:xfrm>
                <a:custGeom>
                  <a:avLst/>
                  <a:gdLst/>
                  <a:ahLst/>
                  <a:cxnLst/>
                  <a:rect l="l" t="t" r="r" b="b"/>
                  <a:pathLst>
                    <a:path w="358" h="1020" extrusionOk="0">
                      <a:moveTo>
                        <a:pt x="175" y="0"/>
                      </a:moveTo>
                      <a:lnTo>
                        <a:pt x="182" y="98"/>
                      </a:lnTo>
                      <a:cubicBezTo>
                        <a:pt x="193" y="253"/>
                        <a:pt x="157" y="411"/>
                        <a:pt x="85" y="549"/>
                      </a:cubicBezTo>
                      <a:cubicBezTo>
                        <a:pt x="63" y="596"/>
                        <a:pt x="32" y="641"/>
                        <a:pt x="1" y="682"/>
                      </a:cubicBezTo>
                      <a:cubicBezTo>
                        <a:pt x="39" y="644"/>
                        <a:pt x="70" y="602"/>
                        <a:pt x="99" y="557"/>
                      </a:cubicBezTo>
                      <a:cubicBezTo>
                        <a:pt x="167" y="447"/>
                        <a:pt x="207" y="321"/>
                        <a:pt x="217" y="193"/>
                      </a:cubicBezTo>
                      <a:lnTo>
                        <a:pt x="217" y="193"/>
                      </a:lnTo>
                      <a:cubicBezTo>
                        <a:pt x="300" y="464"/>
                        <a:pt x="235" y="765"/>
                        <a:pt x="118" y="1019"/>
                      </a:cubicBezTo>
                      <a:cubicBezTo>
                        <a:pt x="309" y="699"/>
                        <a:pt x="358" y="338"/>
                        <a:pt x="175"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8" name="Google Shape;1298;p21"/>
                <p:cNvSpPr/>
                <p:nvPr>
                  <p:custDataLst>
                    <p:tags r:id="rId78"/>
                  </p:custDataLst>
                </p:nvPr>
              </p:nvSpPr>
              <p:spPr>
                <a:xfrm>
                  <a:off x="11038235" y="2204983"/>
                  <a:ext cx="97945" cy="65399"/>
                </a:xfrm>
                <a:custGeom>
                  <a:avLst/>
                  <a:gdLst/>
                  <a:ahLst/>
                  <a:cxnLst/>
                  <a:rect l="l" t="t" r="r" b="b"/>
                  <a:pathLst>
                    <a:path w="1273" h="850" extrusionOk="0">
                      <a:moveTo>
                        <a:pt x="542" y="1"/>
                      </a:moveTo>
                      <a:cubicBezTo>
                        <a:pt x="463" y="1"/>
                        <a:pt x="387" y="30"/>
                        <a:pt x="345" y="96"/>
                      </a:cubicBezTo>
                      <a:cubicBezTo>
                        <a:pt x="328" y="125"/>
                        <a:pt x="318" y="156"/>
                        <a:pt x="297" y="182"/>
                      </a:cubicBezTo>
                      <a:cubicBezTo>
                        <a:pt x="262" y="227"/>
                        <a:pt x="203" y="243"/>
                        <a:pt x="154" y="273"/>
                      </a:cubicBezTo>
                      <a:cubicBezTo>
                        <a:pt x="69" y="323"/>
                        <a:pt x="11" y="420"/>
                        <a:pt x="6" y="520"/>
                      </a:cubicBezTo>
                      <a:cubicBezTo>
                        <a:pt x="1" y="620"/>
                        <a:pt x="50" y="722"/>
                        <a:pt x="131" y="781"/>
                      </a:cubicBezTo>
                      <a:cubicBezTo>
                        <a:pt x="201" y="832"/>
                        <a:pt x="287" y="849"/>
                        <a:pt x="375" y="849"/>
                      </a:cubicBezTo>
                      <a:cubicBezTo>
                        <a:pt x="432" y="849"/>
                        <a:pt x="490" y="842"/>
                        <a:pt x="545" y="832"/>
                      </a:cubicBezTo>
                      <a:cubicBezTo>
                        <a:pt x="762" y="792"/>
                        <a:pt x="980" y="721"/>
                        <a:pt x="1173" y="612"/>
                      </a:cubicBezTo>
                      <a:cubicBezTo>
                        <a:pt x="1192" y="599"/>
                        <a:pt x="1272" y="566"/>
                        <a:pt x="1270" y="535"/>
                      </a:cubicBezTo>
                      <a:cubicBezTo>
                        <a:pt x="1270" y="505"/>
                        <a:pt x="1202" y="497"/>
                        <a:pt x="1178" y="484"/>
                      </a:cubicBezTo>
                      <a:cubicBezTo>
                        <a:pt x="1095" y="443"/>
                        <a:pt x="1027" y="373"/>
                        <a:pt x="967" y="301"/>
                      </a:cubicBezTo>
                      <a:cubicBezTo>
                        <a:pt x="884" y="202"/>
                        <a:pt x="805" y="95"/>
                        <a:pt x="690" y="36"/>
                      </a:cubicBezTo>
                      <a:cubicBezTo>
                        <a:pt x="645" y="13"/>
                        <a:pt x="593" y="1"/>
                        <a:pt x="542"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9" name="Google Shape;1299;p21"/>
                <p:cNvSpPr/>
                <p:nvPr>
                  <p:custDataLst>
                    <p:tags r:id="rId79"/>
                  </p:custDataLst>
                </p:nvPr>
              </p:nvSpPr>
              <p:spPr>
                <a:xfrm>
                  <a:off x="11063856" y="2221064"/>
                  <a:ext cx="62706" cy="41932"/>
                </a:xfrm>
                <a:custGeom>
                  <a:avLst/>
                  <a:gdLst/>
                  <a:ahLst/>
                  <a:cxnLst/>
                  <a:rect l="l" t="t" r="r" b="b"/>
                  <a:pathLst>
                    <a:path w="815" h="545" extrusionOk="0">
                      <a:moveTo>
                        <a:pt x="347" y="1"/>
                      </a:moveTo>
                      <a:cubicBezTo>
                        <a:pt x="296" y="1"/>
                        <a:pt x="247" y="20"/>
                        <a:pt x="221" y="62"/>
                      </a:cubicBezTo>
                      <a:cubicBezTo>
                        <a:pt x="209" y="79"/>
                        <a:pt x="202" y="100"/>
                        <a:pt x="189" y="117"/>
                      </a:cubicBezTo>
                      <a:cubicBezTo>
                        <a:pt x="165" y="145"/>
                        <a:pt x="129" y="155"/>
                        <a:pt x="97" y="174"/>
                      </a:cubicBezTo>
                      <a:cubicBezTo>
                        <a:pt x="43" y="207"/>
                        <a:pt x="6" y="269"/>
                        <a:pt x="3" y="333"/>
                      </a:cubicBezTo>
                      <a:cubicBezTo>
                        <a:pt x="0" y="397"/>
                        <a:pt x="32" y="462"/>
                        <a:pt x="84" y="500"/>
                      </a:cubicBezTo>
                      <a:cubicBezTo>
                        <a:pt x="129" y="533"/>
                        <a:pt x="183" y="544"/>
                        <a:pt x="240" y="544"/>
                      </a:cubicBezTo>
                      <a:cubicBezTo>
                        <a:pt x="277" y="544"/>
                        <a:pt x="314" y="540"/>
                        <a:pt x="350" y="533"/>
                      </a:cubicBezTo>
                      <a:cubicBezTo>
                        <a:pt x="488" y="508"/>
                        <a:pt x="627" y="462"/>
                        <a:pt x="752" y="392"/>
                      </a:cubicBezTo>
                      <a:cubicBezTo>
                        <a:pt x="765" y="384"/>
                        <a:pt x="815" y="363"/>
                        <a:pt x="815" y="343"/>
                      </a:cubicBezTo>
                      <a:cubicBezTo>
                        <a:pt x="814" y="324"/>
                        <a:pt x="770" y="319"/>
                        <a:pt x="754" y="311"/>
                      </a:cubicBezTo>
                      <a:cubicBezTo>
                        <a:pt x="701" y="284"/>
                        <a:pt x="659" y="238"/>
                        <a:pt x="619" y="192"/>
                      </a:cubicBezTo>
                      <a:cubicBezTo>
                        <a:pt x="566" y="129"/>
                        <a:pt x="515" y="60"/>
                        <a:pt x="442" y="23"/>
                      </a:cubicBezTo>
                      <a:cubicBezTo>
                        <a:pt x="413" y="9"/>
                        <a:pt x="380" y="1"/>
                        <a:pt x="347"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0" name="Google Shape;1300;p21"/>
                <p:cNvSpPr/>
                <p:nvPr>
                  <p:custDataLst>
                    <p:tags r:id="rId80"/>
                  </p:custDataLst>
                </p:nvPr>
              </p:nvSpPr>
              <p:spPr>
                <a:xfrm>
                  <a:off x="11060394" y="2227373"/>
                  <a:ext cx="78017" cy="23467"/>
                </a:xfrm>
                <a:custGeom>
                  <a:avLst/>
                  <a:gdLst/>
                  <a:ahLst/>
                  <a:cxnLst/>
                  <a:rect l="l" t="t" r="r" b="b"/>
                  <a:pathLst>
                    <a:path w="1014" h="305" extrusionOk="0">
                      <a:moveTo>
                        <a:pt x="346" y="0"/>
                      </a:moveTo>
                      <a:cubicBezTo>
                        <a:pt x="417" y="79"/>
                        <a:pt x="506" y="141"/>
                        <a:pt x="603" y="186"/>
                      </a:cubicBezTo>
                      <a:cubicBezTo>
                        <a:pt x="671" y="216"/>
                        <a:pt x="744" y="237"/>
                        <a:pt x="819" y="248"/>
                      </a:cubicBezTo>
                      <a:lnTo>
                        <a:pt x="819" y="248"/>
                      </a:lnTo>
                      <a:cubicBezTo>
                        <a:pt x="754" y="263"/>
                        <a:pt x="689" y="269"/>
                        <a:pt x="623" y="269"/>
                      </a:cubicBezTo>
                      <a:cubicBezTo>
                        <a:pt x="408" y="269"/>
                        <a:pt x="190" y="196"/>
                        <a:pt x="1" y="93"/>
                      </a:cubicBezTo>
                      <a:lnTo>
                        <a:pt x="1" y="93"/>
                      </a:lnTo>
                      <a:cubicBezTo>
                        <a:pt x="195" y="227"/>
                        <a:pt x="407" y="305"/>
                        <a:pt x="626" y="305"/>
                      </a:cubicBezTo>
                      <a:cubicBezTo>
                        <a:pt x="754" y="305"/>
                        <a:pt x="884" y="278"/>
                        <a:pt x="1013" y="219"/>
                      </a:cubicBezTo>
                      <a:lnTo>
                        <a:pt x="916" y="219"/>
                      </a:lnTo>
                      <a:cubicBezTo>
                        <a:pt x="761" y="219"/>
                        <a:pt x="606" y="175"/>
                        <a:pt x="473" y="93"/>
                      </a:cubicBezTo>
                      <a:cubicBezTo>
                        <a:pt x="428" y="67"/>
                        <a:pt x="386" y="36"/>
                        <a:pt x="34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1" name="Google Shape;1301;p21"/>
                <p:cNvSpPr/>
                <p:nvPr>
                  <p:custDataLst>
                    <p:tags r:id="rId81"/>
                  </p:custDataLst>
                </p:nvPr>
              </p:nvSpPr>
              <p:spPr>
                <a:xfrm>
                  <a:off x="11125023" y="2237683"/>
                  <a:ext cx="22851" cy="21928"/>
                </a:xfrm>
                <a:custGeom>
                  <a:avLst/>
                  <a:gdLst/>
                  <a:ahLst/>
                  <a:cxnLst/>
                  <a:rect l="l" t="t" r="r" b="b"/>
                  <a:pathLst>
                    <a:path w="297" h="285" extrusionOk="0">
                      <a:moveTo>
                        <a:pt x="147" y="0"/>
                      </a:moveTo>
                      <a:cubicBezTo>
                        <a:pt x="143" y="0"/>
                        <a:pt x="140" y="1"/>
                        <a:pt x="136" y="1"/>
                      </a:cubicBezTo>
                      <a:cubicBezTo>
                        <a:pt x="58" y="7"/>
                        <a:pt x="0" y="77"/>
                        <a:pt x="6" y="155"/>
                      </a:cubicBezTo>
                      <a:cubicBezTo>
                        <a:pt x="13" y="229"/>
                        <a:pt x="75" y="284"/>
                        <a:pt x="147" y="284"/>
                      </a:cubicBezTo>
                      <a:cubicBezTo>
                        <a:pt x="152" y="284"/>
                        <a:pt x="156" y="284"/>
                        <a:pt x="161" y="284"/>
                      </a:cubicBezTo>
                      <a:cubicBezTo>
                        <a:pt x="239" y="277"/>
                        <a:pt x="296" y="208"/>
                        <a:pt x="290" y="130"/>
                      </a:cubicBezTo>
                      <a:cubicBezTo>
                        <a:pt x="282" y="56"/>
                        <a:pt x="220" y="0"/>
                        <a:pt x="147" y="0"/>
                      </a:cubicBezTo>
                      <a:close/>
                    </a:path>
                  </a:pathLst>
                </a:custGeom>
                <a:solidFill>
                  <a:schemeClr val="accent2">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 name="Google Shape;1288;p21"/>
              <p:cNvGrpSpPr/>
              <p:nvPr/>
            </p:nvGrpSpPr>
            <p:grpSpPr>
              <a:xfrm>
                <a:off x="2524" y="5528"/>
                <a:ext cx="1065" cy="969"/>
                <a:chOff x="11038235" y="2148509"/>
                <a:chExt cx="195197" cy="191119"/>
              </a:xfrm>
            </p:grpSpPr>
            <p:sp>
              <p:nvSpPr>
                <p:cNvPr id="8" name="Google Shape;1289;p21"/>
                <p:cNvSpPr/>
                <p:nvPr>
                  <p:custDataLst>
                    <p:tags r:id="rId58"/>
                  </p:custDataLst>
                </p:nvPr>
              </p:nvSpPr>
              <p:spPr>
                <a:xfrm>
                  <a:off x="11098941" y="2148509"/>
                  <a:ext cx="70939" cy="96944"/>
                </a:xfrm>
                <a:custGeom>
                  <a:avLst/>
                  <a:gdLst/>
                  <a:ahLst/>
                  <a:cxnLst/>
                  <a:rect l="l" t="t" r="r" b="b"/>
                  <a:pathLst>
                    <a:path w="922" h="1260" extrusionOk="0">
                      <a:moveTo>
                        <a:pt x="335" y="0"/>
                      </a:moveTo>
                      <a:cubicBezTo>
                        <a:pt x="327" y="0"/>
                        <a:pt x="319" y="1"/>
                        <a:pt x="311" y="1"/>
                      </a:cubicBezTo>
                      <a:cubicBezTo>
                        <a:pt x="210" y="9"/>
                        <a:pt x="116" y="70"/>
                        <a:pt x="68" y="159"/>
                      </a:cubicBezTo>
                      <a:cubicBezTo>
                        <a:pt x="0" y="285"/>
                        <a:pt x="27" y="440"/>
                        <a:pt x="72" y="577"/>
                      </a:cubicBezTo>
                      <a:cubicBezTo>
                        <a:pt x="139" y="786"/>
                        <a:pt x="238" y="993"/>
                        <a:pt x="370" y="1171"/>
                      </a:cubicBezTo>
                      <a:cubicBezTo>
                        <a:pt x="385" y="1190"/>
                        <a:pt x="425" y="1259"/>
                        <a:pt x="455" y="1259"/>
                      </a:cubicBezTo>
                      <a:cubicBezTo>
                        <a:pt x="456" y="1259"/>
                        <a:pt x="457" y="1259"/>
                        <a:pt x="458" y="1259"/>
                      </a:cubicBezTo>
                      <a:cubicBezTo>
                        <a:pt x="486" y="1254"/>
                        <a:pt x="486" y="1186"/>
                        <a:pt x="496" y="1160"/>
                      </a:cubicBezTo>
                      <a:cubicBezTo>
                        <a:pt x="527" y="1071"/>
                        <a:pt x="588" y="995"/>
                        <a:pt x="651" y="926"/>
                      </a:cubicBezTo>
                      <a:cubicBezTo>
                        <a:pt x="739" y="831"/>
                        <a:pt x="835" y="739"/>
                        <a:pt x="877" y="618"/>
                      </a:cubicBezTo>
                      <a:cubicBezTo>
                        <a:pt x="921" y="497"/>
                        <a:pt x="890" y="336"/>
                        <a:pt x="773" y="283"/>
                      </a:cubicBezTo>
                      <a:cubicBezTo>
                        <a:pt x="744" y="269"/>
                        <a:pt x="710" y="263"/>
                        <a:pt x="682" y="246"/>
                      </a:cubicBezTo>
                      <a:cubicBezTo>
                        <a:pt x="634" y="217"/>
                        <a:pt x="610" y="161"/>
                        <a:pt x="575" y="117"/>
                      </a:cubicBezTo>
                      <a:cubicBezTo>
                        <a:pt x="519" y="44"/>
                        <a:pt x="427" y="0"/>
                        <a:pt x="335"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 name="Google Shape;1291;p21"/>
                <p:cNvSpPr/>
                <p:nvPr>
                  <p:custDataLst>
                    <p:tags r:id="rId59"/>
                  </p:custDataLst>
                </p:nvPr>
              </p:nvSpPr>
              <p:spPr>
                <a:xfrm>
                  <a:off x="11120868" y="2168975"/>
                  <a:ext cx="25775" cy="78710"/>
                </a:xfrm>
                <a:custGeom>
                  <a:avLst/>
                  <a:gdLst/>
                  <a:ahLst/>
                  <a:cxnLst/>
                  <a:rect l="l" t="t" r="r" b="b"/>
                  <a:pathLst>
                    <a:path w="335" h="1023" extrusionOk="0">
                      <a:moveTo>
                        <a:pt x="196" y="0"/>
                      </a:moveTo>
                      <a:lnTo>
                        <a:pt x="196" y="0"/>
                      </a:lnTo>
                      <a:cubicBezTo>
                        <a:pt x="27" y="332"/>
                        <a:pt x="1" y="695"/>
                        <a:pt x="203" y="1022"/>
                      </a:cubicBezTo>
                      <a:lnTo>
                        <a:pt x="190" y="924"/>
                      </a:lnTo>
                      <a:cubicBezTo>
                        <a:pt x="170" y="770"/>
                        <a:pt x="196" y="610"/>
                        <a:pt x="259" y="467"/>
                      </a:cubicBezTo>
                      <a:cubicBezTo>
                        <a:pt x="279" y="419"/>
                        <a:pt x="306" y="374"/>
                        <a:pt x="335" y="330"/>
                      </a:cubicBezTo>
                      <a:lnTo>
                        <a:pt x="335" y="330"/>
                      </a:lnTo>
                      <a:cubicBezTo>
                        <a:pt x="299" y="370"/>
                        <a:pt x="271" y="414"/>
                        <a:pt x="245" y="461"/>
                      </a:cubicBezTo>
                      <a:cubicBezTo>
                        <a:pt x="183" y="574"/>
                        <a:pt x="151" y="702"/>
                        <a:pt x="149" y="831"/>
                      </a:cubicBezTo>
                      <a:lnTo>
                        <a:pt x="149" y="831"/>
                      </a:lnTo>
                      <a:cubicBezTo>
                        <a:pt x="49" y="564"/>
                        <a:pt x="96" y="261"/>
                        <a:pt x="19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 name="Google Shape;1292;p21"/>
                <p:cNvSpPr/>
                <p:nvPr>
                  <p:custDataLst>
                    <p:tags r:id="rId60"/>
                  </p:custDataLst>
                </p:nvPr>
              </p:nvSpPr>
              <p:spPr>
                <a:xfrm>
                  <a:off x="11135718" y="2211446"/>
                  <a:ext cx="97714" cy="66784"/>
                </a:xfrm>
                <a:custGeom>
                  <a:avLst/>
                  <a:gdLst/>
                  <a:ahLst/>
                  <a:cxnLst/>
                  <a:rect l="l" t="t" r="r" b="b"/>
                  <a:pathLst>
                    <a:path w="1270" h="868" extrusionOk="0">
                      <a:moveTo>
                        <a:pt x="926" y="0"/>
                      </a:moveTo>
                      <a:cubicBezTo>
                        <a:pt x="846" y="0"/>
                        <a:pt x="763" y="20"/>
                        <a:pt x="686" y="44"/>
                      </a:cubicBezTo>
                      <a:cubicBezTo>
                        <a:pt x="476" y="110"/>
                        <a:pt x="269" y="207"/>
                        <a:pt x="94" y="338"/>
                      </a:cubicBezTo>
                      <a:cubicBezTo>
                        <a:pt x="75" y="351"/>
                        <a:pt x="1" y="394"/>
                        <a:pt x="5" y="424"/>
                      </a:cubicBezTo>
                      <a:cubicBezTo>
                        <a:pt x="8" y="452"/>
                        <a:pt x="76" y="455"/>
                        <a:pt x="102" y="463"/>
                      </a:cubicBezTo>
                      <a:cubicBezTo>
                        <a:pt x="191" y="494"/>
                        <a:pt x="267" y="557"/>
                        <a:pt x="335" y="619"/>
                      </a:cubicBezTo>
                      <a:cubicBezTo>
                        <a:pt x="429" y="707"/>
                        <a:pt x="521" y="804"/>
                        <a:pt x="641" y="848"/>
                      </a:cubicBezTo>
                      <a:cubicBezTo>
                        <a:pt x="676" y="861"/>
                        <a:pt x="715" y="868"/>
                        <a:pt x="753" y="868"/>
                      </a:cubicBezTo>
                      <a:cubicBezTo>
                        <a:pt x="846" y="868"/>
                        <a:pt x="937" y="828"/>
                        <a:pt x="976" y="747"/>
                      </a:cubicBezTo>
                      <a:cubicBezTo>
                        <a:pt x="991" y="716"/>
                        <a:pt x="997" y="682"/>
                        <a:pt x="1014" y="655"/>
                      </a:cubicBezTo>
                      <a:cubicBezTo>
                        <a:pt x="1044" y="608"/>
                        <a:pt x="1100" y="583"/>
                        <a:pt x="1144" y="549"/>
                      </a:cubicBezTo>
                      <a:cubicBezTo>
                        <a:pt x="1223" y="488"/>
                        <a:pt x="1269" y="385"/>
                        <a:pt x="1262" y="285"/>
                      </a:cubicBezTo>
                      <a:cubicBezTo>
                        <a:pt x="1253" y="185"/>
                        <a:pt x="1192" y="91"/>
                        <a:pt x="1105" y="43"/>
                      </a:cubicBezTo>
                      <a:cubicBezTo>
                        <a:pt x="1050" y="12"/>
                        <a:pt x="989" y="0"/>
                        <a:pt x="926"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 name="Google Shape;1293;p21"/>
                <p:cNvSpPr/>
                <p:nvPr>
                  <p:custDataLst>
                    <p:tags r:id="rId61"/>
                  </p:custDataLst>
                </p:nvPr>
              </p:nvSpPr>
              <p:spPr>
                <a:xfrm>
                  <a:off x="11145028" y="2220833"/>
                  <a:ext cx="62783" cy="42933"/>
                </a:xfrm>
                <a:custGeom>
                  <a:avLst/>
                  <a:gdLst/>
                  <a:ahLst/>
                  <a:cxnLst/>
                  <a:rect l="l" t="t" r="r" b="b"/>
                  <a:pathLst>
                    <a:path w="816" h="558" extrusionOk="0">
                      <a:moveTo>
                        <a:pt x="594" y="0"/>
                      </a:moveTo>
                      <a:cubicBezTo>
                        <a:pt x="543" y="0"/>
                        <a:pt x="490" y="12"/>
                        <a:pt x="442" y="27"/>
                      </a:cubicBezTo>
                      <a:cubicBezTo>
                        <a:pt x="308" y="70"/>
                        <a:pt x="173" y="132"/>
                        <a:pt x="59" y="218"/>
                      </a:cubicBezTo>
                      <a:cubicBezTo>
                        <a:pt x="48" y="226"/>
                        <a:pt x="1" y="254"/>
                        <a:pt x="4" y="273"/>
                      </a:cubicBezTo>
                      <a:cubicBezTo>
                        <a:pt x="6" y="292"/>
                        <a:pt x="49" y="292"/>
                        <a:pt x="67" y="298"/>
                      </a:cubicBezTo>
                      <a:cubicBezTo>
                        <a:pt x="122" y="319"/>
                        <a:pt x="171" y="358"/>
                        <a:pt x="215" y="398"/>
                      </a:cubicBezTo>
                      <a:cubicBezTo>
                        <a:pt x="275" y="455"/>
                        <a:pt x="335" y="516"/>
                        <a:pt x="412" y="544"/>
                      </a:cubicBezTo>
                      <a:cubicBezTo>
                        <a:pt x="434" y="553"/>
                        <a:pt x="459" y="557"/>
                        <a:pt x="484" y="557"/>
                      </a:cubicBezTo>
                      <a:cubicBezTo>
                        <a:pt x="543" y="557"/>
                        <a:pt x="602" y="532"/>
                        <a:pt x="627" y="480"/>
                      </a:cubicBezTo>
                      <a:cubicBezTo>
                        <a:pt x="636" y="460"/>
                        <a:pt x="640" y="439"/>
                        <a:pt x="652" y="421"/>
                      </a:cubicBezTo>
                      <a:cubicBezTo>
                        <a:pt x="671" y="391"/>
                        <a:pt x="706" y="375"/>
                        <a:pt x="735" y="353"/>
                      </a:cubicBezTo>
                      <a:cubicBezTo>
                        <a:pt x="786" y="314"/>
                        <a:pt x="815" y="247"/>
                        <a:pt x="810" y="183"/>
                      </a:cubicBezTo>
                      <a:cubicBezTo>
                        <a:pt x="805" y="119"/>
                        <a:pt x="766" y="58"/>
                        <a:pt x="710" y="27"/>
                      </a:cubicBezTo>
                      <a:cubicBezTo>
                        <a:pt x="674" y="8"/>
                        <a:pt x="635" y="0"/>
                        <a:pt x="594"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 name="Google Shape;1294;p21"/>
                <p:cNvSpPr/>
                <p:nvPr>
                  <p:custDataLst>
                    <p:tags r:id="rId62"/>
                  </p:custDataLst>
                </p:nvPr>
              </p:nvSpPr>
              <p:spPr>
                <a:xfrm>
                  <a:off x="11133717" y="2235682"/>
                  <a:ext cx="78633" cy="21158"/>
                </a:xfrm>
                <a:custGeom>
                  <a:avLst/>
                  <a:gdLst/>
                  <a:ahLst/>
                  <a:cxnLst/>
                  <a:rect l="l" t="t" r="r" b="b"/>
                  <a:pathLst>
                    <a:path w="1022" h="275" extrusionOk="0">
                      <a:moveTo>
                        <a:pt x="486" y="0"/>
                      </a:moveTo>
                      <a:cubicBezTo>
                        <a:pt x="321" y="0"/>
                        <a:pt x="157" y="43"/>
                        <a:pt x="1" y="137"/>
                      </a:cubicBezTo>
                      <a:lnTo>
                        <a:pt x="99" y="126"/>
                      </a:lnTo>
                      <a:cubicBezTo>
                        <a:pt x="130" y="122"/>
                        <a:pt x="162" y="121"/>
                        <a:pt x="194" y="121"/>
                      </a:cubicBezTo>
                      <a:cubicBezTo>
                        <a:pt x="317" y="121"/>
                        <a:pt x="441" y="147"/>
                        <a:pt x="554" y="198"/>
                      </a:cubicBezTo>
                      <a:cubicBezTo>
                        <a:pt x="601" y="219"/>
                        <a:pt x="646" y="245"/>
                        <a:pt x="690" y="274"/>
                      </a:cubicBezTo>
                      <a:cubicBezTo>
                        <a:pt x="652" y="241"/>
                        <a:pt x="607" y="210"/>
                        <a:pt x="560" y="184"/>
                      </a:cubicBezTo>
                      <a:cubicBezTo>
                        <a:pt x="447" y="124"/>
                        <a:pt x="320" y="90"/>
                        <a:pt x="193" y="87"/>
                      </a:cubicBezTo>
                      <a:lnTo>
                        <a:pt x="193" y="87"/>
                      </a:lnTo>
                      <a:cubicBezTo>
                        <a:pt x="294" y="50"/>
                        <a:pt x="400" y="34"/>
                        <a:pt x="506" y="34"/>
                      </a:cubicBezTo>
                      <a:cubicBezTo>
                        <a:pt x="682" y="34"/>
                        <a:pt x="860" y="77"/>
                        <a:pt x="1022" y="141"/>
                      </a:cubicBezTo>
                      <a:cubicBezTo>
                        <a:pt x="849" y="51"/>
                        <a:pt x="667" y="0"/>
                        <a:pt x="48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1295;p21"/>
                <p:cNvSpPr/>
                <p:nvPr>
                  <p:custDataLst>
                    <p:tags r:id="rId63"/>
                  </p:custDataLst>
                </p:nvPr>
              </p:nvSpPr>
              <p:spPr>
                <a:xfrm>
                  <a:off x="11097325" y="2242299"/>
                  <a:ext cx="69785" cy="97329"/>
                </a:xfrm>
                <a:custGeom>
                  <a:avLst/>
                  <a:gdLst/>
                  <a:ahLst/>
                  <a:cxnLst/>
                  <a:rect l="l" t="t" r="r" b="b"/>
                  <a:pathLst>
                    <a:path w="907" h="1265" extrusionOk="0">
                      <a:moveTo>
                        <a:pt x="512" y="0"/>
                      </a:moveTo>
                      <a:cubicBezTo>
                        <a:pt x="511" y="0"/>
                        <a:pt x="511" y="0"/>
                        <a:pt x="510" y="0"/>
                      </a:cubicBezTo>
                      <a:cubicBezTo>
                        <a:pt x="481" y="4"/>
                        <a:pt x="476" y="72"/>
                        <a:pt x="465" y="97"/>
                      </a:cubicBezTo>
                      <a:cubicBezTo>
                        <a:pt x="429" y="183"/>
                        <a:pt x="363" y="255"/>
                        <a:pt x="297" y="321"/>
                      </a:cubicBezTo>
                      <a:cubicBezTo>
                        <a:pt x="204" y="409"/>
                        <a:pt x="103" y="496"/>
                        <a:pt x="51" y="614"/>
                      </a:cubicBezTo>
                      <a:cubicBezTo>
                        <a:pt x="0" y="730"/>
                        <a:pt x="21" y="893"/>
                        <a:pt x="135" y="954"/>
                      </a:cubicBezTo>
                      <a:cubicBezTo>
                        <a:pt x="163" y="969"/>
                        <a:pt x="196" y="979"/>
                        <a:pt x="224" y="997"/>
                      </a:cubicBezTo>
                      <a:cubicBezTo>
                        <a:pt x="270" y="1030"/>
                        <a:pt x="291" y="1085"/>
                        <a:pt x="323" y="1133"/>
                      </a:cubicBezTo>
                      <a:cubicBezTo>
                        <a:pt x="378" y="1213"/>
                        <a:pt x="475" y="1264"/>
                        <a:pt x="573" y="1264"/>
                      </a:cubicBezTo>
                      <a:cubicBezTo>
                        <a:pt x="575" y="1264"/>
                        <a:pt x="577" y="1264"/>
                        <a:pt x="579" y="1264"/>
                      </a:cubicBezTo>
                      <a:cubicBezTo>
                        <a:pt x="679" y="1263"/>
                        <a:pt x="777" y="1207"/>
                        <a:pt x="831" y="1123"/>
                      </a:cubicBezTo>
                      <a:cubicBezTo>
                        <a:pt x="907" y="1001"/>
                        <a:pt x="888" y="844"/>
                        <a:pt x="853" y="705"/>
                      </a:cubicBezTo>
                      <a:cubicBezTo>
                        <a:pt x="798" y="492"/>
                        <a:pt x="713" y="279"/>
                        <a:pt x="592" y="93"/>
                      </a:cubicBezTo>
                      <a:cubicBezTo>
                        <a:pt x="579" y="76"/>
                        <a:pt x="541" y="0"/>
                        <a:pt x="512"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 name="Google Shape;1296;p21"/>
                <p:cNvSpPr/>
                <p:nvPr>
                  <p:custDataLst>
                    <p:tags r:id="rId64"/>
                  </p:custDataLst>
                </p:nvPr>
              </p:nvSpPr>
              <p:spPr>
                <a:xfrm>
                  <a:off x="11113021" y="2251686"/>
                  <a:ext cx="44933" cy="62398"/>
                </a:xfrm>
                <a:custGeom>
                  <a:avLst/>
                  <a:gdLst/>
                  <a:ahLst/>
                  <a:cxnLst/>
                  <a:rect l="l" t="t" r="r" b="b"/>
                  <a:pathLst>
                    <a:path w="584" h="811" extrusionOk="0">
                      <a:moveTo>
                        <a:pt x="329" y="0"/>
                      </a:moveTo>
                      <a:cubicBezTo>
                        <a:pt x="329" y="0"/>
                        <a:pt x="328" y="0"/>
                        <a:pt x="328" y="0"/>
                      </a:cubicBezTo>
                      <a:cubicBezTo>
                        <a:pt x="308" y="1"/>
                        <a:pt x="306" y="46"/>
                        <a:pt x="300" y="62"/>
                      </a:cubicBezTo>
                      <a:cubicBezTo>
                        <a:pt x="276" y="117"/>
                        <a:pt x="234" y="163"/>
                        <a:pt x="192" y="205"/>
                      </a:cubicBezTo>
                      <a:cubicBezTo>
                        <a:pt x="131" y="261"/>
                        <a:pt x="66" y="317"/>
                        <a:pt x="34" y="393"/>
                      </a:cubicBezTo>
                      <a:cubicBezTo>
                        <a:pt x="1" y="469"/>
                        <a:pt x="14" y="573"/>
                        <a:pt x="87" y="612"/>
                      </a:cubicBezTo>
                      <a:cubicBezTo>
                        <a:pt x="107" y="622"/>
                        <a:pt x="128" y="627"/>
                        <a:pt x="145" y="639"/>
                      </a:cubicBezTo>
                      <a:cubicBezTo>
                        <a:pt x="175" y="660"/>
                        <a:pt x="187" y="696"/>
                        <a:pt x="208" y="726"/>
                      </a:cubicBezTo>
                      <a:cubicBezTo>
                        <a:pt x="244" y="778"/>
                        <a:pt x="307" y="811"/>
                        <a:pt x="368" y="811"/>
                      </a:cubicBezTo>
                      <a:cubicBezTo>
                        <a:pt x="370" y="811"/>
                        <a:pt x="372" y="811"/>
                        <a:pt x="374" y="811"/>
                      </a:cubicBezTo>
                      <a:cubicBezTo>
                        <a:pt x="439" y="810"/>
                        <a:pt x="501" y="774"/>
                        <a:pt x="536" y="720"/>
                      </a:cubicBezTo>
                      <a:cubicBezTo>
                        <a:pt x="584" y="643"/>
                        <a:pt x="572" y="542"/>
                        <a:pt x="550" y="453"/>
                      </a:cubicBezTo>
                      <a:cubicBezTo>
                        <a:pt x="516" y="315"/>
                        <a:pt x="460" y="179"/>
                        <a:pt x="380" y="60"/>
                      </a:cubicBezTo>
                      <a:cubicBezTo>
                        <a:pt x="373" y="47"/>
                        <a:pt x="349" y="0"/>
                        <a:pt x="329"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 name="Google Shape;1297;p21"/>
                <p:cNvSpPr/>
                <p:nvPr>
                  <p:custDataLst>
                    <p:tags r:id="rId65"/>
                  </p:custDataLst>
                </p:nvPr>
              </p:nvSpPr>
              <p:spPr>
                <a:xfrm>
                  <a:off x="11120868" y="2240068"/>
                  <a:ext cx="27545" cy="78479"/>
                </a:xfrm>
                <a:custGeom>
                  <a:avLst/>
                  <a:gdLst/>
                  <a:ahLst/>
                  <a:cxnLst/>
                  <a:rect l="l" t="t" r="r" b="b"/>
                  <a:pathLst>
                    <a:path w="358" h="1020" extrusionOk="0">
                      <a:moveTo>
                        <a:pt x="175" y="0"/>
                      </a:moveTo>
                      <a:lnTo>
                        <a:pt x="182" y="98"/>
                      </a:lnTo>
                      <a:cubicBezTo>
                        <a:pt x="193" y="253"/>
                        <a:pt x="157" y="411"/>
                        <a:pt x="85" y="549"/>
                      </a:cubicBezTo>
                      <a:cubicBezTo>
                        <a:pt x="63" y="596"/>
                        <a:pt x="32" y="641"/>
                        <a:pt x="1" y="682"/>
                      </a:cubicBezTo>
                      <a:cubicBezTo>
                        <a:pt x="39" y="644"/>
                        <a:pt x="70" y="602"/>
                        <a:pt x="99" y="557"/>
                      </a:cubicBezTo>
                      <a:cubicBezTo>
                        <a:pt x="167" y="447"/>
                        <a:pt x="207" y="321"/>
                        <a:pt x="217" y="193"/>
                      </a:cubicBezTo>
                      <a:lnTo>
                        <a:pt x="217" y="193"/>
                      </a:lnTo>
                      <a:cubicBezTo>
                        <a:pt x="300" y="464"/>
                        <a:pt x="235" y="765"/>
                        <a:pt x="118" y="1019"/>
                      </a:cubicBezTo>
                      <a:cubicBezTo>
                        <a:pt x="309" y="699"/>
                        <a:pt x="358" y="338"/>
                        <a:pt x="175"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1298;p21"/>
                <p:cNvSpPr/>
                <p:nvPr>
                  <p:custDataLst>
                    <p:tags r:id="rId66"/>
                  </p:custDataLst>
                </p:nvPr>
              </p:nvSpPr>
              <p:spPr>
                <a:xfrm>
                  <a:off x="11038235" y="2204983"/>
                  <a:ext cx="97945" cy="65399"/>
                </a:xfrm>
                <a:custGeom>
                  <a:avLst/>
                  <a:gdLst/>
                  <a:ahLst/>
                  <a:cxnLst/>
                  <a:rect l="l" t="t" r="r" b="b"/>
                  <a:pathLst>
                    <a:path w="1273" h="850" extrusionOk="0">
                      <a:moveTo>
                        <a:pt x="542" y="1"/>
                      </a:moveTo>
                      <a:cubicBezTo>
                        <a:pt x="463" y="1"/>
                        <a:pt x="387" y="30"/>
                        <a:pt x="345" y="96"/>
                      </a:cubicBezTo>
                      <a:cubicBezTo>
                        <a:pt x="328" y="125"/>
                        <a:pt x="318" y="156"/>
                        <a:pt x="297" y="182"/>
                      </a:cubicBezTo>
                      <a:cubicBezTo>
                        <a:pt x="262" y="227"/>
                        <a:pt x="203" y="243"/>
                        <a:pt x="154" y="273"/>
                      </a:cubicBezTo>
                      <a:cubicBezTo>
                        <a:pt x="69" y="323"/>
                        <a:pt x="11" y="420"/>
                        <a:pt x="6" y="520"/>
                      </a:cubicBezTo>
                      <a:cubicBezTo>
                        <a:pt x="1" y="620"/>
                        <a:pt x="50" y="722"/>
                        <a:pt x="131" y="781"/>
                      </a:cubicBezTo>
                      <a:cubicBezTo>
                        <a:pt x="201" y="832"/>
                        <a:pt x="287" y="849"/>
                        <a:pt x="375" y="849"/>
                      </a:cubicBezTo>
                      <a:cubicBezTo>
                        <a:pt x="432" y="849"/>
                        <a:pt x="490" y="842"/>
                        <a:pt x="545" y="832"/>
                      </a:cubicBezTo>
                      <a:cubicBezTo>
                        <a:pt x="762" y="792"/>
                        <a:pt x="980" y="721"/>
                        <a:pt x="1173" y="612"/>
                      </a:cubicBezTo>
                      <a:cubicBezTo>
                        <a:pt x="1192" y="599"/>
                        <a:pt x="1272" y="566"/>
                        <a:pt x="1270" y="535"/>
                      </a:cubicBezTo>
                      <a:cubicBezTo>
                        <a:pt x="1270" y="505"/>
                        <a:pt x="1202" y="497"/>
                        <a:pt x="1178" y="484"/>
                      </a:cubicBezTo>
                      <a:cubicBezTo>
                        <a:pt x="1095" y="443"/>
                        <a:pt x="1027" y="373"/>
                        <a:pt x="967" y="301"/>
                      </a:cubicBezTo>
                      <a:cubicBezTo>
                        <a:pt x="884" y="202"/>
                        <a:pt x="805" y="95"/>
                        <a:pt x="690" y="36"/>
                      </a:cubicBezTo>
                      <a:cubicBezTo>
                        <a:pt x="645" y="13"/>
                        <a:pt x="593" y="1"/>
                        <a:pt x="542"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 name="Google Shape;1299;p21"/>
                <p:cNvSpPr/>
                <p:nvPr>
                  <p:custDataLst>
                    <p:tags r:id="rId67"/>
                  </p:custDataLst>
                </p:nvPr>
              </p:nvSpPr>
              <p:spPr>
                <a:xfrm>
                  <a:off x="11063856" y="2221064"/>
                  <a:ext cx="62706" cy="41932"/>
                </a:xfrm>
                <a:custGeom>
                  <a:avLst/>
                  <a:gdLst/>
                  <a:ahLst/>
                  <a:cxnLst/>
                  <a:rect l="l" t="t" r="r" b="b"/>
                  <a:pathLst>
                    <a:path w="815" h="545" extrusionOk="0">
                      <a:moveTo>
                        <a:pt x="347" y="1"/>
                      </a:moveTo>
                      <a:cubicBezTo>
                        <a:pt x="296" y="1"/>
                        <a:pt x="247" y="20"/>
                        <a:pt x="221" y="62"/>
                      </a:cubicBezTo>
                      <a:cubicBezTo>
                        <a:pt x="209" y="79"/>
                        <a:pt x="202" y="100"/>
                        <a:pt x="189" y="117"/>
                      </a:cubicBezTo>
                      <a:cubicBezTo>
                        <a:pt x="165" y="145"/>
                        <a:pt x="129" y="155"/>
                        <a:pt x="97" y="174"/>
                      </a:cubicBezTo>
                      <a:cubicBezTo>
                        <a:pt x="43" y="207"/>
                        <a:pt x="6" y="269"/>
                        <a:pt x="3" y="333"/>
                      </a:cubicBezTo>
                      <a:cubicBezTo>
                        <a:pt x="0" y="397"/>
                        <a:pt x="32" y="462"/>
                        <a:pt x="84" y="500"/>
                      </a:cubicBezTo>
                      <a:cubicBezTo>
                        <a:pt x="129" y="533"/>
                        <a:pt x="183" y="544"/>
                        <a:pt x="240" y="544"/>
                      </a:cubicBezTo>
                      <a:cubicBezTo>
                        <a:pt x="277" y="544"/>
                        <a:pt x="314" y="540"/>
                        <a:pt x="350" y="533"/>
                      </a:cubicBezTo>
                      <a:cubicBezTo>
                        <a:pt x="488" y="508"/>
                        <a:pt x="627" y="462"/>
                        <a:pt x="752" y="392"/>
                      </a:cubicBezTo>
                      <a:cubicBezTo>
                        <a:pt x="765" y="384"/>
                        <a:pt x="815" y="363"/>
                        <a:pt x="815" y="343"/>
                      </a:cubicBezTo>
                      <a:cubicBezTo>
                        <a:pt x="814" y="324"/>
                        <a:pt x="770" y="319"/>
                        <a:pt x="754" y="311"/>
                      </a:cubicBezTo>
                      <a:cubicBezTo>
                        <a:pt x="701" y="284"/>
                        <a:pt x="659" y="238"/>
                        <a:pt x="619" y="192"/>
                      </a:cubicBezTo>
                      <a:cubicBezTo>
                        <a:pt x="566" y="129"/>
                        <a:pt x="515" y="60"/>
                        <a:pt x="442" y="23"/>
                      </a:cubicBezTo>
                      <a:cubicBezTo>
                        <a:pt x="413" y="9"/>
                        <a:pt x="380" y="1"/>
                        <a:pt x="347"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 name="Google Shape;1300;p21"/>
                <p:cNvSpPr/>
                <p:nvPr>
                  <p:custDataLst>
                    <p:tags r:id="rId68"/>
                  </p:custDataLst>
                </p:nvPr>
              </p:nvSpPr>
              <p:spPr>
                <a:xfrm>
                  <a:off x="11060394" y="2227373"/>
                  <a:ext cx="78017" cy="23467"/>
                </a:xfrm>
                <a:custGeom>
                  <a:avLst/>
                  <a:gdLst/>
                  <a:ahLst/>
                  <a:cxnLst/>
                  <a:rect l="l" t="t" r="r" b="b"/>
                  <a:pathLst>
                    <a:path w="1014" h="305" extrusionOk="0">
                      <a:moveTo>
                        <a:pt x="346" y="0"/>
                      </a:moveTo>
                      <a:cubicBezTo>
                        <a:pt x="417" y="79"/>
                        <a:pt x="506" y="141"/>
                        <a:pt x="603" y="186"/>
                      </a:cubicBezTo>
                      <a:cubicBezTo>
                        <a:pt x="671" y="216"/>
                        <a:pt x="744" y="237"/>
                        <a:pt x="819" y="248"/>
                      </a:cubicBezTo>
                      <a:lnTo>
                        <a:pt x="819" y="248"/>
                      </a:lnTo>
                      <a:cubicBezTo>
                        <a:pt x="754" y="263"/>
                        <a:pt x="689" y="269"/>
                        <a:pt x="623" y="269"/>
                      </a:cubicBezTo>
                      <a:cubicBezTo>
                        <a:pt x="408" y="269"/>
                        <a:pt x="190" y="196"/>
                        <a:pt x="1" y="93"/>
                      </a:cubicBezTo>
                      <a:lnTo>
                        <a:pt x="1" y="93"/>
                      </a:lnTo>
                      <a:cubicBezTo>
                        <a:pt x="195" y="227"/>
                        <a:pt x="407" y="305"/>
                        <a:pt x="626" y="305"/>
                      </a:cubicBezTo>
                      <a:cubicBezTo>
                        <a:pt x="754" y="305"/>
                        <a:pt x="884" y="278"/>
                        <a:pt x="1013" y="219"/>
                      </a:cubicBezTo>
                      <a:lnTo>
                        <a:pt x="916" y="219"/>
                      </a:lnTo>
                      <a:cubicBezTo>
                        <a:pt x="761" y="219"/>
                        <a:pt x="606" y="175"/>
                        <a:pt x="473" y="93"/>
                      </a:cubicBezTo>
                      <a:cubicBezTo>
                        <a:pt x="428" y="67"/>
                        <a:pt x="386" y="36"/>
                        <a:pt x="34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 name="Google Shape;1301;p21"/>
                <p:cNvSpPr/>
                <p:nvPr>
                  <p:custDataLst>
                    <p:tags r:id="rId69"/>
                  </p:custDataLst>
                </p:nvPr>
              </p:nvSpPr>
              <p:spPr>
                <a:xfrm>
                  <a:off x="11125023" y="2237683"/>
                  <a:ext cx="22851" cy="21928"/>
                </a:xfrm>
                <a:custGeom>
                  <a:avLst/>
                  <a:gdLst/>
                  <a:ahLst/>
                  <a:cxnLst/>
                  <a:rect l="l" t="t" r="r" b="b"/>
                  <a:pathLst>
                    <a:path w="297" h="285" extrusionOk="0">
                      <a:moveTo>
                        <a:pt x="147" y="0"/>
                      </a:moveTo>
                      <a:cubicBezTo>
                        <a:pt x="143" y="0"/>
                        <a:pt x="140" y="1"/>
                        <a:pt x="136" y="1"/>
                      </a:cubicBezTo>
                      <a:cubicBezTo>
                        <a:pt x="58" y="7"/>
                        <a:pt x="0" y="77"/>
                        <a:pt x="6" y="155"/>
                      </a:cubicBezTo>
                      <a:cubicBezTo>
                        <a:pt x="13" y="229"/>
                        <a:pt x="75" y="284"/>
                        <a:pt x="147" y="284"/>
                      </a:cubicBezTo>
                      <a:cubicBezTo>
                        <a:pt x="152" y="284"/>
                        <a:pt x="156" y="284"/>
                        <a:pt x="161" y="284"/>
                      </a:cubicBezTo>
                      <a:cubicBezTo>
                        <a:pt x="239" y="277"/>
                        <a:pt x="296" y="208"/>
                        <a:pt x="290" y="130"/>
                      </a:cubicBezTo>
                      <a:cubicBezTo>
                        <a:pt x="282" y="56"/>
                        <a:pt x="220" y="0"/>
                        <a:pt x="147" y="0"/>
                      </a:cubicBezTo>
                      <a:close/>
                    </a:path>
                  </a:pathLst>
                </a:custGeom>
                <a:solidFill>
                  <a:schemeClr val="accent2">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86" name="组合 85"/>
            <p:cNvGrpSpPr/>
            <p:nvPr/>
          </p:nvGrpSpPr>
          <p:grpSpPr>
            <a:xfrm flipH="1">
              <a:off x="9208" y="5441"/>
              <a:ext cx="4958" cy="2448"/>
              <a:chOff x="234" y="4615"/>
              <a:chExt cx="6632" cy="3274"/>
            </a:xfrm>
          </p:grpSpPr>
          <p:grpSp>
            <p:nvGrpSpPr>
              <p:cNvPr id="87" name="Google Shape;442;p6"/>
              <p:cNvGrpSpPr/>
              <p:nvPr/>
            </p:nvGrpSpPr>
            <p:grpSpPr>
              <a:xfrm>
                <a:off x="234" y="4615"/>
                <a:ext cx="6633" cy="3274"/>
                <a:chOff x="1115959" y="5637075"/>
                <a:chExt cx="490031" cy="258365"/>
              </a:xfrm>
            </p:grpSpPr>
            <p:sp>
              <p:nvSpPr>
                <p:cNvPr id="88" name="Google Shape;443;p6"/>
                <p:cNvSpPr/>
                <p:nvPr>
                  <p:custDataLst>
                    <p:tags r:id="rId51"/>
                  </p:custDataLst>
                </p:nvPr>
              </p:nvSpPr>
              <p:spPr>
                <a:xfrm>
                  <a:off x="1115959" y="5637075"/>
                  <a:ext cx="490031" cy="258365"/>
                </a:xfrm>
                <a:custGeom>
                  <a:avLst/>
                  <a:gdLst/>
                  <a:ahLst/>
                  <a:cxnLst/>
                  <a:rect l="l" t="t" r="r" b="b"/>
                  <a:pathLst>
                    <a:path w="6369" h="3358" extrusionOk="0">
                      <a:moveTo>
                        <a:pt x="1" y="1"/>
                      </a:moveTo>
                      <a:lnTo>
                        <a:pt x="1" y="3358"/>
                      </a:lnTo>
                      <a:lnTo>
                        <a:pt x="6369" y="3356"/>
                      </a:lnTo>
                      <a:cubicBezTo>
                        <a:pt x="6277" y="3085"/>
                        <a:pt x="6141" y="2812"/>
                        <a:pt x="5904" y="2651"/>
                      </a:cubicBezTo>
                      <a:cubicBezTo>
                        <a:pt x="5789" y="2572"/>
                        <a:pt x="5646" y="2529"/>
                        <a:pt x="5508" y="2529"/>
                      </a:cubicBezTo>
                      <a:cubicBezTo>
                        <a:pt x="5360" y="2529"/>
                        <a:pt x="5217" y="2578"/>
                        <a:pt x="5117" y="2686"/>
                      </a:cubicBezTo>
                      <a:cubicBezTo>
                        <a:pt x="5091" y="2527"/>
                        <a:pt x="4978" y="2385"/>
                        <a:pt x="4830" y="2323"/>
                      </a:cubicBezTo>
                      <a:cubicBezTo>
                        <a:pt x="4757" y="2294"/>
                        <a:pt x="4678" y="2275"/>
                        <a:pt x="4601" y="2275"/>
                      </a:cubicBezTo>
                      <a:cubicBezTo>
                        <a:pt x="4520" y="2275"/>
                        <a:pt x="4442" y="2295"/>
                        <a:pt x="4376" y="2343"/>
                      </a:cubicBezTo>
                      <a:cubicBezTo>
                        <a:pt x="4365" y="2016"/>
                        <a:pt x="4206" y="1687"/>
                        <a:pt x="3927" y="1514"/>
                      </a:cubicBezTo>
                      <a:cubicBezTo>
                        <a:pt x="3801" y="1435"/>
                        <a:pt x="3650" y="1395"/>
                        <a:pt x="3501" y="1395"/>
                      </a:cubicBezTo>
                      <a:cubicBezTo>
                        <a:pt x="3323" y="1395"/>
                        <a:pt x="3146" y="1453"/>
                        <a:pt x="3015" y="1572"/>
                      </a:cubicBezTo>
                      <a:cubicBezTo>
                        <a:pt x="2959" y="1416"/>
                        <a:pt x="2829" y="1289"/>
                        <a:pt x="2670" y="1233"/>
                      </a:cubicBezTo>
                      <a:cubicBezTo>
                        <a:pt x="2580" y="1203"/>
                        <a:pt x="2473" y="1177"/>
                        <a:pt x="2371" y="1177"/>
                      </a:cubicBezTo>
                      <a:cubicBezTo>
                        <a:pt x="2295" y="1177"/>
                        <a:pt x="2222" y="1191"/>
                        <a:pt x="2161" y="1230"/>
                      </a:cubicBezTo>
                      <a:cubicBezTo>
                        <a:pt x="2092" y="975"/>
                        <a:pt x="1996" y="722"/>
                        <a:pt x="1836" y="512"/>
                      </a:cubicBezTo>
                      <a:cubicBezTo>
                        <a:pt x="1678" y="300"/>
                        <a:pt x="1452" y="131"/>
                        <a:pt x="1193" y="80"/>
                      </a:cubicBezTo>
                      <a:cubicBezTo>
                        <a:pt x="1142" y="70"/>
                        <a:pt x="1091" y="65"/>
                        <a:pt x="1039" y="65"/>
                      </a:cubicBezTo>
                      <a:cubicBezTo>
                        <a:pt x="825" y="65"/>
                        <a:pt x="609" y="150"/>
                        <a:pt x="475" y="315"/>
                      </a:cubicBezTo>
                      <a:cubicBezTo>
                        <a:pt x="374" y="148"/>
                        <a:pt x="196" y="29"/>
                        <a:pt x="1"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 name="Google Shape;444;p6"/>
                <p:cNvSpPr/>
                <p:nvPr>
                  <p:custDataLst>
                    <p:tags r:id="rId52"/>
                  </p:custDataLst>
                </p:nvPr>
              </p:nvSpPr>
              <p:spPr>
                <a:xfrm>
                  <a:off x="1116036" y="5703013"/>
                  <a:ext cx="364773" cy="192427"/>
                </a:xfrm>
                <a:custGeom>
                  <a:avLst/>
                  <a:gdLst/>
                  <a:ahLst/>
                  <a:cxnLst/>
                  <a:rect l="l" t="t" r="r" b="b"/>
                  <a:pathLst>
                    <a:path w="4741" h="2501" extrusionOk="0">
                      <a:moveTo>
                        <a:pt x="1" y="1"/>
                      </a:moveTo>
                      <a:lnTo>
                        <a:pt x="1" y="2501"/>
                      </a:lnTo>
                      <a:lnTo>
                        <a:pt x="4741" y="2499"/>
                      </a:lnTo>
                      <a:cubicBezTo>
                        <a:pt x="4673" y="2297"/>
                        <a:pt x="4571" y="2095"/>
                        <a:pt x="4394" y="1974"/>
                      </a:cubicBezTo>
                      <a:cubicBezTo>
                        <a:pt x="4310" y="1915"/>
                        <a:pt x="4203" y="1883"/>
                        <a:pt x="4100" y="1883"/>
                      </a:cubicBezTo>
                      <a:cubicBezTo>
                        <a:pt x="3990" y="1883"/>
                        <a:pt x="3883" y="1920"/>
                        <a:pt x="3808" y="2000"/>
                      </a:cubicBezTo>
                      <a:cubicBezTo>
                        <a:pt x="3788" y="1881"/>
                        <a:pt x="3705" y="1776"/>
                        <a:pt x="3594" y="1730"/>
                      </a:cubicBezTo>
                      <a:cubicBezTo>
                        <a:pt x="3540" y="1708"/>
                        <a:pt x="3481" y="1694"/>
                        <a:pt x="3424" y="1694"/>
                      </a:cubicBezTo>
                      <a:cubicBezTo>
                        <a:pt x="3364" y="1694"/>
                        <a:pt x="3306" y="1709"/>
                        <a:pt x="3257" y="1745"/>
                      </a:cubicBezTo>
                      <a:cubicBezTo>
                        <a:pt x="3249" y="1501"/>
                        <a:pt x="3130" y="1256"/>
                        <a:pt x="2923" y="1126"/>
                      </a:cubicBezTo>
                      <a:cubicBezTo>
                        <a:pt x="2828" y="1067"/>
                        <a:pt x="2717" y="1037"/>
                        <a:pt x="2606" y="1037"/>
                      </a:cubicBezTo>
                      <a:cubicBezTo>
                        <a:pt x="2473" y="1037"/>
                        <a:pt x="2342" y="1081"/>
                        <a:pt x="2244" y="1171"/>
                      </a:cubicBezTo>
                      <a:cubicBezTo>
                        <a:pt x="2202" y="1054"/>
                        <a:pt x="2105" y="958"/>
                        <a:pt x="1988" y="919"/>
                      </a:cubicBezTo>
                      <a:cubicBezTo>
                        <a:pt x="1921" y="896"/>
                        <a:pt x="1841" y="877"/>
                        <a:pt x="1765" y="877"/>
                      </a:cubicBezTo>
                      <a:cubicBezTo>
                        <a:pt x="1708" y="877"/>
                        <a:pt x="1653" y="888"/>
                        <a:pt x="1609" y="917"/>
                      </a:cubicBezTo>
                      <a:cubicBezTo>
                        <a:pt x="1558" y="726"/>
                        <a:pt x="1487" y="538"/>
                        <a:pt x="1368" y="382"/>
                      </a:cubicBezTo>
                      <a:cubicBezTo>
                        <a:pt x="1249" y="225"/>
                        <a:pt x="1081" y="99"/>
                        <a:pt x="888" y="61"/>
                      </a:cubicBezTo>
                      <a:cubicBezTo>
                        <a:pt x="851" y="54"/>
                        <a:pt x="812" y="51"/>
                        <a:pt x="774" y="51"/>
                      </a:cubicBezTo>
                      <a:cubicBezTo>
                        <a:pt x="614" y="51"/>
                        <a:pt x="454" y="113"/>
                        <a:pt x="353" y="236"/>
                      </a:cubicBezTo>
                      <a:cubicBezTo>
                        <a:pt x="278" y="110"/>
                        <a:pt x="144" y="24"/>
                        <a:pt x="1"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 name="Google Shape;445;p6"/>
                <p:cNvSpPr/>
                <p:nvPr>
                  <p:custDataLst>
                    <p:tags r:id="rId53"/>
                  </p:custDataLst>
                </p:nvPr>
              </p:nvSpPr>
              <p:spPr>
                <a:xfrm>
                  <a:off x="1116190" y="5745176"/>
                  <a:ext cx="284755" cy="150187"/>
                </a:xfrm>
                <a:custGeom>
                  <a:avLst/>
                  <a:gdLst/>
                  <a:ahLst/>
                  <a:cxnLst/>
                  <a:rect l="l" t="t" r="r" b="b"/>
                  <a:pathLst>
                    <a:path w="3701" h="1952" extrusionOk="0">
                      <a:moveTo>
                        <a:pt x="1" y="0"/>
                      </a:moveTo>
                      <a:lnTo>
                        <a:pt x="1" y="1952"/>
                      </a:lnTo>
                      <a:lnTo>
                        <a:pt x="3701" y="1951"/>
                      </a:lnTo>
                      <a:cubicBezTo>
                        <a:pt x="3647" y="1793"/>
                        <a:pt x="3568" y="1636"/>
                        <a:pt x="3431" y="1541"/>
                      </a:cubicBezTo>
                      <a:cubicBezTo>
                        <a:pt x="3364" y="1494"/>
                        <a:pt x="3281" y="1469"/>
                        <a:pt x="3201" y="1469"/>
                      </a:cubicBezTo>
                      <a:cubicBezTo>
                        <a:pt x="3115" y="1469"/>
                        <a:pt x="3032" y="1498"/>
                        <a:pt x="2973" y="1562"/>
                      </a:cubicBezTo>
                      <a:cubicBezTo>
                        <a:pt x="2958" y="1469"/>
                        <a:pt x="2893" y="1387"/>
                        <a:pt x="2806" y="1350"/>
                      </a:cubicBezTo>
                      <a:cubicBezTo>
                        <a:pt x="2765" y="1332"/>
                        <a:pt x="2719" y="1322"/>
                        <a:pt x="2675" y="1322"/>
                      </a:cubicBezTo>
                      <a:cubicBezTo>
                        <a:pt x="2628" y="1322"/>
                        <a:pt x="2582" y="1334"/>
                        <a:pt x="2543" y="1361"/>
                      </a:cubicBezTo>
                      <a:cubicBezTo>
                        <a:pt x="2536" y="1172"/>
                        <a:pt x="2444" y="980"/>
                        <a:pt x="2283" y="880"/>
                      </a:cubicBezTo>
                      <a:cubicBezTo>
                        <a:pt x="2209" y="834"/>
                        <a:pt x="2121" y="810"/>
                        <a:pt x="2035" y="810"/>
                      </a:cubicBezTo>
                      <a:cubicBezTo>
                        <a:pt x="1931" y="810"/>
                        <a:pt x="1828" y="844"/>
                        <a:pt x="1752" y="913"/>
                      </a:cubicBezTo>
                      <a:cubicBezTo>
                        <a:pt x="1719" y="822"/>
                        <a:pt x="1643" y="747"/>
                        <a:pt x="1553" y="717"/>
                      </a:cubicBezTo>
                      <a:cubicBezTo>
                        <a:pt x="1500" y="699"/>
                        <a:pt x="1436" y="683"/>
                        <a:pt x="1376" y="683"/>
                      </a:cubicBezTo>
                      <a:cubicBezTo>
                        <a:pt x="1332" y="683"/>
                        <a:pt x="1290" y="692"/>
                        <a:pt x="1256" y="714"/>
                      </a:cubicBezTo>
                      <a:cubicBezTo>
                        <a:pt x="1216" y="565"/>
                        <a:pt x="1159" y="419"/>
                        <a:pt x="1068" y="297"/>
                      </a:cubicBezTo>
                      <a:cubicBezTo>
                        <a:pt x="975" y="174"/>
                        <a:pt x="843" y="75"/>
                        <a:pt x="693" y="46"/>
                      </a:cubicBezTo>
                      <a:cubicBezTo>
                        <a:pt x="663" y="40"/>
                        <a:pt x="633" y="37"/>
                        <a:pt x="602" y="37"/>
                      </a:cubicBezTo>
                      <a:cubicBezTo>
                        <a:pt x="478" y="37"/>
                        <a:pt x="355" y="87"/>
                        <a:pt x="276" y="183"/>
                      </a:cubicBezTo>
                      <a:cubicBezTo>
                        <a:pt x="218" y="85"/>
                        <a:pt x="113" y="16"/>
                        <a:pt x="1" y="0"/>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446;p6"/>
                <p:cNvSpPr/>
                <p:nvPr>
                  <p:custDataLst>
                    <p:tags r:id="rId54"/>
                  </p:custDataLst>
                </p:nvPr>
              </p:nvSpPr>
              <p:spPr>
                <a:xfrm>
                  <a:off x="1203671" y="5672929"/>
                  <a:ext cx="89558" cy="85557"/>
                </a:xfrm>
                <a:custGeom>
                  <a:avLst/>
                  <a:gdLst/>
                  <a:ahLst/>
                  <a:cxnLst/>
                  <a:rect l="l" t="t" r="r" b="b"/>
                  <a:pathLst>
                    <a:path w="1164" h="1112" extrusionOk="0">
                      <a:moveTo>
                        <a:pt x="0" y="1"/>
                      </a:moveTo>
                      <a:cubicBezTo>
                        <a:pt x="254" y="57"/>
                        <a:pt x="445" y="318"/>
                        <a:pt x="417" y="574"/>
                      </a:cubicBezTo>
                      <a:lnTo>
                        <a:pt x="413" y="605"/>
                      </a:lnTo>
                      <a:lnTo>
                        <a:pt x="441" y="593"/>
                      </a:lnTo>
                      <a:cubicBezTo>
                        <a:pt x="463" y="584"/>
                        <a:pt x="487" y="580"/>
                        <a:pt x="512" y="580"/>
                      </a:cubicBezTo>
                      <a:cubicBezTo>
                        <a:pt x="583" y="580"/>
                        <a:pt x="656" y="616"/>
                        <a:pt x="701" y="669"/>
                      </a:cubicBezTo>
                      <a:cubicBezTo>
                        <a:pt x="767" y="747"/>
                        <a:pt x="789" y="851"/>
                        <a:pt x="784" y="950"/>
                      </a:cubicBezTo>
                      <a:lnTo>
                        <a:pt x="783" y="978"/>
                      </a:lnTo>
                      <a:cubicBezTo>
                        <a:pt x="828" y="943"/>
                        <a:pt x="881" y="926"/>
                        <a:pt x="931" y="926"/>
                      </a:cubicBezTo>
                      <a:cubicBezTo>
                        <a:pt x="1036" y="926"/>
                        <a:pt x="1135" y="995"/>
                        <a:pt x="1163" y="1112"/>
                      </a:cubicBezTo>
                      <a:cubicBezTo>
                        <a:pt x="1146" y="986"/>
                        <a:pt x="1035" y="903"/>
                        <a:pt x="918" y="903"/>
                      </a:cubicBezTo>
                      <a:cubicBezTo>
                        <a:pt x="883" y="903"/>
                        <a:pt x="848" y="910"/>
                        <a:pt x="814" y="926"/>
                      </a:cubicBezTo>
                      <a:lnTo>
                        <a:pt x="814" y="926"/>
                      </a:lnTo>
                      <a:cubicBezTo>
                        <a:pt x="817" y="826"/>
                        <a:pt x="794" y="724"/>
                        <a:pt x="729" y="646"/>
                      </a:cubicBezTo>
                      <a:cubicBezTo>
                        <a:pt x="677" y="584"/>
                        <a:pt x="596" y="544"/>
                        <a:pt x="515" y="544"/>
                      </a:cubicBezTo>
                      <a:cubicBezTo>
                        <a:pt x="495" y="544"/>
                        <a:pt x="475" y="546"/>
                        <a:pt x="455" y="552"/>
                      </a:cubicBezTo>
                      <a:lnTo>
                        <a:pt x="455" y="552"/>
                      </a:lnTo>
                      <a:cubicBezTo>
                        <a:pt x="467" y="291"/>
                        <a:pt x="262" y="34"/>
                        <a:pt x="0" y="1"/>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447;p6"/>
                <p:cNvSpPr/>
                <p:nvPr>
                  <p:custDataLst>
                    <p:tags r:id="rId55"/>
                  </p:custDataLst>
                </p:nvPr>
              </p:nvSpPr>
              <p:spPr>
                <a:xfrm>
                  <a:off x="1367630" y="5790878"/>
                  <a:ext cx="113794" cy="62168"/>
                </a:xfrm>
                <a:custGeom>
                  <a:avLst/>
                  <a:gdLst/>
                  <a:ahLst/>
                  <a:cxnLst/>
                  <a:rect l="l" t="t" r="r" b="b"/>
                  <a:pathLst>
                    <a:path w="1479" h="808" extrusionOk="0">
                      <a:moveTo>
                        <a:pt x="139" y="0"/>
                      </a:moveTo>
                      <a:cubicBezTo>
                        <a:pt x="89" y="0"/>
                        <a:pt x="41" y="14"/>
                        <a:pt x="0" y="45"/>
                      </a:cubicBezTo>
                      <a:cubicBezTo>
                        <a:pt x="37" y="21"/>
                        <a:pt x="79" y="10"/>
                        <a:pt x="121" y="10"/>
                      </a:cubicBezTo>
                      <a:cubicBezTo>
                        <a:pt x="197" y="10"/>
                        <a:pt x="275" y="45"/>
                        <a:pt x="329" y="98"/>
                      </a:cubicBezTo>
                      <a:cubicBezTo>
                        <a:pt x="415" y="181"/>
                        <a:pt x="456" y="300"/>
                        <a:pt x="479" y="416"/>
                      </a:cubicBezTo>
                      <a:lnTo>
                        <a:pt x="485" y="444"/>
                      </a:lnTo>
                      <a:lnTo>
                        <a:pt x="507" y="425"/>
                      </a:lnTo>
                      <a:cubicBezTo>
                        <a:pt x="564" y="377"/>
                        <a:pt x="631" y="354"/>
                        <a:pt x="696" y="354"/>
                      </a:cubicBezTo>
                      <a:cubicBezTo>
                        <a:pt x="838" y="354"/>
                        <a:pt x="973" y="460"/>
                        <a:pt x="988" y="625"/>
                      </a:cubicBezTo>
                      <a:lnTo>
                        <a:pt x="992" y="676"/>
                      </a:lnTo>
                      <a:lnTo>
                        <a:pt x="1018" y="632"/>
                      </a:lnTo>
                      <a:cubicBezTo>
                        <a:pt x="1052" y="576"/>
                        <a:pt x="1117" y="550"/>
                        <a:pt x="1183" y="550"/>
                      </a:cubicBezTo>
                      <a:cubicBezTo>
                        <a:pt x="1218" y="550"/>
                        <a:pt x="1253" y="558"/>
                        <a:pt x="1284" y="572"/>
                      </a:cubicBezTo>
                      <a:cubicBezTo>
                        <a:pt x="1379" y="616"/>
                        <a:pt x="1440" y="712"/>
                        <a:pt x="1479" y="807"/>
                      </a:cubicBezTo>
                      <a:cubicBezTo>
                        <a:pt x="1441" y="668"/>
                        <a:pt x="1329" y="523"/>
                        <a:pt x="1177" y="523"/>
                      </a:cubicBezTo>
                      <a:cubicBezTo>
                        <a:pt x="1162" y="523"/>
                        <a:pt x="1148" y="524"/>
                        <a:pt x="1133" y="527"/>
                      </a:cubicBezTo>
                      <a:cubicBezTo>
                        <a:pt x="1090" y="533"/>
                        <a:pt x="1049" y="552"/>
                        <a:pt x="1017" y="582"/>
                      </a:cubicBezTo>
                      <a:lnTo>
                        <a:pt x="1017" y="582"/>
                      </a:lnTo>
                      <a:cubicBezTo>
                        <a:pt x="988" y="421"/>
                        <a:pt x="847" y="317"/>
                        <a:pt x="699" y="317"/>
                      </a:cubicBezTo>
                      <a:cubicBezTo>
                        <a:pt x="634" y="317"/>
                        <a:pt x="567" y="337"/>
                        <a:pt x="507" y="382"/>
                      </a:cubicBezTo>
                      <a:lnTo>
                        <a:pt x="507" y="382"/>
                      </a:lnTo>
                      <a:cubicBezTo>
                        <a:pt x="480" y="269"/>
                        <a:pt x="433" y="157"/>
                        <a:pt x="345" y="79"/>
                      </a:cubicBezTo>
                      <a:cubicBezTo>
                        <a:pt x="290" y="31"/>
                        <a:pt x="213" y="0"/>
                        <a:pt x="139"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448;p6"/>
                <p:cNvSpPr/>
                <p:nvPr>
                  <p:custDataLst>
                    <p:tags r:id="rId56"/>
                  </p:custDataLst>
                </p:nvPr>
              </p:nvSpPr>
              <p:spPr>
                <a:xfrm>
                  <a:off x="1206364" y="5841197"/>
                  <a:ext cx="90789" cy="34392"/>
                </a:xfrm>
                <a:custGeom>
                  <a:avLst/>
                  <a:gdLst/>
                  <a:ahLst/>
                  <a:cxnLst/>
                  <a:rect l="l" t="t" r="r" b="b"/>
                  <a:pathLst>
                    <a:path w="1180" h="447" extrusionOk="0">
                      <a:moveTo>
                        <a:pt x="177" y="0"/>
                      </a:moveTo>
                      <a:cubicBezTo>
                        <a:pt x="118" y="0"/>
                        <a:pt x="58" y="14"/>
                        <a:pt x="1" y="45"/>
                      </a:cubicBezTo>
                      <a:cubicBezTo>
                        <a:pt x="52" y="26"/>
                        <a:pt x="102" y="17"/>
                        <a:pt x="151" y="17"/>
                      </a:cubicBezTo>
                      <a:cubicBezTo>
                        <a:pt x="351" y="17"/>
                        <a:pt x="518" y="169"/>
                        <a:pt x="536" y="389"/>
                      </a:cubicBezTo>
                      <a:lnTo>
                        <a:pt x="561" y="338"/>
                      </a:lnTo>
                      <a:cubicBezTo>
                        <a:pt x="607" y="248"/>
                        <a:pt x="710" y="201"/>
                        <a:pt x="811" y="201"/>
                      </a:cubicBezTo>
                      <a:cubicBezTo>
                        <a:pt x="835" y="201"/>
                        <a:pt x="860" y="204"/>
                        <a:pt x="883" y="209"/>
                      </a:cubicBezTo>
                      <a:cubicBezTo>
                        <a:pt x="945" y="223"/>
                        <a:pt x="1002" y="256"/>
                        <a:pt x="1051" y="298"/>
                      </a:cubicBezTo>
                      <a:cubicBezTo>
                        <a:pt x="1102" y="340"/>
                        <a:pt x="1144" y="390"/>
                        <a:pt x="1179" y="446"/>
                      </a:cubicBezTo>
                      <a:cubicBezTo>
                        <a:pt x="1121" y="326"/>
                        <a:pt x="1022" y="218"/>
                        <a:pt x="889" y="180"/>
                      </a:cubicBezTo>
                      <a:cubicBezTo>
                        <a:pt x="861" y="172"/>
                        <a:pt x="831" y="168"/>
                        <a:pt x="801" y="168"/>
                      </a:cubicBezTo>
                      <a:cubicBezTo>
                        <a:pt x="706" y="168"/>
                        <a:pt x="610" y="208"/>
                        <a:pt x="553" y="283"/>
                      </a:cubicBezTo>
                      <a:lnTo>
                        <a:pt x="553" y="283"/>
                      </a:lnTo>
                      <a:cubicBezTo>
                        <a:pt x="503" y="113"/>
                        <a:pt x="344" y="0"/>
                        <a:pt x="177"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449;p6"/>
                <p:cNvSpPr/>
                <p:nvPr>
                  <p:custDataLst>
                    <p:tags r:id="rId57"/>
                  </p:custDataLst>
                </p:nvPr>
              </p:nvSpPr>
              <p:spPr>
                <a:xfrm>
                  <a:off x="1139965" y="5777721"/>
                  <a:ext cx="51165" cy="33315"/>
                </a:xfrm>
                <a:custGeom>
                  <a:avLst/>
                  <a:gdLst/>
                  <a:ahLst/>
                  <a:cxnLst/>
                  <a:rect l="l" t="t" r="r" b="b"/>
                  <a:pathLst>
                    <a:path w="665" h="433" extrusionOk="0">
                      <a:moveTo>
                        <a:pt x="74" y="1"/>
                      </a:moveTo>
                      <a:cubicBezTo>
                        <a:pt x="50" y="1"/>
                        <a:pt x="25" y="5"/>
                        <a:pt x="0" y="12"/>
                      </a:cubicBezTo>
                      <a:cubicBezTo>
                        <a:pt x="19" y="8"/>
                        <a:pt x="37" y="6"/>
                        <a:pt x="54" y="6"/>
                      </a:cubicBezTo>
                      <a:cubicBezTo>
                        <a:pt x="192" y="6"/>
                        <a:pt x="309" y="124"/>
                        <a:pt x="292" y="264"/>
                      </a:cubicBezTo>
                      <a:lnTo>
                        <a:pt x="290" y="302"/>
                      </a:lnTo>
                      <a:lnTo>
                        <a:pt x="322" y="280"/>
                      </a:lnTo>
                      <a:cubicBezTo>
                        <a:pt x="359" y="254"/>
                        <a:pt x="401" y="242"/>
                        <a:pt x="443" y="242"/>
                      </a:cubicBezTo>
                      <a:cubicBezTo>
                        <a:pt x="547" y="242"/>
                        <a:pt x="647" y="317"/>
                        <a:pt x="665" y="433"/>
                      </a:cubicBezTo>
                      <a:cubicBezTo>
                        <a:pt x="655" y="304"/>
                        <a:pt x="543" y="216"/>
                        <a:pt x="424" y="216"/>
                      </a:cubicBezTo>
                      <a:cubicBezTo>
                        <a:pt x="392" y="216"/>
                        <a:pt x="359" y="222"/>
                        <a:pt x="328" y="236"/>
                      </a:cubicBezTo>
                      <a:lnTo>
                        <a:pt x="328" y="236"/>
                      </a:lnTo>
                      <a:cubicBezTo>
                        <a:pt x="316" y="102"/>
                        <a:pt x="202" y="1"/>
                        <a:pt x="74" y="1"/>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5" name="Google Shape;1288;p21"/>
              <p:cNvGrpSpPr/>
              <p:nvPr/>
            </p:nvGrpSpPr>
            <p:grpSpPr>
              <a:xfrm>
                <a:off x="413" y="4825"/>
                <a:ext cx="1065" cy="969"/>
                <a:chOff x="11038235" y="2148509"/>
                <a:chExt cx="195197" cy="191119"/>
              </a:xfrm>
            </p:grpSpPr>
            <p:sp>
              <p:nvSpPr>
                <p:cNvPr id="96" name="Google Shape;1289;p21"/>
                <p:cNvSpPr/>
                <p:nvPr>
                  <p:custDataLst>
                    <p:tags r:id="rId39"/>
                  </p:custDataLst>
                </p:nvPr>
              </p:nvSpPr>
              <p:spPr>
                <a:xfrm>
                  <a:off x="11098941" y="2148509"/>
                  <a:ext cx="70939" cy="96944"/>
                </a:xfrm>
                <a:custGeom>
                  <a:avLst/>
                  <a:gdLst/>
                  <a:ahLst/>
                  <a:cxnLst/>
                  <a:rect l="l" t="t" r="r" b="b"/>
                  <a:pathLst>
                    <a:path w="922" h="1260" extrusionOk="0">
                      <a:moveTo>
                        <a:pt x="335" y="0"/>
                      </a:moveTo>
                      <a:cubicBezTo>
                        <a:pt x="327" y="0"/>
                        <a:pt x="319" y="1"/>
                        <a:pt x="311" y="1"/>
                      </a:cubicBezTo>
                      <a:cubicBezTo>
                        <a:pt x="210" y="9"/>
                        <a:pt x="116" y="70"/>
                        <a:pt x="68" y="159"/>
                      </a:cubicBezTo>
                      <a:cubicBezTo>
                        <a:pt x="0" y="285"/>
                        <a:pt x="27" y="440"/>
                        <a:pt x="72" y="577"/>
                      </a:cubicBezTo>
                      <a:cubicBezTo>
                        <a:pt x="139" y="786"/>
                        <a:pt x="238" y="993"/>
                        <a:pt x="370" y="1171"/>
                      </a:cubicBezTo>
                      <a:cubicBezTo>
                        <a:pt x="385" y="1190"/>
                        <a:pt x="425" y="1259"/>
                        <a:pt x="455" y="1259"/>
                      </a:cubicBezTo>
                      <a:cubicBezTo>
                        <a:pt x="456" y="1259"/>
                        <a:pt x="457" y="1259"/>
                        <a:pt x="458" y="1259"/>
                      </a:cubicBezTo>
                      <a:cubicBezTo>
                        <a:pt x="486" y="1254"/>
                        <a:pt x="486" y="1186"/>
                        <a:pt x="496" y="1160"/>
                      </a:cubicBezTo>
                      <a:cubicBezTo>
                        <a:pt x="527" y="1071"/>
                        <a:pt x="588" y="995"/>
                        <a:pt x="651" y="926"/>
                      </a:cubicBezTo>
                      <a:cubicBezTo>
                        <a:pt x="739" y="831"/>
                        <a:pt x="835" y="739"/>
                        <a:pt x="877" y="618"/>
                      </a:cubicBezTo>
                      <a:cubicBezTo>
                        <a:pt x="921" y="497"/>
                        <a:pt x="890" y="336"/>
                        <a:pt x="773" y="283"/>
                      </a:cubicBezTo>
                      <a:cubicBezTo>
                        <a:pt x="744" y="269"/>
                        <a:pt x="710" y="263"/>
                        <a:pt x="682" y="246"/>
                      </a:cubicBezTo>
                      <a:cubicBezTo>
                        <a:pt x="634" y="217"/>
                        <a:pt x="610" y="161"/>
                        <a:pt x="575" y="117"/>
                      </a:cubicBezTo>
                      <a:cubicBezTo>
                        <a:pt x="519" y="44"/>
                        <a:pt x="427" y="0"/>
                        <a:pt x="335"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 name="Google Shape;1291;p21"/>
                <p:cNvSpPr/>
                <p:nvPr>
                  <p:custDataLst>
                    <p:tags r:id="rId40"/>
                  </p:custDataLst>
                </p:nvPr>
              </p:nvSpPr>
              <p:spPr>
                <a:xfrm>
                  <a:off x="11120868" y="2168975"/>
                  <a:ext cx="25775" cy="78710"/>
                </a:xfrm>
                <a:custGeom>
                  <a:avLst/>
                  <a:gdLst/>
                  <a:ahLst/>
                  <a:cxnLst/>
                  <a:rect l="l" t="t" r="r" b="b"/>
                  <a:pathLst>
                    <a:path w="335" h="1023" extrusionOk="0">
                      <a:moveTo>
                        <a:pt x="196" y="0"/>
                      </a:moveTo>
                      <a:lnTo>
                        <a:pt x="196" y="0"/>
                      </a:lnTo>
                      <a:cubicBezTo>
                        <a:pt x="27" y="332"/>
                        <a:pt x="1" y="695"/>
                        <a:pt x="203" y="1022"/>
                      </a:cubicBezTo>
                      <a:lnTo>
                        <a:pt x="190" y="924"/>
                      </a:lnTo>
                      <a:cubicBezTo>
                        <a:pt x="170" y="770"/>
                        <a:pt x="196" y="610"/>
                        <a:pt x="259" y="467"/>
                      </a:cubicBezTo>
                      <a:cubicBezTo>
                        <a:pt x="279" y="419"/>
                        <a:pt x="306" y="374"/>
                        <a:pt x="335" y="330"/>
                      </a:cubicBezTo>
                      <a:lnTo>
                        <a:pt x="335" y="330"/>
                      </a:lnTo>
                      <a:cubicBezTo>
                        <a:pt x="299" y="370"/>
                        <a:pt x="271" y="414"/>
                        <a:pt x="245" y="461"/>
                      </a:cubicBezTo>
                      <a:cubicBezTo>
                        <a:pt x="183" y="574"/>
                        <a:pt x="151" y="702"/>
                        <a:pt x="149" y="831"/>
                      </a:cubicBezTo>
                      <a:lnTo>
                        <a:pt x="149" y="831"/>
                      </a:lnTo>
                      <a:cubicBezTo>
                        <a:pt x="49" y="564"/>
                        <a:pt x="96" y="261"/>
                        <a:pt x="19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1292;p21"/>
                <p:cNvSpPr/>
                <p:nvPr>
                  <p:custDataLst>
                    <p:tags r:id="rId41"/>
                  </p:custDataLst>
                </p:nvPr>
              </p:nvSpPr>
              <p:spPr>
                <a:xfrm>
                  <a:off x="11135718" y="2211446"/>
                  <a:ext cx="97714" cy="66784"/>
                </a:xfrm>
                <a:custGeom>
                  <a:avLst/>
                  <a:gdLst/>
                  <a:ahLst/>
                  <a:cxnLst/>
                  <a:rect l="l" t="t" r="r" b="b"/>
                  <a:pathLst>
                    <a:path w="1270" h="868" extrusionOk="0">
                      <a:moveTo>
                        <a:pt x="926" y="0"/>
                      </a:moveTo>
                      <a:cubicBezTo>
                        <a:pt x="846" y="0"/>
                        <a:pt x="763" y="20"/>
                        <a:pt x="686" y="44"/>
                      </a:cubicBezTo>
                      <a:cubicBezTo>
                        <a:pt x="476" y="110"/>
                        <a:pt x="269" y="207"/>
                        <a:pt x="94" y="338"/>
                      </a:cubicBezTo>
                      <a:cubicBezTo>
                        <a:pt x="75" y="351"/>
                        <a:pt x="1" y="394"/>
                        <a:pt x="5" y="424"/>
                      </a:cubicBezTo>
                      <a:cubicBezTo>
                        <a:pt x="8" y="452"/>
                        <a:pt x="76" y="455"/>
                        <a:pt x="102" y="463"/>
                      </a:cubicBezTo>
                      <a:cubicBezTo>
                        <a:pt x="191" y="494"/>
                        <a:pt x="267" y="557"/>
                        <a:pt x="335" y="619"/>
                      </a:cubicBezTo>
                      <a:cubicBezTo>
                        <a:pt x="429" y="707"/>
                        <a:pt x="521" y="804"/>
                        <a:pt x="641" y="848"/>
                      </a:cubicBezTo>
                      <a:cubicBezTo>
                        <a:pt x="676" y="861"/>
                        <a:pt x="715" y="868"/>
                        <a:pt x="753" y="868"/>
                      </a:cubicBezTo>
                      <a:cubicBezTo>
                        <a:pt x="846" y="868"/>
                        <a:pt x="937" y="828"/>
                        <a:pt x="976" y="747"/>
                      </a:cubicBezTo>
                      <a:cubicBezTo>
                        <a:pt x="991" y="716"/>
                        <a:pt x="997" y="682"/>
                        <a:pt x="1014" y="655"/>
                      </a:cubicBezTo>
                      <a:cubicBezTo>
                        <a:pt x="1044" y="608"/>
                        <a:pt x="1100" y="583"/>
                        <a:pt x="1144" y="549"/>
                      </a:cubicBezTo>
                      <a:cubicBezTo>
                        <a:pt x="1223" y="488"/>
                        <a:pt x="1269" y="385"/>
                        <a:pt x="1262" y="285"/>
                      </a:cubicBezTo>
                      <a:cubicBezTo>
                        <a:pt x="1253" y="185"/>
                        <a:pt x="1192" y="91"/>
                        <a:pt x="1105" y="43"/>
                      </a:cubicBezTo>
                      <a:cubicBezTo>
                        <a:pt x="1050" y="12"/>
                        <a:pt x="989" y="0"/>
                        <a:pt x="926"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1293;p21"/>
                <p:cNvSpPr/>
                <p:nvPr>
                  <p:custDataLst>
                    <p:tags r:id="rId42"/>
                  </p:custDataLst>
                </p:nvPr>
              </p:nvSpPr>
              <p:spPr>
                <a:xfrm>
                  <a:off x="11145028" y="2220833"/>
                  <a:ext cx="62783" cy="42933"/>
                </a:xfrm>
                <a:custGeom>
                  <a:avLst/>
                  <a:gdLst/>
                  <a:ahLst/>
                  <a:cxnLst/>
                  <a:rect l="l" t="t" r="r" b="b"/>
                  <a:pathLst>
                    <a:path w="816" h="558" extrusionOk="0">
                      <a:moveTo>
                        <a:pt x="594" y="0"/>
                      </a:moveTo>
                      <a:cubicBezTo>
                        <a:pt x="543" y="0"/>
                        <a:pt x="490" y="12"/>
                        <a:pt x="442" y="27"/>
                      </a:cubicBezTo>
                      <a:cubicBezTo>
                        <a:pt x="308" y="70"/>
                        <a:pt x="173" y="132"/>
                        <a:pt x="59" y="218"/>
                      </a:cubicBezTo>
                      <a:cubicBezTo>
                        <a:pt x="48" y="226"/>
                        <a:pt x="1" y="254"/>
                        <a:pt x="4" y="273"/>
                      </a:cubicBezTo>
                      <a:cubicBezTo>
                        <a:pt x="6" y="292"/>
                        <a:pt x="49" y="292"/>
                        <a:pt x="67" y="298"/>
                      </a:cubicBezTo>
                      <a:cubicBezTo>
                        <a:pt x="122" y="319"/>
                        <a:pt x="171" y="358"/>
                        <a:pt x="215" y="398"/>
                      </a:cubicBezTo>
                      <a:cubicBezTo>
                        <a:pt x="275" y="455"/>
                        <a:pt x="335" y="516"/>
                        <a:pt x="412" y="544"/>
                      </a:cubicBezTo>
                      <a:cubicBezTo>
                        <a:pt x="434" y="553"/>
                        <a:pt x="459" y="557"/>
                        <a:pt x="484" y="557"/>
                      </a:cubicBezTo>
                      <a:cubicBezTo>
                        <a:pt x="543" y="557"/>
                        <a:pt x="602" y="532"/>
                        <a:pt x="627" y="480"/>
                      </a:cubicBezTo>
                      <a:cubicBezTo>
                        <a:pt x="636" y="460"/>
                        <a:pt x="640" y="439"/>
                        <a:pt x="652" y="421"/>
                      </a:cubicBezTo>
                      <a:cubicBezTo>
                        <a:pt x="671" y="391"/>
                        <a:pt x="706" y="375"/>
                        <a:pt x="735" y="353"/>
                      </a:cubicBezTo>
                      <a:cubicBezTo>
                        <a:pt x="786" y="314"/>
                        <a:pt x="815" y="247"/>
                        <a:pt x="810" y="183"/>
                      </a:cubicBezTo>
                      <a:cubicBezTo>
                        <a:pt x="805" y="119"/>
                        <a:pt x="766" y="58"/>
                        <a:pt x="710" y="27"/>
                      </a:cubicBezTo>
                      <a:cubicBezTo>
                        <a:pt x="674" y="8"/>
                        <a:pt x="635" y="0"/>
                        <a:pt x="594"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 name="Google Shape;1294;p21"/>
                <p:cNvSpPr/>
                <p:nvPr>
                  <p:custDataLst>
                    <p:tags r:id="rId43"/>
                  </p:custDataLst>
                </p:nvPr>
              </p:nvSpPr>
              <p:spPr>
                <a:xfrm>
                  <a:off x="11133717" y="2235682"/>
                  <a:ext cx="78633" cy="21158"/>
                </a:xfrm>
                <a:custGeom>
                  <a:avLst/>
                  <a:gdLst/>
                  <a:ahLst/>
                  <a:cxnLst/>
                  <a:rect l="l" t="t" r="r" b="b"/>
                  <a:pathLst>
                    <a:path w="1022" h="275" extrusionOk="0">
                      <a:moveTo>
                        <a:pt x="486" y="0"/>
                      </a:moveTo>
                      <a:cubicBezTo>
                        <a:pt x="321" y="0"/>
                        <a:pt x="157" y="43"/>
                        <a:pt x="1" y="137"/>
                      </a:cubicBezTo>
                      <a:lnTo>
                        <a:pt x="99" y="126"/>
                      </a:lnTo>
                      <a:cubicBezTo>
                        <a:pt x="130" y="122"/>
                        <a:pt x="162" y="121"/>
                        <a:pt x="194" y="121"/>
                      </a:cubicBezTo>
                      <a:cubicBezTo>
                        <a:pt x="317" y="121"/>
                        <a:pt x="441" y="147"/>
                        <a:pt x="554" y="198"/>
                      </a:cubicBezTo>
                      <a:cubicBezTo>
                        <a:pt x="601" y="219"/>
                        <a:pt x="646" y="245"/>
                        <a:pt x="690" y="274"/>
                      </a:cubicBezTo>
                      <a:cubicBezTo>
                        <a:pt x="652" y="241"/>
                        <a:pt x="607" y="210"/>
                        <a:pt x="560" y="184"/>
                      </a:cubicBezTo>
                      <a:cubicBezTo>
                        <a:pt x="447" y="124"/>
                        <a:pt x="320" y="90"/>
                        <a:pt x="193" y="87"/>
                      </a:cubicBezTo>
                      <a:lnTo>
                        <a:pt x="193" y="87"/>
                      </a:lnTo>
                      <a:cubicBezTo>
                        <a:pt x="294" y="50"/>
                        <a:pt x="400" y="34"/>
                        <a:pt x="506" y="34"/>
                      </a:cubicBezTo>
                      <a:cubicBezTo>
                        <a:pt x="682" y="34"/>
                        <a:pt x="860" y="77"/>
                        <a:pt x="1022" y="141"/>
                      </a:cubicBezTo>
                      <a:cubicBezTo>
                        <a:pt x="849" y="51"/>
                        <a:pt x="667" y="0"/>
                        <a:pt x="48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 name="Google Shape;1295;p21"/>
                <p:cNvSpPr/>
                <p:nvPr>
                  <p:custDataLst>
                    <p:tags r:id="rId44"/>
                  </p:custDataLst>
                </p:nvPr>
              </p:nvSpPr>
              <p:spPr>
                <a:xfrm>
                  <a:off x="11097325" y="2242299"/>
                  <a:ext cx="69785" cy="97329"/>
                </a:xfrm>
                <a:custGeom>
                  <a:avLst/>
                  <a:gdLst/>
                  <a:ahLst/>
                  <a:cxnLst/>
                  <a:rect l="l" t="t" r="r" b="b"/>
                  <a:pathLst>
                    <a:path w="907" h="1265" extrusionOk="0">
                      <a:moveTo>
                        <a:pt x="512" y="0"/>
                      </a:moveTo>
                      <a:cubicBezTo>
                        <a:pt x="511" y="0"/>
                        <a:pt x="511" y="0"/>
                        <a:pt x="510" y="0"/>
                      </a:cubicBezTo>
                      <a:cubicBezTo>
                        <a:pt x="481" y="4"/>
                        <a:pt x="476" y="72"/>
                        <a:pt x="465" y="97"/>
                      </a:cubicBezTo>
                      <a:cubicBezTo>
                        <a:pt x="429" y="183"/>
                        <a:pt x="363" y="255"/>
                        <a:pt x="297" y="321"/>
                      </a:cubicBezTo>
                      <a:cubicBezTo>
                        <a:pt x="204" y="409"/>
                        <a:pt x="103" y="496"/>
                        <a:pt x="51" y="614"/>
                      </a:cubicBezTo>
                      <a:cubicBezTo>
                        <a:pt x="0" y="730"/>
                        <a:pt x="21" y="893"/>
                        <a:pt x="135" y="954"/>
                      </a:cubicBezTo>
                      <a:cubicBezTo>
                        <a:pt x="163" y="969"/>
                        <a:pt x="196" y="979"/>
                        <a:pt x="224" y="997"/>
                      </a:cubicBezTo>
                      <a:cubicBezTo>
                        <a:pt x="270" y="1030"/>
                        <a:pt x="291" y="1085"/>
                        <a:pt x="323" y="1133"/>
                      </a:cubicBezTo>
                      <a:cubicBezTo>
                        <a:pt x="378" y="1213"/>
                        <a:pt x="475" y="1264"/>
                        <a:pt x="573" y="1264"/>
                      </a:cubicBezTo>
                      <a:cubicBezTo>
                        <a:pt x="575" y="1264"/>
                        <a:pt x="577" y="1264"/>
                        <a:pt x="579" y="1264"/>
                      </a:cubicBezTo>
                      <a:cubicBezTo>
                        <a:pt x="679" y="1263"/>
                        <a:pt x="777" y="1207"/>
                        <a:pt x="831" y="1123"/>
                      </a:cubicBezTo>
                      <a:cubicBezTo>
                        <a:pt x="907" y="1001"/>
                        <a:pt x="888" y="844"/>
                        <a:pt x="853" y="705"/>
                      </a:cubicBezTo>
                      <a:cubicBezTo>
                        <a:pt x="798" y="492"/>
                        <a:pt x="713" y="279"/>
                        <a:pt x="592" y="93"/>
                      </a:cubicBezTo>
                      <a:cubicBezTo>
                        <a:pt x="579" y="76"/>
                        <a:pt x="541" y="0"/>
                        <a:pt x="512"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 name="Google Shape;1296;p21"/>
                <p:cNvSpPr/>
                <p:nvPr>
                  <p:custDataLst>
                    <p:tags r:id="rId45"/>
                  </p:custDataLst>
                </p:nvPr>
              </p:nvSpPr>
              <p:spPr>
                <a:xfrm>
                  <a:off x="11113021" y="2251686"/>
                  <a:ext cx="44933" cy="62398"/>
                </a:xfrm>
                <a:custGeom>
                  <a:avLst/>
                  <a:gdLst/>
                  <a:ahLst/>
                  <a:cxnLst/>
                  <a:rect l="l" t="t" r="r" b="b"/>
                  <a:pathLst>
                    <a:path w="584" h="811" extrusionOk="0">
                      <a:moveTo>
                        <a:pt x="329" y="0"/>
                      </a:moveTo>
                      <a:cubicBezTo>
                        <a:pt x="329" y="0"/>
                        <a:pt x="328" y="0"/>
                        <a:pt x="328" y="0"/>
                      </a:cubicBezTo>
                      <a:cubicBezTo>
                        <a:pt x="308" y="1"/>
                        <a:pt x="306" y="46"/>
                        <a:pt x="300" y="62"/>
                      </a:cubicBezTo>
                      <a:cubicBezTo>
                        <a:pt x="276" y="117"/>
                        <a:pt x="234" y="163"/>
                        <a:pt x="192" y="205"/>
                      </a:cubicBezTo>
                      <a:cubicBezTo>
                        <a:pt x="131" y="261"/>
                        <a:pt x="66" y="317"/>
                        <a:pt x="34" y="393"/>
                      </a:cubicBezTo>
                      <a:cubicBezTo>
                        <a:pt x="1" y="469"/>
                        <a:pt x="14" y="573"/>
                        <a:pt x="87" y="612"/>
                      </a:cubicBezTo>
                      <a:cubicBezTo>
                        <a:pt x="107" y="622"/>
                        <a:pt x="128" y="627"/>
                        <a:pt x="145" y="639"/>
                      </a:cubicBezTo>
                      <a:cubicBezTo>
                        <a:pt x="175" y="660"/>
                        <a:pt x="187" y="696"/>
                        <a:pt x="208" y="726"/>
                      </a:cubicBezTo>
                      <a:cubicBezTo>
                        <a:pt x="244" y="778"/>
                        <a:pt x="307" y="811"/>
                        <a:pt x="368" y="811"/>
                      </a:cubicBezTo>
                      <a:cubicBezTo>
                        <a:pt x="370" y="811"/>
                        <a:pt x="372" y="811"/>
                        <a:pt x="374" y="811"/>
                      </a:cubicBezTo>
                      <a:cubicBezTo>
                        <a:pt x="439" y="810"/>
                        <a:pt x="501" y="774"/>
                        <a:pt x="536" y="720"/>
                      </a:cubicBezTo>
                      <a:cubicBezTo>
                        <a:pt x="584" y="643"/>
                        <a:pt x="572" y="542"/>
                        <a:pt x="550" y="453"/>
                      </a:cubicBezTo>
                      <a:cubicBezTo>
                        <a:pt x="516" y="315"/>
                        <a:pt x="460" y="179"/>
                        <a:pt x="380" y="60"/>
                      </a:cubicBezTo>
                      <a:cubicBezTo>
                        <a:pt x="373" y="47"/>
                        <a:pt x="349" y="0"/>
                        <a:pt x="329"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 name="Google Shape;1297;p21"/>
                <p:cNvSpPr/>
                <p:nvPr>
                  <p:custDataLst>
                    <p:tags r:id="rId46"/>
                  </p:custDataLst>
                </p:nvPr>
              </p:nvSpPr>
              <p:spPr>
                <a:xfrm>
                  <a:off x="11120868" y="2240068"/>
                  <a:ext cx="27545" cy="78479"/>
                </a:xfrm>
                <a:custGeom>
                  <a:avLst/>
                  <a:gdLst/>
                  <a:ahLst/>
                  <a:cxnLst/>
                  <a:rect l="l" t="t" r="r" b="b"/>
                  <a:pathLst>
                    <a:path w="358" h="1020" extrusionOk="0">
                      <a:moveTo>
                        <a:pt x="175" y="0"/>
                      </a:moveTo>
                      <a:lnTo>
                        <a:pt x="182" y="98"/>
                      </a:lnTo>
                      <a:cubicBezTo>
                        <a:pt x="193" y="253"/>
                        <a:pt x="157" y="411"/>
                        <a:pt x="85" y="549"/>
                      </a:cubicBezTo>
                      <a:cubicBezTo>
                        <a:pt x="63" y="596"/>
                        <a:pt x="32" y="641"/>
                        <a:pt x="1" y="682"/>
                      </a:cubicBezTo>
                      <a:cubicBezTo>
                        <a:pt x="39" y="644"/>
                        <a:pt x="70" y="602"/>
                        <a:pt x="99" y="557"/>
                      </a:cubicBezTo>
                      <a:cubicBezTo>
                        <a:pt x="167" y="447"/>
                        <a:pt x="207" y="321"/>
                        <a:pt x="217" y="193"/>
                      </a:cubicBezTo>
                      <a:lnTo>
                        <a:pt x="217" y="193"/>
                      </a:lnTo>
                      <a:cubicBezTo>
                        <a:pt x="300" y="464"/>
                        <a:pt x="235" y="765"/>
                        <a:pt x="118" y="1019"/>
                      </a:cubicBezTo>
                      <a:cubicBezTo>
                        <a:pt x="309" y="699"/>
                        <a:pt x="358" y="338"/>
                        <a:pt x="175"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 name="Google Shape;1298;p21"/>
                <p:cNvSpPr/>
                <p:nvPr>
                  <p:custDataLst>
                    <p:tags r:id="rId47"/>
                  </p:custDataLst>
                </p:nvPr>
              </p:nvSpPr>
              <p:spPr>
                <a:xfrm>
                  <a:off x="11038235" y="2204983"/>
                  <a:ext cx="97945" cy="65399"/>
                </a:xfrm>
                <a:custGeom>
                  <a:avLst/>
                  <a:gdLst/>
                  <a:ahLst/>
                  <a:cxnLst/>
                  <a:rect l="l" t="t" r="r" b="b"/>
                  <a:pathLst>
                    <a:path w="1273" h="850" extrusionOk="0">
                      <a:moveTo>
                        <a:pt x="542" y="1"/>
                      </a:moveTo>
                      <a:cubicBezTo>
                        <a:pt x="463" y="1"/>
                        <a:pt x="387" y="30"/>
                        <a:pt x="345" y="96"/>
                      </a:cubicBezTo>
                      <a:cubicBezTo>
                        <a:pt x="328" y="125"/>
                        <a:pt x="318" y="156"/>
                        <a:pt x="297" y="182"/>
                      </a:cubicBezTo>
                      <a:cubicBezTo>
                        <a:pt x="262" y="227"/>
                        <a:pt x="203" y="243"/>
                        <a:pt x="154" y="273"/>
                      </a:cubicBezTo>
                      <a:cubicBezTo>
                        <a:pt x="69" y="323"/>
                        <a:pt x="11" y="420"/>
                        <a:pt x="6" y="520"/>
                      </a:cubicBezTo>
                      <a:cubicBezTo>
                        <a:pt x="1" y="620"/>
                        <a:pt x="50" y="722"/>
                        <a:pt x="131" y="781"/>
                      </a:cubicBezTo>
                      <a:cubicBezTo>
                        <a:pt x="201" y="832"/>
                        <a:pt x="287" y="849"/>
                        <a:pt x="375" y="849"/>
                      </a:cubicBezTo>
                      <a:cubicBezTo>
                        <a:pt x="432" y="849"/>
                        <a:pt x="490" y="842"/>
                        <a:pt x="545" y="832"/>
                      </a:cubicBezTo>
                      <a:cubicBezTo>
                        <a:pt x="762" y="792"/>
                        <a:pt x="980" y="721"/>
                        <a:pt x="1173" y="612"/>
                      </a:cubicBezTo>
                      <a:cubicBezTo>
                        <a:pt x="1192" y="599"/>
                        <a:pt x="1272" y="566"/>
                        <a:pt x="1270" y="535"/>
                      </a:cubicBezTo>
                      <a:cubicBezTo>
                        <a:pt x="1270" y="505"/>
                        <a:pt x="1202" y="497"/>
                        <a:pt x="1178" y="484"/>
                      </a:cubicBezTo>
                      <a:cubicBezTo>
                        <a:pt x="1095" y="443"/>
                        <a:pt x="1027" y="373"/>
                        <a:pt x="967" y="301"/>
                      </a:cubicBezTo>
                      <a:cubicBezTo>
                        <a:pt x="884" y="202"/>
                        <a:pt x="805" y="95"/>
                        <a:pt x="690" y="36"/>
                      </a:cubicBezTo>
                      <a:cubicBezTo>
                        <a:pt x="645" y="13"/>
                        <a:pt x="593" y="1"/>
                        <a:pt x="542"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 name="Google Shape;1299;p21"/>
                <p:cNvSpPr/>
                <p:nvPr>
                  <p:custDataLst>
                    <p:tags r:id="rId48"/>
                  </p:custDataLst>
                </p:nvPr>
              </p:nvSpPr>
              <p:spPr>
                <a:xfrm>
                  <a:off x="11063856" y="2221064"/>
                  <a:ext cx="62706" cy="41932"/>
                </a:xfrm>
                <a:custGeom>
                  <a:avLst/>
                  <a:gdLst/>
                  <a:ahLst/>
                  <a:cxnLst/>
                  <a:rect l="l" t="t" r="r" b="b"/>
                  <a:pathLst>
                    <a:path w="815" h="545" extrusionOk="0">
                      <a:moveTo>
                        <a:pt x="347" y="1"/>
                      </a:moveTo>
                      <a:cubicBezTo>
                        <a:pt x="296" y="1"/>
                        <a:pt x="247" y="20"/>
                        <a:pt x="221" y="62"/>
                      </a:cubicBezTo>
                      <a:cubicBezTo>
                        <a:pt x="209" y="79"/>
                        <a:pt x="202" y="100"/>
                        <a:pt x="189" y="117"/>
                      </a:cubicBezTo>
                      <a:cubicBezTo>
                        <a:pt x="165" y="145"/>
                        <a:pt x="129" y="155"/>
                        <a:pt x="97" y="174"/>
                      </a:cubicBezTo>
                      <a:cubicBezTo>
                        <a:pt x="43" y="207"/>
                        <a:pt x="6" y="269"/>
                        <a:pt x="3" y="333"/>
                      </a:cubicBezTo>
                      <a:cubicBezTo>
                        <a:pt x="0" y="397"/>
                        <a:pt x="32" y="462"/>
                        <a:pt x="84" y="500"/>
                      </a:cubicBezTo>
                      <a:cubicBezTo>
                        <a:pt x="129" y="533"/>
                        <a:pt x="183" y="544"/>
                        <a:pt x="240" y="544"/>
                      </a:cubicBezTo>
                      <a:cubicBezTo>
                        <a:pt x="277" y="544"/>
                        <a:pt x="314" y="540"/>
                        <a:pt x="350" y="533"/>
                      </a:cubicBezTo>
                      <a:cubicBezTo>
                        <a:pt x="488" y="508"/>
                        <a:pt x="627" y="462"/>
                        <a:pt x="752" y="392"/>
                      </a:cubicBezTo>
                      <a:cubicBezTo>
                        <a:pt x="765" y="384"/>
                        <a:pt x="815" y="363"/>
                        <a:pt x="815" y="343"/>
                      </a:cubicBezTo>
                      <a:cubicBezTo>
                        <a:pt x="814" y="324"/>
                        <a:pt x="770" y="319"/>
                        <a:pt x="754" y="311"/>
                      </a:cubicBezTo>
                      <a:cubicBezTo>
                        <a:pt x="701" y="284"/>
                        <a:pt x="659" y="238"/>
                        <a:pt x="619" y="192"/>
                      </a:cubicBezTo>
                      <a:cubicBezTo>
                        <a:pt x="566" y="129"/>
                        <a:pt x="515" y="60"/>
                        <a:pt x="442" y="23"/>
                      </a:cubicBezTo>
                      <a:cubicBezTo>
                        <a:pt x="413" y="9"/>
                        <a:pt x="380" y="1"/>
                        <a:pt x="347"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 name="Google Shape;1300;p21"/>
                <p:cNvSpPr/>
                <p:nvPr>
                  <p:custDataLst>
                    <p:tags r:id="rId49"/>
                  </p:custDataLst>
                </p:nvPr>
              </p:nvSpPr>
              <p:spPr>
                <a:xfrm>
                  <a:off x="11060394" y="2227373"/>
                  <a:ext cx="78017" cy="23467"/>
                </a:xfrm>
                <a:custGeom>
                  <a:avLst/>
                  <a:gdLst/>
                  <a:ahLst/>
                  <a:cxnLst/>
                  <a:rect l="l" t="t" r="r" b="b"/>
                  <a:pathLst>
                    <a:path w="1014" h="305" extrusionOk="0">
                      <a:moveTo>
                        <a:pt x="346" y="0"/>
                      </a:moveTo>
                      <a:cubicBezTo>
                        <a:pt x="417" y="79"/>
                        <a:pt x="506" y="141"/>
                        <a:pt x="603" y="186"/>
                      </a:cubicBezTo>
                      <a:cubicBezTo>
                        <a:pt x="671" y="216"/>
                        <a:pt x="744" y="237"/>
                        <a:pt x="819" y="248"/>
                      </a:cubicBezTo>
                      <a:lnTo>
                        <a:pt x="819" y="248"/>
                      </a:lnTo>
                      <a:cubicBezTo>
                        <a:pt x="754" y="263"/>
                        <a:pt x="689" y="269"/>
                        <a:pt x="623" y="269"/>
                      </a:cubicBezTo>
                      <a:cubicBezTo>
                        <a:pt x="408" y="269"/>
                        <a:pt x="190" y="196"/>
                        <a:pt x="1" y="93"/>
                      </a:cubicBezTo>
                      <a:lnTo>
                        <a:pt x="1" y="93"/>
                      </a:lnTo>
                      <a:cubicBezTo>
                        <a:pt x="195" y="227"/>
                        <a:pt x="407" y="305"/>
                        <a:pt x="626" y="305"/>
                      </a:cubicBezTo>
                      <a:cubicBezTo>
                        <a:pt x="754" y="305"/>
                        <a:pt x="884" y="278"/>
                        <a:pt x="1013" y="219"/>
                      </a:cubicBezTo>
                      <a:lnTo>
                        <a:pt x="916" y="219"/>
                      </a:lnTo>
                      <a:cubicBezTo>
                        <a:pt x="761" y="219"/>
                        <a:pt x="606" y="175"/>
                        <a:pt x="473" y="93"/>
                      </a:cubicBezTo>
                      <a:cubicBezTo>
                        <a:pt x="428" y="67"/>
                        <a:pt x="386" y="36"/>
                        <a:pt x="34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 name="Google Shape;1301;p21"/>
                <p:cNvSpPr/>
                <p:nvPr>
                  <p:custDataLst>
                    <p:tags r:id="rId50"/>
                  </p:custDataLst>
                </p:nvPr>
              </p:nvSpPr>
              <p:spPr>
                <a:xfrm>
                  <a:off x="11125023" y="2237683"/>
                  <a:ext cx="22851" cy="21928"/>
                </a:xfrm>
                <a:custGeom>
                  <a:avLst/>
                  <a:gdLst/>
                  <a:ahLst/>
                  <a:cxnLst/>
                  <a:rect l="l" t="t" r="r" b="b"/>
                  <a:pathLst>
                    <a:path w="297" h="285" extrusionOk="0">
                      <a:moveTo>
                        <a:pt x="147" y="0"/>
                      </a:moveTo>
                      <a:cubicBezTo>
                        <a:pt x="143" y="0"/>
                        <a:pt x="140" y="1"/>
                        <a:pt x="136" y="1"/>
                      </a:cubicBezTo>
                      <a:cubicBezTo>
                        <a:pt x="58" y="7"/>
                        <a:pt x="0" y="77"/>
                        <a:pt x="6" y="155"/>
                      </a:cubicBezTo>
                      <a:cubicBezTo>
                        <a:pt x="13" y="229"/>
                        <a:pt x="75" y="284"/>
                        <a:pt x="147" y="284"/>
                      </a:cubicBezTo>
                      <a:cubicBezTo>
                        <a:pt x="152" y="284"/>
                        <a:pt x="156" y="284"/>
                        <a:pt x="161" y="284"/>
                      </a:cubicBezTo>
                      <a:cubicBezTo>
                        <a:pt x="239" y="277"/>
                        <a:pt x="296" y="208"/>
                        <a:pt x="290" y="130"/>
                      </a:cubicBezTo>
                      <a:cubicBezTo>
                        <a:pt x="282" y="56"/>
                        <a:pt x="220" y="0"/>
                        <a:pt x="147" y="0"/>
                      </a:cubicBezTo>
                      <a:close/>
                    </a:path>
                  </a:pathLst>
                </a:custGeom>
                <a:solidFill>
                  <a:schemeClr val="accent2">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8" name="Google Shape;1288;p21"/>
              <p:cNvGrpSpPr/>
              <p:nvPr/>
            </p:nvGrpSpPr>
            <p:grpSpPr>
              <a:xfrm>
                <a:off x="2524" y="5528"/>
                <a:ext cx="1065" cy="969"/>
                <a:chOff x="11038235" y="2148509"/>
                <a:chExt cx="195197" cy="191119"/>
              </a:xfrm>
            </p:grpSpPr>
            <p:sp>
              <p:nvSpPr>
                <p:cNvPr id="109" name="Google Shape;1289;p21"/>
                <p:cNvSpPr/>
                <p:nvPr>
                  <p:custDataLst>
                    <p:tags r:id="rId27"/>
                  </p:custDataLst>
                </p:nvPr>
              </p:nvSpPr>
              <p:spPr>
                <a:xfrm>
                  <a:off x="11098941" y="2148509"/>
                  <a:ext cx="70939" cy="96944"/>
                </a:xfrm>
                <a:custGeom>
                  <a:avLst/>
                  <a:gdLst/>
                  <a:ahLst/>
                  <a:cxnLst/>
                  <a:rect l="l" t="t" r="r" b="b"/>
                  <a:pathLst>
                    <a:path w="922" h="1260" extrusionOk="0">
                      <a:moveTo>
                        <a:pt x="335" y="0"/>
                      </a:moveTo>
                      <a:cubicBezTo>
                        <a:pt x="327" y="0"/>
                        <a:pt x="319" y="1"/>
                        <a:pt x="311" y="1"/>
                      </a:cubicBezTo>
                      <a:cubicBezTo>
                        <a:pt x="210" y="9"/>
                        <a:pt x="116" y="70"/>
                        <a:pt x="68" y="159"/>
                      </a:cubicBezTo>
                      <a:cubicBezTo>
                        <a:pt x="0" y="285"/>
                        <a:pt x="27" y="440"/>
                        <a:pt x="72" y="577"/>
                      </a:cubicBezTo>
                      <a:cubicBezTo>
                        <a:pt x="139" y="786"/>
                        <a:pt x="238" y="993"/>
                        <a:pt x="370" y="1171"/>
                      </a:cubicBezTo>
                      <a:cubicBezTo>
                        <a:pt x="385" y="1190"/>
                        <a:pt x="425" y="1259"/>
                        <a:pt x="455" y="1259"/>
                      </a:cubicBezTo>
                      <a:cubicBezTo>
                        <a:pt x="456" y="1259"/>
                        <a:pt x="457" y="1259"/>
                        <a:pt x="458" y="1259"/>
                      </a:cubicBezTo>
                      <a:cubicBezTo>
                        <a:pt x="486" y="1254"/>
                        <a:pt x="486" y="1186"/>
                        <a:pt x="496" y="1160"/>
                      </a:cubicBezTo>
                      <a:cubicBezTo>
                        <a:pt x="527" y="1071"/>
                        <a:pt x="588" y="995"/>
                        <a:pt x="651" y="926"/>
                      </a:cubicBezTo>
                      <a:cubicBezTo>
                        <a:pt x="739" y="831"/>
                        <a:pt x="835" y="739"/>
                        <a:pt x="877" y="618"/>
                      </a:cubicBezTo>
                      <a:cubicBezTo>
                        <a:pt x="921" y="497"/>
                        <a:pt x="890" y="336"/>
                        <a:pt x="773" y="283"/>
                      </a:cubicBezTo>
                      <a:cubicBezTo>
                        <a:pt x="744" y="269"/>
                        <a:pt x="710" y="263"/>
                        <a:pt x="682" y="246"/>
                      </a:cubicBezTo>
                      <a:cubicBezTo>
                        <a:pt x="634" y="217"/>
                        <a:pt x="610" y="161"/>
                        <a:pt x="575" y="117"/>
                      </a:cubicBezTo>
                      <a:cubicBezTo>
                        <a:pt x="519" y="44"/>
                        <a:pt x="427" y="0"/>
                        <a:pt x="335"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291;p21"/>
                <p:cNvSpPr/>
                <p:nvPr>
                  <p:custDataLst>
                    <p:tags r:id="rId28"/>
                  </p:custDataLst>
                </p:nvPr>
              </p:nvSpPr>
              <p:spPr>
                <a:xfrm>
                  <a:off x="11120868" y="2168975"/>
                  <a:ext cx="25775" cy="78710"/>
                </a:xfrm>
                <a:custGeom>
                  <a:avLst/>
                  <a:gdLst/>
                  <a:ahLst/>
                  <a:cxnLst/>
                  <a:rect l="l" t="t" r="r" b="b"/>
                  <a:pathLst>
                    <a:path w="335" h="1023" extrusionOk="0">
                      <a:moveTo>
                        <a:pt x="196" y="0"/>
                      </a:moveTo>
                      <a:lnTo>
                        <a:pt x="196" y="0"/>
                      </a:lnTo>
                      <a:cubicBezTo>
                        <a:pt x="27" y="332"/>
                        <a:pt x="1" y="695"/>
                        <a:pt x="203" y="1022"/>
                      </a:cubicBezTo>
                      <a:lnTo>
                        <a:pt x="190" y="924"/>
                      </a:lnTo>
                      <a:cubicBezTo>
                        <a:pt x="170" y="770"/>
                        <a:pt x="196" y="610"/>
                        <a:pt x="259" y="467"/>
                      </a:cubicBezTo>
                      <a:cubicBezTo>
                        <a:pt x="279" y="419"/>
                        <a:pt x="306" y="374"/>
                        <a:pt x="335" y="330"/>
                      </a:cubicBezTo>
                      <a:lnTo>
                        <a:pt x="335" y="330"/>
                      </a:lnTo>
                      <a:cubicBezTo>
                        <a:pt x="299" y="370"/>
                        <a:pt x="271" y="414"/>
                        <a:pt x="245" y="461"/>
                      </a:cubicBezTo>
                      <a:cubicBezTo>
                        <a:pt x="183" y="574"/>
                        <a:pt x="151" y="702"/>
                        <a:pt x="149" y="831"/>
                      </a:cubicBezTo>
                      <a:lnTo>
                        <a:pt x="149" y="831"/>
                      </a:lnTo>
                      <a:cubicBezTo>
                        <a:pt x="49" y="564"/>
                        <a:pt x="96" y="261"/>
                        <a:pt x="19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292;p21"/>
                <p:cNvSpPr/>
                <p:nvPr>
                  <p:custDataLst>
                    <p:tags r:id="rId29"/>
                  </p:custDataLst>
                </p:nvPr>
              </p:nvSpPr>
              <p:spPr>
                <a:xfrm>
                  <a:off x="11135718" y="2211446"/>
                  <a:ext cx="97714" cy="66784"/>
                </a:xfrm>
                <a:custGeom>
                  <a:avLst/>
                  <a:gdLst/>
                  <a:ahLst/>
                  <a:cxnLst/>
                  <a:rect l="l" t="t" r="r" b="b"/>
                  <a:pathLst>
                    <a:path w="1270" h="868" extrusionOk="0">
                      <a:moveTo>
                        <a:pt x="926" y="0"/>
                      </a:moveTo>
                      <a:cubicBezTo>
                        <a:pt x="846" y="0"/>
                        <a:pt x="763" y="20"/>
                        <a:pt x="686" y="44"/>
                      </a:cubicBezTo>
                      <a:cubicBezTo>
                        <a:pt x="476" y="110"/>
                        <a:pt x="269" y="207"/>
                        <a:pt x="94" y="338"/>
                      </a:cubicBezTo>
                      <a:cubicBezTo>
                        <a:pt x="75" y="351"/>
                        <a:pt x="1" y="394"/>
                        <a:pt x="5" y="424"/>
                      </a:cubicBezTo>
                      <a:cubicBezTo>
                        <a:pt x="8" y="452"/>
                        <a:pt x="76" y="455"/>
                        <a:pt x="102" y="463"/>
                      </a:cubicBezTo>
                      <a:cubicBezTo>
                        <a:pt x="191" y="494"/>
                        <a:pt x="267" y="557"/>
                        <a:pt x="335" y="619"/>
                      </a:cubicBezTo>
                      <a:cubicBezTo>
                        <a:pt x="429" y="707"/>
                        <a:pt x="521" y="804"/>
                        <a:pt x="641" y="848"/>
                      </a:cubicBezTo>
                      <a:cubicBezTo>
                        <a:pt x="676" y="861"/>
                        <a:pt x="715" y="868"/>
                        <a:pt x="753" y="868"/>
                      </a:cubicBezTo>
                      <a:cubicBezTo>
                        <a:pt x="846" y="868"/>
                        <a:pt x="937" y="828"/>
                        <a:pt x="976" y="747"/>
                      </a:cubicBezTo>
                      <a:cubicBezTo>
                        <a:pt x="991" y="716"/>
                        <a:pt x="997" y="682"/>
                        <a:pt x="1014" y="655"/>
                      </a:cubicBezTo>
                      <a:cubicBezTo>
                        <a:pt x="1044" y="608"/>
                        <a:pt x="1100" y="583"/>
                        <a:pt x="1144" y="549"/>
                      </a:cubicBezTo>
                      <a:cubicBezTo>
                        <a:pt x="1223" y="488"/>
                        <a:pt x="1269" y="385"/>
                        <a:pt x="1262" y="285"/>
                      </a:cubicBezTo>
                      <a:cubicBezTo>
                        <a:pt x="1253" y="185"/>
                        <a:pt x="1192" y="91"/>
                        <a:pt x="1105" y="43"/>
                      </a:cubicBezTo>
                      <a:cubicBezTo>
                        <a:pt x="1050" y="12"/>
                        <a:pt x="989" y="0"/>
                        <a:pt x="926"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293;p21"/>
                <p:cNvSpPr/>
                <p:nvPr>
                  <p:custDataLst>
                    <p:tags r:id="rId30"/>
                  </p:custDataLst>
                </p:nvPr>
              </p:nvSpPr>
              <p:spPr>
                <a:xfrm>
                  <a:off x="11145028" y="2220833"/>
                  <a:ext cx="62783" cy="42933"/>
                </a:xfrm>
                <a:custGeom>
                  <a:avLst/>
                  <a:gdLst/>
                  <a:ahLst/>
                  <a:cxnLst/>
                  <a:rect l="l" t="t" r="r" b="b"/>
                  <a:pathLst>
                    <a:path w="816" h="558" extrusionOk="0">
                      <a:moveTo>
                        <a:pt x="594" y="0"/>
                      </a:moveTo>
                      <a:cubicBezTo>
                        <a:pt x="543" y="0"/>
                        <a:pt x="490" y="12"/>
                        <a:pt x="442" y="27"/>
                      </a:cubicBezTo>
                      <a:cubicBezTo>
                        <a:pt x="308" y="70"/>
                        <a:pt x="173" y="132"/>
                        <a:pt x="59" y="218"/>
                      </a:cubicBezTo>
                      <a:cubicBezTo>
                        <a:pt x="48" y="226"/>
                        <a:pt x="1" y="254"/>
                        <a:pt x="4" y="273"/>
                      </a:cubicBezTo>
                      <a:cubicBezTo>
                        <a:pt x="6" y="292"/>
                        <a:pt x="49" y="292"/>
                        <a:pt x="67" y="298"/>
                      </a:cubicBezTo>
                      <a:cubicBezTo>
                        <a:pt x="122" y="319"/>
                        <a:pt x="171" y="358"/>
                        <a:pt x="215" y="398"/>
                      </a:cubicBezTo>
                      <a:cubicBezTo>
                        <a:pt x="275" y="455"/>
                        <a:pt x="335" y="516"/>
                        <a:pt x="412" y="544"/>
                      </a:cubicBezTo>
                      <a:cubicBezTo>
                        <a:pt x="434" y="553"/>
                        <a:pt x="459" y="557"/>
                        <a:pt x="484" y="557"/>
                      </a:cubicBezTo>
                      <a:cubicBezTo>
                        <a:pt x="543" y="557"/>
                        <a:pt x="602" y="532"/>
                        <a:pt x="627" y="480"/>
                      </a:cubicBezTo>
                      <a:cubicBezTo>
                        <a:pt x="636" y="460"/>
                        <a:pt x="640" y="439"/>
                        <a:pt x="652" y="421"/>
                      </a:cubicBezTo>
                      <a:cubicBezTo>
                        <a:pt x="671" y="391"/>
                        <a:pt x="706" y="375"/>
                        <a:pt x="735" y="353"/>
                      </a:cubicBezTo>
                      <a:cubicBezTo>
                        <a:pt x="786" y="314"/>
                        <a:pt x="815" y="247"/>
                        <a:pt x="810" y="183"/>
                      </a:cubicBezTo>
                      <a:cubicBezTo>
                        <a:pt x="805" y="119"/>
                        <a:pt x="766" y="58"/>
                        <a:pt x="710" y="27"/>
                      </a:cubicBezTo>
                      <a:cubicBezTo>
                        <a:pt x="674" y="8"/>
                        <a:pt x="635" y="0"/>
                        <a:pt x="594"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294;p21"/>
                <p:cNvSpPr/>
                <p:nvPr>
                  <p:custDataLst>
                    <p:tags r:id="rId31"/>
                  </p:custDataLst>
                </p:nvPr>
              </p:nvSpPr>
              <p:spPr>
                <a:xfrm>
                  <a:off x="11133717" y="2235682"/>
                  <a:ext cx="78633" cy="21158"/>
                </a:xfrm>
                <a:custGeom>
                  <a:avLst/>
                  <a:gdLst/>
                  <a:ahLst/>
                  <a:cxnLst/>
                  <a:rect l="l" t="t" r="r" b="b"/>
                  <a:pathLst>
                    <a:path w="1022" h="275" extrusionOk="0">
                      <a:moveTo>
                        <a:pt x="486" y="0"/>
                      </a:moveTo>
                      <a:cubicBezTo>
                        <a:pt x="321" y="0"/>
                        <a:pt x="157" y="43"/>
                        <a:pt x="1" y="137"/>
                      </a:cubicBezTo>
                      <a:lnTo>
                        <a:pt x="99" y="126"/>
                      </a:lnTo>
                      <a:cubicBezTo>
                        <a:pt x="130" y="122"/>
                        <a:pt x="162" y="121"/>
                        <a:pt x="194" y="121"/>
                      </a:cubicBezTo>
                      <a:cubicBezTo>
                        <a:pt x="317" y="121"/>
                        <a:pt x="441" y="147"/>
                        <a:pt x="554" y="198"/>
                      </a:cubicBezTo>
                      <a:cubicBezTo>
                        <a:pt x="601" y="219"/>
                        <a:pt x="646" y="245"/>
                        <a:pt x="690" y="274"/>
                      </a:cubicBezTo>
                      <a:cubicBezTo>
                        <a:pt x="652" y="241"/>
                        <a:pt x="607" y="210"/>
                        <a:pt x="560" y="184"/>
                      </a:cubicBezTo>
                      <a:cubicBezTo>
                        <a:pt x="447" y="124"/>
                        <a:pt x="320" y="90"/>
                        <a:pt x="193" y="87"/>
                      </a:cubicBezTo>
                      <a:lnTo>
                        <a:pt x="193" y="87"/>
                      </a:lnTo>
                      <a:cubicBezTo>
                        <a:pt x="294" y="50"/>
                        <a:pt x="400" y="34"/>
                        <a:pt x="506" y="34"/>
                      </a:cubicBezTo>
                      <a:cubicBezTo>
                        <a:pt x="682" y="34"/>
                        <a:pt x="860" y="77"/>
                        <a:pt x="1022" y="141"/>
                      </a:cubicBezTo>
                      <a:cubicBezTo>
                        <a:pt x="849" y="51"/>
                        <a:pt x="667" y="0"/>
                        <a:pt x="48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295;p21"/>
                <p:cNvSpPr/>
                <p:nvPr>
                  <p:custDataLst>
                    <p:tags r:id="rId32"/>
                  </p:custDataLst>
                </p:nvPr>
              </p:nvSpPr>
              <p:spPr>
                <a:xfrm>
                  <a:off x="11097325" y="2242299"/>
                  <a:ext cx="69785" cy="97329"/>
                </a:xfrm>
                <a:custGeom>
                  <a:avLst/>
                  <a:gdLst/>
                  <a:ahLst/>
                  <a:cxnLst/>
                  <a:rect l="l" t="t" r="r" b="b"/>
                  <a:pathLst>
                    <a:path w="907" h="1265" extrusionOk="0">
                      <a:moveTo>
                        <a:pt x="512" y="0"/>
                      </a:moveTo>
                      <a:cubicBezTo>
                        <a:pt x="511" y="0"/>
                        <a:pt x="511" y="0"/>
                        <a:pt x="510" y="0"/>
                      </a:cubicBezTo>
                      <a:cubicBezTo>
                        <a:pt x="481" y="4"/>
                        <a:pt x="476" y="72"/>
                        <a:pt x="465" y="97"/>
                      </a:cubicBezTo>
                      <a:cubicBezTo>
                        <a:pt x="429" y="183"/>
                        <a:pt x="363" y="255"/>
                        <a:pt x="297" y="321"/>
                      </a:cubicBezTo>
                      <a:cubicBezTo>
                        <a:pt x="204" y="409"/>
                        <a:pt x="103" y="496"/>
                        <a:pt x="51" y="614"/>
                      </a:cubicBezTo>
                      <a:cubicBezTo>
                        <a:pt x="0" y="730"/>
                        <a:pt x="21" y="893"/>
                        <a:pt x="135" y="954"/>
                      </a:cubicBezTo>
                      <a:cubicBezTo>
                        <a:pt x="163" y="969"/>
                        <a:pt x="196" y="979"/>
                        <a:pt x="224" y="997"/>
                      </a:cubicBezTo>
                      <a:cubicBezTo>
                        <a:pt x="270" y="1030"/>
                        <a:pt x="291" y="1085"/>
                        <a:pt x="323" y="1133"/>
                      </a:cubicBezTo>
                      <a:cubicBezTo>
                        <a:pt x="378" y="1213"/>
                        <a:pt x="475" y="1264"/>
                        <a:pt x="573" y="1264"/>
                      </a:cubicBezTo>
                      <a:cubicBezTo>
                        <a:pt x="575" y="1264"/>
                        <a:pt x="577" y="1264"/>
                        <a:pt x="579" y="1264"/>
                      </a:cubicBezTo>
                      <a:cubicBezTo>
                        <a:pt x="679" y="1263"/>
                        <a:pt x="777" y="1207"/>
                        <a:pt x="831" y="1123"/>
                      </a:cubicBezTo>
                      <a:cubicBezTo>
                        <a:pt x="907" y="1001"/>
                        <a:pt x="888" y="844"/>
                        <a:pt x="853" y="705"/>
                      </a:cubicBezTo>
                      <a:cubicBezTo>
                        <a:pt x="798" y="492"/>
                        <a:pt x="713" y="279"/>
                        <a:pt x="592" y="93"/>
                      </a:cubicBezTo>
                      <a:cubicBezTo>
                        <a:pt x="579" y="76"/>
                        <a:pt x="541" y="0"/>
                        <a:pt x="512"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296;p21"/>
                <p:cNvSpPr/>
                <p:nvPr>
                  <p:custDataLst>
                    <p:tags r:id="rId33"/>
                  </p:custDataLst>
                </p:nvPr>
              </p:nvSpPr>
              <p:spPr>
                <a:xfrm>
                  <a:off x="11113021" y="2251686"/>
                  <a:ext cx="44933" cy="62398"/>
                </a:xfrm>
                <a:custGeom>
                  <a:avLst/>
                  <a:gdLst/>
                  <a:ahLst/>
                  <a:cxnLst/>
                  <a:rect l="l" t="t" r="r" b="b"/>
                  <a:pathLst>
                    <a:path w="584" h="811" extrusionOk="0">
                      <a:moveTo>
                        <a:pt x="329" y="0"/>
                      </a:moveTo>
                      <a:cubicBezTo>
                        <a:pt x="329" y="0"/>
                        <a:pt x="328" y="0"/>
                        <a:pt x="328" y="0"/>
                      </a:cubicBezTo>
                      <a:cubicBezTo>
                        <a:pt x="308" y="1"/>
                        <a:pt x="306" y="46"/>
                        <a:pt x="300" y="62"/>
                      </a:cubicBezTo>
                      <a:cubicBezTo>
                        <a:pt x="276" y="117"/>
                        <a:pt x="234" y="163"/>
                        <a:pt x="192" y="205"/>
                      </a:cubicBezTo>
                      <a:cubicBezTo>
                        <a:pt x="131" y="261"/>
                        <a:pt x="66" y="317"/>
                        <a:pt x="34" y="393"/>
                      </a:cubicBezTo>
                      <a:cubicBezTo>
                        <a:pt x="1" y="469"/>
                        <a:pt x="14" y="573"/>
                        <a:pt x="87" y="612"/>
                      </a:cubicBezTo>
                      <a:cubicBezTo>
                        <a:pt x="107" y="622"/>
                        <a:pt x="128" y="627"/>
                        <a:pt x="145" y="639"/>
                      </a:cubicBezTo>
                      <a:cubicBezTo>
                        <a:pt x="175" y="660"/>
                        <a:pt x="187" y="696"/>
                        <a:pt x="208" y="726"/>
                      </a:cubicBezTo>
                      <a:cubicBezTo>
                        <a:pt x="244" y="778"/>
                        <a:pt x="307" y="811"/>
                        <a:pt x="368" y="811"/>
                      </a:cubicBezTo>
                      <a:cubicBezTo>
                        <a:pt x="370" y="811"/>
                        <a:pt x="372" y="811"/>
                        <a:pt x="374" y="811"/>
                      </a:cubicBezTo>
                      <a:cubicBezTo>
                        <a:pt x="439" y="810"/>
                        <a:pt x="501" y="774"/>
                        <a:pt x="536" y="720"/>
                      </a:cubicBezTo>
                      <a:cubicBezTo>
                        <a:pt x="584" y="643"/>
                        <a:pt x="572" y="542"/>
                        <a:pt x="550" y="453"/>
                      </a:cubicBezTo>
                      <a:cubicBezTo>
                        <a:pt x="516" y="315"/>
                        <a:pt x="460" y="179"/>
                        <a:pt x="380" y="60"/>
                      </a:cubicBezTo>
                      <a:cubicBezTo>
                        <a:pt x="373" y="47"/>
                        <a:pt x="349" y="0"/>
                        <a:pt x="329"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297;p21"/>
                <p:cNvSpPr/>
                <p:nvPr>
                  <p:custDataLst>
                    <p:tags r:id="rId34"/>
                  </p:custDataLst>
                </p:nvPr>
              </p:nvSpPr>
              <p:spPr>
                <a:xfrm>
                  <a:off x="11120868" y="2240068"/>
                  <a:ext cx="27545" cy="78479"/>
                </a:xfrm>
                <a:custGeom>
                  <a:avLst/>
                  <a:gdLst/>
                  <a:ahLst/>
                  <a:cxnLst/>
                  <a:rect l="l" t="t" r="r" b="b"/>
                  <a:pathLst>
                    <a:path w="358" h="1020" extrusionOk="0">
                      <a:moveTo>
                        <a:pt x="175" y="0"/>
                      </a:moveTo>
                      <a:lnTo>
                        <a:pt x="182" y="98"/>
                      </a:lnTo>
                      <a:cubicBezTo>
                        <a:pt x="193" y="253"/>
                        <a:pt x="157" y="411"/>
                        <a:pt x="85" y="549"/>
                      </a:cubicBezTo>
                      <a:cubicBezTo>
                        <a:pt x="63" y="596"/>
                        <a:pt x="32" y="641"/>
                        <a:pt x="1" y="682"/>
                      </a:cubicBezTo>
                      <a:cubicBezTo>
                        <a:pt x="39" y="644"/>
                        <a:pt x="70" y="602"/>
                        <a:pt x="99" y="557"/>
                      </a:cubicBezTo>
                      <a:cubicBezTo>
                        <a:pt x="167" y="447"/>
                        <a:pt x="207" y="321"/>
                        <a:pt x="217" y="193"/>
                      </a:cubicBezTo>
                      <a:lnTo>
                        <a:pt x="217" y="193"/>
                      </a:lnTo>
                      <a:cubicBezTo>
                        <a:pt x="300" y="464"/>
                        <a:pt x="235" y="765"/>
                        <a:pt x="118" y="1019"/>
                      </a:cubicBezTo>
                      <a:cubicBezTo>
                        <a:pt x="309" y="699"/>
                        <a:pt x="358" y="338"/>
                        <a:pt x="175"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298;p21"/>
                <p:cNvSpPr/>
                <p:nvPr>
                  <p:custDataLst>
                    <p:tags r:id="rId35"/>
                  </p:custDataLst>
                </p:nvPr>
              </p:nvSpPr>
              <p:spPr>
                <a:xfrm>
                  <a:off x="11038235" y="2204983"/>
                  <a:ext cx="97945" cy="65399"/>
                </a:xfrm>
                <a:custGeom>
                  <a:avLst/>
                  <a:gdLst/>
                  <a:ahLst/>
                  <a:cxnLst/>
                  <a:rect l="l" t="t" r="r" b="b"/>
                  <a:pathLst>
                    <a:path w="1273" h="850" extrusionOk="0">
                      <a:moveTo>
                        <a:pt x="542" y="1"/>
                      </a:moveTo>
                      <a:cubicBezTo>
                        <a:pt x="463" y="1"/>
                        <a:pt x="387" y="30"/>
                        <a:pt x="345" y="96"/>
                      </a:cubicBezTo>
                      <a:cubicBezTo>
                        <a:pt x="328" y="125"/>
                        <a:pt x="318" y="156"/>
                        <a:pt x="297" y="182"/>
                      </a:cubicBezTo>
                      <a:cubicBezTo>
                        <a:pt x="262" y="227"/>
                        <a:pt x="203" y="243"/>
                        <a:pt x="154" y="273"/>
                      </a:cubicBezTo>
                      <a:cubicBezTo>
                        <a:pt x="69" y="323"/>
                        <a:pt x="11" y="420"/>
                        <a:pt x="6" y="520"/>
                      </a:cubicBezTo>
                      <a:cubicBezTo>
                        <a:pt x="1" y="620"/>
                        <a:pt x="50" y="722"/>
                        <a:pt x="131" y="781"/>
                      </a:cubicBezTo>
                      <a:cubicBezTo>
                        <a:pt x="201" y="832"/>
                        <a:pt x="287" y="849"/>
                        <a:pt x="375" y="849"/>
                      </a:cubicBezTo>
                      <a:cubicBezTo>
                        <a:pt x="432" y="849"/>
                        <a:pt x="490" y="842"/>
                        <a:pt x="545" y="832"/>
                      </a:cubicBezTo>
                      <a:cubicBezTo>
                        <a:pt x="762" y="792"/>
                        <a:pt x="980" y="721"/>
                        <a:pt x="1173" y="612"/>
                      </a:cubicBezTo>
                      <a:cubicBezTo>
                        <a:pt x="1192" y="599"/>
                        <a:pt x="1272" y="566"/>
                        <a:pt x="1270" y="535"/>
                      </a:cubicBezTo>
                      <a:cubicBezTo>
                        <a:pt x="1270" y="505"/>
                        <a:pt x="1202" y="497"/>
                        <a:pt x="1178" y="484"/>
                      </a:cubicBezTo>
                      <a:cubicBezTo>
                        <a:pt x="1095" y="443"/>
                        <a:pt x="1027" y="373"/>
                        <a:pt x="967" y="301"/>
                      </a:cubicBezTo>
                      <a:cubicBezTo>
                        <a:pt x="884" y="202"/>
                        <a:pt x="805" y="95"/>
                        <a:pt x="690" y="36"/>
                      </a:cubicBezTo>
                      <a:cubicBezTo>
                        <a:pt x="645" y="13"/>
                        <a:pt x="593" y="1"/>
                        <a:pt x="542"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299;p21"/>
                <p:cNvSpPr/>
                <p:nvPr>
                  <p:custDataLst>
                    <p:tags r:id="rId36"/>
                  </p:custDataLst>
                </p:nvPr>
              </p:nvSpPr>
              <p:spPr>
                <a:xfrm>
                  <a:off x="11063856" y="2221064"/>
                  <a:ext cx="62706" cy="41932"/>
                </a:xfrm>
                <a:custGeom>
                  <a:avLst/>
                  <a:gdLst/>
                  <a:ahLst/>
                  <a:cxnLst/>
                  <a:rect l="l" t="t" r="r" b="b"/>
                  <a:pathLst>
                    <a:path w="815" h="545" extrusionOk="0">
                      <a:moveTo>
                        <a:pt x="347" y="1"/>
                      </a:moveTo>
                      <a:cubicBezTo>
                        <a:pt x="296" y="1"/>
                        <a:pt x="247" y="20"/>
                        <a:pt x="221" y="62"/>
                      </a:cubicBezTo>
                      <a:cubicBezTo>
                        <a:pt x="209" y="79"/>
                        <a:pt x="202" y="100"/>
                        <a:pt x="189" y="117"/>
                      </a:cubicBezTo>
                      <a:cubicBezTo>
                        <a:pt x="165" y="145"/>
                        <a:pt x="129" y="155"/>
                        <a:pt x="97" y="174"/>
                      </a:cubicBezTo>
                      <a:cubicBezTo>
                        <a:pt x="43" y="207"/>
                        <a:pt x="6" y="269"/>
                        <a:pt x="3" y="333"/>
                      </a:cubicBezTo>
                      <a:cubicBezTo>
                        <a:pt x="0" y="397"/>
                        <a:pt x="32" y="462"/>
                        <a:pt x="84" y="500"/>
                      </a:cubicBezTo>
                      <a:cubicBezTo>
                        <a:pt x="129" y="533"/>
                        <a:pt x="183" y="544"/>
                        <a:pt x="240" y="544"/>
                      </a:cubicBezTo>
                      <a:cubicBezTo>
                        <a:pt x="277" y="544"/>
                        <a:pt x="314" y="540"/>
                        <a:pt x="350" y="533"/>
                      </a:cubicBezTo>
                      <a:cubicBezTo>
                        <a:pt x="488" y="508"/>
                        <a:pt x="627" y="462"/>
                        <a:pt x="752" y="392"/>
                      </a:cubicBezTo>
                      <a:cubicBezTo>
                        <a:pt x="765" y="384"/>
                        <a:pt x="815" y="363"/>
                        <a:pt x="815" y="343"/>
                      </a:cubicBezTo>
                      <a:cubicBezTo>
                        <a:pt x="814" y="324"/>
                        <a:pt x="770" y="319"/>
                        <a:pt x="754" y="311"/>
                      </a:cubicBezTo>
                      <a:cubicBezTo>
                        <a:pt x="701" y="284"/>
                        <a:pt x="659" y="238"/>
                        <a:pt x="619" y="192"/>
                      </a:cubicBezTo>
                      <a:cubicBezTo>
                        <a:pt x="566" y="129"/>
                        <a:pt x="515" y="60"/>
                        <a:pt x="442" y="23"/>
                      </a:cubicBezTo>
                      <a:cubicBezTo>
                        <a:pt x="413" y="9"/>
                        <a:pt x="380" y="1"/>
                        <a:pt x="347"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300;p21"/>
                <p:cNvSpPr/>
                <p:nvPr>
                  <p:custDataLst>
                    <p:tags r:id="rId37"/>
                  </p:custDataLst>
                </p:nvPr>
              </p:nvSpPr>
              <p:spPr>
                <a:xfrm>
                  <a:off x="11060394" y="2227373"/>
                  <a:ext cx="78017" cy="23467"/>
                </a:xfrm>
                <a:custGeom>
                  <a:avLst/>
                  <a:gdLst/>
                  <a:ahLst/>
                  <a:cxnLst/>
                  <a:rect l="l" t="t" r="r" b="b"/>
                  <a:pathLst>
                    <a:path w="1014" h="305" extrusionOk="0">
                      <a:moveTo>
                        <a:pt x="346" y="0"/>
                      </a:moveTo>
                      <a:cubicBezTo>
                        <a:pt x="417" y="79"/>
                        <a:pt x="506" y="141"/>
                        <a:pt x="603" y="186"/>
                      </a:cubicBezTo>
                      <a:cubicBezTo>
                        <a:pt x="671" y="216"/>
                        <a:pt x="744" y="237"/>
                        <a:pt x="819" y="248"/>
                      </a:cubicBezTo>
                      <a:lnTo>
                        <a:pt x="819" y="248"/>
                      </a:lnTo>
                      <a:cubicBezTo>
                        <a:pt x="754" y="263"/>
                        <a:pt x="689" y="269"/>
                        <a:pt x="623" y="269"/>
                      </a:cubicBezTo>
                      <a:cubicBezTo>
                        <a:pt x="408" y="269"/>
                        <a:pt x="190" y="196"/>
                        <a:pt x="1" y="93"/>
                      </a:cubicBezTo>
                      <a:lnTo>
                        <a:pt x="1" y="93"/>
                      </a:lnTo>
                      <a:cubicBezTo>
                        <a:pt x="195" y="227"/>
                        <a:pt x="407" y="305"/>
                        <a:pt x="626" y="305"/>
                      </a:cubicBezTo>
                      <a:cubicBezTo>
                        <a:pt x="754" y="305"/>
                        <a:pt x="884" y="278"/>
                        <a:pt x="1013" y="219"/>
                      </a:cubicBezTo>
                      <a:lnTo>
                        <a:pt x="916" y="219"/>
                      </a:lnTo>
                      <a:cubicBezTo>
                        <a:pt x="761" y="219"/>
                        <a:pt x="606" y="175"/>
                        <a:pt x="473" y="93"/>
                      </a:cubicBezTo>
                      <a:cubicBezTo>
                        <a:pt x="428" y="67"/>
                        <a:pt x="386" y="36"/>
                        <a:pt x="34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301;p21"/>
                <p:cNvSpPr/>
                <p:nvPr>
                  <p:custDataLst>
                    <p:tags r:id="rId38"/>
                  </p:custDataLst>
                </p:nvPr>
              </p:nvSpPr>
              <p:spPr>
                <a:xfrm>
                  <a:off x="11125023" y="2237683"/>
                  <a:ext cx="22851" cy="21928"/>
                </a:xfrm>
                <a:custGeom>
                  <a:avLst/>
                  <a:gdLst/>
                  <a:ahLst/>
                  <a:cxnLst/>
                  <a:rect l="l" t="t" r="r" b="b"/>
                  <a:pathLst>
                    <a:path w="297" h="285" extrusionOk="0">
                      <a:moveTo>
                        <a:pt x="147" y="0"/>
                      </a:moveTo>
                      <a:cubicBezTo>
                        <a:pt x="143" y="0"/>
                        <a:pt x="140" y="1"/>
                        <a:pt x="136" y="1"/>
                      </a:cubicBezTo>
                      <a:cubicBezTo>
                        <a:pt x="58" y="7"/>
                        <a:pt x="0" y="77"/>
                        <a:pt x="6" y="155"/>
                      </a:cubicBezTo>
                      <a:cubicBezTo>
                        <a:pt x="13" y="229"/>
                        <a:pt x="75" y="284"/>
                        <a:pt x="147" y="284"/>
                      </a:cubicBezTo>
                      <a:cubicBezTo>
                        <a:pt x="152" y="284"/>
                        <a:pt x="156" y="284"/>
                        <a:pt x="161" y="284"/>
                      </a:cubicBezTo>
                      <a:cubicBezTo>
                        <a:pt x="239" y="277"/>
                        <a:pt x="296" y="208"/>
                        <a:pt x="290" y="130"/>
                      </a:cubicBezTo>
                      <a:cubicBezTo>
                        <a:pt x="282" y="56"/>
                        <a:pt x="220" y="0"/>
                        <a:pt x="147" y="0"/>
                      </a:cubicBezTo>
                      <a:close/>
                    </a:path>
                  </a:pathLst>
                </a:custGeom>
                <a:solidFill>
                  <a:schemeClr val="accent2">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sp>
        <p:nvSpPr>
          <p:cNvPr id="9" name="矩形 8"/>
          <p:cNvSpPr/>
          <p:nvPr userDrawn="1"/>
        </p:nvSpPr>
        <p:spPr>
          <a:xfrm>
            <a:off x="47413" y="6611621"/>
            <a:ext cx="12144587" cy="246380"/>
          </a:xfrm>
          <a:prstGeom prst="rect">
            <a:avLst/>
          </a:prstGeom>
          <a:solidFill>
            <a:srgbClr val="FFE8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pic>
        <p:nvPicPr>
          <p:cNvPr id="10" name="Picture 9" descr="A white circle with leaves and blue text&#10;&#10;Description automatically generated">
            <a:extLst>
              <a:ext uri="{FF2B5EF4-FFF2-40B4-BE49-F238E27FC236}">
                <a16:creationId xmlns:a16="http://schemas.microsoft.com/office/drawing/2014/main" id="{6AF8E184-4355-3B5F-7913-AAA3E1CCAF71}"/>
              </a:ext>
            </a:extLst>
          </p:cNvPr>
          <p:cNvPicPr>
            <a:picLocks noChangeAspect="1"/>
          </p:cNvPicPr>
          <p:nvPr userDrawn="1"/>
        </p:nvPicPr>
        <p:blipFill>
          <a:blip r:embed="rId179"/>
          <a:stretch>
            <a:fillRect/>
          </a:stretch>
        </p:blipFill>
        <p:spPr>
          <a:xfrm>
            <a:off x="-1447801" y="263526"/>
            <a:ext cx="1203325" cy="1203325"/>
          </a:xfrm>
          <a:prstGeom prst="rect">
            <a:avLst/>
          </a:prstGeom>
        </p:spPr>
      </p:pic>
    </p:spTree>
    <p:extLst>
      <p:ext uri="{BB962C8B-B14F-4D97-AF65-F5344CB8AC3E}">
        <p14:creationId xmlns:p14="http://schemas.microsoft.com/office/powerpoint/2010/main" val="4257715014"/>
      </p:ext>
    </p:extLst>
  </p:cSld>
  <p:clrMap bg1="lt1" tx1="dk1" bg2="dk2" tx2="lt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 id="2147483744" r:id="rId12"/>
    <p:sldLayoutId id="2147483745" r:id="rId13"/>
    <p:sldLayoutId id="2147483746" r:id="rId14"/>
    <p:sldLayoutId id="2147483747" r:id="rId15"/>
    <p:sldLayoutId id="2147483748" r:id="rId16"/>
    <p:sldLayoutId id="2147483749" r:id="rId17"/>
    <p:sldLayoutId id="2147483750" r:id="rId18"/>
    <p:sldLayoutId id="2147483751" r:id="rId19"/>
    <p:sldLayoutId id="2147483752" r:id="rId20"/>
    <p:sldLayoutId id="2147483753" r:id="rId21"/>
    <p:sldLayoutId id="2147483754" r:id="rId22"/>
    <p:sldLayoutId id="2147483755" r:id="rId23"/>
    <p:sldLayoutId id="2147483756" r:id="rId24"/>
  </p:sldLayoutIdLst>
  <p:transition spd="slow">
    <p:push dir="u"/>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思源黑体 CN Bold" panose="020B0800000000000000" charset="-122"/>
          <a:ea typeface="思源黑体 CN Bold" panose="020B0800000000000000" charset="-122"/>
          <a:cs typeface="思源黑体 CN Bold" panose="020B0800000000000000" charset="-122"/>
          <a:sym typeface="思源黑体 CN Bold" panose="020B0800000000000000" charset="-122"/>
        </a:defRPr>
      </a:lvl1pPr>
      <a:lvl2pPr marR="0" lvl="1"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思源黑体 CN Bold" panose="020B0800000000000000" charset="-122"/>
          <a:ea typeface="思源黑体 CN Bold" panose="020B0800000000000000" charset="-122"/>
          <a:cs typeface="思源黑体 CN Bold" panose="020B0800000000000000" charset="-122"/>
          <a:sym typeface="思源黑体 CN Bold" panose="020B0800000000000000" charset="-122"/>
        </a:defRPr>
      </a:lvl1pPr>
      <a:lvl2pPr marR="0" lvl="1"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3.png"/><Relationship Id="rId18" Type="http://schemas.openxmlformats.org/officeDocument/2006/relationships/image" Target="../media/image27.GIF"/><Relationship Id="rId3" Type="http://schemas.openxmlformats.org/officeDocument/2006/relationships/image" Target="../media/image18.jpeg"/><Relationship Id="rId7" Type="http://schemas.openxmlformats.org/officeDocument/2006/relationships/image" Target="../media/image19.png"/><Relationship Id="rId12" Type="http://schemas.openxmlformats.org/officeDocument/2006/relationships/slide" Target="slide13.xml"/><Relationship Id="rId17" Type="http://schemas.openxmlformats.org/officeDocument/2006/relationships/image" Target="../media/image26.png"/><Relationship Id="rId2" Type="http://schemas.openxmlformats.org/officeDocument/2006/relationships/notesSlide" Target="../notesSlides/notesSlide8.xml"/><Relationship Id="rId16"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audio" Target="../media/audio2.wav"/><Relationship Id="rId11" Type="http://schemas.openxmlformats.org/officeDocument/2006/relationships/image" Target="../media/image22.png"/><Relationship Id="rId5" Type="http://schemas.openxmlformats.org/officeDocument/2006/relationships/slide" Target="slide11.xml"/><Relationship Id="rId15" Type="http://schemas.openxmlformats.org/officeDocument/2006/relationships/slide" Target="slide14.xml"/><Relationship Id="rId10" Type="http://schemas.openxmlformats.org/officeDocument/2006/relationships/image" Target="../media/image21.png"/><Relationship Id="rId19" Type="http://schemas.openxmlformats.org/officeDocument/2006/relationships/slide" Target="slide15.xml"/><Relationship Id="rId4" Type="http://schemas.openxmlformats.org/officeDocument/2006/relationships/slide" Target="slide16.xml"/><Relationship Id="rId9" Type="http://schemas.openxmlformats.org/officeDocument/2006/relationships/slide" Target="slide12.xml"/><Relationship Id="rId14" Type="http://schemas.openxmlformats.org/officeDocument/2006/relationships/image" Target="../media/image24.png"/></Relationships>
</file>

<file path=ppt/slides/_rels/slide11.xml.rels><?xml version="1.0" encoding="UTF-8" standalone="yes"?>
<Relationships xmlns="http://schemas.openxmlformats.org/package/2006/relationships"><Relationship Id="rId8" Type="http://schemas.openxmlformats.org/officeDocument/2006/relationships/image" Target="../media/image30.GIF"/><Relationship Id="rId13" Type="http://schemas.openxmlformats.org/officeDocument/2006/relationships/image" Target="../media/image35.GIF"/><Relationship Id="rId3" Type="http://schemas.openxmlformats.org/officeDocument/2006/relationships/audio" Target="../media/audio3.wav"/><Relationship Id="rId7" Type="http://schemas.openxmlformats.org/officeDocument/2006/relationships/image" Target="../media/image29.jpeg"/><Relationship Id="rId12" Type="http://schemas.openxmlformats.org/officeDocument/2006/relationships/image" Target="../media/image34.GIF"/><Relationship Id="rId2" Type="http://schemas.openxmlformats.org/officeDocument/2006/relationships/audio" Target="../media/audio2.wav"/><Relationship Id="rId16"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20.png"/><Relationship Id="rId11" Type="http://schemas.openxmlformats.org/officeDocument/2006/relationships/image" Target="../media/image33.GIF"/><Relationship Id="rId5" Type="http://schemas.openxmlformats.org/officeDocument/2006/relationships/image" Target="../media/image19.png"/><Relationship Id="rId15" Type="http://schemas.openxmlformats.org/officeDocument/2006/relationships/slide" Target="slide10.xml"/><Relationship Id="rId10" Type="http://schemas.openxmlformats.org/officeDocument/2006/relationships/image" Target="../media/image32.GIF"/><Relationship Id="rId4" Type="http://schemas.openxmlformats.org/officeDocument/2006/relationships/image" Target="../media/image28.GIF"/><Relationship Id="rId9" Type="http://schemas.openxmlformats.org/officeDocument/2006/relationships/image" Target="../media/image31.png"/><Relationship Id="rId14" Type="http://schemas.openxmlformats.org/officeDocument/2006/relationships/image" Target="../media/image36.GIF"/></Relationships>
</file>

<file path=ppt/slides/_rels/slide12.xml.rels><?xml version="1.0" encoding="UTF-8" standalone="yes"?>
<Relationships xmlns="http://schemas.openxmlformats.org/package/2006/relationships"><Relationship Id="rId8" Type="http://schemas.openxmlformats.org/officeDocument/2006/relationships/image" Target="../media/image30.GIF"/><Relationship Id="rId13" Type="http://schemas.openxmlformats.org/officeDocument/2006/relationships/image" Target="../media/image35.GIF"/><Relationship Id="rId3" Type="http://schemas.openxmlformats.org/officeDocument/2006/relationships/audio" Target="../media/audio3.wav"/><Relationship Id="rId7" Type="http://schemas.openxmlformats.org/officeDocument/2006/relationships/image" Target="../media/image29.jpeg"/><Relationship Id="rId12" Type="http://schemas.openxmlformats.org/officeDocument/2006/relationships/image" Target="../media/image34.GIF"/><Relationship Id="rId2" Type="http://schemas.openxmlformats.org/officeDocument/2006/relationships/audio" Target="../media/audio2.wav"/><Relationship Id="rId16" Type="http://schemas.openxmlformats.org/officeDocument/2006/relationships/image" Target="../media/image38.png"/><Relationship Id="rId1" Type="http://schemas.openxmlformats.org/officeDocument/2006/relationships/slideLayout" Target="../slideLayouts/slideLayout7.xml"/><Relationship Id="rId6" Type="http://schemas.openxmlformats.org/officeDocument/2006/relationships/image" Target="../media/image22.png"/><Relationship Id="rId11" Type="http://schemas.openxmlformats.org/officeDocument/2006/relationships/image" Target="../media/image33.GIF"/><Relationship Id="rId5" Type="http://schemas.openxmlformats.org/officeDocument/2006/relationships/image" Target="../media/image21.png"/><Relationship Id="rId15" Type="http://schemas.openxmlformats.org/officeDocument/2006/relationships/slide" Target="slide10.xml"/><Relationship Id="rId10" Type="http://schemas.openxmlformats.org/officeDocument/2006/relationships/image" Target="../media/image32.GIF"/><Relationship Id="rId4" Type="http://schemas.openxmlformats.org/officeDocument/2006/relationships/image" Target="../media/image28.GIF"/><Relationship Id="rId9" Type="http://schemas.openxmlformats.org/officeDocument/2006/relationships/image" Target="../media/image31.png"/><Relationship Id="rId14" Type="http://schemas.openxmlformats.org/officeDocument/2006/relationships/image" Target="../media/image36.GIF"/></Relationships>
</file>

<file path=ppt/slides/_rels/slide13.xml.rels><?xml version="1.0" encoding="UTF-8" standalone="yes"?>
<Relationships xmlns="http://schemas.openxmlformats.org/package/2006/relationships"><Relationship Id="rId8" Type="http://schemas.openxmlformats.org/officeDocument/2006/relationships/image" Target="../media/image30.GIF"/><Relationship Id="rId13" Type="http://schemas.openxmlformats.org/officeDocument/2006/relationships/image" Target="../media/image35.GIF"/><Relationship Id="rId3" Type="http://schemas.openxmlformats.org/officeDocument/2006/relationships/audio" Target="../media/audio3.wav"/><Relationship Id="rId7" Type="http://schemas.openxmlformats.org/officeDocument/2006/relationships/image" Target="../media/image29.jpeg"/><Relationship Id="rId12" Type="http://schemas.openxmlformats.org/officeDocument/2006/relationships/image" Target="../media/image34.GIF"/><Relationship Id="rId2" Type="http://schemas.openxmlformats.org/officeDocument/2006/relationships/audio" Target="../media/audio2.wav"/><Relationship Id="rId16" Type="http://schemas.openxmlformats.org/officeDocument/2006/relationships/image" Target="../media/image40.png"/><Relationship Id="rId1" Type="http://schemas.openxmlformats.org/officeDocument/2006/relationships/slideLayout" Target="../slideLayouts/slideLayout7.xml"/><Relationship Id="rId6" Type="http://schemas.openxmlformats.org/officeDocument/2006/relationships/image" Target="../media/image24.png"/><Relationship Id="rId11" Type="http://schemas.openxmlformats.org/officeDocument/2006/relationships/image" Target="../media/image33.GIF"/><Relationship Id="rId5" Type="http://schemas.openxmlformats.org/officeDocument/2006/relationships/image" Target="../media/image23.png"/><Relationship Id="rId15" Type="http://schemas.openxmlformats.org/officeDocument/2006/relationships/slide" Target="slide10.xml"/><Relationship Id="rId10" Type="http://schemas.openxmlformats.org/officeDocument/2006/relationships/image" Target="../media/image32.GIF"/><Relationship Id="rId4" Type="http://schemas.openxmlformats.org/officeDocument/2006/relationships/image" Target="../media/image28.GIF"/><Relationship Id="rId9" Type="http://schemas.openxmlformats.org/officeDocument/2006/relationships/image" Target="../media/image39.png"/><Relationship Id="rId14" Type="http://schemas.openxmlformats.org/officeDocument/2006/relationships/image" Target="../media/image36.GIF"/></Relationships>
</file>

<file path=ppt/slides/_rels/slide14.xml.rels><?xml version="1.0" encoding="UTF-8" standalone="yes"?>
<Relationships xmlns="http://schemas.openxmlformats.org/package/2006/relationships"><Relationship Id="rId8" Type="http://schemas.openxmlformats.org/officeDocument/2006/relationships/image" Target="../media/image30.GIF"/><Relationship Id="rId13" Type="http://schemas.openxmlformats.org/officeDocument/2006/relationships/image" Target="../media/image35.GIF"/><Relationship Id="rId3" Type="http://schemas.openxmlformats.org/officeDocument/2006/relationships/audio" Target="../media/audio3.wav"/><Relationship Id="rId7" Type="http://schemas.openxmlformats.org/officeDocument/2006/relationships/image" Target="../media/image29.jpeg"/><Relationship Id="rId12" Type="http://schemas.openxmlformats.org/officeDocument/2006/relationships/image" Target="../media/image34.GIF"/><Relationship Id="rId2" Type="http://schemas.openxmlformats.org/officeDocument/2006/relationships/audio" Target="../media/audio2.wav"/><Relationship Id="rId16" Type="http://schemas.openxmlformats.org/officeDocument/2006/relationships/image" Target="../media/image41.png"/><Relationship Id="rId1" Type="http://schemas.openxmlformats.org/officeDocument/2006/relationships/slideLayout" Target="../slideLayouts/slideLayout7.xml"/><Relationship Id="rId6" Type="http://schemas.openxmlformats.org/officeDocument/2006/relationships/image" Target="../media/image26.png"/><Relationship Id="rId11" Type="http://schemas.openxmlformats.org/officeDocument/2006/relationships/image" Target="../media/image33.GIF"/><Relationship Id="rId5" Type="http://schemas.openxmlformats.org/officeDocument/2006/relationships/image" Target="../media/image25.png"/><Relationship Id="rId15" Type="http://schemas.openxmlformats.org/officeDocument/2006/relationships/slide" Target="slide10.xml"/><Relationship Id="rId10" Type="http://schemas.openxmlformats.org/officeDocument/2006/relationships/image" Target="../media/image32.GIF"/><Relationship Id="rId4" Type="http://schemas.openxmlformats.org/officeDocument/2006/relationships/image" Target="../media/image28.GIF"/><Relationship Id="rId9" Type="http://schemas.openxmlformats.org/officeDocument/2006/relationships/image" Target="../media/image31.png"/><Relationship Id="rId14" Type="http://schemas.openxmlformats.org/officeDocument/2006/relationships/image" Target="../media/image36.GIF"/></Relationships>
</file>

<file path=ppt/slides/_rels/slide1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9.xml"/><Relationship Id="rId1" Type="http://schemas.openxmlformats.org/officeDocument/2006/relationships/slideLayout" Target="../slideLayouts/slideLayout12.xml"/><Relationship Id="rId5" Type="http://schemas.openxmlformats.org/officeDocument/2006/relationships/image" Target="../media/image5.png"/><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jpeg"/><Relationship Id="rId7"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12.xml"/><Relationship Id="rId6" Type="http://schemas.microsoft.com/office/2007/relationships/hdphoto" Target="../media/hdphoto1.wdp"/><Relationship Id="rId5" Type="http://schemas.openxmlformats.org/officeDocument/2006/relationships/image" Target="../media/image43.png"/><Relationship Id="rId4" Type="http://schemas.openxmlformats.org/officeDocument/2006/relationships/image" Target="../media/image42.png"/></Relationships>
</file>

<file path=ppt/slides/_rels/slide1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1.xml"/><Relationship Id="rId1" Type="http://schemas.openxmlformats.org/officeDocument/2006/relationships/slideLayout" Target="../slideLayouts/slideLayout12.xml"/><Relationship Id="rId6" Type="http://schemas.openxmlformats.org/officeDocument/2006/relationships/image" Target="../media/image16.png"/><Relationship Id="rId5" Type="http://schemas.microsoft.com/office/2007/relationships/hdphoto" Target="../media/hdphoto1.wdp"/><Relationship Id="rId4" Type="http://schemas.openxmlformats.org/officeDocument/2006/relationships/image" Target="../media/image43.png"/></Relationships>
</file>

<file path=ppt/slides/_rels/slide1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2.xml"/><Relationship Id="rId1" Type="http://schemas.openxmlformats.org/officeDocument/2006/relationships/slideLayout" Target="../slideLayouts/slideLayout12.xml"/><Relationship Id="rId5" Type="http://schemas.microsoft.com/office/2007/relationships/hdphoto" Target="../media/hdphoto2.wdp"/><Relationship Id="rId4" Type="http://schemas.openxmlformats.org/officeDocument/2006/relationships/image" Target="../media/image45.png"/></Relationships>
</file>

<file path=ppt/slides/_rels/slide19.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slideLayout" Target="../slideLayouts/slideLayout12.xml"/><Relationship Id="rId7" Type="http://schemas.openxmlformats.org/officeDocument/2006/relationships/image" Target="../media/image42.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46.png"/><Relationship Id="rId5" Type="http://schemas.openxmlformats.org/officeDocument/2006/relationships/image" Target="../media/image3.jpeg"/><Relationship Id="rId4" Type="http://schemas.openxmlformats.org/officeDocument/2006/relationships/notesSlide" Target="../notesSlides/notesSlide13.xml"/><Relationship Id="rId9" Type="http://schemas.openxmlformats.org/officeDocument/2006/relationships/image" Target="../media/image48.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4.xml"/><Relationship Id="rId1" Type="http://schemas.openxmlformats.org/officeDocument/2006/relationships/slideLayout" Target="../slideLayouts/slideLayout12.xml"/><Relationship Id="rId5" Type="http://schemas.openxmlformats.org/officeDocument/2006/relationships/image" Target="../media/image12.png"/><Relationship Id="rId4" Type="http://schemas.openxmlformats.org/officeDocument/2006/relationships/image" Target="../media/image42.png"/></Relationships>
</file>

<file path=ppt/slides/_rels/slide2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5.xml"/><Relationship Id="rId1" Type="http://schemas.openxmlformats.org/officeDocument/2006/relationships/slideLayout" Target="../slideLayouts/slideLayout12.xml"/><Relationship Id="rId6" Type="http://schemas.openxmlformats.org/officeDocument/2006/relationships/image" Target="../media/image49.png"/><Relationship Id="rId5" Type="http://schemas.openxmlformats.org/officeDocument/2006/relationships/image" Target="../media/image5.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117" Type="http://schemas.openxmlformats.org/officeDocument/2006/relationships/tags" Target="../tags/tag270.xml"/><Relationship Id="rId21" Type="http://schemas.openxmlformats.org/officeDocument/2006/relationships/tags" Target="../tags/tag174.xml"/><Relationship Id="rId42" Type="http://schemas.openxmlformats.org/officeDocument/2006/relationships/tags" Target="../tags/tag195.xml"/><Relationship Id="rId63" Type="http://schemas.openxmlformats.org/officeDocument/2006/relationships/tags" Target="../tags/tag216.xml"/><Relationship Id="rId84" Type="http://schemas.openxmlformats.org/officeDocument/2006/relationships/tags" Target="../tags/tag237.xml"/><Relationship Id="rId138" Type="http://schemas.openxmlformats.org/officeDocument/2006/relationships/tags" Target="../tags/tag291.xml"/><Relationship Id="rId159" Type="http://schemas.openxmlformats.org/officeDocument/2006/relationships/tags" Target="../tags/tag312.xml"/><Relationship Id="rId170" Type="http://schemas.openxmlformats.org/officeDocument/2006/relationships/tags" Target="../tags/tag323.xml"/><Relationship Id="rId191" Type="http://schemas.openxmlformats.org/officeDocument/2006/relationships/tags" Target="../tags/tag344.xml"/><Relationship Id="rId205" Type="http://schemas.openxmlformats.org/officeDocument/2006/relationships/tags" Target="../tags/tag358.xml"/><Relationship Id="rId226" Type="http://schemas.openxmlformats.org/officeDocument/2006/relationships/tags" Target="../tags/tag379.xml"/><Relationship Id="rId107" Type="http://schemas.openxmlformats.org/officeDocument/2006/relationships/tags" Target="../tags/tag260.xml"/><Relationship Id="rId11" Type="http://schemas.openxmlformats.org/officeDocument/2006/relationships/tags" Target="../tags/tag164.xml"/><Relationship Id="rId32" Type="http://schemas.openxmlformats.org/officeDocument/2006/relationships/tags" Target="../tags/tag185.xml"/><Relationship Id="rId53" Type="http://schemas.openxmlformats.org/officeDocument/2006/relationships/tags" Target="../tags/tag206.xml"/><Relationship Id="rId74" Type="http://schemas.openxmlformats.org/officeDocument/2006/relationships/tags" Target="../tags/tag227.xml"/><Relationship Id="rId128" Type="http://schemas.openxmlformats.org/officeDocument/2006/relationships/tags" Target="../tags/tag281.xml"/><Relationship Id="rId149" Type="http://schemas.openxmlformats.org/officeDocument/2006/relationships/tags" Target="../tags/tag302.xml"/><Relationship Id="rId5" Type="http://schemas.openxmlformats.org/officeDocument/2006/relationships/tags" Target="../tags/tag158.xml"/><Relationship Id="rId95" Type="http://schemas.openxmlformats.org/officeDocument/2006/relationships/tags" Target="../tags/tag248.xml"/><Relationship Id="rId160" Type="http://schemas.openxmlformats.org/officeDocument/2006/relationships/tags" Target="../tags/tag313.xml"/><Relationship Id="rId181" Type="http://schemas.openxmlformats.org/officeDocument/2006/relationships/tags" Target="../tags/tag334.xml"/><Relationship Id="rId216" Type="http://schemas.openxmlformats.org/officeDocument/2006/relationships/tags" Target="../tags/tag369.xml"/><Relationship Id="rId237" Type="http://schemas.openxmlformats.org/officeDocument/2006/relationships/image" Target="../media/image7.png"/><Relationship Id="rId22" Type="http://schemas.openxmlformats.org/officeDocument/2006/relationships/tags" Target="../tags/tag175.xml"/><Relationship Id="rId43" Type="http://schemas.openxmlformats.org/officeDocument/2006/relationships/tags" Target="../tags/tag196.xml"/><Relationship Id="rId64" Type="http://schemas.openxmlformats.org/officeDocument/2006/relationships/tags" Target="../tags/tag217.xml"/><Relationship Id="rId118" Type="http://schemas.openxmlformats.org/officeDocument/2006/relationships/tags" Target="../tags/tag271.xml"/><Relationship Id="rId139" Type="http://schemas.openxmlformats.org/officeDocument/2006/relationships/tags" Target="../tags/tag292.xml"/><Relationship Id="rId85" Type="http://schemas.openxmlformats.org/officeDocument/2006/relationships/tags" Target="../tags/tag238.xml"/><Relationship Id="rId150" Type="http://schemas.openxmlformats.org/officeDocument/2006/relationships/tags" Target="../tags/tag303.xml"/><Relationship Id="rId171" Type="http://schemas.openxmlformats.org/officeDocument/2006/relationships/tags" Target="../tags/tag324.xml"/><Relationship Id="rId192" Type="http://schemas.openxmlformats.org/officeDocument/2006/relationships/tags" Target="../tags/tag345.xml"/><Relationship Id="rId206" Type="http://schemas.openxmlformats.org/officeDocument/2006/relationships/tags" Target="../tags/tag359.xml"/><Relationship Id="rId227" Type="http://schemas.openxmlformats.org/officeDocument/2006/relationships/tags" Target="../tags/tag380.xml"/><Relationship Id="rId201" Type="http://schemas.openxmlformats.org/officeDocument/2006/relationships/tags" Target="../tags/tag354.xml"/><Relationship Id="rId222" Type="http://schemas.openxmlformats.org/officeDocument/2006/relationships/tags" Target="../tags/tag375.xml"/><Relationship Id="rId12" Type="http://schemas.openxmlformats.org/officeDocument/2006/relationships/tags" Target="../tags/tag165.xml"/><Relationship Id="rId17" Type="http://schemas.openxmlformats.org/officeDocument/2006/relationships/tags" Target="../tags/tag170.xml"/><Relationship Id="rId33" Type="http://schemas.openxmlformats.org/officeDocument/2006/relationships/tags" Target="../tags/tag186.xml"/><Relationship Id="rId38" Type="http://schemas.openxmlformats.org/officeDocument/2006/relationships/tags" Target="../tags/tag191.xml"/><Relationship Id="rId59" Type="http://schemas.openxmlformats.org/officeDocument/2006/relationships/tags" Target="../tags/tag212.xml"/><Relationship Id="rId103" Type="http://schemas.openxmlformats.org/officeDocument/2006/relationships/tags" Target="../tags/tag256.xml"/><Relationship Id="rId108" Type="http://schemas.openxmlformats.org/officeDocument/2006/relationships/tags" Target="../tags/tag261.xml"/><Relationship Id="rId124" Type="http://schemas.openxmlformats.org/officeDocument/2006/relationships/tags" Target="../tags/tag277.xml"/><Relationship Id="rId129" Type="http://schemas.openxmlformats.org/officeDocument/2006/relationships/tags" Target="../tags/tag282.xml"/><Relationship Id="rId54" Type="http://schemas.openxmlformats.org/officeDocument/2006/relationships/tags" Target="../tags/tag207.xml"/><Relationship Id="rId70" Type="http://schemas.openxmlformats.org/officeDocument/2006/relationships/tags" Target="../tags/tag223.xml"/><Relationship Id="rId75" Type="http://schemas.openxmlformats.org/officeDocument/2006/relationships/tags" Target="../tags/tag228.xml"/><Relationship Id="rId91" Type="http://schemas.openxmlformats.org/officeDocument/2006/relationships/tags" Target="../tags/tag244.xml"/><Relationship Id="rId96" Type="http://schemas.openxmlformats.org/officeDocument/2006/relationships/tags" Target="../tags/tag249.xml"/><Relationship Id="rId140" Type="http://schemas.openxmlformats.org/officeDocument/2006/relationships/tags" Target="../tags/tag293.xml"/><Relationship Id="rId145" Type="http://schemas.openxmlformats.org/officeDocument/2006/relationships/tags" Target="../tags/tag298.xml"/><Relationship Id="rId161" Type="http://schemas.openxmlformats.org/officeDocument/2006/relationships/tags" Target="../tags/tag314.xml"/><Relationship Id="rId166" Type="http://schemas.openxmlformats.org/officeDocument/2006/relationships/tags" Target="../tags/tag319.xml"/><Relationship Id="rId182" Type="http://schemas.openxmlformats.org/officeDocument/2006/relationships/tags" Target="../tags/tag335.xml"/><Relationship Id="rId187" Type="http://schemas.openxmlformats.org/officeDocument/2006/relationships/tags" Target="../tags/tag340.xml"/><Relationship Id="rId217" Type="http://schemas.openxmlformats.org/officeDocument/2006/relationships/tags" Target="../tags/tag370.xml"/><Relationship Id="rId1" Type="http://schemas.openxmlformats.org/officeDocument/2006/relationships/tags" Target="../tags/tag154.xml"/><Relationship Id="rId6" Type="http://schemas.openxmlformats.org/officeDocument/2006/relationships/tags" Target="../tags/tag159.xml"/><Relationship Id="rId212" Type="http://schemas.openxmlformats.org/officeDocument/2006/relationships/tags" Target="../tags/tag365.xml"/><Relationship Id="rId233" Type="http://schemas.openxmlformats.org/officeDocument/2006/relationships/tags" Target="../tags/tag386.xml"/><Relationship Id="rId238" Type="http://schemas.openxmlformats.org/officeDocument/2006/relationships/image" Target="../media/image2.png"/><Relationship Id="rId23" Type="http://schemas.openxmlformats.org/officeDocument/2006/relationships/tags" Target="../tags/tag176.xml"/><Relationship Id="rId28" Type="http://schemas.openxmlformats.org/officeDocument/2006/relationships/tags" Target="../tags/tag181.xml"/><Relationship Id="rId49" Type="http://schemas.openxmlformats.org/officeDocument/2006/relationships/tags" Target="../tags/tag202.xml"/><Relationship Id="rId114" Type="http://schemas.openxmlformats.org/officeDocument/2006/relationships/tags" Target="../tags/tag267.xml"/><Relationship Id="rId119" Type="http://schemas.openxmlformats.org/officeDocument/2006/relationships/tags" Target="../tags/tag272.xml"/><Relationship Id="rId44" Type="http://schemas.openxmlformats.org/officeDocument/2006/relationships/tags" Target="../tags/tag197.xml"/><Relationship Id="rId60" Type="http://schemas.openxmlformats.org/officeDocument/2006/relationships/tags" Target="../tags/tag213.xml"/><Relationship Id="rId65" Type="http://schemas.openxmlformats.org/officeDocument/2006/relationships/tags" Target="../tags/tag218.xml"/><Relationship Id="rId81" Type="http://schemas.openxmlformats.org/officeDocument/2006/relationships/tags" Target="../tags/tag234.xml"/><Relationship Id="rId86" Type="http://schemas.openxmlformats.org/officeDocument/2006/relationships/tags" Target="../tags/tag239.xml"/><Relationship Id="rId130" Type="http://schemas.openxmlformats.org/officeDocument/2006/relationships/tags" Target="../tags/tag283.xml"/><Relationship Id="rId135" Type="http://schemas.openxmlformats.org/officeDocument/2006/relationships/tags" Target="../tags/tag288.xml"/><Relationship Id="rId151" Type="http://schemas.openxmlformats.org/officeDocument/2006/relationships/tags" Target="../tags/tag304.xml"/><Relationship Id="rId156" Type="http://schemas.openxmlformats.org/officeDocument/2006/relationships/tags" Target="../tags/tag309.xml"/><Relationship Id="rId177" Type="http://schemas.openxmlformats.org/officeDocument/2006/relationships/tags" Target="../tags/tag330.xml"/><Relationship Id="rId198" Type="http://schemas.openxmlformats.org/officeDocument/2006/relationships/tags" Target="../tags/tag351.xml"/><Relationship Id="rId172" Type="http://schemas.openxmlformats.org/officeDocument/2006/relationships/tags" Target="../tags/tag325.xml"/><Relationship Id="rId193" Type="http://schemas.openxmlformats.org/officeDocument/2006/relationships/tags" Target="../tags/tag346.xml"/><Relationship Id="rId202" Type="http://schemas.openxmlformats.org/officeDocument/2006/relationships/tags" Target="../tags/tag355.xml"/><Relationship Id="rId207" Type="http://schemas.openxmlformats.org/officeDocument/2006/relationships/tags" Target="../tags/tag360.xml"/><Relationship Id="rId223" Type="http://schemas.openxmlformats.org/officeDocument/2006/relationships/tags" Target="../tags/tag376.xml"/><Relationship Id="rId228" Type="http://schemas.openxmlformats.org/officeDocument/2006/relationships/tags" Target="../tags/tag381.xml"/><Relationship Id="rId13" Type="http://schemas.openxmlformats.org/officeDocument/2006/relationships/tags" Target="../tags/tag166.xml"/><Relationship Id="rId18" Type="http://schemas.openxmlformats.org/officeDocument/2006/relationships/tags" Target="../tags/tag171.xml"/><Relationship Id="rId39" Type="http://schemas.openxmlformats.org/officeDocument/2006/relationships/tags" Target="../tags/tag192.xml"/><Relationship Id="rId109" Type="http://schemas.openxmlformats.org/officeDocument/2006/relationships/tags" Target="../tags/tag262.xml"/><Relationship Id="rId34" Type="http://schemas.openxmlformats.org/officeDocument/2006/relationships/tags" Target="../tags/tag187.xml"/><Relationship Id="rId50" Type="http://schemas.openxmlformats.org/officeDocument/2006/relationships/tags" Target="../tags/tag203.xml"/><Relationship Id="rId55" Type="http://schemas.openxmlformats.org/officeDocument/2006/relationships/tags" Target="../tags/tag208.xml"/><Relationship Id="rId76" Type="http://schemas.openxmlformats.org/officeDocument/2006/relationships/tags" Target="../tags/tag229.xml"/><Relationship Id="rId97" Type="http://schemas.openxmlformats.org/officeDocument/2006/relationships/tags" Target="../tags/tag250.xml"/><Relationship Id="rId104" Type="http://schemas.openxmlformats.org/officeDocument/2006/relationships/tags" Target="../tags/tag257.xml"/><Relationship Id="rId120" Type="http://schemas.openxmlformats.org/officeDocument/2006/relationships/tags" Target="../tags/tag273.xml"/><Relationship Id="rId125" Type="http://schemas.openxmlformats.org/officeDocument/2006/relationships/tags" Target="../tags/tag278.xml"/><Relationship Id="rId141" Type="http://schemas.openxmlformats.org/officeDocument/2006/relationships/tags" Target="../tags/tag294.xml"/><Relationship Id="rId146" Type="http://schemas.openxmlformats.org/officeDocument/2006/relationships/tags" Target="../tags/tag299.xml"/><Relationship Id="rId167" Type="http://schemas.openxmlformats.org/officeDocument/2006/relationships/tags" Target="../tags/tag320.xml"/><Relationship Id="rId188" Type="http://schemas.openxmlformats.org/officeDocument/2006/relationships/tags" Target="../tags/tag341.xml"/><Relationship Id="rId7" Type="http://schemas.openxmlformats.org/officeDocument/2006/relationships/tags" Target="../tags/tag160.xml"/><Relationship Id="rId71" Type="http://schemas.openxmlformats.org/officeDocument/2006/relationships/tags" Target="../tags/tag224.xml"/><Relationship Id="rId92" Type="http://schemas.openxmlformats.org/officeDocument/2006/relationships/tags" Target="../tags/tag245.xml"/><Relationship Id="rId162" Type="http://schemas.openxmlformats.org/officeDocument/2006/relationships/tags" Target="../tags/tag315.xml"/><Relationship Id="rId183" Type="http://schemas.openxmlformats.org/officeDocument/2006/relationships/tags" Target="../tags/tag336.xml"/><Relationship Id="rId213" Type="http://schemas.openxmlformats.org/officeDocument/2006/relationships/tags" Target="../tags/tag366.xml"/><Relationship Id="rId218" Type="http://schemas.openxmlformats.org/officeDocument/2006/relationships/tags" Target="../tags/tag371.xml"/><Relationship Id="rId234" Type="http://schemas.openxmlformats.org/officeDocument/2006/relationships/tags" Target="../tags/tag387.xml"/><Relationship Id="rId239" Type="http://schemas.openxmlformats.org/officeDocument/2006/relationships/image" Target="../media/image8.png"/><Relationship Id="rId2" Type="http://schemas.openxmlformats.org/officeDocument/2006/relationships/tags" Target="../tags/tag155.xml"/><Relationship Id="rId29" Type="http://schemas.openxmlformats.org/officeDocument/2006/relationships/tags" Target="../tags/tag182.xml"/><Relationship Id="rId24" Type="http://schemas.openxmlformats.org/officeDocument/2006/relationships/tags" Target="../tags/tag177.xml"/><Relationship Id="rId40" Type="http://schemas.openxmlformats.org/officeDocument/2006/relationships/tags" Target="../tags/tag193.xml"/><Relationship Id="rId45" Type="http://schemas.openxmlformats.org/officeDocument/2006/relationships/tags" Target="../tags/tag198.xml"/><Relationship Id="rId66" Type="http://schemas.openxmlformats.org/officeDocument/2006/relationships/tags" Target="../tags/tag219.xml"/><Relationship Id="rId87" Type="http://schemas.openxmlformats.org/officeDocument/2006/relationships/tags" Target="../tags/tag240.xml"/><Relationship Id="rId110" Type="http://schemas.openxmlformats.org/officeDocument/2006/relationships/tags" Target="../tags/tag263.xml"/><Relationship Id="rId115" Type="http://schemas.openxmlformats.org/officeDocument/2006/relationships/tags" Target="../tags/tag268.xml"/><Relationship Id="rId131" Type="http://schemas.openxmlformats.org/officeDocument/2006/relationships/tags" Target="../tags/tag284.xml"/><Relationship Id="rId136" Type="http://schemas.openxmlformats.org/officeDocument/2006/relationships/tags" Target="../tags/tag289.xml"/><Relationship Id="rId157" Type="http://schemas.openxmlformats.org/officeDocument/2006/relationships/tags" Target="../tags/tag310.xml"/><Relationship Id="rId178" Type="http://schemas.openxmlformats.org/officeDocument/2006/relationships/tags" Target="../tags/tag331.xml"/><Relationship Id="rId61" Type="http://schemas.openxmlformats.org/officeDocument/2006/relationships/tags" Target="../tags/tag214.xml"/><Relationship Id="rId82" Type="http://schemas.openxmlformats.org/officeDocument/2006/relationships/tags" Target="../tags/tag235.xml"/><Relationship Id="rId152" Type="http://schemas.openxmlformats.org/officeDocument/2006/relationships/tags" Target="../tags/tag305.xml"/><Relationship Id="rId173" Type="http://schemas.openxmlformats.org/officeDocument/2006/relationships/tags" Target="../tags/tag326.xml"/><Relationship Id="rId194" Type="http://schemas.openxmlformats.org/officeDocument/2006/relationships/tags" Target="../tags/tag347.xml"/><Relationship Id="rId199" Type="http://schemas.openxmlformats.org/officeDocument/2006/relationships/tags" Target="../tags/tag352.xml"/><Relationship Id="rId203" Type="http://schemas.openxmlformats.org/officeDocument/2006/relationships/tags" Target="../tags/tag356.xml"/><Relationship Id="rId208" Type="http://schemas.openxmlformats.org/officeDocument/2006/relationships/tags" Target="../tags/tag361.xml"/><Relationship Id="rId229" Type="http://schemas.openxmlformats.org/officeDocument/2006/relationships/tags" Target="../tags/tag382.xml"/><Relationship Id="rId19" Type="http://schemas.openxmlformats.org/officeDocument/2006/relationships/tags" Target="../tags/tag172.xml"/><Relationship Id="rId224" Type="http://schemas.openxmlformats.org/officeDocument/2006/relationships/tags" Target="../tags/tag377.xml"/><Relationship Id="rId240" Type="http://schemas.openxmlformats.org/officeDocument/2006/relationships/image" Target="../media/image9.png"/><Relationship Id="rId14" Type="http://schemas.openxmlformats.org/officeDocument/2006/relationships/tags" Target="../tags/tag167.xml"/><Relationship Id="rId30" Type="http://schemas.openxmlformats.org/officeDocument/2006/relationships/tags" Target="../tags/tag183.xml"/><Relationship Id="rId35" Type="http://schemas.openxmlformats.org/officeDocument/2006/relationships/tags" Target="../tags/tag188.xml"/><Relationship Id="rId56" Type="http://schemas.openxmlformats.org/officeDocument/2006/relationships/tags" Target="../tags/tag209.xml"/><Relationship Id="rId77" Type="http://schemas.openxmlformats.org/officeDocument/2006/relationships/tags" Target="../tags/tag230.xml"/><Relationship Id="rId100" Type="http://schemas.openxmlformats.org/officeDocument/2006/relationships/tags" Target="../tags/tag253.xml"/><Relationship Id="rId105" Type="http://schemas.openxmlformats.org/officeDocument/2006/relationships/tags" Target="../tags/tag258.xml"/><Relationship Id="rId126" Type="http://schemas.openxmlformats.org/officeDocument/2006/relationships/tags" Target="../tags/tag279.xml"/><Relationship Id="rId147" Type="http://schemas.openxmlformats.org/officeDocument/2006/relationships/tags" Target="../tags/tag300.xml"/><Relationship Id="rId168" Type="http://schemas.openxmlformats.org/officeDocument/2006/relationships/tags" Target="../tags/tag321.xml"/><Relationship Id="rId8" Type="http://schemas.openxmlformats.org/officeDocument/2006/relationships/tags" Target="../tags/tag161.xml"/><Relationship Id="rId51" Type="http://schemas.openxmlformats.org/officeDocument/2006/relationships/tags" Target="../tags/tag204.xml"/><Relationship Id="rId72" Type="http://schemas.openxmlformats.org/officeDocument/2006/relationships/tags" Target="../tags/tag225.xml"/><Relationship Id="rId93" Type="http://schemas.openxmlformats.org/officeDocument/2006/relationships/tags" Target="../tags/tag246.xml"/><Relationship Id="rId98" Type="http://schemas.openxmlformats.org/officeDocument/2006/relationships/tags" Target="../tags/tag251.xml"/><Relationship Id="rId121" Type="http://schemas.openxmlformats.org/officeDocument/2006/relationships/tags" Target="../tags/tag274.xml"/><Relationship Id="rId142" Type="http://schemas.openxmlformats.org/officeDocument/2006/relationships/tags" Target="../tags/tag295.xml"/><Relationship Id="rId163" Type="http://schemas.openxmlformats.org/officeDocument/2006/relationships/tags" Target="../tags/tag316.xml"/><Relationship Id="rId184" Type="http://schemas.openxmlformats.org/officeDocument/2006/relationships/tags" Target="../tags/tag337.xml"/><Relationship Id="rId189" Type="http://schemas.openxmlformats.org/officeDocument/2006/relationships/tags" Target="../tags/tag342.xml"/><Relationship Id="rId219" Type="http://schemas.openxmlformats.org/officeDocument/2006/relationships/tags" Target="../tags/tag372.xml"/><Relationship Id="rId3" Type="http://schemas.openxmlformats.org/officeDocument/2006/relationships/tags" Target="../tags/tag156.xml"/><Relationship Id="rId214" Type="http://schemas.openxmlformats.org/officeDocument/2006/relationships/tags" Target="../tags/tag367.xml"/><Relationship Id="rId230" Type="http://schemas.openxmlformats.org/officeDocument/2006/relationships/tags" Target="../tags/tag383.xml"/><Relationship Id="rId235" Type="http://schemas.openxmlformats.org/officeDocument/2006/relationships/slideLayout" Target="../slideLayouts/slideLayout23.xml"/><Relationship Id="rId25" Type="http://schemas.openxmlformats.org/officeDocument/2006/relationships/tags" Target="../tags/tag178.xml"/><Relationship Id="rId46" Type="http://schemas.openxmlformats.org/officeDocument/2006/relationships/tags" Target="../tags/tag199.xml"/><Relationship Id="rId67" Type="http://schemas.openxmlformats.org/officeDocument/2006/relationships/tags" Target="../tags/tag220.xml"/><Relationship Id="rId116" Type="http://schemas.openxmlformats.org/officeDocument/2006/relationships/tags" Target="../tags/tag269.xml"/><Relationship Id="rId137" Type="http://schemas.openxmlformats.org/officeDocument/2006/relationships/tags" Target="../tags/tag290.xml"/><Relationship Id="rId158" Type="http://schemas.openxmlformats.org/officeDocument/2006/relationships/tags" Target="../tags/tag311.xml"/><Relationship Id="rId20" Type="http://schemas.openxmlformats.org/officeDocument/2006/relationships/tags" Target="../tags/tag173.xml"/><Relationship Id="rId41" Type="http://schemas.openxmlformats.org/officeDocument/2006/relationships/tags" Target="../tags/tag194.xml"/><Relationship Id="rId62" Type="http://schemas.openxmlformats.org/officeDocument/2006/relationships/tags" Target="../tags/tag215.xml"/><Relationship Id="rId83" Type="http://schemas.openxmlformats.org/officeDocument/2006/relationships/tags" Target="../tags/tag236.xml"/><Relationship Id="rId88" Type="http://schemas.openxmlformats.org/officeDocument/2006/relationships/tags" Target="../tags/tag241.xml"/><Relationship Id="rId111" Type="http://schemas.openxmlformats.org/officeDocument/2006/relationships/tags" Target="../tags/tag264.xml"/><Relationship Id="rId132" Type="http://schemas.openxmlformats.org/officeDocument/2006/relationships/tags" Target="../tags/tag285.xml"/><Relationship Id="rId153" Type="http://schemas.openxmlformats.org/officeDocument/2006/relationships/tags" Target="../tags/tag306.xml"/><Relationship Id="rId174" Type="http://schemas.openxmlformats.org/officeDocument/2006/relationships/tags" Target="../tags/tag327.xml"/><Relationship Id="rId179" Type="http://schemas.openxmlformats.org/officeDocument/2006/relationships/tags" Target="../tags/tag332.xml"/><Relationship Id="rId195" Type="http://schemas.openxmlformats.org/officeDocument/2006/relationships/tags" Target="../tags/tag348.xml"/><Relationship Id="rId209" Type="http://schemas.openxmlformats.org/officeDocument/2006/relationships/tags" Target="../tags/tag362.xml"/><Relationship Id="rId190" Type="http://schemas.openxmlformats.org/officeDocument/2006/relationships/tags" Target="../tags/tag343.xml"/><Relationship Id="rId204" Type="http://schemas.openxmlformats.org/officeDocument/2006/relationships/tags" Target="../tags/tag357.xml"/><Relationship Id="rId220" Type="http://schemas.openxmlformats.org/officeDocument/2006/relationships/tags" Target="../tags/tag373.xml"/><Relationship Id="rId225" Type="http://schemas.openxmlformats.org/officeDocument/2006/relationships/tags" Target="../tags/tag378.xml"/><Relationship Id="rId241" Type="http://schemas.openxmlformats.org/officeDocument/2006/relationships/image" Target="../media/image10.png"/><Relationship Id="rId15" Type="http://schemas.openxmlformats.org/officeDocument/2006/relationships/tags" Target="../tags/tag168.xml"/><Relationship Id="rId36" Type="http://schemas.openxmlformats.org/officeDocument/2006/relationships/tags" Target="../tags/tag189.xml"/><Relationship Id="rId57" Type="http://schemas.openxmlformats.org/officeDocument/2006/relationships/tags" Target="../tags/tag210.xml"/><Relationship Id="rId106" Type="http://schemas.openxmlformats.org/officeDocument/2006/relationships/tags" Target="../tags/tag259.xml"/><Relationship Id="rId127" Type="http://schemas.openxmlformats.org/officeDocument/2006/relationships/tags" Target="../tags/tag280.xml"/><Relationship Id="rId10" Type="http://schemas.openxmlformats.org/officeDocument/2006/relationships/tags" Target="../tags/tag163.xml"/><Relationship Id="rId31" Type="http://schemas.openxmlformats.org/officeDocument/2006/relationships/tags" Target="../tags/tag184.xml"/><Relationship Id="rId52" Type="http://schemas.openxmlformats.org/officeDocument/2006/relationships/tags" Target="../tags/tag205.xml"/><Relationship Id="rId73" Type="http://schemas.openxmlformats.org/officeDocument/2006/relationships/tags" Target="../tags/tag226.xml"/><Relationship Id="rId78" Type="http://schemas.openxmlformats.org/officeDocument/2006/relationships/tags" Target="../tags/tag231.xml"/><Relationship Id="rId94" Type="http://schemas.openxmlformats.org/officeDocument/2006/relationships/tags" Target="../tags/tag247.xml"/><Relationship Id="rId99" Type="http://schemas.openxmlformats.org/officeDocument/2006/relationships/tags" Target="../tags/tag252.xml"/><Relationship Id="rId101" Type="http://schemas.openxmlformats.org/officeDocument/2006/relationships/tags" Target="../tags/tag254.xml"/><Relationship Id="rId122" Type="http://schemas.openxmlformats.org/officeDocument/2006/relationships/tags" Target="../tags/tag275.xml"/><Relationship Id="rId143" Type="http://schemas.openxmlformats.org/officeDocument/2006/relationships/tags" Target="../tags/tag296.xml"/><Relationship Id="rId148" Type="http://schemas.openxmlformats.org/officeDocument/2006/relationships/tags" Target="../tags/tag301.xml"/><Relationship Id="rId164" Type="http://schemas.openxmlformats.org/officeDocument/2006/relationships/tags" Target="../tags/tag317.xml"/><Relationship Id="rId169" Type="http://schemas.openxmlformats.org/officeDocument/2006/relationships/tags" Target="../tags/tag322.xml"/><Relationship Id="rId185" Type="http://schemas.openxmlformats.org/officeDocument/2006/relationships/tags" Target="../tags/tag338.xml"/><Relationship Id="rId4" Type="http://schemas.openxmlformats.org/officeDocument/2006/relationships/tags" Target="../tags/tag157.xml"/><Relationship Id="rId9" Type="http://schemas.openxmlformats.org/officeDocument/2006/relationships/tags" Target="../tags/tag162.xml"/><Relationship Id="rId180" Type="http://schemas.openxmlformats.org/officeDocument/2006/relationships/tags" Target="../tags/tag333.xml"/><Relationship Id="rId210" Type="http://schemas.openxmlformats.org/officeDocument/2006/relationships/tags" Target="../tags/tag363.xml"/><Relationship Id="rId215" Type="http://schemas.openxmlformats.org/officeDocument/2006/relationships/tags" Target="../tags/tag368.xml"/><Relationship Id="rId236" Type="http://schemas.openxmlformats.org/officeDocument/2006/relationships/notesSlide" Target="../notesSlides/notesSlide2.xml"/><Relationship Id="rId26" Type="http://schemas.openxmlformats.org/officeDocument/2006/relationships/tags" Target="../tags/tag179.xml"/><Relationship Id="rId231" Type="http://schemas.openxmlformats.org/officeDocument/2006/relationships/tags" Target="../tags/tag384.xml"/><Relationship Id="rId47" Type="http://schemas.openxmlformats.org/officeDocument/2006/relationships/tags" Target="../tags/tag200.xml"/><Relationship Id="rId68" Type="http://schemas.openxmlformats.org/officeDocument/2006/relationships/tags" Target="../tags/tag221.xml"/><Relationship Id="rId89" Type="http://schemas.openxmlformats.org/officeDocument/2006/relationships/tags" Target="../tags/tag242.xml"/><Relationship Id="rId112" Type="http://schemas.openxmlformats.org/officeDocument/2006/relationships/tags" Target="../tags/tag265.xml"/><Relationship Id="rId133" Type="http://schemas.openxmlformats.org/officeDocument/2006/relationships/tags" Target="../tags/tag286.xml"/><Relationship Id="rId154" Type="http://schemas.openxmlformats.org/officeDocument/2006/relationships/tags" Target="../tags/tag307.xml"/><Relationship Id="rId175" Type="http://schemas.openxmlformats.org/officeDocument/2006/relationships/tags" Target="../tags/tag328.xml"/><Relationship Id="rId196" Type="http://schemas.openxmlformats.org/officeDocument/2006/relationships/tags" Target="../tags/tag349.xml"/><Relationship Id="rId200" Type="http://schemas.openxmlformats.org/officeDocument/2006/relationships/tags" Target="../tags/tag353.xml"/><Relationship Id="rId16" Type="http://schemas.openxmlformats.org/officeDocument/2006/relationships/tags" Target="../tags/tag169.xml"/><Relationship Id="rId221" Type="http://schemas.openxmlformats.org/officeDocument/2006/relationships/tags" Target="../tags/tag374.xml"/><Relationship Id="rId242" Type="http://schemas.openxmlformats.org/officeDocument/2006/relationships/image" Target="../media/image11.png"/><Relationship Id="rId37" Type="http://schemas.openxmlformats.org/officeDocument/2006/relationships/tags" Target="../tags/tag190.xml"/><Relationship Id="rId58" Type="http://schemas.openxmlformats.org/officeDocument/2006/relationships/tags" Target="../tags/tag211.xml"/><Relationship Id="rId79" Type="http://schemas.openxmlformats.org/officeDocument/2006/relationships/tags" Target="../tags/tag232.xml"/><Relationship Id="rId102" Type="http://schemas.openxmlformats.org/officeDocument/2006/relationships/tags" Target="../tags/tag255.xml"/><Relationship Id="rId123" Type="http://schemas.openxmlformats.org/officeDocument/2006/relationships/tags" Target="../tags/tag276.xml"/><Relationship Id="rId144" Type="http://schemas.openxmlformats.org/officeDocument/2006/relationships/tags" Target="../tags/tag297.xml"/><Relationship Id="rId90" Type="http://schemas.openxmlformats.org/officeDocument/2006/relationships/tags" Target="../tags/tag243.xml"/><Relationship Id="rId165" Type="http://schemas.openxmlformats.org/officeDocument/2006/relationships/tags" Target="../tags/tag318.xml"/><Relationship Id="rId186" Type="http://schemas.openxmlformats.org/officeDocument/2006/relationships/tags" Target="../tags/tag339.xml"/><Relationship Id="rId211" Type="http://schemas.openxmlformats.org/officeDocument/2006/relationships/tags" Target="../tags/tag364.xml"/><Relationship Id="rId232" Type="http://schemas.openxmlformats.org/officeDocument/2006/relationships/tags" Target="../tags/tag385.xml"/><Relationship Id="rId27" Type="http://schemas.openxmlformats.org/officeDocument/2006/relationships/tags" Target="../tags/tag180.xml"/><Relationship Id="rId48" Type="http://schemas.openxmlformats.org/officeDocument/2006/relationships/tags" Target="../tags/tag201.xml"/><Relationship Id="rId69" Type="http://schemas.openxmlformats.org/officeDocument/2006/relationships/tags" Target="../tags/tag222.xml"/><Relationship Id="rId113" Type="http://schemas.openxmlformats.org/officeDocument/2006/relationships/tags" Target="../tags/tag266.xml"/><Relationship Id="rId134" Type="http://schemas.openxmlformats.org/officeDocument/2006/relationships/tags" Target="../tags/tag287.xml"/><Relationship Id="rId80" Type="http://schemas.openxmlformats.org/officeDocument/2006/relationships/tags" Target="../tags/tag233.xml"/><Relationship Id="rId155" Type="http://schemas.openxmlformats.org/officeDocument/2006/relationships/tags" Target="../tags/tag308.xml"/><Relationship Id="rId176" Type="http://schemas.openxmlformats.org/officeDocument/2006/relationships/tags" Target="../tags/tag329.xml"/><Relationship Id="rId197" Type="http://schemas.openxmlformats.org/officeDocument/2006/relationships/tags" Target="../tags/tag350.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12.xml"/><Relationship Id="rId5" Type="http://schemas.openxmlformats.org/officeDocument/2006/relationships/image" Target="../media/image5.pn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16.png"/><Relationship Id="rId5" Type="http://schemas.openxmlformats.org/officeDocument/2006/relationships/image" Target="../media/image14.svg"/><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D2349206-EACE-4FFE-8C83-E473694BB90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6857354"/>
          </a:xfrm>
          <a:prstGeom prst="rect">
            <a:avLst/>
          </a:prstGeom>
        </p:spPr>
      </p:pic>
      <p:pic>
        <p:nvPicPr>
          <p:cNvPr id="13" name="图片 5">
            <a:extLst>
              <a:ext uri="{FF2B5EF4-FFF2-40B4-BE49-F238E27FC236}">
                <a16:creationId xmlns:a16="http://schemas.microsoft.com/office/drawing/2014/main" id="{7CDB3599-7851-4481-85B3-CB1C1BA4C9B6}"/>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l="6027" t="45612" r="46939" b="16614"/>
          <a:stretch/>
        </p:blipFill>
        <p:spPr>
          <a:xfrm>
            <a:off x="-270910" y="0"/>
            <a:ext cx="13674015" cy="7528560"/>
          </a:xfrm>
          <a:prstGeom prst="rect">
            <a:avLst/>
          </a:prstGeom>
          <a:effectLst>
            <a:outerShdw blurRad="50800" dist="63500" dir="5400000" sx="102000" sy="102000" algn="ctr" rotWithShape="0">
              <a:srgbClr val="000000">
                <a:alpha val="43137"/>
              </a:srgbClr>
            </a:outerShdw>
          </a:effectLst>
        </p:spPr>
      </p:pic>
      <p:pic>
        <p:nvPicPr>
          <p:cNvPr id="14" name="图片 3">
            <a:extLst>
              <a:ext uri="{FF2B5EF4-FFF2-40B4-BE49-F238E27FC236}">
                <a16:creationId xmlns:a16="http://schemas.microsoft.com/office/drawing/2014/main" id="{15DD93DF-4108-4781-97F9-D784AD798EF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73869" y="1956645"/>
            <a:ext cx="4143062" cy="4528989"/>
          </a:xfrm>
          <a:prstGeom prst="rect">
            <a:avLst/>
          </a:prstGeom>
        </p:spPr>
      </p:pic>
      <p:sp>
        <p:nvSpPr>
          <p:cNvPr id="15" name="TextBox 14">
            <a:extLst>
              <a:ext uri="{FF2B5EF4-FFF2-40B4-BE49-F238E27FC236}">
                <a16:creationId xmlns:a16="http://schemas.microsoft.com/office/drawing/2014/main" id="{68D46184-D1BB-4EB9-9E53-B7B120A9E063}"/>
              </a:ext>
            </a:extLst>
          </p:cNvPr>
          <p:cNvSpPr txBox="1"/>
          <p:nvPr/>
        </p:nvSpPr>
        <p:spPr>
          <a:xfrm>
            <a:off x="457200" y="2571158"/>
            <a:ext cx="8684956" cy="186204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029" sz="11500" b="1" i="0" u="none" strike="noStrike" kern="1200" cap="none" spc="0" normalizeH="0" baseline="0" noProof="0" dirty="0" err="1">
                <a:ln w="22225">
                  <a:solidFill>
                    <a:srgbClr val="FB8C03"/>
                  </a:solidFill>
                  <a:prstDash val="solid"/>
                </a:ln>
                <a:solidFill>
                  <a:srgbClr val="FF0000"/>
                </a:solidFill>
                <a:effectLst>
                  <a:glow rad="139700">
                    <a:srgbClr val="FB8C03">
                      <a:satMod val="175000"/>
                      <a:alpha val="40000"/>
                    </a:srgbClr>
                  </a:glow>
                </a:effectLst>
                <a:uLnTx/>
                <a:uFillTx/>
                <a:latin typeface="Calibri" panose="020F0502020204030204"/>
                <a:ea typeface="Times New Roman" panose="02020603050405020304" pitchFamily="18" charset="0"/>
                <a:cs typeface="+mn-cs"/>
              </a:rPr>
              <a:t>Khởi</a:t>
            </a:r>
            <a:r>
              <a:rPr kumimoji="0" lang="en-029" sz="11500" b="1" i="0" u="none" strike="noStrike" kern="1200" cap="none" spc="0" normalizeH="0" noProof="0" dirty="0">
                <a:ln w="22225">
                  <a:solidFill>
                    <a:srgbClr val="FB8C03"/>
                  </a:solidFill>
                  <a:prstDash val="solid"/>
                </a:ln>
                <a:solidFill>
                  <a:srgbClr val="FF0000"/>
                </a:solidFill>
                <a:effectLst>
                  <a:glow rad="139700">
                    <a:srgbClr val="FB8C03">
                      <a:satMod val="175000"/>
                      <a:alpha val="40000"/>
                    </a:srgbClr>
                  </a:glow>
                </a:effectLst>
                <a:uLnTx/>
                <a:uFillTx/>
                <a:latin typeface="Calibri" panose="020F0502020204030204"/>
                <a:ea typeface="Times New Roman" panose="02020603050405020304" pitchFamily="18" charset="0"/>
                <a:cs typeface="+mn-cs"/>
              </a:rPr>
              <a:t> </a:t>
            </a:r>
            <a:r>
              <a:rPr kumimoji="0" lang="en-029" sz="11500" b="1" i="0" u="none" strike="noStrike" kern="1200" cap="none" spc="0" normalizeH="0" noProof="0" dirty="0" err="1">
                <a:ln w="22225">
                  <a:solidFill>
                    <a:srgbClr val="FB8C03"/>
                  </a:solidFill>
                  <a:prstDash val="solid"/>
                </a:ln>
                <a:solidFill>
                  <a:srgbClr val="FF0000"/>
                </a:solidFill>
                <a:effectLst>
                  <a:glow rad="139700">
                    <a:srgbClr val="FB8C03">
                      <a:satMod val="175000"/>
                      <a:alpha val="40000"/>
                    </a:srgbClr>
                  </a:glow>
                </a:effectLst>
                <a:uLnTx/>
                <a:uFillTx/>
                <a:latin typeface="Calibri" panose="020F0502020204030204"/>
                <a:ea typeface="Times New Roman" panose="02020603050405020304" pitchFamily="18" charset="0"/>
                <a:cs typeface="+mn-cs"/>
              </a:rPr>
              <a:t>động</a:t>
            </a:r>
            <a:endParaRPr kumimoji="0" lang="en-US" sz="11500" b="1" i="0" u="none" strike="noStrike" kern="1200" cap="none" spc="0" normalizeH="0" baseline="0" noProof="0" dirty="0">
              <a:ln w="22225">
                <a:solidFill>
                  <a:srgbClr val="FB8C03"/>
                </a:solidFill>
                <a:prstDash val="solid"/>
              </a:ln>
              <a:solidFill>
                <a:srgbClr val="FF0000"/>
              </a:solidFill>
              <a:effectLst>
                <a:glow rad="139700">
                  <a:srgbClr val="FB8C03">
                    <a:satMod val="175000"/>
                    <a:alpha val="40000"/>
                  </a:srgbClr>
                </a:glow>
              </a:effectLst>
              <a:uLnTx/>
              <a:uFillTx/>
              <a:latin typeface="Calibri" panose="020F0502020204030204"/>
              <a:ea typeface="微软雅黑"/>
              <a:cs typeface="+mn-cs"/>
            </a:endParaRPr>
          </a:p>
        </p:txBody>
      </p:sp>
    </p:spTree>
    <p:extLst>
      <p:ext uri="{BB962C8B-B14F-4D97-AF65-F5344CB8AC3E}">
        <p14:creationId xmlns:p14="http://schemas.microsoft.com/office/powerpoint/2010/main" val="1682207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750"/>
                                        <p:tgtEl>
                                          <p:spTgt spid="13"/>
                                        </p:tgtEl>
                                      </p:cBhvr>
                                    </p:animEffect>
                                    <p:anim calcmode="lin" valueType="num">
                                      <p:cBhvr>
                                        <p:cTn id="8" dur="750" fill="hold"/>
                                        <p:tgtEl>
                                          <p:spTgt spid="13"/>
                                        </p:tgtEl>
                                        <p:attrNameLst>
                                          <p:attrName>ppt_x</p:attrName>
                                        </p:attrNameLst>
                                      </p:cBhvr>
                                      <p:tavLst>
                                        <p:tav tm="0">
                                          <p:val>
                                            <p:strVal val="#ppt_x"/>
                                          </p:val>
                                        </p:tav>
                                        <p:tav tm="100000">
                                          <p:val>
                                            <p:strVal val="#ppt_x"/>
                                          </p:val>
                                        </p:tav>
                                      </p:tavLst>
                                    </p:anim>
                                    <p:anim calcmode="lin" valueType="num">
                                      <p:cBhvr>
                                        <p:cTn id="9" dur="750" fill="hold"/>
                                        <p:tgtEl>
                                          <p:spTgt spid="13"/>
                                        </p:tgtEl>
                                        <p:attrNameLst>
                                          <p:attrName>ppt_y</p:attrName>
                                        </p:attrNameLst>
                                      </p:cBhvr>
                                      <p:tavLst>
                                        <p:tav tm="0">
                                          <p:val>
                                            <p:strVal val="#ppt_y-.1"/>
                                          </p:val>
                                        </p:tav>
                                        <p:tav tm="100000">
                                          <p:val>
                                            <p:strVal val="#ppt_y"/>
                                          </p:val>
                                        </p:tav>
                                      </p:tavLst>
                                    </p:anim>
                                  </p:childTnLst>
                                </p:cTn>
                              </p:par>
                            </p:childTnLst>
                          </p:cTn>
                        </p:par>
                        <p:par>
                          <p:cTn id="10" fill="hold">
                            <p:stCondLst>
                              <p:cond delay="750"/>
                            </p:stCondLst>
                            <p:childTnLst>
                              <p:par>
                                <p:cTn id="11" presetID="2" presetClass="entr" presetSubtype="2" fill="hold" nodeType="after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1000" fill="hold"/>
                                        <p:tgtEl>
                                          <p:spTgt spid="14"/>
                                        </p:tgtEl>
                                        <p:attrNameLst>
                                          <p:attrName>ppt_x</p:attrName>
                                        </p:attrNameLst>
                                      </p:cBhvr>
                                      <p:tavLst>
                                        <p:tav tm="0">
                                          <p:val>
                                            <p:strVal val="1+#ppt_w/2"/>
                                          </p:val>
                                        </p:tav>
                                        <p:tav tm="100000">
                                          <p:val>
                                            <p:strVal val="#ppt_x"/>
                                          </p:val>
                                        </p:tav>
                                      </p:tavLst>
                                    </p:anim>
                                    <p:anim calcmode="lin" valueType="num">
                                      <p:cBhvr additive="base">
                                        <p:cTn id="14" dur="1000" fill="hold"/>
                                        <p:tgtEl>
                                          <p:spTgt spid="14"/>
                                        </p:tgtEl>
                                        <p:attrNameLst>
                                          <p:attrName>ppt_y</p:attrName>
                                        </p:attrNameLst>
                                      </p:cBhvr>
                                      <p:tavLst>
                                        <p:tav tm="0">
                                          <p:val>
                                            <p:strVal val="#ppt_y"/>
                                          </p:val>
                                        </p:tav>
                                        <p:tav tm="100000">
                                          <p:val>
                                            <p:strVal val="#ppt_y"/>
                                          </p:val>
                                        </p:tav>
                                      </p:tavLst>
                                    </p:anim>
                                  </p:childTnLst>
                                </p:cTn>
                              </p:par>
                              <p:par>
                                <p:cTn id="15" presetID="26" presetClass="entr" presetSubtype="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down)">
                                      <p:cBhvr>
                                        <p:cTn id="17" dur="580">
                                          <p:stCondLst>
                                            <p:cond delay="0"/>
                                          </p:stCondLst>
                                        </p:cTn>
                                        <p:tgtEl>
                                          <p:spTgt spid="15"/>
                                        </p:tgtEl>
                                      </p:cBhvr>
                                    </p:animEffect>
                                    <p:anim calcmode="lin" valueType="num">
                                      <p:cBhvr>
                                        <p:cTn id="18"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19"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20"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21"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22"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23" dur="26">
                                          <p:stCondLst>
                                            <p:cond delay="650"/>
                                          </p:stCondLst>
                                        </p:cTn>
                                        <p:tgtEl>
                                          <p:spTgt spid="15"/>
                                        </p:tgtEl>
                                      </p:cBhvr>
                                      <p:to x="100000" y="60000"/>
                                    </p:animScale>
                                    <p:animScale>
                                      <p:cBhvr>
                                        <p:cTn id="24" dur="166" decel="50000">
                                          <p:stCondLst>
                                            <p:cond delay="676"/>
                                          </p:stCondLst>
                                        </p:cTn>
                                        <p:tgtEl>
                                          <p:spTgt spid="15"/>
                                        </p:tgtEl>
                                      </p:cBhvr>
                                      <p:to x="100000" y="100000"/>
                                    </p:animScale>
                                    <p:animScale>
                                      <p:cBhvr>
                                        <p:cTn id="25" dur="26">
                                          <p:stCondLst>
                                            <p:cond delay="1312"/>
                                          </p:stCondLst>
                                        </p:cTn>
                                        <p:tgtEl>
                                          <p:spTgt spid="15"/>
                                        </p:tgtEl>
                                      </p:cBhvr>
                                      <p:to x="100000" y="80000"/>
                                    </p:animScale>
                                    <p:animScale>
                                      <p:cBhvr>
                                        <p:cTn id="26" dur="166" decel="50000">
                                          <p:stCondLst>
                                            <p:cond delay="1338"/>
                                          </p:stCondLst>
                                        </p:cTn>
                                        <p:tgtEl>
                                          <p:spTgt spid="15"/>
                                        </p:tgtEl>
                                      </p:cBhvr>
                                      <p:to x="100000" y="100000"/>
                                    </p:animScale>
                                    <p:animScale>
                                      <p:cBhvr>
                                        <p:cTn id="27" dur="26">
                                          <p:stCondLst>
                                            <p:cond delay="1642"/>
                                          </p:stCondLst>
                                        </p:cTn>
                                        <p:tgtEl>
                                          <p:spTgt spid="15"/>
                                        </p:tgtEl>
                                      </p:cBhvr>
                                      <p:to x="100000" y="90000"/>
                                    </p:animScale>
                                    <p:animScale>
                                      <p:cBhvr>
                                        <p:cTn id="28" dur="166" decel="50000">
                                          <p:stCondLst>
                                            <p:cond delay="1668"/>
                                          </p:stCondLst>
                                        </p:cTn>
                                        <p:tgtEl>
                                          <p:spTgt spid="15"/>
                                        </p:tgtEl>
                                      </p:cBhvr>
                                      <p:to x="100000" y="100000"/>
                                    </p:animScale>
                                    <p:animScale>
                                      <p:cBhvr>
                                        <p:cTn id="29" dur="26">
                                          <p:stCondLst>
                                            <p:cond delay="1808"/>
                                          </p:stCondLst>
                                        </p:cTn>
                                        <p:tgtEl>
                                          <p:spTgt spid="15"/>
                                        </p:tgtEl>
                                      </p:cBhvr>
                                      <p:to x="100000" y="95000"/>
                                    </p:animScale>
                                    <p:animScale>
                                      <p:cBhvr>
                                        <p:cTn id="30" dur="166" decel="50000">
                                          <p:stCondLst>
                                            <p:cond delay="1834"/>
                                          </p:stCondLst>
                                        </p:cTn>
                                        <p:tgtEl>
                                          <p:spTgt spid="1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30"/>
          <p:cNvSpPr/>
          <p:nvPr/>
        </p:nvSpPr>
        <p:spPr>
          <a:xfrm>
            <a:off x="0" y="1839384"/>
            <a:ext cx="12192000" cy="1143000"/>
          </a:xfrm>
          <a:prstGeom prst="rect">
            <a:avLst/>
          </a:prstGeom>
          <a:blipFill rotWithShape="1">
            <a:blip r:embed="rId3"/>
          </a:blipFill>
          <a:ln w="12700">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sz="1865" b="0" i="0" u="none" strike="noStrike" kern="1200" cap="none" spc="0" normalizeH="0" baseline="0" noProof="0" dirty="0">
              <a:ln>
                <a:noFill/>
              </a:ln>
              <a:solidFill>
                <a:srgbClr val="FFFFFF"/>
              </a:solidFill>
              <a:effectLst/>
              <a:uLnTx/>
              <a:uFillTx/>
              <a:latin typeface="Calibri" panose="020F0502020204030204" charset="0"/>
              <a:ea typeface="+mn-ea"/>
              <a:cs typeface="+mn-cs"/>
            </a:endParaRPr>
          </a:p>
        </p:txBody>
      </p:sp>
      <p:sp>
        <p:nvSpPr>
          <p:cNvPr id="23555" name="Rectangle 29">
            <a:hlinkClick r:id="rId4" action="ppaction://hlinksldjump"/>
          </p:cNvPr>
          <p:cNvSpPr/>
          <p:nvPr/>
        </p:nvSpPr>
        <p:spPr>
          <a:xfrm>
            <a:off x="0" y="5156200"/>
            <a:ext cx="12192000" cy="1140884"/>
          </a:xfrm>
          <a:prstGeom prst="rect">
            <a:avLst/>
          </a:prstGeom>
          <a:blipFill rotWithShape="1">
            <a:blip r:embed="rId3"/>
          </a:blipFill>
          <a:ln w="12700">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sz="1865" b="0" i="0" u="none" strike="noStrike" kern="1200" cap="none" spc="0" normalizeH="0" baseline="0" noProof="0" dirty="0">
              <a:ln>
                <a:noFill/>
              </a:ln>
              <a:solidFill>
                <a:srgbClr val="FFFFFF"/>
              </a:solidFill>
              <a:effectLst/>
              <a:uLnTx/>
              <a:uFillTx/>
              <a:latin typeface="Calibri" panose="020F0502020204030204" charset="0"/>
              <a:ea typeface="+mn-ea"/>
              <a:cs typeface="+mn-cs"/>
            </a:endParaRPr>
          </a:p>
        </p:txBody>
      </p:sp>
      <p:pic>
        <p:nvPicPr>
          <p:cNvPr id="8" name="Picture 7">
            <a:hlinkClick r:id="rId5" action="ppaction://hlinksldjump">
              <a:snd r:embed="rId6" name="chimes.wav"/>
            </a:hlinkClick>
          </p:cNvPr>
          <p:cNvPicPr>
            <a:picLocks noChangeAspect="1"/>
          </p:cNvPicPr>
          <p:nvPr/>
        </p:nvPicPr>
        <p:blipFill>
          <a:blip r:embed="rId7"/>
          <a:stretch>
            <a:fillRect/>
          </a:stretch>
        </p:blipFill>
        <p:spPr>
          <a:xfrm>
            <a:off x="410845" y="889000"/>
            <a:ext cx="1968500" cy="1744133"/>
          </a:xfrm>
          <a:prstGeom prst="rect">
            <a:avLst/>
          </a:prstGeom>
          <a:noFill/>
          <a:ln w="9525">
            <a:noFill/>
          </a:ln>
        </p:spPr>
      </p:pic>
      <p:pic>
        <p:nvPicPr>
          <p:cNvPr id="9" name="Picture 8"/>
          <p:cNvPicPr>
            <a:picLocks noChangeAspect="1"/>
          </p:cNvPicPr>
          <p:nvPr/>
        </p:nvPicPr>
        <p:blipFill>
          <a:blip r:embed="rId8"/>
          <a:stretch>
            <a:fillRect/>
          </a:stretch>
        </p:blipFill>
        <p:spPr>
          <a:xfrm>
            <a:off x="410633" y="419100"/>
            <a:ext cx="2059517" cy="1382184"/>
          </a:xfrm>
          <a:prstGeom prst="rect">
            <a:avLst/>
          </a:prstGeom>
          <a:noFill/>
          <a:ln w="9525">
            <a:noFill/>
          </a:ln>
        </p:spPr>
      </p:pic>
      <p:pic>
        <p:nvPicPr>
          <p:cNvPr id="10" name="Picture 9">
            <a:hlinkClick r:id="rId9" action="ppaction://hlinksldjump">
              <a:snd r:embed="rId6" name="chimes.wav"/>
            </a:hlinkClick>
          </p:cNvPr>
          <p:cNvPicPr>
            <a:picLocks noChangeAspect="1"/>
          </p:cNvPicPr>
          <p:nvPr/>
        </p:nvPicPr>
        <p:blipFill>
          <a:blip r:embed="rId10"/>
          <a:stretch>
            <a:fillRect/>
          </a:stretch>
        </p:blipFill>
        <p:spPr>
          <a:xfrm>
            <a:off x="2734733" y="931333"/>
            <a:ext cx="1968500" cy="1744133"/>
          </a:xfrm>
          <a:prstGeom prst="rect">
            <a:avLst/>
          </a:prstGeom>
          <a:noFill/>
          <a:ln w="9525">
            <a:noFill/>
          </a:ln>
        </p:spPr>
      </p:pic>
      <p:pic>
        <p:nvPicPr>
          <p:cNvPr id="11" name="Picture 10"/>
          <p:cNvPicPr>
            <a:picLocks noChangeAspect="1"/>
          </p:cNvPicPr>
          <p:nvPr/>
        </p:nvPicPr>
        <p:blipFill>
          <a:blip r:embed="rId11"/>
          <a:stretch>
            <a:fillRect/>
          </a:stretch>
        </p:blipFill>
        <p:spPr>
          <a:xfrm>
            <a:off x="2743200" y="381000"/>
            <a:ext cx="2059517" cy="1382184"/>
          </a:xfrm>
          <a:prstGeom prst="rect">
            <a:avLst/>
          </a:prstGeom>
          <a:noFill/>
          <a:ln w="9525">
            <a:noFill/>
          </a:ln>
        </p:spPr>
      </p:pic>
      <p:pic>
        <p:nvPicPr>
          <p:cNvPr id="12" name="Picture 11">
            <a:hlinkClick r:id="rId12" action="ppaction://hlinksldjump">
              <a:snd r:embed="rId6" name="chimes.wav"/>
            </a:hlinkClick>
          </p:cNvPr>
          <p:cNvPicPr>
            <a:picLocks noChangeAspect="1"/>
          </p:cNvPicPr>
          <p:nvPr/>
        </p:nvPicPr>
        <p:blipFill>
          <a:blip r:embed="rId13"/>
          <a:stretch>
            <a:fillRect/>
          </a:stretch>
        </p:blipFill>
        <p:spPr>
          <a:xfrm>
            <a:off x="4978612" y="931333"/>
            <a:ext cx="1970617" cy="1744133"/>
          </a:xfrm>
          <a:prstGeom prst="rect">
            <a:avLst/>
          </a:prstGeom>
          <a:noFill/>
          <a:ln w="9525">
            <a:noFill/>
          </a:ln>
        </p:spPr>
      </p:pic>
      <p:pic>
        <p:nvPicPr>
          <p:cNvPr id="13" name="Picture 12"/>
          <p:cNvPicPr>
            <a:picLocks noChangeAspect="1"/>
          </p:cNvPicPr>
          <p:nvPr/>
        </p:nvPicPr>
        <p:blipFill>
          <a:blip r:embed="rId14"/>
          <a:stretch>
            <a:fillRect/>
          </a:stretch>
        </p:blipFill>
        <p:spPr>
          <a:xfrm>
            <a:off x="4965700" y="419100"/>
            <a:ext cx="2061633" cy="1382184"/>
          </a:xfrm>
          <a:prstGeom prst="rect">
            <a:avLst/>
          </a:prstGeom>
          <a:noFill/>
          <a:ln w="9525">
            <a:noFill/>
          </a:ln>
        </p:spPr>
      </p:pic>
      <p:pic>
        <p:nvPicPr>
          <p:cNvPr id="14" name="Picture 13">
            <a:hlinkClick r:id="rId15" action="ppaction://hlinksldjump">
              <a:snd r:embed="rId6" name="chimes.wav"/>
            </a:hlinkClick>
          </p:cNvPr>
          <p:cNvPicPr>
            <a:picLocks noChangeAspect="1"/>
          </p:cNvPicPr>
          <p:nvPr/>
        </p:nvPicPr>
        <p:blipFill>
          <a:blip r:embed="rId16"/>
          <a:stretch>
            <a:fillRect/>
          </a:stretch>
        </p:blipFill>
        <p:spPr>
          <a:xfrm>
            <a:off x="7315200" y="889000"/>
            <a:ext cx="1970617" cy="1744133"/>
          </a:xfrm>
          <a:prstGeom prst="rect">
            <a:avLst/>
          </a:prstGeom>
          <a:noFill/>
          <a:ln w="9525">
            <a:noFill/>
          </a:ln>
        </p:spPr>
      </p:pic>
      <p:pic>
        <p:nvPicPr>
          <p:cNvPr id="15" name="Picture 14"/>
          <p:cNvPicPr>
            <a:picLocks noChangeAspect="1"/>
          </p:cNvPicPr>
          <p:nvPr/>
        </p:nvPicPr>
        <p:blipFill>
          <a:blip r:embed="rId17"/>
          <a:stretch>
            <a:fillRect/>
          </a:stretch>
        </p:blipFill>
        <p:spPr>
          <a:xfrm>
            <a:off x="7291917" y="419100"/>
            <a:ext cx="2059516" cy="1382184"/>
          </a:xfrm>
          <a:prstGeom prst="rect">
            <a:avLst/>
          </a:prstGeom>
          <a:noFill/>
          <a:ln w="9525">
            <a:noFill/>
          </a:ln>
        </p:spPr>
      </p:pic>
      <p:pic>
        <p:nvPicPr>
          <p:cNvPr id="23568" name="Picture 36"/>
          <p:cNvPicPr>
            <a:picLocks noChangeAspect="1"/>
          </p:cNvPicPr>
          <p:nvPr/>
        </p:nvPicPr>
        <p:blipFill>
          <a:blip r:embed="rId18"/>
          <a:stretch>
            <a:fillRect/>
          </a:stretch>
        </p:blipFill>
        <p:spPr>
          <a:xfrm>
            <a:off x="0" y="6309784"/>
            <a:ext cx="6096000" cy="334433"/>
          </a:xfrm>
          <a:prstGeom prst="rect">
            <a:avLst/>
          </a:prstGeom>
          <a:noFill/>
          <a:ln w="9525">
            <a:noFill/>
          </a:ln>
        </p:spPr>
      </p:pic>
      <p:pic>
        <p:nvPicPr>
          <p:cNvPr id="23569" name="Picture 37"/>
          <p:cNvPicPr>
            <a:picLocks noChangeAspect="1"/>
          </p:cNvPicPr>
          <p:nvPr/>
        </p:nvPicPr>
        <p:blipFill>
          <a:blip r:embed="rId18"/>
          <a:stretch>
            <a:fillRect/>
          </a:stretch>
        </p:blipFill>
        <p:spPr>
          <a:xfrm>
            <a:off x="6096000" y="6309784"/>
            <a:ext cx="6096000" cy="334433"/>
          </a:xfrm>
          <a:prstGeom prst="rect">
            <a:avLst/>
          </a:prstGeom>
          <a:noFill/>
          <a:ln w="9525">
            <a:noFill/>
          </a:ln>
        </p:spPr>
      </p:pic>
      <p:pic>
        <p:nvPicPr>
          <p:cNvPr id="23570" name="Picture 38"/>
          <p:cNvPicPr>
            <a:picLocks noChangeAspect="1"/>
          </p:cNvPicPr>
          <p:nvPr/>
        </p:nvPicPr>
        <p:blipFill>
          <a:blip r:embed="rId18"/>
          <a:stretch>
            <a:fillRect/>
          </a:stretch>
        </p:blipFill>
        <p:spPr>
          <a:xfrm>
            <a:off x="609600" y="3124200"/>
            <a:ext cx="6096000" cy="334433"/>
          </a:xfrm>
          <a:prstGeom prst="rect">
            <a:avLst/>
          </a:prstGeom>
          <a:noFill/>
          <a:ln w="9525">
            <a:noFill/>
          </a:ln>
        </p:spPr>
      </p:pic>
      <p:pic>
        <p:nvPicPr>
          <p:cNvPr id="23571" name="Picture 39"/>
          <p:cNvPicPr>
            <a:picLocks noChangeAspect="1"/>
          </p:cNvPicPr>
          <p:nvPr/>
        </p:nvPicPr>
        <p:blipFill>
          <a:blip r:embed="rId18"/>
          <a:stretch>
            <a:fillRect/>
          </a:stretch>
        </p:blipFill>
        <p:spPr>
          <a:xfrm>
            <a:off x="6096000" y="2976033"/>
            <a:ext cx="6096000" cy="334433"/>
          </a:xfrm>
          <a:prstGeom prst="rect">
            <a:avLst/>
          </a:prstGeom>
          <a:noFill/>
          <a:ln w="9525">
            <a:noFill/>
          </a:ln>
        </p:spPr>
      </p:pic>
      <p:sp>
        <p:nvSpPr>
          <p:cNvPr id="23572" name="Flowchart: Summing Junction 41">
            <a:hlinkClick r:id="" action="ppaction://noaction"/>
          </p:cNvPr>
          <p:cNvSpPr/>
          <p:nvPr/>
        </p:nvSpPr>
        <p:spPr>
          <a:xfrm>
            <a:off x="11398251" y="6115051"/>
            <a:ext cx="649816" cy="649816"/>
          </a:xfrm>
          <a:prstGeom prst="flowChartSummingJunction">
            <a:avLst/>
          </a:prstGeom>
          <a:solidFill>
            <a:srgbClr val="FF0000"/>
          </a:solidFill>
          <a:ln w="38100" cap="flat" cmpd="sng">
            <a:solidFill>
              <a:srgbClr val="FFFF00"/>
            </a:solidFill>
            <a:prstDash val="solid"/>
            <a:miter/>
            <a:headEnd type="none" w="med" len="med"/>
            <a:tailEnd type="none" w="med" len="med"/>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sz="1865" b="0" i="0" u="none" strike="noStrike" kern="1200" cap="none" spc="0" normalizeH="0" baseline="0" noProof="0" dirty="0">
              <a:ln>
                <a:noFill/>
              </a:ln>
              <a:solidFill>
                <a:srgbClr val="FFFFFF"/>
              </a:solidFill>
              <a:effectLst/>
              <a:uLnTx/>
              <a:uFillTx/>
              <a:latin typeface="Calibri" panose="020F0502020204030204" charset="0"/>
              <a:ea typeface="+mn-ea"/>
              <a:cs typeface="+mn-cs"/>
            </a:endParaRPr>
          </a:p>
        </p:txBody>
      </p:sp>
      <p:sp>
        <p:nvSpPr>
          <p:cNvPr id="23573" name="AutoShape 21">
            <a:hlinkClick r:id="rId19" action="ppaction://hlinksldjump"/>
          </p:cNvPr>
          <p:cNvSpPr/>
          <p:nvPr/>
        </p:nvSpPr>
        <p:spPr>
          <a:xfrm>
            <a:off x="10566400" y="5562600"/>
            <a:ext cx="1261533" cy="383117"/>
          </a:xfrm>
          <a:prstGeom prst="rightArrow">
            <a:avLst>
              <a:gd name="adj1" fmla="val 50000"/>
              <a:gd name="adj2" fmla="val 82320"/>
            </a:avLst>
          </a:prstGeom>
          <a:solidFill>
            <a:schemeClr val="accent1"/>
          </a:solidFill>
          <a:ln w="9525" cap="flat" cmpd="sng">
            <a:solidFill>
              <a:schemeClr val="tx1"/>
            </a:solidFill>
            <a:prstDash val="solid"/>
            <a:miter/>
            <a:headEnd type="none" w="med" len="med"/>
            <a:tailEnd type="none" w="med" len="med"/>
          </a:ln>
        </p:spPr>
        <p:txBody>
          <a:bodyPr wrap="none" anchor="ctr"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9"/>
                                        </p:tgtEl>
                                      </p:cBhvr>
                                    </p:animEffect>
                                    <p:set>
                                      <p:cBhvr>
                                        <p:cTn id="10"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11" restart="whenNotActive" fill="hold" evtFilter="cancelBubble" nodeType="interactiveSeq">
                <p:stCondLst>
                  <p:cond evt="onClick" delay="0">
                    <p:tgtEl>
                      <p:spTgt spid="10"/>
                    </p:tgtEl>
                  </p:cond>
                </p:stCondLst>
                <p:endSync evt="end" delay="0">
                  <p:rtn val="all"/>
                </p:endSync>
                <p:childTnLst>
                  <p:par>
                    <p:cTn id="12" fill="hold">
                      <p:stCondLst>
                        <p:cond delay="0"/>
                      </p:stCondLst>
                      <p:childTnLst>
                        <p:par>
                          <p:cTn id="13" fill="hold">
                            <p:stCondLst>
                              <p:cond delay="0"/>
                            </p:stCondLst>
                            <p:childTnLst>
                              <p:par>
                                <p:cTn id="14" presetID="10" presetClass="exit" presetSubtype="0" fill="hold" nodeType="clickEffect">
                                  <p:stCondLst>
                                    <p:cond delay="0"/>
                                  </p:stCondLst>
                                  <p:childTnLst>
                                    <p:animEffect transition="out" filter="fade">
                                      <p:cBhvr>
                                        <p:cTn id="15" dur="500"/>
                                        <p:tgtEl>
                                          <p:spTgt spid="10"/>
                                        </p:tgtEl>
                                      </p:cBhvr>
                                    </p:animEffect>
                                    <p:set>
                                      <p:cBhvr>
                                        <p:cTn id="16" dur="1" fill="hold">
                                          <p:stCondLst>
                                            <p:cond delay="499"/>
                                          </p:stCondLst>
                                        </p:cTn>
                                        <p:tgtEl>
                                          <p:spTgt spid="10"/>
                                        </p:tgtEl>
                                        <p:attrNameLst>
                                          <p:attrName>style.visibility</p:attrName>
                                        </p:attrNameLst>
                                      </p:cBhvr>
                                      <p:to>
                                        <p:strVal val="hidden"/>
                                      </p:to>
                                    </p:set>
                                  </p:childTnLst>
                                </p:cTn>
                              </p:par>
                              <p:par>
                                <p:cTn id="17" presetID="10" presetClass="exit" presetSubtype="0" fill="hold" nodeType="withEffect">
                                  <p:stCondLst>
                                    <p:cond delay="0"/>
                                  </p:stCondLst>
                                  <p:childTnLst>
                                    <p:animEffect transition="out" filter="fade">
                                      <p:cBhvr>
                                        <p:cTn id="18" dur="500"/>
                                        <p:tgtEl>
                                          <p:spTgt spid="11"/>
                                        </p:tgtEl>
                                      </p:cBhvr>
                                    </p:animEffect>
                                    <p:set>
                                      <p:cBhvr>
                                        <p:cTn id="19" dur="1" fill="hold">
                                          <p:stCondLst>
                                            <p:cond delay="4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20" restart="whenNotActive" fill="hold" evtFilter="cancelBubble" nodeType="interactiveSeq">
                <p:stCondLst>
                  <p:cond evt="onClick" delay="0">
                    <p:tgtEl>
                      <p:spTgt spid="12"/>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nodeType="withEffect">
                                  <p:stCondLst>
                                    <p:cond delay="0"/>
                                  </p:stCondLst>
                                  <p:childTnLst>
                                    <p:animEffect transition="out" filter="fade">
                                      <p:cBhvr>
                                        <p:cTn id="27" dur="500"/>
                                        <p:tgtEl>
                                          <p:spTgt spid="13"/>
                                        </p:tgtEl>
                                      </p:cBhvr>
                                    </p:animEffect>
                                    <p:set>
                                      <p:cBhvr>
                                        <p:cTn id="28"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29" restart="whenNotActive" fill="hold" evtFilter="cancelBubble" nodeType="interactiveSeq">
                <p:stCondLst>
                  <p:cond evt="onClick" delay="0">
                    <p:tgtEl>
                      <p:spTgt spid="14"/>
                    </p:tgtEl>
                  </p:cond>
                </p:stCondLst>
                <p:endSync evt="end" delay="0">
                  <p:rtn val="all"/>
                </p:endSync>
                <p:childTnLst>
                  <p:par>
                    <p:cTn id="30" fill="hold">
                      <p:stCondLst>
                        <p:cond delay="0"/>
                      </p:stCondLst>
                      <p:childTnLst>
                        <p:par>
                          <p:cTn id="31" fill="hold">
                            <p:stCondLst>
                              <p:cond delay="0"/>
                            </p:stCondLst>
                            <p:childTnLst>
                              <p:par>
                                <p:cTn id="32" presetID="10" presetClass="exit" presetSubtype="0" fill="hold" nodeType="clickEffect">
                                  <p:stCondLst>
                                    <p:cond delay="0"/>
                                  </p:stCondLst>
                                  <p:childTnLst>
                                    <p:animEffect transition="out" filter="fade">
                                      <p:cBhvr>
                                        <p:cTn id="33" dur="500"/>
                                        <p:tgtEl>
                                          <p:spTgt spid="14"/>
                                        </p:tgtEl>
                                      </p:cBhvr>
                                    </p:animEffect>
                                    <p:set>
                                      <p:cBhvr>
                                        <p:cTn id="34" dur="1" fill="hold">
                                          <p:stCondLst>
                                            <p:cond delay="499"/>
                                          </p:stCondLst>
                                        </p:cTn>
                                        <p:tgtEl>
                                          <p:spTgt spid="14"/>
                                        </p:tgtEl>
                                        <p:attrNameLst>
                                          <p:attrName>style.visibility</p:attrName>
                                        </p:attrNameLst>
                                      </p:cBhvr>
                                      <p:to>
                                        <p:strVal val="hidden"/>
                                      </p:to>
                                    </p:set>
                                  </p:childTnLst>
                                </p:cTn>
                              </p:par>
                              <p:par>
                                <p:cTn id="35" presetID="10" presetClass="exit" presetSubtype="0" fill="hold" nodeType="withEffect">
                                  <p:stCondLst>
                                    <p:cond delay="0"/>
                                  </p:stCondLst>
                                  <p:childTnLst>
                                    <p:animEffect transition="out" filter="fade">
                                      <p:cBhvr>
                                        <p:cTn id="36" dur="500"/>
                                        <p:tgtEl>
                                          <p:spTgt spid="15"/>
                                        </p:tgtEl>
                                      </p:cBhvr>
                                    </p:animEffect>
                                    <p:set>
                                      <p:cBhvr>
                                        <p:cTn id="37"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4"/>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43"/>
          <p:cNvPicPr>
            <a:picLocks noChangeAspect="1"/>
          </p:cNvPicPr>
          <p:nvPr/>
        </p:nvPicPr>
        <p:blipFill>
          <a:blip r:embed="rId4"/>
          <a:stretch>
            <a:fillRect/>
          </a:stretch>
        </p:blipFill>
        <p:spPr>
          <a:xfrm>
            <a:off x="5833533" y="-50800"/>
            <a:ext cx="1940984" cy="1858433"/>
          </a:xfrm>
          <a:prstGeom prst="rect">
            <a:avLst/>
          </a:prstGeom>
          <a:noFill/>
          <a:ln w="9525">
            <a:noFill/>
          </a:ln>
        </p:spPr>
      </p:pic>
      <p:pic>
        <p:nvPicPr>
          <p:cNvPr id="25603" name="Picture 4"/>
          <p:cNvPicPr>
            <a:picLocks noChangeAspect="1"/>
          </p:cNvPicPr>
          <p:nvPr/>
        </p:nvPicPr>
        <p:blipFill>
          <a:blip r:embed="rId5"/>
          <a:stretch>
            <a:fillRect/>
          </a:stretch>
        </p:blipFill>
        <p:spPr>
          <a:xfrm>
            <a:off x="9772651" y="4861984"/>
            <a:ext cx="1970616" cy="1742016"/>
          </a:xfrm>
          <a:prstGeom prst="rect">
            <a:avLst/>
          </a:prstGeom>
          <a:noFill/>
          <a:ln w="9525">
            <a:noFill/>
          </a:ln>
        </p:spPr>
      </p:pic>
      <p:pic>
        <p:nvPicPr>
          <p:cNvPr id="7" name="Picture 6"/>
          <p:cNvPicPr>
            <a:picLocks noChangeAspect="1"/>
          </p:cNvPicPr>
          <p:nvPr/>
        </p:nvPicPr>
        <p:blipFill>
          <a:blip r:embed="rId6"/>
          <a:stretch>
            <a:fillRect/>
          </a:stretch>
        </p:blipFill>
        <p:spPr>
          <a:xfrm>
            <a:off x="9726084" y="4347633"/>
            <a:ext cx="2061633" cy="1384300"/>
          </a:xfrm>
          <a:prstGeom prst="rect">
            <a:avLst/>
          </a:prstGeom>
          <a:noFill/>
          <a:ln w="9525">
            <a:noFill/>
          </a:ln>
        </p:spPr>
      </p:pic>
      <p:sp>
        <p:nvSpPr>
          <p:cNvPr id="9" name="Rectangle: Folded Corner 8"/>
          <p:cNvSpPr/>
          <p:nvPr/>
        </p:nvSpPr>
        <p:spPr>
          <a:xfrm>
            <a:off x="9956800" y="3937000"/>
            <a:ext cx="1468967" cy="1329267"/>
          </a:xfrm>
          <a:prstGeom prst="foldedCorner">
            <a:avLst>
              <a:gd name="adj" fmla="val 16667"/>
            </a:avLst>
          </a:prstGeom>
          <a:solidFill>
            <a:schemeClr val="bg1"/>
          </a:solidFill>
          <a:ln w="12700">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1 </a:t>
            </a:r>
            <a:r>
              <a:rPr kumimoji="0" lang="en-US" sz="2400" b="1"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tràng</a:t>
            </a:r>
            <a:r>
              <a:rPr kumimoji="0" lang="en-US" sz="2400" b="1" i="0" u="none" strike="noStrike" kern="1200" cap="none" spc="0" normalizeH="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2400" b="1" i="0" u="none" strike="noStrike" kern="1200" cap="none" spc="0" normalizeH="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pháo</a:t>
            </a:r>
            <a:r>
              <a:rPr kumimoji="0" lang="en-US" sz="2400" b="1" i="0" u="none" strike="noStrike" kern="1200" cap="none" spc="0" normalizeH="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2400" b="1" i="0" u="none" strike="noStrike" kern="1200" cap="none" spc="0" normalizeH="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tay</a:t>
            </a:r>
            <a:endParaRPr kumimoji="0" sz="2400" b="1"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endParaRPr>
          </a:p>
        </p:txBody>
      </p:sp>
      <p:sp>
        <p:nvSpPr>
          <p:cNvPr id="27" name="Rectangle: Folded Corner 26"/>
          <p:cNvSpPr/>
          <p:nvPr/>
        </p:nvSpPr>
        <p:spPr>
          <a:xfrm>
            <a:off x="0" y="0"/>
            <a:ext cx="11988800" cy="1295400"/>
          </a:xfrm>
          <a:prstGeom prst="foldedCorner">
            <a:avLst>
              <a:gd name="adj" fmla="val 16667"/>
            </a:avLst>
          </a:prstGeom>
          <a:solidFill>
            <a:schemeClr val="bg1">
              <a:alpha val="90195"/>
            </a:schemeClr>
          </a:solidFill>
          <a:ln w="12700">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002060"/>
                </a:solidFill>
                <a:effectLst/>
                <a:uLnTx/>
                <a:uFillTx/>
                <a:latin typeface="Arial-Rounded" panose="020B0500000000000000" pitchFamily="34" charset="0"/>
                <a:ea typeface="Tahoma" panose="020B0604030504040204" pitchFamily="34" charset="0"/>
                <a:cs typeface="Arial-Rounded" panose="020B0500000000000000" pitchFamily="34" charset="0"/>
                <a:sym typeface="+mn-ea"/>
              </a:rPr>
              <a:t>Họa mi, vẹt và quạ nói chuyện gì với nhau?</a:t>
            </a:r>
          </a:p>
        </p:txBody>
      </p:sp>
      <p:sp>
        <p:nvSpPr>
          <p:cNvPr id="28" name="Rectangle: Folded Corner 27"/>
          <p:cNvSpPr/>
          <p:nvPr/>
        </p:nvSpPr>
        <p:spPr>
          <a:xfrm>
            <a:off x="0" y="1498600"/>
            <a:ext cx="11988800" cy="1532467"/>
          </a:xfrm>
          <a:prstGeom prst="foldedCorner">
            <a:avLst>
              <a:gd name="adj" fmla="val 16667"/>
            </a:avLst>
          </a:prstGeom>
          <a:solidFill>
            <a:schemeClr val="bg1">
              <a:alpha val="90195"/>
            </a:schemeClr>
          </a:solidFill>
          <a:ln w="12700">
            <a:noFill/>
          </a:ln>
        </p:spPr>
        <p:txBody>
          <a:bodyPr lIns="91440" tIns="45720" rIns="91440" bIns="45720" anchor="ctr" anchorCtr="0"/>
          <a:lstStyle/>
          <a:p>
            <a:pPr lvl="0" algn="ctr" defTabSz="685800">
              <a:defRPr/>
            </a:pPr>
            <a:r>
              <a:rPr lang="en-US" sz="4000" dirty="0" err="1">
                <a:solidFill>
                  <a:srgbClr val="002060"/>
                </a:solidFill>
                <a:latin typeface="Arial-Rounded" panose="020B0500000000000000" pitchFamily="34" charset="0"/>
                <a:ea typeface="Tahoma" panose="020B0604030504040204" pitchFamily="34" charset="0"/>
                <a:cs typeface="Arial-Rounded" panose="020B0500000000000000" pitchFamily="34" charset="0"/>
                <a:sym typeface="+mn-ea"/>
              </a:rPr>
              <a:t>Họa</a:t>
            </a:r>
            <a:r>
              <a:rPr lang="en-US" sz="4000" dirty="0">
                <a:solidFill>
                  <a:srgbClr val="002060"/>
                </a:solidFill>
                <a:latin typeface="Arial-Rounded" panose="020B0500000000000000" pitchFamily="34" charset="0"/>
                <a:ea typeface="Tahoma" panose="020B0604030504040204" pitchFamily="34" charset="0"/>
                <a:cs typeface="Arial-Rounded" panose="020B0500000000000000" pitchFamily="34" charset="0"/>
                <a:sym typeface="+mn-ea"/>
              </a:rPr>
              <a:t> mi, </a:t>
            </a:r>
            <a:r>
              <a:rPr lang="en-US" sz="4000" dirty="0" err="1">
                <a:solidFill>
                  <a:srgbClr val="002060"/>
                </a:solidFill>
                <a:latin typeface="Arial-Rounded" panose="020B0500000000000000" pitchFamily="34" charset="0"/>
                <a:ea typeface="Tahoma" panose="020B0604030504040204" pitchFamily="34" charset="0"/>
                <a:cs typeface="Arial-Rounded" panose="020B0500000000000000" pitchFamily="34" charset="0"/>
                <a:sym typeface="+mn-ea"/>
              </a:rPr>
              <a:t>vẹt</a:t>
            </a:r>
            <a:r>
              <a:rPr lang="en-US" sz="4000" dirty="0">
                <a:solidFill>
                  <a:srgbClr val="002060"/>
                </a:solidFill>
                <a:latin typeface="Arial-Rounded" panose="020B0500000000000000" pitchFamily="34" charset="0"/>
                <a:ea typeface="Tahoma" panose="020B0604030504040204" pitchFamily="34" charset="0"/>
                <a:cs typeface="Arial-Rounded" panose="020B0500000000000000" pitchFamily="34" charset="0"/>
                <a:sym typeface="+mn-ea"/>
              </a:rPr>
              <a:t> </a:t>
            </a:r>
            <a:r>
              <a:rPr lang="en-US" sz="4000" dirty="0" err="1">
                <a:solidFill>
                  <a:srgbClr val="002060"/>
                </a:solidFill>
                <a:latin typeface="Arial-Rounded" panose="020B0500000000000000" pitchFamily="34" charset="0"/>
                <a:ea typeface="Tahoma" panose="020B0604030504040204" pitchFamily="34" charset="0"/>
                <a:cs typeface="Arial-Rounded" panose="020B0500000000000000" pitchFamily="34" charset="0"/>
                <a:sym typeface="+mn-ea"/>
              </a:rPr>
              <a:t>và</a:t>
            </a:r>
            <a:r>
              <a:rPr lang="en-US" sz="4000" dirty="0">
                <a:solidFill>
                  <a:srgbClr val="002060"/>
                </a:solidFill>
                <a:latin typeface="Arial-Rounded" panose="020B0500000000000000" pitchFamily="34" charset="0"/>
                <a:ea typeface="Tahoma" panose="020B0604030504040204" pitchFamily="34" charset="0"/>
                <a:cs typeface="Arial-Rounded" panose="020B0500000000000000" pitchFamily="34" charset="0"/>
                <a:sym typeface="+mn-ea"/>
              </a:rPr>
              <a:t> </a:t>
            </a:r>
            <a:r>
              <a:rPr lang="en-US" sz="4000" dirty="0" err="1">
                <a:solidFill>
                  <a:srgbClr val="002060"/>
                </a:solidFill>
                <a:latin typeface="Arial-Rounded" panose="020B0500000000000000" pitchFamily="34" charset="0"/>
                <a:ea typeface="Tahoma" panose="020B0604030504040204" pitchFamily="34" charset="0"/>
                <a:cs typeface="Arial-Rounded" panose="020B0500000000000000" pitchFamily="34" charset="0"/>
                <a:sym typeface="+mn-ea"/>
              </a:rPr>
              <a:t>quạ</a:t>
            </a:r>
            <a:r>
              <a:rPr lang="en-US" sz="4000" dirty="0">
                <a:solidFill>
                  <a:srgbClr val="002060"/>
                </a:solidFill>
                <a:latin typeface="Arial-Rounded" panose="020B0500000000000000" pitchFamily="34" charset="0"/>
                <a:ea typeface="Tahoma" panose="020B0604030504040204" pitchFamily="34" charset="0"/>
                <a:cs typeface="Arial-Rounded" panose="020B0500000000000000" pitchFamily="34" charset="0"/>
                <a:sym typeface="+mn-ea"/>
              </a:rPr>
              <a:t> </a:t>
            </a:r>
            <a:r>
              <a:rPr lang="en-US" sz="4000" dirty="0" err="1">
                <a:solidFill>
                  <a:srgbClr val="002060"/>
                </a:solidFill>
                <a:latin typeface="Arial-Rounded" panose="020B0500000000000000" pitchFamily="34" charset="0"/>
                <a:ea typeface="Tahoma" panose="020B0604030504040204" pitchFamily="34" charset="0"/>
                <a:cs typeface="Arial-Rounded" panose="020B0500000000000000" pitchFamily="34" charset="0"/>
                <a:sym typeface="+mn-ea"/>
              </a:rPr>
              <a:t>nói</a:t>
            </a:r>
            <a:r>
              <a:rPr lang="en-US" sz="4000" dirty="0">
                <a:solidFill>
                  <a:srgbClr val="002060"/>
                </a:solidFill>
                <a:latin typeface="Arial-Rounded" panose="020B0500000000000000" pitchFamily="34" charset="0"/>
                <a:ea typeface="Tahoma" panose="020B0604030504040204" pitchFamily="34" charset="0"/>
                <a:cs typeface="Arial-Rounded" panose="020B0500000000000000" pitchFamily="34" charset="0"/>
                <a:sym typeface="+mn-ea"/>
              </a:rPr>
              <a:t> </a:t>
            </a:r>
            <a:r>
              <a:rPr lang="en-US" sz="4000" dirty="0" err="1">
                <a:solidFill>
                  <a:srgbClr val="002060"/>
                </a:solidFill>
                <a:latin typeface="Arial-Rounded" panose="020B0500000000000000" pitchFamily="34" charset="0"/>
                <a:ea typeface="Tahoma" panose="020B0604030504040204" pitchFamily="34" charset="0"/>
                <a:cs typeface="Arial-Rounded" panose="020B0500000000000000" pitchFamily="34" charset="0"/>
                <a:sym typeface="+mn-ea"/>
              </a:rPr>
              <a:t>chuyện</a:t>
            </a:r>
            <a:r>
              <a:rPr kumimoji="0" lang="en-US" altLang="vi-VN" sz="4000" b="0" i="0" u="none" strike="noStrike" kern="1200" cap="none" spc="0" normalizeH="0" baseline="0" noProof="0" dirty="0">
                <a:ln>
                  <a:noFill/>
                </a:ln>
                <a:solidFill>
                  <a:srgbClr val="002060"/>
                </a:solidFill>
                <a:effectLst/>
                <a:uLnTx/>
                <a:uFillTx/>
                <a:latin typeface="Arial-Rounded" panose="020B0500000000000000" pitchFamily="34" charset="0"/>
                <a:ea typeface="Tahoma" panose="020B0604030504040204" pitchFamily="34" charset="0"/>
                <a:cs typeface="Arial-Rounded" panose="020B0500000000000000" pitchFamily="34" charset="0"/>
              </a:rPr>
              <a:t> về việc chim hoàng anh </a:t>
            </a:r>
            <a:r>
              <a:rPr kumimoji="0" lang="en-US" altLang="vi-VN" sz="4000" b="0" i="0" u="none" strike="noStrike" kern="1200" cap="none" spc="0" normalizeH="0" baseline="0" noProof="0" dirty="0" err="1">
                <a:ln>
                  <a:noFill/>
                </a:ln>
                <a:solidFill>
                  <a:srgbClr val="002060"/>
                </a:solidFill>
                <a:effectLst/>
                <a:uLnTx/>
                <a:uFillTx/>
                <a:latin typeface="Arial-Rounded" panose="020B0500000000000000" pitchFamily="34" charset="0"/>
                <a:ea typeface="Tahoma" panose="020B0604030504040204" pitchFamily="34" charset="0"/>
                <a:cs typeface="Arial-Rounded" panose="020B0500000000000000" pitchFamily="34" charset="0"/>
              </a:rPr>
              <a:t>hát</a:t>
            </a:r>
            <a:r>
              <a:rPr kumimoji="0" lang="en-US" altLang="vi-VN" sz="4000" b="0" i="0" u="none" strike="noStrike" kern="1200" cap="none" spc="0" normalizeH="0" baseline="0" noProof="0" dirty="0">
                <a:ln>
                  <a:noFill/>
                </a:ln>
                <a:solidFill>
                  <a:srgbClr val="002060"/>
                </a:solidFill>
                <a:effectLst/>
                <a:uLnTx/>
                <a:uFillTx/>
                <a:latin typeface="Arial-Rounded" panose="020B0500000000000000" pitchFamily="34" charset="0"/>
                <a:ea typeface="Tahoma" panose="020B0604030504040204" pitchFamily="34" charset="0"/>
                <a:cs typeface="Arial-Rounded" panose="020B0500000000000000" pitchFamily="34" charset="0"/>
              </a:rPr>
              <a:t> hay.</a:t>
            </a:r>
          </a:p>
        </p:txBody>
      </p:sp>
      <p:sp>
        <p:nvSpPr>
          <p:cNvPr id="25608" name="Rectangle 32"/>
          <p:cNvSpPr/>
          <p:nvPr/>
        </p:nvSpPr>
        <p:spPr>
          <a:xfrm rot="5600923">
            <a:off x="2829984" y="4993217"/>
            <a:ext cx="2438400" cy="251883"/>
          </a:xfrm>
          <a:prstGeom prst="rect">
            <a:avLst/>
          </a:prstGeom>
          <a:blipFill rotWithShape="1">
            <a:blip r:embed="rId7"/>
          </a:blipFill>
          <a:ln w="12700">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sz="1865" b="0" i="0" u="none" strike="noStrike" kern="1200" cap="none" spc="0" normalizeH="0" baseline="0" noProof="0" dirty="0">
              <a:ln>
                <a:noFill/>
              </a:ln>
              <a:solidFill>
                <a:srgbClr val="FFFFFF"/>
              </a:solidFill>
              <a:effectLst/>
              <a:uLnTx/>
              <a:uFillTx/>
              <a:latin typeface="Arial-Rounded" panose="020B0500000000000000" pitchFamily="34" charset="0"/>
              <a:ea typeface="+mn-ea"/>
              <a:cs typeface="Arial-Rounded" panose="020B0500000000000000" pitchFamily="34" charset="0"/>
            </a:endParaRPr>
          </a:p>
        </p:txBody>
      </p:sp>
      <p:pic>
        <p:nvPicPr>
          <p:cNvPr id="25610" name="Picture 34"/>
          <p:cNvPicPr>
            <a:picLocks noChangeAspect="1"/>
          </p:cNvPicPr>
          <p:nvPr/>
        </p:nvPicPr>
        <p:blipFill>
          <a:blip r:embed="rId8"/>
          <a:stretch>
            <a:fillRect/>
          </a:stretch>
        </p:blipFill>
        <p:spPr>
          <a:xfrm>
            <a:off x="3572933" y="5458884"/>
            <a:ext cx="952500" cy="1018116"/>
          </a:xfrm>
          <a:prstGeom prst="rect">
            <a:avLst/>
          </a:prstGeom>
          <a:noFill/>
          <a:ln w="9525">
            <a:noFill/>
          </a:ln>
        </p:spPr>
      </p:pic>
      <p:grpSp>
        <p:nvGrpSpPr>
          <p:cNvPr id="25611" name="Flowchart: Summing Junction 35"/>
          <p:cNvGrpSpPr/>
          <p:nvPr/>
        </p:nvGrpSpPr>
        <p:grpSpPr>
          <a:xfrm>
            <a:off x="4011084" y="4182533"/>
            <a:ext cx="184149" cy="177800"/>
            <a:chOff x="2527" y="2634"/>
            <a:chExt cx="115" cy="112"/>
          </a:xfrm>
        </p:grpSpPr>
        <p:pic>
          <p:nvPicPr>
            <p:cNvPr id="25618" name="Flowchart: Summing Junction 35"/>
            <p:cNvPicPr/>
            <p:nvPr/>
          </p:nvPicPr>
          <p:blipFill>
            <a:blip r:embed="rId9"/>
            <a:stretch>
              <a:fillRect/>
            </a:stretch>
          </p:blipFill>
          <p:spPr>
            <a:xfrm>
              <a:off x="2527" y="2634"/>
              <a:ext cx="115" cy="112"/>
            </a:xfrm>
            <a:prstGeom prst="rect">
              <a:avLst/>
            </a:prstGeom>
            <a:noFill/>
            <a:ln w="9525">
              <a:noFill/>
            </a:ln>
          </p:spPr>
        </p:pic>
        <p:sp>
          <p:nvSpPr>
            <p:cNvPr id="25619" name="Text Box 13"/>
            <p:cNvSpPr txBox="1"/>
            <p:nvPr/>
          </p:nvSpPr>
          <p:spPr>
            <a:xfrm>
              <a:off x="2550" y="2656"/>
              <a:ext cx="69" cy="69"/>
            </a:xfrm>
            <a:prstGeom prst="rect">
              <a:avLst/>
            </a:prstGeom>
            <a:noFill/>
            <a:ln w="9525">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sz="1865" b="0" i="0" u="none" strike="noStrike" kern="1200" cap="none" spc="0" normalizeH="0" baseline="0" noProof="0" dirty="0">
                <a:ln>
                  <a:noFill/>
                </a:ln>
                <a:solidFill>
                  <a:srgbClr val="FFFFFF"/>
                </a:solidFill>
                <a:effectLst/>
                <a:uLnTx/>
                <a:uFillTx/>
                <a:latin typeface="Arial-Rounded" panose="020B0500000000000000" pitchFamily="34" charset="0"/>
                <a:ea typeface="+mn-ea"/>
                <a:cs typeface="Arial-Rounded" panose="020B0500000000000000" pitchFamily="34" charset="0"/>
              </a:endParaRPr>
            </a:p>
          </p:txBody>
        </p:sp>
      </p:grpSp>
      <p:pic>
        <p:nvPicPr>
          <p:cNvPr id="25612" name="Picture 37"/>
          <p:cNvPicPr>
            <a:picLocks noChangeAspect="1"/>
          </p:cNvPicPr>
          <p:nvPr/>
        </p:nvPicPr>
        <p:blipFill>
          <a:blip r:embed="rId10"/>
          <a:stretch>
            <a:fillRect/>
          </a:stretch>
        </p:blipFill>
        <p:spPr>
          <a:xfrm>
            <a:off x="5001684" y="5154084"/>
            <a:ext cx="1166283" cy="1276349"/>
          </a:xfrm>
          <a:prstGeom prst="rect">
            <a:avLst/>
          </a:prstGeom>
          <a:noFill/>
          <a:ln w="9525">
            <a:noFill/>
          </a:ln>
        </p:spPr>
      </p:pic>
      <p:pic>
        <p:nvPicPr>
          <p:cNvPr id="25613" name="Picture 44"/>
          <p:cNvPicPr>
            <a:picLocks noChangeAspect="1"/>
          </p:cNvPicPr>
          <p:nvPr/>
        </p:nvPicPr>
        <p:blipFill>
          <a:blip r:embed="rId10"/>
          <a:stretch>
            <a:fillRect/>
          </a:stretch>
        </p:blipFill>
        <p:spPr>
          <a:xfrm>
            <a:off x="0" y="3972984"/>
            <a:ext cx="1164167" cy="1276349"/>
          </a:xfrm>
          <a:prstGeom prst="rect">
            <a:avLst/>
          </a:prstGeom>
          <a:noFill/>
          <a:ln w="9525">
            <a:noFill/>
          </a:ln>
        </p:spPr>
      </p:pic>
      <p:pic>
        <p:nvPicPr>
          <p:cNvPr id="25614" name="Picture 48"/>
          <p:cNvPicPr>
            <a:picLocks noChangeAspect="1"/>
          </p:cNvPicPr>
          <p:nvPr/>
        </p:nvPicPr>
        <p:blipFill>
          <a:blip r:embed="rId11"/>
          <a:stretch>
            <a:fillRect/>
          </a:stretch>
        </p:blipFill>
        <p:spPr>
          <a:xfrm>
            <a:off x="3048000" y="3429000"/>
            <a:ext cx="778933" cy="770467"/>
          </a:xfrm>
          <a:prstGeom prst="rect">
            <a:avLst/>
          </a:prstGeom>
          <a:noFill/>
          <a:ln w="9525">
            <a:noFill/>
          </a:ln>
        </p:spPr>
      </p:pic>
      <p:pic>
        <p:nvPicPr>
          <p:cNvPr id="25615" name="Picture 50"/>
          <p:cNvPicPr>
            <a:picLocks noChangeAspect="1"/>
          </p:cNvPicPr>
          <p:nvPr/>
        </p:nvPicPr>
        <p:blipFill>
          <a:blip r:embed="rId12"/>
          <a:stretch>
            <a:fillRect/>
          </a:stretch>
        </p:blipFill>
        <p:spPr>
          <a:xfrm flipH="1">
            <a:off x="4557184" y="3666067"/>
            <a:ext cx="882649" cy="842433"/>
          </a:xfrm>
          <a:prstGeom prst="rect">
            <a:avLst/>
          </a:prstGeom>
          <a:noFill/>
          <a:ln w="9525">
            <a:noFill/>
          </a:ln>
        </p:spPr>
      </p:pic>
      <p:pic>
        <p:nvPicPr>
          <p:cNvPr id="53" name="Picture 52"/>
          <p:cNvPicPr>
            <a:picLocks noChangeAspect="1"/>
          </p:cNvPicPr>
          <p:nvPr/>
        </p:nvPicPr>
        <p:blipFill>
          <a:blip r:embed="rId13"/>
          <a:stretch>
            <a:fillRect/>
          </a:stretch>
        </p:blipFill>
        <p:spPr>
          <a:xfrm>
            <a:off x="9884833" y="3920067"/>
            <a:ext cx="495300" cy="438151"/>
          </a:xfrm>
          <a:prstGeom prst="rect">
            <a:avLst/>
          </a:prstGeom>
          <a:noFill/>
          <a:ln w="9525">
            <a:noFill/>
          </a:ln>
        </p:spPr>
      </p:pic>
      <p:pic>
        <p:nvPicPr>
          <p:cNvPr id="55" name="Picture 54"/>
          <p:cNvPicPr>
            <a:picLocks noChangeAspect="1"/>
          </p:cNvPicPr>
          <p:nvPr/>
        </p:nvPicPr>
        <p:blipFill>
          <a:blip r:embed="rId14"/>
          <a:stretch>
            <a:fillRect/>
          </a:stretch>
        </p:blipFill>
        <p:spPr>
          <a:xfrm>
            <a:off x="11051117" y="3822700"/>
            <a:ext cx="713316" cy="1191684"/>
          </a:xfrm>
          <a:prstGeom prst="rect">
            <a:avLst/>
          </a:prstGeom>
          <a:noFill/>
          <a:ln w="9525">
            <a:noFill/>
          </a:ln>
        </p:spPr>
      </p:pic>
      <p:sp>
        <p:nvSpPr>
          <p:cNvPr id="2" name="Arrow: Pentagon 30">
            <a:hlinkClick r:id="rId15" action="ppaction://hlinksldjump">
              <a:snd r:embed="rId3" name="applause.wav"/>
            </a:hlinkClick>
          </p:cNvPr>
          <p:cNvSpPr/>
          <p:nvPr/>
        </p:nvSpPr>
        <p:spPr>
          <a:xfrm rot="586976" flipH="1">
            <a:off x="2844800" y="4038600"/>
            <a:ext cx="2309284" cy="901700"/>
          </a:xfrm>
          <a:prstGeom prst="homePlate">
            <a:avLst>
              <a:gd name="adj" fmla="val 49845"/>
            </a:avLst>
          </a:prstGeom>
          <a:blipFill rotWithShape="1">
            <a:blip r:embed="rId7"/>
          </a:blipFill>
          <a:ln w="12700">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sz="2800" b="1" i="0" u="none" strike="noStrike" kern="1200" cap="none" spc="0" normalizeH="0" baseline="0" noProof="0" dirty="0">
                <a:ln>
                  <a:noFill/>
                </a:ln>
                <a:solidFill>
                  <a:srgbClr val="FFFFFF"/>
                </a:solidFill>
                <a:effectLst/>
                <a:uLnTx/>
                <a:uFillTx/>
                <a:latin typeface="Arial-Rounded" panose="020B0500000000000000" pitchFamily="34" charset="0"/>
                <a:ea typeface="+mn-ea"/>
                <a:cs typeface="Arial-Rounded" panose="020B0500000000000000" pitchFamily="34" charset="0"/>
              </a:rPr>
              <a:t>GO HOME</a:t>
            </a:r>
          </a:p>
        </p:txBody>
      </p:sp>
      <p:pic>
        <p:nvPicPr>
          <p:cNvPr id="4" name="Picture 3">
            <a:extLst>
              <a:ext uri="{FF2B5EF4-FFF2-40B4-BE49-F238E27FC236}">
                <a16:creationId xmlns:a16="http://schemas.microsoft.com/office/drawing/2014/main" id="{C32049C9-9856-344C-1016-BE8E91DDD69F}"/>
              </a:ext>
            </a:extLst>
          </p:cNvPr>
          <p:cNvPicPr>
            <a:picLocks noChangeAspect="1"/>
          </p:cNvPicPr>
          <p:nvPr/>
        </p:nvPicPr>
        <p:blipFill>
          <a:blip r:embed="rId16"/>
          <a:stretch>
            <a:fillRect/>
          </a:stretch>
        </p:blipFill>
        <p:spPr>
          <a:xfrm>
            <a:off x="5943600" y="3333750"/>
            <a:ext cx="3486150" cy="188595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0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par>
                          <p:cTn id="22" fill="hold">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3" name="applause.wav"/>
                                        </p:tgtEl>
                                      </p:cMediaNode>
                                    </p:audio>
                                  </p:subTnLst>
                                </p:cTn>
                              </p:par>
                              <p:par>
                                <p:cTn id="26" presetID="10" presetClass="entr" presetSubtype="0" fill="hold" nodeType="with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fade">
                                      <p:cBhvr>
                                        <p:cTn id="28" dur="500"/>
                                        <p:tgtEl>
                                          <p:spTgt spid="53"/>
                                        </p:tgtEl>
                                      </p:cBhvr>
                                    </p:animEffect>
                                  </p:childTnLst>
                                </p:cTn>
                              </p:par>
                              <p:par>
                                <p:cTn id="29" presetID="10" presetClass="entr" presetSubtype="0" fill="hold" nodeType="with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500"/>
                                        <p:tgtEl>
                                          <p:spTgt spid="55"/>
                                        </p:tgtEl>
                                      </p:cBhvr>
                                    </p:animEffect>
                                  </p:childTnLst>
                                </p:cTn>
                              </p:par>
                            </p:childTnLst>
                          </p:cTn>
                        </p:par>
                        <p:par>
                          <p:cTn id="32" fill="hold">
                            <p:stCondLst>
                              <p:cond delay="2500"/>
                            </p:stCondLst>
                            <p:childTnLst>
                              <p:par>
                                <p:cTn id="33" presetID="32" presetClass="emph" presetSubtype="0" repeatCount="indefinite" fill="hold" grpId="1" nodeType="afterEffect">
                                  <p:stCondLst>
                                    <p:cond delay="0"/>
                                  </p:stCondLst>
                                  <p:childTnLst>
                                    <p:animRot by="120000">
                                      <p:cBhvr>
                                        <p:cTn id="34" dur="100" fill="hold">
                                          <p:stCondLst>
                                            <p:cond delay="0"/>
                                          </p:stCondLst>
                                        </p:cTn>
                                        <p:tgtEl>
                                          <p:spTgt spid="9"/>
                                        </p:tgtEl>
                                        <p:attrNameLst>
                                          <p:attrName>r</p:attrName>
                                        </p:attrNameLst>
                                      </p:cBhvr>
                                    </p:animRot>
                                    <p:animRot by="-240000">
                                      <p:cBhvr>
                                        <p:cTn id="35" dur="200" fill="hold">
                                          <p:stCondLst>
                                            <p:cond delay="200"/>
                                          </p:stCondLst>
                                        </p:cTn>
                                        <p:tgtEl>
                                          <p:spTgt spid="9"/>
                                        </p:tgtEl>
                                        <p:attrNameLst>
                                          <p:attrName>r</p:attrName>
                                        </p:attrNameLst>
                                      </p:cBhvr>
                                    </p:animRot>
                                    <p:animRot by="240000">
                                      <p:cBhvr>
                                        <p:cTn id="36" dur="200" fill="hold">
                                          <p:stCondLst>
                                            <p:cond delay="400"/>
                                          </p:stCondLst>
                                        </p:cTn>
                                        <p:tgtEl>
                                          <p:spTgt spid="9"/>
                                        </p:tgtEl>
                                        <p:attrNameLst>
                                          <p:attrName>r</p:attrName>
                                        </p:attrNameLst>
                                      </p:cBhvr>
                                    </p:animRot>
                                    <p:animRot by="-240000">
                                      <p:cBhvr>
                                        <p:cTn id="37" dur="200" fill="hold">
                                          <p:stCondLst>
                                            <p:cond delay="600"/>
                                          </p:stCondLst>
                                        </p:cTn>
                                        <p:tgtEl>
                                          <p:spTgt spid="9"/>
                                        </p:tgtEl>
                                        <p:attrNameLst>
                                          <p:attrName>r</p:attrName>
                                        </p:attrNameLst>
                                      </p:cBhvr>
                                    </p:animRot>
                                    <p:animRot by="120000">
                                      <p:cBhvr>
                                        <p:cTn id="38"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bldLvl="0" animBg="1"/>
      <p:bldP spid="9" grpId="1" bldLvl="0" animBg="1"/>
      <p:bldP spid="27" grpId="0" bldLvl="0" animBg="1"/>
      <p:bldP spid="28" grpId="0" bldLvl="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43"/>
          <p:cNvPicPr>
            <a:picLocks noChangeAspect="1"/>
          </p:cNvPicPr>
          <p:nvPr/>
        </p:nvPicPr>
        <p:blipFill>
          <a:blip r:embed="rId4"/>
          <a:stretch>
            <a:fillRect/>
          </a:stretch>
        </p:blipFill>
        <p:spPr>
          <a:xfrm>
            <a:off x="5892800" y="-127000"/>
            <a:ext cx="1940984" cy="1858433"/>
          </a:xfrm>
          <a:prstGeom prst="rect">
            <a:avLst/>
          </a:prstGeom>
          <a:noFill/>
          <a:ln w="9525">
            <a:noFill/>
          </a:ln>
        </p:spPr>
      </p:pic>
      <p:pic>
        <p:nvPicPr>
          <p:cNvPr id="26627" name="Picture 4"/>
          <p:cNvPicPr>
            <a:picLocks noChangeAspect="1"/>
          </p:cNvPicPr>
          <p:nvPr/>
        </p:nvPicPr>
        <p:blipFill>
          <a:blip r:embed="rId5"/>
          <a:stretch>
            <a:fillRect/>
          </a:stretch>
        </p:blipFill>
        <p:spPr>
          <a:xfrm>
            <a:off x="9772651" y="4861984"/>
            <a:ext cx="1970616" cy="1742016"/>
          </a:xfrm>
          <a:prstGeom prst="rect">
            <a:avLst/>
          </a:prstGeom>
          <a:noFill/>
          <a:ln w="9525">
            <a:noFill/>
          </a:ln>
        </p:spPr>
      </p:pic>
      <p:pic>
        <p:nvPicPr>
          <p:cNvPr id="7" name="Picture 6"/>
          <p:cNvPicPr>
            <a:picLocks noChangeAspect="1"/>
          </p:cNvPicPr>
          <p:nvPr/>
        </p:nvPicPr>
        <p:blipFill>
          <a:blip r:embed="rId6"/>
          <a:stretch>
            <a:fillRect/>
          </a:stretch>
        </p:blipFill>
        <p:spPr>
          <a:xfrm>
            <a:off x="9726084" y="4347633"/>
            <a:ext cx="2061633" cy="1384300"/>
          </a:xfrm>
          <a:prstGeom prst="rect">
            <a:avLst/>
          </a:prstGeom>
          <a:noFill/>
          <a:ln w="9525">
            <a:noFill/>
          </a:ln>
        </p:spPr>
      </p:pic>
      <p:sp>
        <p:nvSpPr>
          <p:cNvPr id="9" name="Rectangle: Folded Corner 8"/>
          <p:cNvSpPr/>
          <p:nvPr/>
        </p:nvSpPr>
        <p:spPr>
          <a:xfrm>
            <a:off x="9927167" y="3920067"/>
            <a:ext cx="1468967" cy="1329267"/>
          </a:xfrm>
          <a:prstGeom prst="foldedCorner">
            <a:avLst>
              <a:gd name="adj" fmla="val 16667"/>
            </a:avLst>
          </a:prstGeom>
          <a:solidFill>
            <a:schemeClr val="bg1"/>
          </a:solidFill>
          <a:ln w="12700">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Rounded" panose="020B0500000000000000" pitchFamily="34" charset="0"/>
                <a:ea typeface="+mn-ea"/>
                <a:cs typeface="Arial-Rounded" panose="020B0500000000000000" pitchFamily="34" charset="0"/>
              </a:rPr>
              <a:t>1 </a:t>
            </a:r>
            <a:r>
              <a:rPr kumimoji="0" lang="en-US" sz="2800" b="1" i="0" u="none" strike="noStrike" kern="1200" cap="none" spc="0" normalizeH="0" baseline="0" noProof="0" dirty="0" err="1">
                <a:ln>
                  <a:noFill/>
                </a:ln>
                <a:solidFill>
                  <a:srgbClr val="000000"/>
                </a:solidFill>
                <a:effectLst/>
                <a:uLnTx/>
                <a:uFillTx/>
                <a:latin typeface="Arial-Rounded" panose="020B0500000000000000" pitchFamily="34" charset="0"/>
                <a:ea typeface="+mn-ea"/>
                <a:cs typeface="Arial-Rounded" panose="020B0500000000000000" pitchFamily="34" charset="0"/>
              </a:rPr>
              <a:t>cục</a:t>
            </a:r>
            <a:r>
              <a:rPr kumimoji="0" lang="en-US" sz="2800" b="1" i="0" u="none" strike="noStrike" kern="1200" cap="none" spc="0" normalizeH="0" noProof="0" dirty="0">
                <a:ln>
                  <a:noFill/>
                </a:ln>
                <a:solidFill>
                  <a:srgbClr val="000000"/>
                </a:solidFill>
                <a:effectLst/>
                <a:uLnTx/>
                <a:uFillTx/>
                <a:latin typeface="Arial-Rounded" panose="020B0500000000000000" pitchFamily="34" charset="0"/>
                <a:ea typeface="+mn-ea"/>
                <a:cs typeface="Arial-Rounded" panose="020B0500000000000000" pitchFamily="34" charset="0"/>
              </a:rPr>
              <a:t> </a:t>
            </a:r>
            <a:r>
              <a:rPr kumimoji="0" lang="en-US" sz="2800" b="1" i="0" u="none" strike="noStrike" kern="1200" cap="none" spc="0" normalizeH="0" noProof="0" dirty="0" err="1">
                <a:ln>
                  <a:noFill/>
                </a:ln>
                <a:solidFill>
                  <a:srgbClr val="000000"/>
                </a:solidFill>
                <a:effectLst/>
                <a:uLnTx/>
                <a:uFillTx/>
                <a:latin typeface="Arial-Rounded" panose="020B0500000000000000" pitchFamily="34" charset="0"/>
                <a:ea typeface="+mn-ea"/>
                <a:cs typeface="Arial-Rounded" panose="020B0500000000000000" pitchFamily="34" charset="0"/>
              </a:rPr>
              <a:t>tẩy</a:t>
            </a:r>
            <a:endParaRPr kumimoji="0" sz="2800" b="1" i="0" u="none" strike="noStrike" kern="1200" cap="none" spc="0" normalizeH="0" baseline="0" noProof="0" dirty="0">
              <a:ln>
                <a:noFill/>
              </a:ln>
              <a:solidFill>
                <a:srgbClr val="000000"/>
              </a:solidFill>
              <a:effectLst/>
              <a:uLnTx/>
              <a:uFillTx/>
              <a:latin typeface="Arial-Rounded" panose="020B0500000000000000" pitchFamily="34" charset="0"/>
              <a:ea typeface="+mn-ea"/>
              <a:cs typeface="Arial-Rounded" panose="020B0500000000000000" pitchFamily="34" charset="0"/>
            </a:endParaRPr>
          </a:p>
        </p:txBody>
      </p:sp>
      <p:sp>
        <p:nvSpPr>
          <p:cNvPr id="27" name="Rectangle: Folded Corner 26"/>
          <p:cNvSpPr/>
          <p:nvPr/>
        </p:nvSpPr>
        <p:spPr>
          <a:xfrm>
            <a:off x="774700" y="-14816"/>
            <a:ext cx="10621433" cy="1727200"/>
          </a:xfrm>
          <a:prstGeom prst="foldedCorner">
            <a:avLst>
              <a:gd name="adj" fmla="val 16667"/>
            </a:avLst>
          </a:prstGeom>
          <a:solidFill>
            <a:schemeClr val="bg1">
              <a:alpha val="90195"/>
            </a:schemeClr>
          </a:solidFill>
          <a:ln w="12700">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002060"/>
                </a:solidFill>
                <a:effectLst/>
                <a:uLnTx/>
                <a:uFillTx/>
                <a:latin typeface="Arial-Rounded" panose="020B0500000000000000" pitchFamily="34" charset="0"/>
                <a:ea typeface="Tahoma" panose="020B0604030504040204" pitchFamily="34" charset="0"/>
                <a:cs typeface="Arial-Rounded" panose="020B0500000000000000" pitchFamily="34" charset="0"/>
                <a:sym typeface="+mn-ea"/>
              </a:rPr>
              <a:t>Họa mi, vẹt và quạ đến gặp chim hoàng anh vì chuyện gì?</a:t>
            </a:r>
          </a:p>
        </p:txBody>
      </p:sp>
      <p:sp>
        <p:nvSpPr>
          <p:cNvPr id="28" name="Rectangle: Folded Corner 27"/>
          <p:cNvSpPr/>
          <p:nvPr/>
        </p:nvSpPr>
        <p:spPr>
          <a:xfrm>
            <a:off x="350520" y="1815465"/>
            <a:ext cx="11414125" cy="2167043"/>
          </a:xfrm>
          <a:prstGeom prst="foldedCorner">
            <a:avLst>
              <a:gd name="adj" fmla="val 16667"/>
            </a:avLst>
          </a:prstGeom>
          <a:solidFill>
            <a:schemeClr val="bg1">
              <a:alpha val="90195"/>
            </a:schemeClr>
          </a:solidFill>
          <a:ln w="12700">
            <a:noFill/>
          </a:ln>
        </p:spPr>
        <p:txBody>
          <a:bodyPr lIns="91440" tIns="45720" rIns="91440" bIns="45720" anchor="ctr" anchorCtr="0"/>
          <a:lstStyle/>
          <a:p>
            <a:pPr lvl="0" algn="ctr" defTabSz="685800">
              <a:defRPr/>
            </a:pPr>
            <a:r>
              <a:rPr lang="en-US" sz="4000" dirty="0" err="1">
                <a:solidFill>
                  <a:srgbClr val="002060"/>
                </a:solidFill>
                <a:latin typeface="Arial-Rounded" panose="020B0500000000000000" pitchFamily="34" charset="0"/>
                <a:ea typeface="Tahoma" panose="020B0604030504040204" pitchFamily="34" charset="0"/>
                <a:cs typeface="Arial-Rounded" panose="020B0500000000000000" pitchFamily="34" charset="0"/>
                <a:sym typeface="+mn-ea"/>
              </a:rPr>
              <a:t>Họa</a:t>
            </a:r>
            <a:r>
              <a:rPr lang="en-US" sz="4000" dirty="0">
                <a:solidFill>
                  <a:srgbClr val="002060"/>
                </a:solidFill>
                <a:latin typeface="Arial-Rounded" panose="020B0500000000000000" pitchFamily="34" charset="0"/>
                <a:ea typeface="Tahoma" panose="020B0604030504040204" pitchFamily="34" charset="0"/>
                <a:cs typeface="Arial-Rounded" panose="020B0500000000000000" pitchFamily="34" charset="0"/>
                <a:sym typeface="+mn-ea"/>
              </a:rPr>
              <a:t> mi, </a:t>
            </a:r>
            <a:r>
              <a:rPr lang="en-US" sz="4000" dirty="0" err="1">
                <a:solidFill>
                  <a:srgbClr val="002060"/>
                </a:solidFill>
                <a:latin typeface="Arial-Rounded" panose="020B0500000000000000" pitchFamily="34" charset="0"/>
                <a:ea typeface="Tahoma" panose="020B0604030504040204" pitchFamily="34" charset="0"/>
                <a:cs typeface="Arial-Rounded" panose="020B0500000000000000" pitchFamily="34" charset="0"/>
                <a:sym typeface="+mn-ea"/>
              </a:rPr>
              <a:t>vẹt</a:t>
            </a:r>
            <a:r>
              <a:rPr lang="en-US" sz="4000" dirty="0">
                <a:solidFill>
                  <a:srgbClr val="002060"/>
                </a:solidFill>
                <a:latin typeface="Arial-Rounded" panose="020B0500000000000000" pitchFamily="34" charset="0"/>
                <a:ea typeface="Tahoma" panose="020B0604030504040204" pitchFamily="34" charset="0"/>
                <a:cs typeface="Arial-Rounded" panose="020B0500000000000000" pitchFamily="34" charset="0"/>
                <a:sym typeface="+mn-ea"/>
              </a:rPr>
              <a:t> </a:t>
            </a:r>
            <a:r>
              <a:rPr lang="en-US" sz="4000" dirty="0" err="1">
                <a:solidFill>
                  <a:srgbClr val="002060"/>
                </a:solidFill>
                <a:latin typeface="Arial-Rounded" panose="020B0500000000000000" pitchFamily="34" charset="0"/>
                <a:ea typeface="Tahoma" panose="020B0604030504040204" pitchFamily="34" charset="0"/>
                <a:cs typeface="Arial-Rounded" panose="020B0500000000000000" pitchFamily="34" charset="0"/>
                <a:sym typeface="+mn-ea"/>
              </a:rPr>
              <a:t>và</a:t>
            </a:r>
            <a:r>
              <a:rPr lang="en-US" sz="4000" dirty="0">
                <a:solidFill>
                  <a:srgbClr val="002060"/>
                </a:solidFill>
                <a:latin typeface="Arial-Rounded" panose="020B0500000000000000" pitchFamily="34" charset="0"/>
                <a:ea typeface="Tahoma" panose="020B0604030504040204" pitchFamily="34" charset="0"/>
                <a:cs typeface="Arial-Rounded" panose="020B0500000000000000" pitchFamily="34" charset="0"/>
                <a:sym typeface="+mn-ea"/>
              </a:rPr>
              <a:t> </a:t>
            </a:r>
            <a:r>
              <a:rPr lang="en-US" sz="4000" dirty="0" err="1">
                <a:solidFill>
                  <a:srgbClr val="002060"/>
                </a:solidFill>
                <a:latin typeface="Arial-Rounded" panose="020B0500000000000000" pitchFamily="34" charset="0"/>
                <a:ea typeface="Tahoma" panose="020B0604030504040204" pitchFamily="34" charset="0"/>
                <a:cs typeface="Arial-Rounded" panose="020B0500000000000000" pitchFamily="34" charset="0"/>
                <a:sym typeface="+mn-ea"/>
              </a:rPr>
              <a:t>quạ</a:t>
            </a:r>
            <a:r>
              <a:rPr lang="en-US" sz="4000" dirty="0">
                <a:solidFill>
                  <a:srgbClr val="002060"/>
                </a:solidFill>
                <a:latin typeface="Arial-Rounded" panose="020B0500000000000000" pitchFamily="34" charset="0"/>
                <a:ea typeface="Tahoma" panose="020B0604030504040204" pitchFamily="34" charset="0"/>
                <a:cs typeface="Arial-Rounded" panose="020B0500000000000000" pitchFamily="34" charset="0"/>
                <a:sym typeface="+mn-ea"/>
              </a:rPr>
              <a:t> </a:t>
            </a:r>
            <a:r>
              <a:rPr lang="en-US" sz="4000" dirty="0" err="1">
                <a:solidFill>
                  <a:srgbClr val="002060"/>
                </a:solidFill>
                <a:latin typeface="Arial-Rounded" panose="020B0500000000000000" pitchFamily="34" charset="0"/>
                <a:ea typeface="Tahoma" panose="020B0604030504040204" pitchFamily="34" charset="0"/>
                <a:cs typeface="Arial-Rounded" panose="020B0500000000000000" pitchFamily="34" charset="0"/>
                <a:sym typeface="+mn-ea"/>
              </a:rPr>
              <a:t>đến</a:t>
            </a:r>
            <a:r>
              <a:rPr lang="en-US" sz="4000" dirty="0">
                <a:solidFill>
                  <a:srgbClr val="002060"/>
                </a:solidFill>
                <a:latin typeface="Arial-Rounded" panose="020B0500000000000000" pitchFamily="34" charset="0"/>
                <a:ea typeface="Tahoma" panose="020B0604030504040204" pitchFamily="34" charset="0"/>
                <a:cs typeface="Arial-Rounded" panose="020B0500000000000000" pitchFamily="34" charset="0"/>
                <a:sym typeface="+mn-ea"/>
              </a:rPr>
              <a:t> </a:t>
            </a:r>
            <a:r>
              <a:rPr lang="en-US" sz="4000" dirty="0" err="1">
                <a:solidFill>
                  <a:srgbClr val="002060"/>
                </a:solidFill>
                <a:latin typeface="Arial-Rounded" panose="020B0500000000000000" pitchFamily="34" charset="0"/>
                <a:ea typeface="Tahoma" panose="020B0604030504040204" pitchFamily="34" charset="0"/>
                <a:cs typeface="Arial-Rounded" panose="020B0500000000000000" pitchFamily="34" charset="0"/>
                <a:sym typeface="+mn-ea"/>
              </a:rPr>
              <a:t>gặp</a:t>
            </a:r>
            <a:r>
              <a:rPr lang="en-US" sz="4000" dirty="0">
                <a:solidFill>
                  <a:srgbClr val="002060"/>
                </a:solidFill>
                <a:latin typeface="Arial-Rounded" panose="020B0500000000000000" pitchFamily="34" charset="0"/>
                <a:ea typeface="Tahoma" panose="020B0604030504040204" pitchFamily="34" charset="0"/>
                <a:cs typeface="Arial-Rounded" panose="020B0500000000000000" pitchFamily="34" charset="0"/>
                <a:sym typeface="+mn-ea"/>
              </a:rPr>
              <a:t> </a:t>
            </a:r>
            <a:r>
              <a:rPr lang="en-US" sz="4000" dirty="0" err="1">
                <a:solidFill>
                  <a:srgbClr val="002060"/>
                </a:solidFill>
                <a:latin typeface="Arial-Rounded" panose="020B0500000000000000" pitchFamily="34" charset="0"/>
                <a:ea typeface="Tahoma" panose="020B0604030504040204" pitchFamily="34" charset="0"/>
                <a:cs typeface="Arial-Rounded" panose="020B0500000000000000" pitchFamily="34" charset="0"/>
                <a:sym typeface="+mn-ea"/>
              </a:rPr>
              <a:t>chim</a:t>
            </a:r>
            <a:r>
              <a:rPr lang="en-US" sz="4000" dirty="0">
                <a:solidFill>
                  <a:srgbClr val="002060"/>
                </a:solidFill>
                <a:latin typeface="Arial-Rounded" panose="020B0500000000000000" pitchFamily="34" charset="0"/>
                <a:ea typeface="Tahoma" panose="020B0604030504040204" pitchFamily="34" charset="0"/>
                <a:cs typeface="Arial-Rounded" panose="020B0500000000000000" pitchFamily="34" charset="0"/>
                <a:sym typeface="+mn-ea"/>
              </a:rPr>
              <a:t> </a:t>
            </a:r>
            <a:r>
              <a:rPr lang="en-US" sz="4000" dirty="0" err="1">
                <a:solidFill>
                  <a:srgbClr val="002060"/>
                </a:solidFill>
                <a:latin typeface="Arial-Rounded" panose="020B0500000000000000" pitchFamily="34" charset="0"/>
                <a:ea typeface="Tahoma" panose="020B0604030504040204" pitchFamily="34" charset="0"/>
                <a:cs typeface="Arial-Rounded" panose="020B0500000000000000" pitchFamily="34" charset="0"/>
                <a:sym typeface="+mn-ea"/>
              </a:rPr>
              <a:t>hoàng</a:t>
            </a:r>
            <a:r>
              <a:rPr lang="en-US" sz="4000" dirty="0">
                <a:solidFill>
                  <a:srgbClr val="002060"/>
                </a:solidFill>
                <a:latin typeface="Arial-Rounded" panose="020B0500000000000000" pitchFamily="34" charset="0"/>
                <a:ea typeface="Tahoma" panose="020B0604030504040204" pitchFamily="34" charset="0"/>
                <a:cs typeface="Arial-Rounded" panose="020B0500000000000000" pitchFamily="34" charset="0"/>
                <a:sym typeface="+mn-ea"/>
              </a:rPr>
              <a:t> </a:t>
            </a:r>
            <a:r>
              <a:rPr lang="en-US" sz="4000" dirty="0" err="1">
                <a:solidFill>
                  <a:srgbClr val="002060"/>
                </a:solidFill>
                <a:latin typeface="Arial-Rounded" panose="020B0500000000000000" pitchFamily="34" charset="0"/>
                <a:ea typeface="Tahoma" panose="020B0604030504040204" pitchFamily="34" charset="0"/>
                <a:cs typeface="Arial-Rounded" panose="020B0500000000000000" pitchFamily="34" charset="0"/>
                <a:sym typeface="+mn-ea"/>
              </a:rPr>
              <a:t>anh</a:t>
            </a:r>
            <a:r>
              <a:rPr lang="en-US" sz="4000" dirty="0">
                <a:solidFill>
                  <a:srgbClr val="002060"/>
                </a:solidFill>
                <a:latin typeface="Arial-Rounded" panose="020B0500000000000000" pitchFamily="34" charset="0"/>
                <a:ea typeface="Tahoma" panose="020B0604030504040204" pitchFamily="34" charset="0"/>
                <a:cs typeface="Arial-Rounded" panose="020B0500000000000000" pitchFamily="34" charset="0"/>
                <a:sym typeface="+mn-ea"/>
              </a:rPr>
              <a:t> </a:t>
            </a:r>
            <a:r>
              <a:rPr lang="en-US" sz="4000" dirty="0" err="1">
                <a:solidFill>
                  <a:srgbClr val="002060"/>
                </a:solidFill>
                <a:latin typeface="Arial-Rounded" panose="020B0500000000000000" pitchFamily="34" charset="0"/>
                <a:ea typeface="Tahoma" panose="020B0604030504040204" pitchFamily="34" charset="0"/>
                <a:cs typeface="Arial-Rounded" panose="020B0500000000000000" pitchFamily="34" charset="0"/>
                <a:sym typeface="+mn-ea"/>
              </a:rPr>
              <a:t>để</a:t>
            </a:r>
            <a:r>
              <a:rPr lang="en-US" sz="4000" dirty="0">
                <a:solidFill>
                  <a:srgbClr val="002060"/>
                </a:solidFill>
                <a:latin typeface="Arial-Rounded" panose="020B0500000000000000" pitchFamily="34" charset="0"/>
                <a:ea typeface="Tahoma" panose="020B0604030504040204" pitchFamily="34" charset="0"/>
                <a:cs typeface="Arial-Rounded" panose="020B0500000000000000" pitchFamily="34" charset="0"/>
                <a:sym typeface="+mn-ea"/>
              </a:rPr>
              <a:t> </a:t>
            </a:r>
            <a:r>
              <a:rPr lang="en-US" sz="4000" dirty="0" err="1">
                <a:solidFill>
                  <a:srgbClr val="002060"/>
                </a:solidFill>
                <a:latin typeface="Arial-Rounded" panose="020B0500000000000000" pitchFamily="34" charset="0"/>
                <a:ea typeface="Tahoma" panose="020B0604030504040204" pitchFamily="34" charset="0"/>
                <a:cs typeface="Arial-Rounded" panose="020B0500000000000000" pitchFamily="34" charset="0"/>
                <a:sym typeface="+mn-ea"/>
              </a:rPr>
              <a:t>nhờ</a:t>
            </a:r>
            <a:r>
              <a:rPr kumimoji="0" lang="en-US" altLang="vi-VN" sz="4000" b="0" i="0" u="none" strike="noStrike" kern="1200" cap="none" spc="0" normalizeH="0" baseline="0" noProof="0" dirty="0">
                <a:ln>
                  <a:noFill/>
                </a:ln>
                <a:solidFill>
                  <a:srgbClr val="002060"/>
                </a:solidFill>
                <a:effectLst/>
                <a:uLnTx/>
                <a:uFillTx/>
                <a:latin typeface="Arial-Rounded" panose="020B0500000000000000" pitchFamily="34" charset="0"/>
                <a:ea typeface="Tahoma" panose="020B0604030504040204" pitchFamily="34" charset="0"/>
                <a:cs typeface="Arial-Rounded" panose="020B0500000000000000" pitchFamily="34" charset="0"/>
              </a:rPr>
              <a:t> </a:t>
            </a:r>
            <a:r>
              <a:rPr kumimoji="0" lang="en-US" altLang="vi-VN" sz="4000" b="0" i="0" u="none" strike="noStrike" kern="1200" cap="none" spc="0" normalizeH="0" baseline="0" noProof="0" dirty="0" err="1">
                <a:ln>
                  <a:noFill/>
                </a:ln>
                <a:solidFill>
                  <a:srgbClr val="002060"/>
                </a:solidFill>
                <a:effectLst/>
                <a:uLnTx/>
                <a:uFillTx/>
                <a:latin typeface="Arial-Rounded" panose="020B0500000000000000" pitchFamily="34" charset="0"/>
                <a:ea typeface="Tahoma" panose="020B0604030504040204" pitchFamily="34" charset="0"/>
                <a:cs typeface="Arial-Rounded" panose="020B0500000000000000" pitchFamily="34" charset="0"/>
              </a:rPr>
              <a:t>chim</a:t>
            </a:r>
            <a:r>
              <a:rPr kumimoji="0" lang="en-US" altLang="vi-VN" sz="4000" b="0" i="0" u="none" strike="noStrike" kern="1200" cap="none" spc="0" normalizeH="0" baseline="0" noProof="0" dirty="0">
                <a:ln>
                  <a:noFill/>
                </a:ln>
                <a:solidFill>
                  <a:srgbClr val="002060"/>
                </a:solidFill>
                <a:effectLst/>
                <a:uLnTx/>
                <a:uFillTx/>
                <a:latin typeface="Arial-Rounded" panose="020B0500000000000000" pitchFamily="34" charset="0"/>
                <a:ea typeface="Tahoma" panose="020B0604030504040204" pitchFamily="34" charset="0"/>
                <a:cs typeface="Arial-Rounded" panose="020B0500000000000000" pitchFamily="34" charset="0"/>
              </a:rPr>
              <a:t> </a:t>
            </a:r>
            <a:r>
              <a:rPr kumimoji="0" lang="en-US" altLang="vi-VN" sz="4000" b="0" i="0" u="none" strike="noStrike" kern="1200" cap="none" spc="0" normalizeH="0" baseline="0" noProof="0" dirty="0" err="1">
                <a:ln>
                  <a:noFill/>
                </a:ln>
                <a:solidFill>
                  <a:srgbClr val="002060"/>
                </a:solidFill>
                <a:effectLst/>
                <a:uLnTx/>
                <a:uFillTx/>
                <a:latin typeface="Arial-Rounded" panose="020B0500000000000000" pitchFamily="34" charset="0"/>
                <a:ea typeface="Tahoma" panose="020B0604030504040204" pitchFamily="34" charset="0"/>
                <a:cs typeface="Arial-Rounded" panose="020B0500000000000000" pitchFamily="34" charset="0"/>
              </a:rPr>
              <a:t>hoàng</a:t>
            </a:r>
            <a:r>
              <a:rPr kumimoji="0" lang="en-US" altLang="vi-VN" sz="4000" b="0" i="0" u="none" strike="noStrike" kern="1200" cap="none" spc="0" normalizeH="0" baseline="0" noProof="0" dirty="0">
                <a:ln>
                  <a:noFill/>
                </a:ln>
                <a:solidFill>
                  <a:srgbClr val="002060"/>
                </a:solidFill>
                <a:effectLst/>
                <a:uLnTx/>
                <a:uFillTx/>
                <a:latin typeface="Arial-Rounded" panose="020B0500000000000000" pitchFamily="34" charset="0"/>
                <a:ea typeface="Tahoma" panose="020B0604030504040204" pitchFamily="34" charset="0"/>
                <a:cs typeface="Arial-Rounded" panose="020B0500000000000000" pitchFamily="34" charset="0"/>
              </a:rPr>
              <a:t> </a:t>
            </a:r>
            <a:r>
              <a:rPr kumimoji="0" lang="en-US" altLang="vi-VN" sz="4000" b="0" i="0" u="none" strike="noStrike" kern="1200" cap="none" spc="0" normalizeH="0" baseline="0" noProof="0" dirty="0" err="1">
                <a:ln>
                  <a:noFill/>
                </a:ln>
                <a:solidFill>
                  <a:srgbClr val="002060"/>
                </a:solidFill>
                <a:effectLst/>
                <a:uLnTx/>
                <a:uFillTx/>
                <a:latin typeface="Arial-Rounded" panose="020B0500000000000000" pitchFamily="34" charset="0"/>
                <a:ea typeface="Tahoma" panose="020B0604030504040204" pitchFamily="34" charset="0"/>
                <a:cs typeface="Arial-Rounded" panose="020B0500000000000000" pitchFamily="34" charset="0"/>
              </a:rPr>
              <a:t>anh</a:t>
            </a:r>
            <a:r>
              <a:rPr kumimoji="0" lang="en-US" altLang="vi-VN" sz="4000" b="0" i="0" u="none" strike="noStrike" kern="1200" cap="none" spc="0" normalizeH="0" baseline="0" noProof="0" dirty="0">
                <a:ln>
                  <a:noFill/>
                </a:ln>
                <a:solidFill>
                  <a:srgbClr val="002060"/>
                </a:solidFill>
                <a:effectLst/>
                <a:uLnTx/>
                <a:uFillTx/>
                <a:latin typeface="Arial-Rounded" panose="020B0500000000000000" pitchFamily="34" charset="0"/>
                <a:ea typeface="Tahoma" panose="020B0604030504040204" pitchFamily="34" charset="0"/>
                <a:cs typeface="Arial-Rounded" panose="020B0500000000000000" pitchFamily="34" charset="0"/>
              </a:rPr>
              <a:t> </a:t>
            </a:r>
            <a:r>
              <a:rPr kumimoji="0" lang="en-US" altLang="vi-VN" sz="4000" b="0" i="0" u="none" strike="noStrike" kern="1200" cap="none" spc="0" normalizeH="0" baseline="0" noProof="0" dirty="0" err="1">
                <a:ln>
                  <a:noFill/>
                </a:ln>
                <a:solidFill>
                  <a:srgbClr val="002060"/>
                </a:solidFill>
                <a:effectLst/>
                <a:uLnTx/>
                <a:uFillTx/>
                <a:latin typeface="Arial-Rounded" panose="020B0500000000000000" pitchFamily="34" charset="0"/>
                <a:ea typeface="Tahoma" panose="020B0604030504040204" pitchFamily="34" charset="0"/>
                <a:cs typeface="Arial-Rounded" panose="020B0500000000000000" pitchFamily="34" charset="0"/>
              </a:rPr>
              <a:t>dạy</a:t>
            </a:r>
            <a:r>
              <a:rPr kumimoji="0" lang="en-US" altLang="vi-VN" sz="4000" b="0" i="0" u="none" strike="noStrike" kern="1200" cap="none" spc="0" normalizeH="0" baseline="0" noProof="0" dirty="0">
                <a:ln>
                  <a:noFill/>
                </a:ln>
                <a:solidFill>
                  <a:srgbClr val="002060"/>
                </a:solidFill>
                <a:effectLst/>
                <a:uLnTx/>
                <a:uFillTx/>
                <a:latin typeface="Arial-Rounded" panose="020B0500000000000000" pitchFamily="34" charset="0"/>
                <a:ea typeface="Tahoma" panose="020B0604030504040204" pitchFamily="34" charset="0"/>
                <a:cs typeface="Arial-Rounded" panose="020B0500000000000000" pitchFamily="34" charset="0"/>
              </a:rPr>
              <a:t> </a:t>
            </a:r>
            <a:r>
              <a:rPr kumimoji="0" lang="en-US" altLang="vi-VN" sz="4000" b="0" i="0" u="none" strike="noStrike" kern="1200" cap="none" spc="0" normalizeH="0" baseline="0" noProof="0" dirty="0" err="1">
                <a:ln>
                  <a:noFill/>
                </a:ln>
                <a:solidFill>
                  <a:srgbClr val="002060"/>
                </a:solidFill>
                <a:effectLst/>
                <a:uLnTx/>
                <a:uFillTx/>
                <a:latin typeface="Arial-Rounded" panose="020B0500000000000000" pitchFamily="34" charset="0"/>
                <a:ea typeface="Tahoma" panose="020B0604030504040204" pitchFamily="34" charset="0"/>
                <a:cs typeface="Arial-Rounded" panose="020B0500000000000000" pitchFamily="34" charset="0"/>
              </a:rPr>
              <a:t>hát</a:t>
            </a:r>
            <a:r>
              <a:rPr kumimoji="0" lang="en-US" altLang="vi-VN" sz="4000" b="0" i="0" u="none" strike="noStrike" kern="1200" cap="none" spc="0" normalizeH="0" baseline="0" noProof="0" dirty="0">
                <a:ln>
                  <a:noFill/>
                </a:ln>
                <a:solidFill>
                  <a:srgbClr val="002060"/>
                </a:solidFill>
                <a:effectLst/>
                <a:uLnTx/>
                <a:uFillTx/>
                <a:latin typeface="Arial-Rounded" panose="020B0500000000000000" pitchFamily="34" charset="0"/>
                <a:ea typeface="Tahoma" panose="020B0604030504040204" pitchFamily="34" charset="0"/>
                <a:cs typeface="Arial-Rounded" panose="020B0500000000000000" pitchFamily="34" charset="0"/>
              </a:rPr>
              <a:t> </a:t>
            </a:r>
            <a:r>
              <a:rPr kumimoji="0" lang="en-US" altLang="vi-VN" sz="4000" b="0" i="0" u="none" strike="noStrike" kern="1200" cap="none" spc="0" normalizeH="0" baseline="0" noProof="0" dirty="0" err="1">
                <a:ln>
                  <a:noFill/>
                </a:ln>
                <a:solidFill>
                  <a:srgbClr val="002060"/>
                </a:solidFill>
                <a:effectLst/>
                <a:uLnTx/>
                <a:uFillTx/>
                <a:latin typeface="Arial-Rounded" panose="020B0500000000000000" pitchFamily="34" charset="0"/>
                <a:ea typeface="Tahoma" panose="020B0604030504040204" pitchFamily="34" charset="0"/>
                <a:cs typeface="Arial-Rounded" panose="020B0500000000000000" pitchFamily="34" charset="0"/>
              </a:rPr>
              <a:t>cho</a:t>
            </a:r>
            <a:r>
              <a:rPr kumimoji="0" lang="en-US" altLang="vi-VN" sz="4000" b="0" i="0" u="none" strike="noStrike" kern="1200" cap="none" spc="0" normalizeH="0" baseline="0" noProof="0" dirty="0">
                <a:ln>
                  <a:noFill/>
                </a:ln>
                <a:solidFill>
                  <a:srgbClr val="002060"/>
                </a:solidFill>
                <a:effectLst/>
                <a:uLnTx/>
                <a:uFillTx/>
                <a:latin typeface="Arial-Rounded" panose="020B0500000000000000" pitchFamily="34" charset="0"/>
                <a:ea typeface="Tahoma" panose="020B0604030504040204" pitchFamily="34" charset="0"/>
                <a:cs typeface="Arial-Rounded" panose="020B0500000000000000" pitchFamily="34" charset="0"/>
              </a:rPr>
              <a:t>.</a:t>
            </a:r>
          </a:p>
        </p:txBody>
      </p:sp>
      <p:sp>
        <p:nvSpPr>
          <p:cNvPr id="26632" name="Rectangle 32"/>
          <p:cNvSpPr/>
          <p:nvPr/>
        </p:nvSpPr>
        <p:spPr>
          <a:xfrm rot="5600923">
            <a:off x="2829984" y="4993217"/>
            <a:ext cx="2438400" cy="251883"/>
          </a:xfrm>
          <a:prstGeom prst="rect">
            <a:avLst/>
          </a:prstGeom>
          <a:blipFill rotWithShape="1">
            <a:blip r:embed="rId7"/>
          </a:blipFill>
          <a:ln w="12700">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sz="1865" b="0" i="0" u="none" strike="noStrike" kern="1200" cap="none" spc="0" normalizeH="0" baseline="0" noProof="0" dirty="0">
              <a:ln>
                <a:noFill/>
              </a:ln>
              <a:solidFill>
                <a:srgbClr val="FFFFFF"/>
              </a:solidFill>
              <a:effectLst/>
              <a:uLnTx/>
              <a:uFillTx/>
              <a:latin typeface="Arial-Rounded" panose="020B0500000000000000" pitchFamily="34" charset="0"/>
              <a:ea typeface="+mn-ea"/>
              <a:cs typeface="Arial-Rounded" panose="020B0500000000000000" pitchFamily="34" charset="0"/>
            </a:endParaRPr>
          </a:p>
        </p:txBody>
      </p:sp>
      <p:pic>
        <p:nvPicPr>
          <p:cNvPr id="26634" name="Picture 34"/>
          <p:cNvPicPr>
            <a:picLocks noChangeAspect="1"/>
          </p:cNvPicPr>
          <p:nvPr/>
        </p:nvPicPr>
        <p:blipFill>
          <a:blip r:embed="rId8"/>
          <a:stretch>
            <a:fillRect/>
          </a:stretch>
        </p:blipFill>
        <p:spPr>
          <a:xfrm>
            <a:off x="3572933" y="5458884"/>
            <a:ext cx="952500" cy="1018116"/>
          </a:xfrm>
          <a:prstGeom prst="rect">
            <a:avLst/>
          </a:prstGeom>
          <a:noFill/>
          <a:ln w="9525">
            <a:noFill/>
          </a:ln>
        </p:spPr>
      </p:pic>
      <p:grpSp>
        <p:nvGrpSpPr>
          <p:cNvPr id="26635" name="Flowchart: Summing Junction 35"/>
          <p:cNvGrpSpPr/>
          <p:nvPr/>
        </p:nvGrpSpPr>
        <p:grpSpPr>
          <a:xfrm>
            <a:off x="4011084" y="4182533"/>
            <a:ext cx="184149" cy="177800"/>
            <a:chOff x="2527" y="2634"/>
            <a:chExt cx="115" cy="112"/>
          </a:xfrm>
        </p:grpSpPr>
        <p:pic>
          <p:nvPicPr>
            <p:cNvPr id="26642" name="Flowchart: Summing Junction 35"/>
            <p:cNvPicPr/>
            <p:nvPr/>
          </p:nvPicPr>
          <p:blipFill>
            <a:blip r:embed="rId9"/>
            <a:stretch>
              <a:fillRect/>
            </a:stretch>
          </p:blipFill>
          <p:spPr>
            <a:xfrm>
              <a:off x="2527" y="2634"/>
              <a:ext cx="115" cy="112"/>
            </a:xfrm>
            <a:prstGeom prst="rect">
              <a:avLst/>
            </a:prstGeom>
            <a:noFill/>
            <a:ln w="9525">
              <a:noFill/>
            </a:ln>
          </p:spPr>
        </p:pic>
        <p:sp>
          <p:nvSpPr>
            <p:cNvPr id="26643" name="Text Box 13"/>
            <p:cNvSpPr txBox="1"/>
            <p:nvPr/>
          </p:nvSpPr>
          <p:spPr>
            <a:xfrm>
              <a:off x="2550" y="2656"/>
              <a:ext cx="69" cy="69"/>
            </a:xfrm>
            <a:prstGeom prst="rect">
              <a:avLst/>
            </a:prstGeom>
            <a:noFill/>
            <a:ln w="9525">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sz="1865" b="0" i="0" u="none" strike="noStrike" kern="1200" cap="none" spc="0" normalizeH="0" baseline="0" noProof="0" dirty="0">
                <a:ln>
                  <a:noFill/>
                </a:ln>
                <a:solidFill>
                  <a:srgbClr val="FFFFFF"/>
                </a:solidFill>
                <a:effectLst/>
                <a:uLnTx/>
                <a:uFillTx/>
                <a:latin typeface="Arial-Rounded" panose="020B0500000000000000" pitchFamily="34" charset="0"/>
                <a:ea typeface="+mn-ea"/>
                <a:cs typeface="Arial-Rounded" panose="020B0500000000000000" pitchFamily="34" charset="0"/>
              </a:endParaRPr>
            </a:p>
          </p:txBody>
        </p:sp>
      </p:grpSp>
      <p:pic>
        <p:nvPicPr>
          <p:cNvPr id="26636" name="Picture 37"/>
          <p:cNvPicPr>
            <a:picLocks noChangeAspect="1"/>
          </p:cNvPicPr>
          <p:nvPr/>
        </p:nvPicPr>
        <p:blipFill>
          <a:blip r:embed="rId10"/>
          <a:stretch>
            <a:fillRect/>
          </a:stretch>
        </p:blipFill>
        <p:spPr>
          <a:xfrm>
            <a:off x="5001684" y="5154084"/>
            <a:ext cx="1166283" cy="1276349"/>
          </a:xfrm>
          <a:prstGeom prst="rect">
            <a:avLst/>
          </a:prstGeom>
          <a:noFill/>
          <a:ln w="9525">
            <a:noFill/>
          </a:ln>
        </p:spPr>
      </p:pic>
      <p:pic>
        <p:nvPicPr>
          <p:cNvPr id="26637" name="Picture 44"/>
          <p:cNvPicPr>
            <a:picLocks noChangeAspect="1"/>
          </p:cNvPicPr>
          <p:nvPr/>
        </p:nvPicPr>
        <p:blipFill>
          <a:blip r:embed="rId10"/>
          <a:stretch>
            <a:fillRect/>
          </a:stretch>
        </p:blipFill>
        <p:spPr>
          <a:xfrm>
            <a:off x="0" y="3972984"/>
            <a:ext cx="1164167" cy="1276349"/>
          </a:xfrm>
          <a:prstGeom prst="rect">
            <a:avLst/>
          </a:prstGeom>
          <a:noFill/>
          <a:ln w="9525">
            <a:noFill/>
          </a:ln>
        </p:spPr>
      </p:pic>
      <p:pic>
        <p:nvPicPr>
          <p:cNvPr id="26638" name="Picture 48"/>
          <p:cNvPicPr>
            <a:picLocks noChangeAspect="1"/>
          </p:cNvPicPr>
          <p:nvPr/>
        </p:nvPicPr>
        <p:blipFill>
          <a:blip r:embed="rId11"/>
          <a:stretch>
            <a:fillRect/>
          </a:stretch>
        </p:blipFill>
        <p:spPr>
          <a:xfrm>
            <a:off x="3009900" y="3437467"/>
            <a:ext cx="778933" cy="770467"/>
          </a:xfrm>
          <a:prstGeom prst="rect">
            <a:avLst/>
          </a:prstGeom>
          <a:noFill/>
          <a:ln w="9525">
            <a:noFill/>
          </a:ln>
        </p:spPr>
      </p:pic>
      <p:pic>
        <p:nvPicPr>
          <p:cNvPr id="26639" name="Picture 50"/>
          <p:cNvPicPr>
            <a:picLocks noChangeAspect="1"/>
          </p:cNvPicPr>
          <p:nvPr/>
        </p:nvPicPr>
        <p:blipFill>
          <a:blip r:embed="rId12"/>
          <a:stretch>
            <a:fillRect/>
          </a:stretch>
        </p:blipFill>
        <p:spPr>
          <a:xfrm flipH="1">
            <a:off x="4557184" y="3666067"/>
            <a:ext cx="882649" cy="842433"/>
          </a:xfrm>
          <a:prstGeom prst="rect">
            <a:avLst/>
          </a:prstGeom>
          <a:noFill/>
          <a:ln w="9525">
            <a:noFill/>
          </a:ln>
        </p:spPr>
      </p:pic>
      <p:pic>
        <p:nvPicPr>
          <p:cNvPr id="53" name="Picture 52"/>
          <p:cNvPicPr>
            <a:picLocks noChangeAspect="1"/>
          </p:cNvPicPr>
          <p:nvPr/>
        </p:nvPicPr>
        <p:blipFill>
          <a:blip r:embed="rId13"/>
          <a:stretch>
            <a:fillRect/>
          </a:stretch>
        </p:blipFill>
        <p:spPr>
          <a:xfrm>
            <a:off x="9884833" y="3920067"/>
            <a:ext cx="495300" cy="438151"/>
          </a:xfrm>
          <a:prstGeom prst="rect">
            <a:avLst/>
          </a:prstGeom>
          <a:noFill/>
          <a:ln w="9525">
            <a:noFill/>
          </a:ln>
        </p:spPr>
      </p:pic>
      <p:pic>
        <p:nvPicPr>
          <p:cNvPr id="55" name="Picture 54"/>
          <p:cNvPicPr>
            <a:picLocks noChangeAspect="1"/>
          </p:cNvPicPr>
          <p:nvPr/>
        </p:nvPicPr>
        <p:blipFill>
          <a:blip r:embed="rId14"/>
          <a:stretch>
            <a:fillRect/>
          </a:stretch>
        </p:blipFill>
        <p:spPr>
          <a:xfrm>
            <a:off x="11051117" y="3822700"/>
            <a:ext cx="713316" cy="1191684"/>
          </a:xfrm>
          <a:prstGeom prst="rect">
            <a:avLst/>
          </a:prstGeom>
          <a:noFill/>
          <a:ln w="9525">
            <a:noFill/>
          </a:ln>
        </p:spPr>
      </p:pic>
      <p:sp>
        <p:nvSpPr>
          <p:cNvPr id="3" name="Arrow: Pentagon 30">
            <a:hlinkClick r:id="rId15" action="ppaction://hlinksldjump">
              <a:snd r:embed="rId3" name="applause.wav"/>
            </a:hlinkClick>
          </p:cNvPr>
          <p:cNvSpPr/>
          <p:nvPr/>
        </p:nvSpPr>
        <p:spPr>
          <a:xfrm rot="586976" flipH="1">
            <a:off x="2844800" y="4038600"/>
            <a:ext cx="2309284" cy="901700"/>
          </a:xfrm>
          <a:prstGeom prst="homePlate">
            <a:avLst>
              <a:gd name="adj" fmla="val 49845"/>
            </a:avLst>
          </a:prstGeom>
          <a:blipFill rotWithShape="1">
            <a:blip r:embed="rId7"/>
          </a:blipFill>
          <a:ln w="12700">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sz="2800" b="1" i="0" u="none" strike="noStrike" kern="1200" cap="none" spc="0" normalizeH="0" baseline="0" noProof="0" dirty="0">
                <a:ln>
                  <a:noFill/>
                </a:ln>
                <a:solidFill>
                  <a:srgbClr val="FFFFFF"/>
                </a:solidFill>
                <a:effectLst/>
                <a:uLnTx/>
                <a:uFillTx/>
                <a:latin typeface="Arial-Rounded" panose="020B0500000000000000" pitchFamily="34" charset="0"/>
                <a:ea typeface="+mn-ea"/>
                <a:cs typeface="Arial-Rounded" panose="020B0500000000000000" pitchFamily="34" charset="0"/>
              </a:rPr>
              <a:t>GO HOME</a:t>
            </a:r>
          </a:p>
        </p:txBody>
      </p:sp>
      <p:pic>
        <p:nvPicPr>
          <p:cNvPr id="4" name="Picture 3">
            <a:extLst>
              <a:ext uri="{FF2B5EF4-FFF2-40B4-BE49-F238E27FC236}">
                <a16:creationId xmlns:a16="http://schemas.microsoft.com/office/drawing/2014/main" id="{FE52121B-6BD4-930D-D3B8-4C74E89925E2}"/>
              </a:ext>
            </a:extLst>
          </p:cNvPr>
          <p:cNvPicPr>
            <a:picLocks noChangeAspect="1"/>
          </p:cNvPicPr>
          <p:nvPr/>
        </p:nvPicPr>
        <p:blipFill>
          <a:blip r:embed="rId16"/>
          <a:stretch>
            <a:fillRect/>
          </a:stretch>
        </p:blipFill>
        <p:spPr>
          <a:xfrm>
            <a:off x="5876925" y="4048125"/>
            <a:ext cx="3238500" cy="18288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0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par>
                          <p:cTn id="22" fill="hold">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3" name="applause.wav"/>
                                        </p:tgtEl>
                                      </p:cMediaNode>
                                    </p:audio>
                                  </p:subTnLst>
                                </p:cTn>
                              </p:par>
                              <p:par>
                                <p:cTn id="26" presetID="10" presetClass="entr" presetSubtype="0" fill="hold" nodeType="with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fade">
                                      <p:cBhvr>
                                        <p:cTn id="28" dur="500"/>
                                        <p:tgtEl>
                                          <p:spTgt spid="53"/>
                                        </p:tgtEl>
                                      </p:cBhvr>
                                    </p:animEffect>
                                  </p:childTnLst>
                                </p:cTn>
                              </p:par>
                              <p:par>
                                <p:cTn id="29" presetID="10" presetClass="entr" presetSubtype="0" fill="hold" nodeType="with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500"/>
                                        <p:tgtEl>
                                          <p:spTgt spid="55"/>
                                        </p:tgtEl>
                                      </p:cBhvr>
                                    </p:animEffect>
                                  </p:childTnLst>
                                </p:cTn>
                              </p:par>
                            </p:childTnLst>
                          </p:cTn>
                        </p:par>
                        <p:par>
                          <p:cTn id="32" fill="hold">
                            <p:stCondLst>
                              <p:cond delay="2500"/>
                            </p:stCondLst>
                            <p:childTnLst>
                              <p:par>
                                <p:cTn id="33" presetID="32" presetClass="emph" presetSubtype="0" repeatCount="indefinite" fill="hold" grpId="1" nodeType="afterEffect">
                                  <p:stCondLst>
                                    <p:cond delay="0"/>
                                  </p:stCondLst>
                                  <p:childTnLst>
                                    <p:animRot by="120000">
                                      <p:cBhvr>
                                        <p:cTn id="34" dur="100" fill="hold">
                                          <p:stCondLst>
                                            <p:cond delay="0"/>
                                          </p:stCondLst>
                                        </p:cTn>
                                        <p:tgtEl>
                                          <p:spTgt spid="9"/>
                                        </p:tgtEl>
                                        <p:attrNameLst>
                                          <p:attrName>r</p:attrName>
                                        </p:attrNameLst>
                                      </p:cBhvr>
                                    </p:animRot>
                                    <p:animRot by="-240000">
                                      <p:cBhvr>
                                        <p:cTn id="35" dur="200" fill="hold">
                                          <p:stCondLst>
                                            <p:cond delay="200"/>
                                          </p:stCondLst>
                                        </p:cTn>
                                        <p:tgtEl>
                                          <p:spTgt spid="9"/>
                                        </p:tgtEl>
                                        <p:attrNameLst>
                                          <p:attrName>r</p:attrName>
                                        </p:attrNameLst>
                                      </p:cBhvr>
                                    </p:animRot>
                                    <p:animRot by="240000">
                                      <p:cBhvr>
                                        <p:cTn id="36" dur="200" fill="hold">
                                          <p:stCondLst>
                                            <p:cond delay="400"/>
                                          </p:stCondLst>
                                        </p:cTn>
                                        <p:tgtEl>
                                          <p:spTgt spid="9"/>
                                        </p:tgtEl>
                                        <p:attrNameLst>
                                          <p:attrName>r</p:attrName>
                                        </p:attrNameLst>
                                      </p:cBhvr>
                                    </p:animRot>
                                    <p:animRot by="-240000">
                                      <p:cBhvr>
                                        <p:cTn id="37" dur="200" fill="hold">
                                          <p:stCondLst>
                                            <p:cond delay="600"/>
                                          </p:stCondLst>
                                        </p:cTn>
                                        <p:tgtEl>
                                          <p:spTgt spid="9"/>
                                        </p:tgtEl>
                                        <p:attrNameLst>
                                          <p:attrName>r</p:attrName>
                                        </p:attrNameLst>
                                      </p:cBhvr>
                                    </p:animRot>
                                    <p:animRot by="120000">
                                      <p:cBhvr>
                                        <p:cTn id="38"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bldLvl="0" animBg="1"/>
      <p:bldP spid="9" grpId="1" bldLvl="0" animBg="1"/>
      <p:bldP spid="27" grpId="0" bldLvl="0" animBg="1"/>
      <p:bldP spid="28" grpId="0" bldLvl="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43"/>
          <p:cNvPicPr>
            <a:picLocks noChangeAspect="1"/>
          </p:cNvPicPr>
          <p:nvPr/>
        </p:nvPicPr>
        <p:blipFill>
          <a:blip r:embed="rId4"/>
          <a:stretch>
            <a:fillRect/>
          </a:stretch>
        </p:blipFill>
        <p:spPr>
          <a:xfrm>
            <a:off x="5833533" y="-50800"/>
            <a:ext cx="1940984" cy="1858433"/>
          </a:xfrm>
          <a:prstGeom prst="rect">
            <a:avLst/>
          </a:prstGeom>
          <a:noFill/>
          <a:ln w="9525">
            <a:noFill/>
          </a:ln>
        </p:spPr>
      </p:pic>
      <p:pic>
        <p:nvPicPr>
          <p:cNvPr id="27651" name="Picture 4"/>
          <p:cNvPicPr>
            <a:picLocks noChangeAspect="1"/>
          </p:cNvPicPr>
          <p:nvPr/>
        </p:nvPicPr>
        <p:blipFill>
          <a:blip r:embed="rId5"/>
          <a:stretch>
            <a:fillRect/>
          </a:stretch>
        </p:blipFill>
        <p:spPr>
          <a:xfrm>
            <a:off x="9772651" y="4861984"/>
            <a:ext cx="1970616" cy="1742016"/>
          </a:xfrm>
          <a:prstGeom prst="rect">
            <a:avLst/>
          </a:prstGeom>
          <a:noFill/>
          <a:ln w="9525">
            <a:noFill/>
          </a:ln>
        </p:spPr>
      </p:pic>
      <p:pic>
        <p:nvPicPr>
          <p:cNvPr id="7" name="Picture 6"/>
          <p:cNvPicPr>
            <a:picLocks noChangeAspect="1"/>
          </p:cNvPicPr>
          <p:nvPr/>
        </p:nvPicPr>
        <p:blipFill>
          <a:blip r:embed="rId6"/>
          <a:stretch>
            <a:fillRect/>
          </a:stretch>
        </p:blipFill>
        <p:spPr>
          <a:xfrm>
            <a:off x="9726084" y="4347633"/>
            <a:ext cx="2061633" cy="1384300"/>
          </a:xfrm>
          <a:prstGeom prst="rect">
            <a:avLst/>
          </a:prstGeom>
          <a:noFill/>
          <a:ln w="9525">
            <a:noFill/>
          </a:ln>
        </p:spPr>
      </p:pic>
      <p:sp>
        <p:nvSpPr>
          <p:cNvPr id="9" name="Rectangle: Folded Corner 8"/>
          <p:cNvSpPr/>
          <p:nvPr/>
        </p:nvSpPr>
        <p:spPr>
          <a:xfrm>
            <a:off x="9927167" y="3920067"/>
            <a:ext cx="1468967" cy="1329267"/>
          </a:xfrm>
          <a:prstGeom prst="foldedCorner">
            <a:avLst>
              <a:gd name="adj" fmla="val 16667"/>
            </a:avLst>
          </a:prstGeom>
          <a:solidFill>
            <a:schemeClr val="bg1"/>
          </a:solidFill>
          <a:ln w="12700">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Rounded" panose="020B0500000000000000" pitchFamily="34" charset="0"/>
                <a:ea typeface="+mn-ea"/>
                <a:cs typeface="Arial-Rounded" panose="020B0500000000000000" pitchFamily="34" charset="0"/>
              </a:rPr>
              <a:t>1 </a:t>
            </a:r>
            <a:r>
              <a:rPr kumimoji="0" lang="en-US" sz="2800" b="1" i="0" u="none" strike="noStrike" kern="1200" cap="none" spc="0" normalizeH="0" baseline="0" noProof="0" dirty="0" err="1">
                <a:ln>
                  <a:noFill/>
                </a:ln>
                <a:solidFill>
                  <a:srgbClr val="000000"/>
                </a:solidFill>
                <a:effectLst/>
                <a:uLnTx/>
                <a:uFillTx/>
                <a:latin typeface="Arial-Rounded" panose="020B0500000000000000" pitchFamily="34" charset="0"/>
                <a:ea typeface="+mn-ea"/>
                <a:cs typeface="Arial-Rounded" panose="020B0500000000000000" pitchFamily="34" charset="0"/>
              </a:rPr>
              <a:t>cái</a:t>
            </a:r>
            <a:r>
              <a:rPr kumimoji="0" lang="en-US" sz="2800" b="1" i="0" u="none" strike="noStrike" kern="1200" cap="none" spc="0" normalizeH="0" noProof="0" dirty="0">
                <a:ln>
                  <a:noFill/>
                </a:ln>
                <a:solidFill>
                  <a:srgbClr val="000000"/>
                </a:solidFill>
                <a:effectLst/>
                <a:uLnTx/>
                <a:uFillTx/>
                <a:latin typeface="Arial-Rounded" panose="020B0500000000000000" pitchFamily="34" charset="0"/>
                <a:ea typeface="+mn-ea"/>
                <a:cs typeface="Arial-Rounded" panose="020B0500000000000000" pitchFamily="34" charset="0"/>
              </a:rPr>
              <a:t> </a:t>
            </a:r>
            <a:r>
              <a:rPr kumimoji="0" lang="en-US" sz="2800" b="1" i="0" u="none" strike="noStrike" kern="1200" cap="none" spc="0" normalizeH="0" noProof="0" dirty="0" err="1">
                <a:ln>
                  <a:noFill/>
                </a:ln>
                <a:solidFill>
                  <a:srgbClr val="000000"/>
                </a:solidFill>
                <a:effectLst/>
                <a:uLnTx/>
                <a:uFillTx/>
                <a:latin typeface="Arial-Rounded" panose="020B0500000000000000" pitchFamily="34" charset="0"/>
                <a:ea typeface="+mn-ea"/>
                <a:cs typeface="Arial-Rounded" panose="020B0500000000000000" pitchFamily="34" charset="0"/>
              </a:rPr>
              <a:t>bút</a:t>
            </a:r>
            <a:r>
              <a:rPr kumimoji="0" lang="en-US" sz="2800" b="1" i="0" u="none" strike="noStrike" kern="1200" cap="none" spc="0" normalizeH="0" noProof="0" dirty="0">
                <a:ln>
                  <a:noFill/>
                </a:ln>
                <a:solidFill>
                  <a:srgbClr val="000000"/>
                </a:solidFill>
                <a:effectLst/>
                <a:uLnTx/>
                <a:uFillTx/>
                <a:latin typeface="Arial-Rounded" panose="020B0500000000000000" pitchFamily="34" charset="0"/>
                <a:ea typeface="+mn-ea"/>
                <a:cs typeface="Arial-Rounded" panose="020B0500000000000000" pitchFamily="34" charset="0"/>
              </a:rPr>
              <a:t> </a:t>
            </a:r>
            <a:r>
              <a:rPr kumimoji="0" lang="en-US" sz="2800" b="1" i="0" u="none" strike="noStrike" kern="1200" cap="none" spc="0" normalizeH="0" noProof="0" dirty="0" err="1">
                <a:ln>
                  <a:noFill/>
                </a:ln>
                <a:solidFill>
                  <a:srgbClr val="000000"/>
                </a:solidFill>
                <a:effectLst/>
                <a:uLnTx/>
                <a:uFillTx/>
                <a:latin typeface="Arial-Rounded" panose="020B0500000000000000" pitchFamily="34" charset="0"/>
                <a:ea typeface="+mn-ea"/>
                <a:cs typeface="Arial-Rounded" panose="020B0500000000000000" pitchFamily="34" charset="0"/>
              </a:rPr>
              <a:t>chì</a:t>
            </a:r>
            <a:endParaRPr kumimoji="0" sz="2800" b="1" i="0" u="none" strike="noStrike" kern="1200" cap="none" spc="0" normalizeH="0" baseline="0" noProof="0" dirty="0">
              <a:ln>
                <a:noFill/>
              </a:ln>
              <a:solidFill>
                <a:srgbClr val="000000"/>
              </a:solidFill>
              <a:effectLst/>
              <a:uLnTx/>
              <a:uFillTx/>
              <a:latin typeface="Arial-Rounded" panose="020B0500000000000000" pitchFamily="34" charset="0"/>
              <a:ea typeface="+mn-ea"/>
              <a:cs typeface="Arial-Rounded" panose="020B0500000000000000" pitchFamily="34" charset="0"/>
            </a:endParaRPr>
          </a:p>
        </p:txBody>
      </p:sp>
      <p:sp>
        <p:nvSpPr>
          <p:cNvPr id="27" name="Rectangle: Folded Corner 26"/>
          <p:cNvSpPr/>
          <p:nvPr/>
        </p:nvSpPr>
        <p:spPr>
          <a:xfrm>
            <a:off x="683684" y="381000"/>
            <a:ext cx="10742083" cy="1229783"/>
          </a:xfrm>
          <a:prstGeom prst="foldedCorner">
            <a:avLst>
              <a:gd name="adj" fmla="val 16667"/>
            </a:avLst>
          </a:prstGeom>
          <a:solidFill>
            <a:schemeClr val="bg1">
              <a:alpha val="90195"/>
            </a:schemeClr>
          </a:solidFill>
          <a:ln w="12700">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002060"/>
                </a:solidFill>
                <a:effectLst/>
                <a:uLnTx/>
                <a:uFillTx/>
                <a:latin typeface="Arial-Rounded" panose="020B0500000000000000" pitchFamily="34" charset="0"/>
                <a:ea typeface="Tahoma" panose="020B0604030504040204" pitchFamily="34" charset="0"/>
                <a:cs typeface="Arial-Rounded" panose="020B0500000000000000" pitchFamily="34" charset="0"/>
                <a:sym typeface="+mn-ea"/>
              </a:rPr>
              <a:t>Vì</a:t>
            </a:r>
            <a:r>
              <a:rPr kumimoji="0" lang="en-US" sz="3600" b="0" i="0" u="none" strike="noStrike" kern="1200" cap="none" spc="0" normalizeH="0" baseline="0" noProof="0" dirty="0">
                <a:ln>
                  <a:noFill/>
                </a:ln>
                <a:solidFill>
                  <a:srgbClr val="002060"/>
                </a:solidFill>
                <a:effectLst/>
                <a:uLnTx/>
                <a:uFillTx/>
                <a:latin typeface="Arial-Rounded" panose="020B0500000000000000" pitchFamily="34" charset="0"/>
                <a:ea typeface="Tahoma" panose="020B0604030504040204" pitchFamily="34" charset="0"/>
                <a:cs typeface="Arial-Rounded" panose="020B0500000000000000" pitchFamily="34" charset="0"/>
                <a:sym typeface="+mn-ea"/>
              </a:rPr>
              <a:t> </a:t>
            </a:r>
            <a:r>
              <a:rPr kumimoji="0" lang="en-US" sz="3600" b="0" i="0" u="none" strike="noStrike" kern="1200" cap="none" spc="0" normalizeH="0" baseline="0" noProof="0" dirty="0" err="1">
                <a:ln>
                  <a:noFill/>
                </a:ln>
                <a:solidFill>
                  <a:srgbClr val="002060"/>
                </a:solidFill>
                <a:effectLst/>
                <a:uLnTx/>
                <a:uFillTx/>
                <a:latin typeface="Arial-Rounded" panose="020B0500000000000000" pitchFamily="34" charset="0"/>
                <a:ea typeface="Tahoma" panose="020B0604030504040204" pitchFamily="34" charset="0"/>
                <a:cs typeface="Arial-Rounded" panose="020B0500000000000000" pitchFamily="34" charset="0"/>
                <a:sym typeface="+mn-ea"/>
              </a:rPr>
              <a:t>sao</a:t>
            </a:r>
            <a:r>
              <a:rPr kumimoji="0" lang="en-US" sz="3600" b="0" i="0" u="none" strike="noStrike" kern="1200" cap="none" spc="0" normalizeH="0" baseline="0" noProof="0" dirty="0">
                <a:ln>
                  <a:noFill/>
                </a:ln>
                <a:solidFill>
                  <a:srgbClr val="002060"/>
                </a:solidFill>
                <a:effectLst/>
                <a:uLnTx/>
                <a:uFillTx/>
                <a:latin typeface="Arial-Rounded" panose="020B0500000000000000" pitchFamily="34" charset="0"/>
                <a:ea typeface="Tahoma" panose="020B0604030504040204" pitchFamily="34" charset="0"/>
                <a:cs typeface="Arial-Rounded" panose="020B0500000000000000" pitchFamily="34" charset="0"/>
                <a:sym typeface="+mn-ea"/>
              </a:rPr>
              <a:t> </a:t>
            </a:r>
            <a:r>
              <a:rPr kumimoji="0" lang="en-US" sz="3600" b="0" i="0" u="none" strike="noStrike" kern="1200" cap="none" spc="0" normalizeH="0" baseline="0" noProof="0" dirty="0" err="1">
                <a:ln>
                  <a:noFill/>
                </a:ln>
                <a:solidFill>
                  <a:srgbClr val="002060"/>
                </a:solidFill>
                <a:effectLst/>
                <a:uLnTx/>
                <a:uFillTx/>
                <a:latin typeface="Arial-Rounded" panose="020B0500000000000000" pitchFamily="34" charset="0"/>
                <a:ea typeface="Tahoma" panose="020B0604030504040204" pitchFamily="34" charset="0"/>
                <a:cs typeface="Arial-Rounded" panose="020B0500000000000000" pitchFamily="34" charset="0"/>
                <a:sym typeface="+mn-ea"/>
              </a:rPr>
              <a:t>quạ</a:t>
            </a:r>
            <a:r>
              <a:rPr kumimoji="0" lang="en-US" sz="3600" b="0" i="0" u="none" strike="noStrike" kern="1200" cap="none" spc="0" normalizeH="0" baseline="0" noProof="0" dirty="0">
                <a:ln>
                  <a:noFill/>
                </a:ln>
                <a:solidFill>
                  <a:srgbClr val="002060"/>
                </a:solidFill>
                <a:effectLst/>
                <a:uLnTx/>
                <a:uFillTx/>
                <a:latin typeface="Arial-Rounded" panose="020B0500000000000000" pitchFamily="34" charset="0"/>
                <a:ea typeface="Tahoma" panose="020B0604030504040204" pitchFamily="34" charset="0"/>
                <a:cs typeface="Arial-Rounded" panose="020B0500000000000000" pitchFamily="34" charset="0"/>
                <a:sym typeface="+mn-ea"/>
              </a:rPr>
              <a:t> </a:t>
            </a:r>
            <a:r>
              <a:rPr kumimoji="0" lang="en-US" sz="3600" b="0" i="0" u="none" strike="noStrike" kern="1200" cap="none" spc="0" normalizeH="0" baseline="0" noProof="0" dirty="0" err="1">
                <a:ln>
                  <a:noFill/>
                </a:ln>
                <a:solidFill>
                  <a:srgbClr val="002060"/>
                </a:solidFill>
                <a:effectLst/>
                <a:uLnTx/>
                <a:uFillTx/>
                <a:latin typeface="Arial-Rounded" panose="020B0500000000000000" pitchFamily="34" charset="0"/>
                <a:ea typeface="Tahoma" panose="020B0604030504040204" pitchFamily="34" charset="0"/>
                <a:cs typeface="Arial-Rounded" panose="020B0500000000000000" pitchFamily="34" charset="0"/>
                <a:sym typeface="+mn-ea"/>
              </a:rPr>
              <a:t>bỏ</a:t>
            </a:r>
            <a:r>
              <a:rPr kumimoji="0" lang="en-US" sz="3600" b="0" i="0" u="none" strike="noStrike" kern="1200" cap="none" spc="0" normalizeH="0" baseline="0" noProof="0" dirty="0">
                <a:ln>
                  <a:noFill/>
                </a:ln>
                <a:solidFill>
                  <a:srgbClr val="002060"/>
                </a:solidFill>
                <a:effectLst/>
                <a:uLnTx/>
                <a:uFillTx/>
                <a:latin typeface="Arial-Rounded" panose="020B0500000000000000" pitchFamily="34" charset="0"/>
                <a:ea typeface="Tahoma" panose="020B0604030504040204" pitchFamily="34" charset="0"/>
                <a:cs typeface="Arial-Rounded" panose="020B0500000000000000" pitchFamily="34" charset="0"/>
                <a:sym typeface="+mn-ea"/>
              </a:rPr>
              <a:t> </a:t>
            </a:r>
            <a:r>
              <a:rPr kumimoji="0" lang="en-US" sz="3600" b="0" i="0" u="none" strike="noStrike" kern="1200" cap="none" spc="0" normalizeH="0" baseline="0" noProof="0" dirty="0" err="1">
                <a:ln>
                  <a:noFill/>
                </a:ln>
                <a:solidFill>
                  <a:srgbClr val="002060"/>
                </a:solidFill>
                <a:effectLst/>
                <a:uLnTx/>
                <a:uFillTx/>
                <a:latin typeface="Arial-Rounded" panose="020B0500000000000000" pitchFamily="34" charset="0"/>
                <a:ea typeface="Tahoma" panose="020B0604030504040204" pitchFamily="34" charset="0"/>
                <a:cs typeface="Arial-Rounded" panose="020B0500000000000000" pitchFamily="34" charset="0"/>
                <a:sym typeface="+mn-ea"/>
              </a:rPr>
              <a:t>các</a:t>
            </a:r>
            <a:r>
              <a:rPr kumimoji="0" lang="en-US" sz="3600" b="0" i="0" u="none" strike="noStrike" kern="1200" cap="none" spc="0" normalizeH="0" baseline="0" noProof="0" dirty="0">
                <a:ln>
                  <a:noFill/>
                </a:ln>
                <a:solidFill>
                  <a:srgbClr val="002060"/>
                </a:solidFill>
                <a:effectLst/>
                <a:uLnTx/>
                <a:uFillTx/>
                <a:latin typeface="Arial-Rounded" panose="020B0500000000000000" pitchFamily="34" charset="0"/>
                <a:ea typeface="Tahoma" panose="020B0604030504040204" pitchFamily="34" charset="0"/>
                <a:cs typeface="Arial-Rounded" panose="020B0500000000000000" pitchFamily="34" charset="0"/>
                <a:sym typeface="+mn-ea"/>
              </a:rPr>
              <a:t> </a:t>
            </a:r>
            <a:r>
              <a:rPr kumimoji="0" lang="en-US" sz="3600" b="0" i="0" u="none" strike="noStrike" kern="1200" cap="none" spc="0" normalizeH="0" baseline="0" noProof="0" dirty="0" err="1">
                <a:ln>
                  <a:noFill/>
                </a:ln>
                <a:solidFill>
                  <a:srgbClr val="002060"/>
                </a:solidFill>
                <a:effectLst/>
                <a:uLnTx/>
                <a:uFillTx/>
                <a:latin typeface="Arial-Rounded" panose="020B0500000000000000" pitchFamily="34" charset="0"/>
                <a:ea typeface="Tahoma" panose="020B0604030504040204" pitchFamily="34" charset="0"/>
                <a:cs typeface="Arial-Rounded" panose="020B0500000000000000" pitchFamily="34" charset="0"/>
                <a:sym typeface="+mn-ea"/>
              </a:rPr>
              <a:t>bạn</a:t>
            </a:r>
            <a:r>
              <a:rPr kumimoji="0" lang="en-US" sz="3600" b="0" i="0" u="none" strike="noStrike" kern="1200" cap="none" spc="0" normalizeH="0" baseline="0" noProof="0" dirty="0">
                <a:ln>
                  <a:noFill/>
                </a:ln>
                <a:solidFill>
                  <a:srgbClr val="002060"/>
                </a:solidFill>
                <a:effectLst/>
                <a:uLnTx/>
                <a:uFillTx/>
                <a:latin typeface="Arial-Rounded" panose="020B0500000000000000" pitchFamily="34" charset="0"/>
                <a:ea typeface="Tahoma" panose="020B0604030504040204" pitchFamily="34" charset="0"/>
                <a:cs typeface="Arial-Rounded" panose="020B0500000000000000" pitchFamily="34" charset="0"/>
                <a:sym typeface="+mn-ea"/>
              </a:rPr>
              <a:t> bay </a:t>
            </a:r>
            <a:r>
              <a:rPr kumimoji="0" lang="en-US" sz="3600" b="0" i="0" u="none" strike="noStrike" kern="1200" cap="none" spc="0" normalizeH="0" baseline="0" noProof="0" dirty="0" err="1">
                <a:ln>
                  <a:noFill/>
                </a:ln>
                <a:solidFill>
                  <a:srgbClr val="002060"/>
                </a:solidFill>
                <a:effectLst/>
                <a:uLnTx/>
                <a:uFillTx/>
                <a:latin typeface="Arial-Rounded" panose="020B0500000000000000" pitchFamily="34" charset="0"/>
                <a:ea typeface="Tahoma" panose="020B0604030504040204" pitchFamily="34" charset="0"/>
                <a:cs typeface="Arial-Rounded" panose="020B0500000000000000" pitchFamily="34" charset="0"/>
                <a:sym typeface="+mn-ea"/>
              </a:rPr>
              <a:t>đi</a:t>
            </a:r>
            <a:r>
              <a:rPr kumimoji="0" lang="en-US" sz="3600" b="0" i="0" u="none" strike="noStrike" kern="1200" cap="none" spc="0" normalizeH="0" baseline="0" noProof="0" dirty="0">
                <a:ln>
                  <a:noFill/>
                </a:ln>
                <a:solidFill>
                  <a:srgbClr val="002060"/>
                </a:solidFill>
                <a:effectLst/>
                <a:uLnTx/>
                <a:uFillTx/>
                <a:latin typeface="Arial-Rounded" panose="020B0500000000000000" pitchFamily="34" charset="0"/>
                <a:ea typeface="Tahoma" panose="020B0604030504040204" pitchFamily="34" charset="0"/>
                <a:cs typeface="Arial-Rounded" panose="020B0500000000000000" pitchFamily="34" charset="0"/>
                <a:sym typeface="+mn-ea"/>
              </a:rPr>
              <a:t>?</a:t>
            </a:r>
          </a:p>
        </p:txBody>
      </p:sp>
      <p:sp>
        <p:nvSpPr>
          <p:cNvPr id="28" name="Rectangle: Folded Corner 27"/>
          <p:cNvSpPr/>
          <p:nvPr/>
        </p:nvSpPr>
        <p:spPr>
          <a:xfrm>
            <a:off x="679451" y="1885951"/>
            <a:ext cx="10769600" cy="1483783"/>
          </a:xfrm>
          <a:prstGeom prst="foldedCorner">
            <a:avLst>
              <a:gd name="adj" fmla="val 16667"/>
            </a:avLst>
          </a:prstGeom>
          <a:solidFill>
            <a:schemeClr val="bg1">
              <a:alpha val="90195"/>
            </a:schemeClr>
          </a:solidFill>
          <a:ln w="12700">
            <a:noFill/>
          </a:ln>
        </p:spPr>
        <p:txBody>
          <a:bodyPr lIns="91440" tIns="45720" rIns="91440" bIns="45720" anchor="ctr" anchorCtr="0"/>
          <a:lstStyle/>
          <a:p>
            <a:pPr marL="571500" marR="0" lvl="0" indent="-571500" algn="ctr" defTabSz="685800" rtl="0" eaLnBrk="1" fontAlgn="auto" latinLnBrk="0" hangingPunct="1">
              <a:lnSpc>
                <a:spcPct val="100000"/>
              </a:lnSpc>
              <a:spcBef>
                <a:spcPts val="0"/>
              </a:spcBef>
              <a:spcAft>
                <a:spcPts val="0"/>
              </a:spcAft>
              <a:buClrTx/>
              <a:buSzTx/>
              <a:buFontTx/>
              <a:buChar char="-"/>
              <a:tabLst/>
              <a:defRPr/>
            </a:pPr>
            <a:r>
              <a:rPr kumimoji="0" lang="en-US" altLang="vi-VN" sz="3600" b="0" i="0" u="none" strike="noStrike" kern="1200" cap="none" spc="0" normalizeH="0" baseline="0" noProof="0" dirty="0" err="1">
                <a:ln>
                  <a:noFill/>
                </a:ln>
                <a:solidFill>
                  <a:srgbClr val="002060"/>
                </a:solidFill>
                <a:effectLst/>
                <a:uLnTx/>
                <a:uFillTx/>
                <a:latin typeface="Arial-Rounded" panose="020B0500000000000000" pitchFamily="34" charset="0"/>
                <a:ea typeface="Tahoma" panose="020B0604030504040204" pitchFamily="34" charset="0"/>
                <a:cs typeface="Arial-Rounded" panose="020B0500000000000000" pitchFamily="34" charset="0"/>
              </a:rPr>
              <a:t>Vì</a:t>
            </a:r>
            <a:r>
              <a:rPr kumimoji="0" lang="en-US" altLang="vi-VN" sz="3600" b="0" i="0" u="none" strike="noStrike" kern="1200" cap="none" spc="0" normalizeH="0" baseline="0" noProof="0" dirty="0">
                <a:ln>
                  <a:noFill/>
                </a:ln>
                <a:solidFill>
                  <a:srgbClr val="002060"/>
                </a:solidFill>
                <a:effectLst/>
                <a:uLnTx/>
                <a:uFillTx/>
                <a:latin typeface="Arial-Rounded" panose="020B0500000000000000" pitchFamily="34" charset="0"/>
                <a:ea typeface="Tahoma" panose="020B0604030504040204" pitchFamily="34" charset="0"/>
                <a:cs typeface="Arial-Rounded" panose="020B0500000000000000" pitchFamily="34" charset="0"/>
              </a:rPr>
              <a:t> </a:t>
            </a:r>
            <a:r>
              <a:rPr kumimoji="0" lang="en-US" altLang="vi-VN" sz="3600" b="0" i="0" u="none" strike="noStrike" kern="1200" cap="none" spc="0" normalizeH="0" baseline="0" noProof="0" dirty="0" err="1">
                <a:ln>
                  <a:noFill/>
                </a:ln>
                <a:solidFill>
                  <a:srgbClr val="002060"/>
                </a:solidFill>
                <a:effectLst/>
                <a:uLnTx/>
                <a:uFillTx/>
                <a:latin typeface="Arial-Rounded" panose="020B0500000000000000" pitchFamily="34" charset="0"/>
                <a:ea typeface="Tahoma" panose="020B0604030504040204" pitchFamily="34" charset="0"/>
                <a:cs typeface="Arial-Rounded" panose="020B0500000000000000" pitchFamily="34" charset="0"/>
              </a:rPr>
              <a:t>quạ</a:t>
            </a:r>
            <a:r>
              <a:rPr kumimoji="0" lang="en-US" altLang="vi-VN" sz="3600" b="0" i="0" u="none" strike="noStrike" kern="1200" cap="none" spc="0" normalizeH="0" baseline="0" noProof="0" dirty="0">
                <a:ln>
                  <a:noFill/>
                </a:ln>
                <a:solidFill>
                  <a:srgbClr val="002060"/>
                </a:solidFill>
                <a:effectLst/>
                <a:uLnTx/>
                <a:uFillTx/>
                <a:latin typeface="Arial-Rounded" panose="020B0500000000000000" pitchFamily="34" charset="0"/>
                <a:ea typeface="Tahoma" panose="020B0604030504040204" pitchFamily="34" charset="0"/>
                <a:cs typeface="Arial-Rounded" panose="020B0500000000000000" pitchFamily="34" charset="0"/>
              </a:rPr>
              <a:t> </a:t>
            </a:r>
            <a:r>
              <a:rPr kumimoji="0" lang="en-US" altLang="vi-VN" sz="3600" b="0" i="0" u="none" strike="noStrike" kern="1200" cap="none" spc="0" normalizeH="0" baseline="0" noProof="0" dirty="0" err="1">
                <a:ln>
                  <a:noFill/>
                </a:ln>
                <a:solidFill>
                  <a:srgbClr val="002060"/>
                </a:solidFill>
                <a:effectLst/>
                <a:uLnTx/>
                <a:uFillTx/>
                <a:latin typeface="Arial-Rounded" panose="020B0500000000000000" pitchFamily="34" charset="0"/>
                <a:ea typeface="Tahoma" panose="020B0604030504040204" pitchFamily="34" charset="0"/>
                <a:cs typeface="Arial-Rounded" panose="020B0500000000000000" pitchFamily="34" charset="0"/>
              </a:rPr>
              <a:t>chán</a:t>
            </a:r>
            <a:r>
              <a:rPr kumimoji="0" lang="en-US" altLang="vi-VN" sz="3600" b="0" i="0" u="none" strike="noStrike" kern="1200" cap="none" spc="0" normalizeH="0" baseline="0" noProof="0" dirty="0">
                <a:ln>
                  <a:noFill/>
                </a:ln>
                <a:solidFill>
                  <a:srgbClr val="002060"/>
                </a:solidFill>
                <a:effectLst/>
                <a:uLnTx/>
                <a:uFillTx/>
                <a:latin typeface="Arial-Rounded" panose="020B0500000000000000" pitchFamily="34" charset="0"/>
                <a:ea typeface="Tahoma" panose="020B0604030504040204" pitchFamily="34" charset="0"/>
                <a:cs typeface="Arial-Rounded" panose="020B0500000000000000" pitchFamily="34" charset="0"/>
              </a:rPr>
              <a:t> </a:t>
            </a:r>
            <a:r>
              <a:rPr kumimoji="0" lang="en-US" altLang="vi-VN" sz="3600" b="0" i="0" u="none" strike="noStrike" kern="1200" cap="none" spc="0" normalizeH="0" baseline="0" noProof="0" dirty="0" err="1">
                <a:ln>
                  <a:noFill/>
                </a:ln>
                <a:solidFill>
                  <a:srgbClr val="002060"/>
                </a:solidFill>
                <a:effectLst/>
                <a:uLnTx/>
                <a:uFillTx/>
                <a:latin typeface="Arial-Rounded" panose="020B0500000000000000" pitchFamily="34" charset="0"/>
                <a:ea typeface="Tahoma" panose="020B0604030504040204" pitchFamily="34" charset="0"/>
                <a:cs typeface="Arial-Rounded" panose="020B0500000000000000" pitchFamily="34" charset="0"/>
              </a:rPr>
              <a:t>nản</a:t>
            </a:r>
            <a:r>
              <a:rPr kumimoji="0" lang="en-US" altLang="vi-VN" sz="3600" b="0" i="0" u="none" strike="noStrike" kern="1200" cap="none" spc="0" normalizeH="0" baseline="0" noProof="0" dirty="0">
                <a:ln>
                  <a:noFill/>
                </a:ln>
                <a:solidFill>
                  <a:srgbClr val="002060"/>
                </a:solidFill>
                <a:effectLst/>
                <a:uLnTx/>
                <a:uFillTx/>
                <a:latin typeface="Arial-Rounded" panose="020B0500000000000000" pitchFamily="34" charset="0"/>
                <a:ea typeface="Tahoma" panose="020B0604030504040204" pitchFamily="34" charset="0"/>
                <a:cs typeface="Arial-Rounded" panose="020B0500000000000000" pitchFamily="34" charset="0"/>
              </a:rPr>
              <a:t>, </a:t>
            </a:r>
            <a:r>
              <a:rPr kumimoji="0" lang="en-US" altLang="vi-VN" sz="3600" b="0" i="0" u="none" strike="noStrike" kern="1200" cap="none" spc="0" normalizeH="0" baseline="0" noProof="0" dirty="0" err="1">
                <a:ln>
                  <a:noFill/>
                </a:ln>
                <a:solidFill>
                  <a:srgbClr val="002060"/>
                </a:solidFill>
                <a:effectLst/>
                <a:uLnTx/>
                <a:uFillTx/>
                <a:latin typeface="Arial-Rounded" panose="020B0500000000000000" pitchFamily="34" charset="0"/>
                <a:ea typeface="Tahoma" panose="020B0604030504040204" pitchFamily="34" charset="0"/>
                <a:cs typeface="Arial-Rounded" panose="020B0500000000000000" pitchFamily="34" charset="0"/>
              </a:rPr>
              <a:t>không</a:t>
            </a:r>
            <a:r>
              <a:rPr kumimoji="0" lang="en-US" altLang="vi-VN" sz="3600" b="0" i="0" u="none" strike="noStrike" kern="1200" cap="none" spc="0" normalizeH="0" baseline="0" noProof="0" dirty="0">
                <a:ln>
                  <a:noFill/>
                </a:ln>
                <a:solidFill>
                  <a:srgbClr val="002060"/>
                </a:solidFill>
                <a:effectLst/>
                <a:uLnTx/>
                <a:uFillTx/>
                <a:latin typeface="Arial-Rounded" panose="020B0500000000000000" pitchFamily="34" charset="0"/>
                <a:ea typeface="Tahoma" panose="020B0604030504040204" pitchFamily="34" charset="0"/>
                <a:cs typeface="Arial-Rounded" panose="020B0500000000000000" pitchFamily="34" charset="0"/>
              </a:rPr>
              <a:t> </a:t>
            </a:r>
            <a:r>
              <a:rPr kumimoji="0" lang="en-US" altLang="vi-VN" sz="3600" b="0" i="0" u="none" strike="noStrike" kern="1200" cap="none" spc="0" normalizeH="0" baseline="0" noProof="0" dirty="0" err="1">
                <a:ln>
                  <a:noFill/>
                </a:ln>
                <a:solidFill>
                  <a:srgbClr val="002060"/>
                </a:solidFill>
                <a:effectLst/>
                <a:uLnTx/>
                <a:uFillTx/>
                <a:latin typeface="Arial-Rounded" panose="020B0500000000000000" pitchFamily="34" charset="0"/>
                <a:ea typeface="Tahoma" panose="020B0604030504040204" pitchFamily="34" charset="0"/>
                <a:cs typeface="Arial-Rounded" panose="020B0500000000000000" pitchFamily="34" charset="0"/>
              </a:rPr>
              <a:t>kiên</a:t>
            </a:r>
            <a:r>
              <a:rPr kumimoji="0" lang="en-US" altLang="vi-VN" sz="3600" b="0" i="0" u="none" strike="noStrike" kern="1200" cap="none" spc="0" normalizeH="0" baseline="0" noProof="0" dirty="0">
                <a:ln>
                  <a:noFill/>
                </a:ln>
                <a:solidFill>
                  <a:srgbClr val="002060"/>
                </a:solidFill>
                <a:effectLst/>
                <a:uLnTx/>
                <a:uFillTx/>
                <a:latin typeface="Arial-Rounded" panose="020B0500000000000000" pitchFamily="34" charset="0"/>
                <a:ea typeface="Tahoma" panose="020B0604030504040204" pitchFamily="34" charset="0"/>
                <a:cs typeface="Arial-Rounded" panose="020B0500000000000000" pitchFamily="34" charset="0"/>
              </a:rPr>
              <a:t> </a:t>
            </a:r>
            <a:r>
              <a:rPr kumimoji="0" lang="en-US" altLang="vi-VN" sz="3600" b="0" i="0" u="none" strike="noStrike" kern="1200" cap="none" spc="0" normalizeH="0" baseline="0" noProof="0" dirty="0" err="1">
                <a:ln>
                  <a:noFill/>
                </a:ln>
                <a:solidFill>
                  <a:srgbClr val="002060"/>
                </a:solidFill>
                <a:effectLst/>
                <a:uLnTx/>
                <a:uFillTx/>
                <a:latin typeface="Arial-Rounded" panose="020B0500000000000000" pitchFamily="34" charset="0"/>
                <a:ea typeface="Tahoma" panose="020B0604030504040204" pitchFamily="34" charset="0"/>
                <a:cs typeface="Arial-Rounded" panose="020B0500000000000000" pitchFamily="34" charset="0"/>
              </a:rPr>
              <a:t>nhẫn</a:t>
            </a:r>
            <a:r>
              <a:rPr kumimoji="0" lang="en-US" altLang="vi-VN" sz="3600" b="0" i="0" u="none" strike="noStrike" kern="1200" cap="none" spc="0" normalizeH="0" baseline="0" noProof="0" dirty="0">
                <a:ln>
                  <a:noFill/>
                </a:ln>
                <a:solidFill>
                  <a:srgbClr val="002060"/>
                </a:solidFill>
                <a:effectLst/>
                <a:uLnTx/>
                <a:uFillTx/>
                <a:latin typeface="Arial-Rounded" panose="020B0500000000000000" pitchFamily="34" charset="0"/>
                <a:ea typeface="Tahoma" panose="020B0604030504040204" pitchFamily="34" charset="0"/>
                <a:cs typeface="Arial-Rounded" panose="020B0500000000000000" pitchFamily="34" charset="0"/>
              </a:rPr>
              <a:t> </a:t>
            </a:r>
            <a:r>
              <a:rPr kumimoji="0" lang="en-US" altLang="vi-VN" sz="3600" b="0" i="0" u="none" strike="noStrike" kern="1200" cap="none" spc="0" normalizeH="0" baseline="0" noProof="0" dirty="0" err="1">
                <a:ln>
                  <a:noFill/>
                </a:ln>
                <a:solidFill>
                  <a:srgbClr val="002060"/>
                </a:solidFill>
                <a:effectLst/>
                <a:uLnTx/>
                <a:uFillTx/>
                <a:latin typeface="Arial-Rounded" panose="020B0500000000000000" pitchFamily="34" charset="0"/>
                <a:ea typeface="Tahoma" panose="020B0604030504040204" pitchFamily="34" charset="0"/>
                <a:cs typeface="Arial-Rounded" panose="020B0500000000000000" pitchFamily="34" charset="0"/>
              </a:rPr>
              <a:t>học</a:t>
            </a:r>
            <a:r>
              <a:rPr kumimoji="0" lang="en-US" altLang="vi-VN" sz="3600" b="0" i="0" u="none" strike="noStrike" kern="1200" cap="none" spc="0" normalizeH="0" baseline="0" noProof="0" dirty="0">
                <a:ln>
                  <a:noFill/>
                </a:ln>
                <a:solidFill>
                  <a:srgbClr val="002060"/>
                </a:solidFill>
                <a:effectLst/>
                <a:uLnTx/>
                <a:uFillTx/>
                <a:latin typeface="Arial-Rounded" panose="020B0500000000000000" pitchFamily="34" charset="0"/>
                <a:ea typeface="Tahoma" panose="020B0604030504040204" pitchFamily="34" charset="0"/>
                <a:cs typeface="Arial-Rounded" panose="020B0500000000000000" pitchFamily="34" charset="0"/>
              </a:rPr>
              <a:t> </a:t>
            </a:r>
            <a:r>
              <a:rPr kumimoji="0" lang="en-US" altLang="vi-VN" sz="3600" b="0" i="0" u="none" strike="noStrike" kern="1200" cap="none" spc="0" normalizeH="0" baseline="0" noProof="0" dirty="0" err="1">
                <a:ln>
                  <a:noFill/>
                </a:ln>
                <a:solidFill>
                  <a:srgbClr val="002060"/>
                </a:solidFill>
                <a:effectLst/>
                <a:uLnTx/>
                <a:uFillTx/>
                <a:latin typeface="Arial-Rounded" panose="020B0500000000000000" pitchFamily="34" charset="0"/>
                <a:ea typeface="Tahoma" panose="020B0604030504040204" pitchFamily="34" charset="0"/>
                <a:cs typeface="Arial-Rounded" panose="020B0500000000000000" pitchFamily="34" charset="0"/>
              </a:rPr>
              <a:t>nên</a:t>
            </a:r>
            <a:r>
              <a:rPr kumimoji="0" lang="en-US" altLang="vi-VN" sz="3600" b="0" i="0" u="none" strike="noStrike" kern="1200" cap="none" spc="0" normalizeH="0" baseline="0" noProof="0" dirty="0">
                <a:ln>
                  <a:noFill/>
                </a:ln>
                <a:solidFill>
                  <a:srgbClr val="002060"/>
                </a:solidFill>
                <a:effectLst/>
                <a:uLnTx/>
                <a:uFillTx/>
                <a:latin typeface="Arial-Rounded" panose="020B0500000000000000" pitchFamily="34" charset="0"/>
                <a:ea typeface="Tahoma" panose="020B0604030504040204" pitchFamily="34" charset="0"/>
                <a:cs typeface="Arial-Rounded" panose="020B0500000000000000" pitchFamily="34" charset="0"/>
              </a:rPr>
              <a:t> bay </a:t>
            </a:r>
            <a:r>
              <a:rPr kumimoji="0" lang="en-US" altLang="vi-VN" sz="3600" b="0" i="0" u="none" strike="noStrike" kern="1200" cap="none" spc="0" normalizeH="0" baseline="0" noProof="0" dirty="0" err="1">
                <a:ln>
                  <a:noFill/>
                </a:ln>
                <a:solidFill>
                  <a:srgbClr val="002060"/>
                </a:solidFill>
                <a:effectLst/>
                <a:uLnTx/>
                <a:uFillTx/>
                <a:latin typeface="Arial-Rounded" panose="020B0500000000000000" pitchFamily="34" charset="0"/>
                <a:ea typeface="Tahoma" panose="020B0604030504040204" pitchFamily="34" charset="0"/>
                <a:cs typeface="Arial-Rounded" panose="020B0500000000000000" pitchFamily="34" charset="0"/>
              </a:rPr>
              <a:t>đi</a:t>
            </a:r>
            <a:endParaRPr kumimoji="0" lang="en-US" altLang="vi-VN" sz="3600" b="0" i="0" u="none" strike="noStrike" kern="1200" cap="none" spc="0" normalizeH="0" baseline="0" noProof="0" dirty="0">
              <a:ln>
                <a:noFill/>
              </a:ln>
              <a:solidFill>
                <a:srgbClr val="002060"/>
              </a:solidFill>
              <a:effectLst/>
              <a:uLnTx/>
              <a:uFillTx/>
              <a:latin typeface="Arial-Rounded" panose="020B0500000000000000" pitchFamily="34" charset="0"/>
              <a:ea typeface="Tahoma" panose="020B0604030504040204" pitchFamily="34" charset="0"/>
              <a:cs typeface="Arial-Rounded" panose="020B0500000000000000" pitchFamily="34" charset="0"/>
            </a:endParaRPr>
          </a:p>
        </p:txBody>
      </p:sp>
      <p:sp>
        <p:nvSpPr>
          <p:cNvPr id="27656" name="Rectangle 32"/>
          <p:cNvSpPr/>
          <p:nvPr/>
        </p:nvSpPr>
        <p:spPr>
          <a:xfrm rot="5600923">
            <a:off x="3160184" y="4940300"/>
            <a:ext cx="1447800" cy="251884"/>
          </a:xfrm>
          <a:prstGeom prst="rect">
            <a:avLst/>
          </a:prstGeom>
          <a:blipFill rotWithShape="1">
            <a:blip r:embed="rId7"/>
          </a:blipFill>
          <a:ln w="12700">
            <a:noFill/>
          </a:ln>
        </p:spPr>
        <p:txBody>
          <a:bodyPr rot="10800000" vert="eaVert"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sz="1865" b="0" i="0" u="none" strike="noStrike" kern="1200" cap="none" spc="0" normalizeH="0" baseline="0" noProof="0" dirty="0">
              <a:ln>
                <a:noFill/>
              </a:ln>
              <a:solidFill>
                <a:srgbClr val="FFFFFF"/>
              </a:solidFill>
              <a:effectLst/>
              <a:uLnTx/>
              <a:uFillTx/>
              <a:latin typeface="Arial-Rounded" panose="020B0500000000000000" pitchFamily="34" charset="0"/>
              <a:ea typeface="+mn-ea"/>
              <a:cs typeface="Arial-Rounded" panose="020B0500000000000000" pitchFamily="34" charset="0"/>
            </a:endParaRPr>
          </a:p>
        </p:txBody>
      </p:sp>
      <p:pic>
        <p:nvPicPr>
          <p:cNvPr id="27658" name="Picture 34"/>
          <p:cNvPicPr>
            <a:picLocks noChangeAspect="1"/>
          </p:cNvPicPr>
          <p:nvPr/>
        </p:nvPicPr>
        <p:blipFill>
          <a:blip r:embed="rId8"/>
          <a:stretch>
            <a:fillRect/>
          </a:stretch>
        </p:blipFill>
        <p:spPr>
          <a:xfrm>
            <a:off x="3572933" y="5458884"/>
            <a:ext cx="952500" cy="1018116"/>
          </a:xfrm>
          <a:prstGeom prst="rect">
            <a:avLst/>
          </a:prstGeom>
          <a:noFill/>
          <a:ln w="9525">
            <a:noFill/>
          </a:ln>
        </p:spPr>
      </p:pic>
      <p:grpSp>
        <p:nvGrpSpPr>
          <p:cNvPr id="27659" name="Flowchart: Summing Junction 35"/>
          <p:cNvGrpSpPr/>
          <p:nvPr/>
        </p:nvGrpSpPr>
        <p:grpSpPr>
          <a:xfrm>
            <a:off x="2590800" y="4944533"/>
            <a:ext cx="182033" cy="182033"/>
            <a:chOff x="1632" y="3114"/>
            <a:chExt cx="115" cy="115"/>
          </a:xfrm>
        </p:grpSpPr>
        <p:pic>
          <p:nvPicPr>
            <p:cNvPr id="27666" name="Flowchart: Summing Junction 35"/>
            <p:cNvPicPr/>
            <p:nvPr/>
          </p:nvPicPr>
          <p:blipFill>
            <a:blip r:embed="rId9"/>
            <a:stretch>
              <a:fillRect/>
            </a:stretch>
          </p:blipFill>
          <p:spPr>
            <a:xfrm>
              <a:off x="1632" y="3114"/>
              <a:ext cx="115" cy="115"/>
            </a:xfrm>
            <a:prstGeom prst="rect">
              <a:avLst/>
            </a:prstGeom>
            <a:noFill/>
            <a:ln w="9525">
              <a:noFill/>
            </a:ln>
          </p:spPr>
        </p:pic>
        <p:sp>
          <p:nvSpPr>
            <p:cNvPr id="27667" name="Text Box 13"/>
            <p:cNvSpPr txBox="1"/>
            <p:nvPr/>
          </p:nvSpPr>
          <p:spPr>
            <a:xfrm>
              <a:off x="1655" y="3138"/>
              <a:ext cx="69" cy="68"/>
            </a:xfrm>
            <a:prstGeom prst="rect">
              <a:avLst/>
            </a:prstGeom>
            <a:noFill/>
            <a:ln w="9525">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sz="1865" b="0" i="0" u="none" strike="noStrike" kern="1200" cap="none" spc="0" normalizeH="0" baseline="0" noProof="0" dirty="0">
                <a:ln>
                  <a:noFill/>
                </a:ln>
                <a:solidFill>
                  <a:srgbClr val="FFFFFF"/>
                </a:solidFill>
                <a:effectLst/>
                <a:uLnTx/>
                <a:uFillTx/>
                <a:latin typeface="Arial-Rounded" panose="020B0500000000000000" pitchFamily="34" charset="0"/>
                <a:ea typeface="+mn-ea"/>
                <a:cs typeface="Arial-Rounded" panose="020B0500000000000000" pitchFamily="34" charset="0"/>
              </a:endParaRPr>
            </a:p>
          </p:txBody>
        </p:sp>
      </p:grpSp>
      <p:pic>
        <p:nvPicPr>
          <p:cNvPr id="27660" name="Picture 37"/>
          <p:cNvPicPr>
            <a:picLocks noChangeAspect="1"/>
          </p:cNvPicPr>
          <p:nvPr/>
        </p:nvPicPr>
        <p:blipFill>
          <a:blip r:embed="rId10"/>
          <a:stretch>
            <a:fillRect/>
          </a:stretch>
        </p:blipFill>
        <p:spPr>
          <a:xfrm>
            <a:off x="5001684" y="5154084"/>
            <a:ext cx="1166283" cy="1276349"/>
          </a:xfrm>
          <a:prstGeom prst="rect">
            <a:avLst/>
          </a:prstGeom>
          <a:noFill/>
          <a:ln w="9525">
            <a:noFill/>
          </a:ln>
        </p:spPr>
      </p:pic>
      <p:pic>
        <p:nvPicPr>
          <p:cNvPr id="27661" name="Picture 44"/>
          <p:cNvPicPr>
            <a:picLocks noChangeAspect="1"/>
          </p:cNvPicPr>
          <p:nvPr/>
        </p:nvPicPr>
        <p:blipFill>
          <a:blip r:embed="rId10"/>
          <a:stretch>
            <a:fillRect/>
          </a:stretch>
        </p:blipFill>
        <p:spPr>
          <a:xfrm>
            <a:off x="0" y="3972984"/>
            <a:ext cx="1164167" cy="1276349"/>
          </a:xfrm>
          <a:prstGeom prst="rect">
            <a:avLst/>
          </a:prstGeom>
          <a:noFill/>
          <a:ln w="9525">
            <a:noFill/>
          </a:ln>
        </p:spPr>
      </p:pic>
      <p:pic>
        <p:nvPicPr>
          <p:cNvPr id="27662" name="Picture 48"/>
          <p:cNvPicPr>
            <a:picLocks noChangeAspect="1"/>
          </p:cNvPicPr>
          <p:nvPr/>
        </p:nvPicPr>
        <p:blipFill>
          <a:blip r:embed="rId11"/>
          <a:stretch>
            <a:fillRect/>
          </a:stretch>
        </p:blipFill>
        <p:spPr>
          <a:xfrm>
            <a:off x="1610784" y="4480984"/>
            <a:ext cx="778933" cy="768349"/>
          </a:xfrm>
          <a:prstGeom prst="rect">
            <a:avLst/>
          </a:prstGeom>
          <a:noFill/>
          <a:ln w="9525">
            <a:noFill/>
          </a:ln>
        </p:spPr>
      </p:pic>
      <p:pic>
        <p:nvPicPr>
          <p:cNvPr id="27663" name="Picture 50"/>
          <p:cNvPicPr>
            <a:picLocks noChangeAspect="1"/>
          </p:cNvPicPr>
          <p:nvPr/>
        </p:nvPicPr>
        <p:blipFill>
          <a:blip r:embed="rId12"/>
          <a:stretch>
            <a:fillRect/>
          </a:stretch>
        </p:blipFill>
        <p:spPr>
          <a:xfrm flipH="1">
            <a:off x="3018367" y="4614333"/>
            <a:ext cx="878417" cy="844551"/>
          </a:xfrm>
          <a:prstGeom prst="rect">
            <a:avLst/>
          </a:prstGeom>
          <a:noFill/>
          <a:ln w="9525">
            <a:noFill/>
          </a:ln>
        </p:spPr>
      </p:pic>
      <p:pic>
        <p:nvPicPr>
          <p:cNvPr id="53" name="Picture 52"/>
          <p:cNvPicPr>
            <a:picLocks noChangeAspect="1"/>
          </p:cNvPicPr>
          <p:nvPr/>
        </p:nvPicPr>
        <p:blipFill>
          <a:blip r:embed="rId13"/>
          <a:stretch>
            <a:fillRect/>
          </a:stretch>
        </p:blipFill>
        <p:spPr>
          <a:xfrm>
            <a:off x="9884833" y="3920067"/>
            <a:ext cx="495300" cy="438151"/>
          </a:xfrm>
          <a:prstGeom prst="rect">
            <a:avLst/>
          </a:prstGeom>
          <a:noFill/>
          <a:ln w="9525">
            <a:noFill/>
          </a:ln>
        </p:spPr>
      </p:pic>
      <p:pic>
        <p:nvPicPr>
          <p:cNvPr id="55" name="Picture 54"/>
          <p:cNvPicPr>
            <a:picLocks noChangeAspect="1"/>
          </p:cNvPicPr>
          <p:nvPr/>
        </p:nvPicPr>
        <p:blipFill>
          <a:blip r:embed="rId14"/>
          <a:stretch>
            <a:fillRect/>
          </a:stretch>
        </p:blipFill>
        <p:spPr>
          <a:xfrm>
            <a:off x="11051117" y="3822700"/>
            <a:ext cx="713316" cy="1191684"/>
          </a:xfrm>
          <a:prstGeom prst="rect">
            <a:avLst/>
          </a:prstGeom>
          <a:noFill/>
          <a:ln w="9525">
            <a:noFill/>
          </a:ln>
        </p:spPr>
      </p:pic>
      <p:sp>
        <p:nvSpPr>
          <p:cNvPr id="3" name="Arrow: Pentagon 30">
            <a:hlinkClick r:id="rId15" action="ppaction://hlinksldjump">
              <a:snd r:embed="rId3" name="applause.wav"/>
            </a:hlinkClick>
          </p:cNvPr>
          <p:cNvSpPr/>
          <p:nvPr/>
        </p:nvSpPr>
        <p:spPr>
          <a:xfrm rot="586976" flipH="1">
            <a:off x="2844800" y="4038600"/>
            <a:ext cx="2309284" cy="901700"/>
          </a:xfrm>
          <a:prstGeom prst="homePlate">
            <a:avLst>
              <a:gd name="adj" fmla="val 49845"/>
            </a:avLst>
          </a:prstGeom>
          <a:blipFill rotWithShape="1">
            <a:blip r:embed="rId7"/>
          </a:blipFill>
          <a:ln w="12700">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sz="2800" b="1" i="0" u="none" strike="noStrike" kern="1200" cap="none" spc="0" normalizeH="0" baseline="0" noProof="0" dirty="0">
                <a:ln>
                  <a:noFill/>
                </a:ln>
                <a:solidFill>
                  <a:srgbClr val="FFFFFF"/>
                </a:solidFill>
                <a:effectLst/>
                <a:uLnTx/>
                <a:uFillTx/>
                <a:latin typeface="Arial-Rounded" panose="020B0500000000000000" pitchFamily="34" charset="0"/>
                <a:ea typeface="+mn-ea"/>
                <a:cs typeface="Arial-Rounded" panose="020B0500000000000000" pitchFamily="34" charset="0"/>
              </a:rPr>
              <a:t>GO HOME</a:t>
            </a:r>
          </a:p>
        </p:txBody>
      </p:sp>
      <p:pic>
        <p:nvPicPr>
          <p:cNvPr id="4" name="Picture 3">
            <a:extLst>
              <a:ext uri="{FF2B5EF4-FFF2-40B4-BE49-F238E27FC236}">
                <a16:creationId xmlns:a16="http://schemas.microsoft.com/office/drawing/2014/main" id="{3D94BFB4-CC10-F518-8E79-C43E60C0ACB1}"/>
              </a:ext>
            </a:extLst>
          </p:cNvPr>
          <p:cNvPicPr>
            <a:picLocks noChangeAspect="1"/>
          </p:cNvPicPr>
          <p:nvPr/>
        </p:nvPicPr>
        <p:blipFill>
          <a:blip r:embed="rId16"/>
          <a:stretch>
            <a:fillRect/>
          </a:stretch>
        </p:blipFill>
        <p:spPr>
          <a:xfrm>
            <a:off x="5867400" y="3481387"/>
            <a:ext cx="3390900" cy="1933575"/>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0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par>
                          <p:cTn id="22" fill="hold">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3" name="applause.wav"/>
                                        </p:tgtEl>
                                      </p:cMediaNode>
                                    </p:audio>
                                  </p:subTnLst>
                                </p:cTn>
                              </p:par>
                              <p:par>
                                <p:cTn id="26" presetID="10" presetClass="entr" presetSubtype="0" fill="hold" nodeType="with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fade">
                                      <p:cBhvr>
                                        <p:cTn id="28" dur="500"/>
                                        <p:tgtEl>
                                          <p:spTgt spid="53"/>
                                        </p:tgtEl>
                                      </p:cBhvr>
                                    </p:animEffect>
                                  </p:childTnLst>
                                </p:cTn>
                              </p:par>
                              <p:par>
                                <p:cTn id="29" presetID="10" presetClass="entr" presetSubtype="0" fill="hold" nodeType="with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500"/>
                                        <p:tgtEl>
                                          <p:spTgt spid="55"/>
                                        </p:tgtEl>
                                      </p:cBhvr>
                                    </p:animEffect>
                                  </p:childTnLst>
                                </p:cTn>
                              </p:par>
                            </p:childTnLst>
                          </p:cTn>
                        </p:par>
                        <p:par>
                          <p:cTn id="32" fill="hold">
                            <p:stCondLst>
                              <p:cond delay="2500"/>
                            </p:stCondLst>
                            <p:childTnLst>
                              <p:par>
                                <p:cTn id="33" presetID="32" presetClass="emph" presetSubtype="0" repeatCount="indefinite" fill="hold" grpId="1" nodeType="afterEffect">
                                  <p:stCondLst>
                                    <p:cond delay="0"/>
                                  </p:stCondLst>
                                  <p:childTnLst>
                                    <p:animRot by="120000">
                                      <p:cBhvr>
                                        <p:cTn id="34" dur="100" fill="hold">
                                          <p:stCondLst>
                                            <p:cond delay="0"/>
                                          </p:stCondLst>
                                        </p:cTn>
                                        <p:tgtEl>
                                          <p:spTgt spid="9"/>
                                        </p:tgtEl>
                                        <p:attrNameLst>
                                          <p:attrName>r</p:attrName>
                                        </p:attrNameLst>
                                      </p:cBhvr>
                                    </p:animRot>
                                    <p:animRot by="-240000">
                                      <p:cBhvr>
                                        <p:cTn id="35" dur="200" fill="hold">
                                          <p:stCondLst>
                                            <p:cond delay="200"/>
                                          </p:stCondLst>
                                        </p:cTn>
                                        <p:tgtEl>
                                          <p:spTgt spid="9"/>
                                        </p:tgtEl>
                                        <p:attrNameLst>
                                          <p:attrName>r</p:attrName>
                                        </p:attrNameLst>
                                      </p:cBhvr>
                                    </p:animRot>
                                    <p:animRot by="240000">
                                      <p:cBhvr>
                                        <p:cTn id="36" dur="200" fill="hold">
                                          <p:stCondLst>
                                            <p:cond delay="400"/>
                                          </p:stCondLst>
                                        </p:cTn>
                                        <p:tgtEl>
                                          <p:spTgt spid="9"/>
                                        </p:tgtEl>
                                        <p:attrNameLst>
                                          <p:attrName>r</p:attrName>
                                        </p:attrNameLst>
                                      </p:cBhvr>
                                    </p:animRot>
                                    <p:animRot by="-240000">
                                      <p:cBhvr>
                                        <p:cTn id="37" dur="200" fill="hold">
                                          <p:stCondLst>
                                            <p:cond delay="600"/>
                                          </p:stCondLst>
                                        </p:cTn>
                                        <p:tgtEl>
                                          <p:spTgt spid="9"/>
                                        </p:tgtEl>
                                        <p:attrNameLst>
                                          <p:attrName>r</p:attrName>
                                        </p:attrNameLst>
                                      </p:cBhvr>
                                    </p:animRot>
                                    <p:animRot by="120000">
                                      <p:cBhvr>
                                        <p:cTn id="38"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bldLvl="0" animBg="1"/>
      <p:bldP spid="9" grpId="1" bldLvl="0" animBg="1"/>
      <p:bldP spid="27" grpId="0" bldLvl="0" animBg="1"/>
      <p:bldP spid="28" grpId="0" bldLvl="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43"/>
          <p:cNvPicPr>
            <a:picLocks noChangeAspect="1"/>
          </p:cNvPicPr>
          <p:nvPr/>
        </p:nvPicPr>
        <p:blipFill>
          <a:blip r:embed="rId4"/>
          <a:stretch>
            <a:fillRect/>
          </a:stretch>
        </p:blipFill>
        <p:spPr>
          <a:xfrm>
            <a:off x="5833533" y="-50800"/>
            <a:ext cx="1940984" cy="1858433"/>
          </a:xfrm>
          <a:prstGeom prst="rect">
            <a:avLst/>
          </a:prstGeom>
          <a:noFill/>
          <a:ln w="9525">
            <a:noFill/>
          </a:ln>
        </p:spPr>
      </p:pic>
      <p:pic>
        <p:nvPicPr>
          <p:cNvPr id="28675" name="Picture 4"/>
          <p:cNvPicPr>
            <a:picLocks noChangeAspect="1"/>
          </p:cNvPicPr>
          <p:nvPr/>
        </p:nvPicPr>
        <p:blipFill>
          <a:blip r:embed="rId5"/>
          <a:stretch>
            <a:fillRect/>
          </a:stretch>
        </p:blipFill>
        <p:spPr>
          <a:xfrm>
            <a:off x="9772651" y="4861984"/>
            <a:ext cx="1970616" cy="1742016"/>
          </a:xfrm>
          <a:prstGeom prst="rect">
            <a:avLst/>
          </a:prstGeom>
          <a:noFill/>
          <a:ln w="9525">
            <a:noFill/>
          </a:ln>
        </p:spPr>
      </p:pic>
      <p:pic>
        <p:nvPicPr>
          <p:cNvPr id="7" name="Picture 6"/>
          <p:cNvPicPr>
            <a:picLocks noChangeAspect="1"/>
          </p:cNvPicPr>
          <p:nvPr/>
        </p:nvPicPr>
        <p:blipFill>
          <a:blip r:embed="rId6"/>
          <a:stretch>
            <a:fillRect/>
          </a:stretch>
        </p:blipFill>
        <p:spPr>
          <a:xfrm>
            <a:off x="9726084" y="4347633"/>
            <a:ext cx="2061633" cy="1384300"/>
          </a:xfrm>
          <a:prstGeom prst="rect">
            <a:avLst/>
          </a:prstGeom>
          <a:noFill/>
          <a:ln w="9525">
            <a:noFill/>
          </a:ln>
        </p:spPr>
      </p:pic>
      <p:sp>
        <p:nvSpPr>
          <p:cNvPr id="9" name="Rectangle: Folded Corner 8"/>
          <p:cNvSpPr/>
          <p:nvPr/>
        </p:nvSpPr>
        <p:spPr>
          <a:xfrm>
            <a:off x="9927167" y="3920067"/>
            <a:ext cx="1468967" cy="1329267"/>
          </a:xfrm>
          <a:prstGeom prst="foldedCorner">
            <a:avLst>
              <a:gd name="adj" fmla="val 16667"/>
            </a:avLst>
          </a:prstGeom>
          <a:solidFill>
            <a:schemeClr val="bg1"/>
          </a:solidFill>
          <a:ln w="12700">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2800" b="1" dirty="0" err="1">
                <a:solidFill>
                  <a:srgbClr val="000000"/>
                </a:solidFill>
                <a:latin typeface="Cambria" panose="02040503050406030204" pitchFamily="18" charset="0"/>
                <a:ea typeface="Cambria" panose="02040503050406030204" pitchFamily="18" charset="0"/>
                <a:cs typeface="UTM Avo" panose="02040603050506020204" pitchFamily="18" charset="0"/>
              </a:rPr>
              <a:t>Điểm</a:t>
            </a:r>
            <a:r>
              <a:rPr lang="en-US" sz="2800" b="1" dirty="0">
                <a:solidFill>
                  <a:srgbClr val="000000"/>
                </a:solidFill>
                <a:latin typeface="Cambria" panose="02040503050406030204" pitchFamily="18" charset="0"/>
                <a:ea typeface="Cambria" panose="02040503050406030204" pitchFamily="18" charset="0"/>
                <a:cs typeface="UTM Avo" panose="02040603050506020204" pitchFamily="18" charset="0"/>
              </a:rPr>
              <a:t> 10</a:t>
            </a:r>
            <a:endParaRPr kumimoji="0"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UTM Avo" panose="02040603050506020204" pitchFamily="18" charset="0"/>
            </a:endParaRPr>
          </a:p>
        </p:txBody>
      </p:sp>
      <p:sp>
        <p:nvSpPr>
          <p:cNvPr id="27" name="Rectangle: Folded Corner 26"/>
          <p:cNvSpPr/>
          <p:nvPr/>
        </p:nvSpPr>
        <p:spPr>
          <a:xfrm>
            <a:off x="508000" y="277284"/>
            <a:ext cx="10987617" cy="1727200"/>
          </a:xfrm>
          <a:prstGeom prst="foldedCorner">
            <a:avLst>
              <a:gd name="adj" fmla="val 16667"/>
            </a:avLst>
          </a:prstGeom>
          <a:solidFill>
            <a:schemeClr val="bg1">
              <a:alpha val="90195"/>
            </a:schemeClr>
          </a:solidFill>
          <a:ln w="12700">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002060"/>
                </a:solidFill>
                <a:effectLst/>
                <a:uLnTx/>
                <a:uFillTx/>
                <a:latin typeface="Arial-Rounded" panose="020B0500000000000000" pitchFamily="34" charset="0"/>
                <a:ea typeface="Tahoma" panose="020B0604030504040204" pitchFamily="34" charset="0"/>
                <a:cs typeface="Arial-Rounded" panose="020B0500000000000000" pitchFamily="34" charset="0"/>
                <a:sym typeface="+mn-ea"/>
              </a:rPr>
              <a:t>Câu</a:t>
            </a:r>
            <a:r>
              <a:rPr kumimoji="0" lang="en-US" sz="3600" b="0" i="0" u="none" strike="noStrike" kern="1200" cap="none" spc="0" normalizeH="0" baseline="0" noProof="0" dirty="0">
                <a:ln>
                  <a:noFill/>
                </a:ln>
                <a:solidFill>
                  <a:srgbClr val="002060"/>
                </a:solidFill>
                <a:effectLst/>
                <a:uLnTx/>
                <a:uFillTx/>
                <a:latin typeface="Arial-Rounded" panose="020B0500000000000000" pitchFamily="34" charset="0"/>
                <a:ea typeface="Tahoma" panose="020B0604030504040204" pitchFamily="34" charset="0"/>
                <a:cs typeface="Arial-Rounded" panose="020B0500000000000000" pitchFamily="34" charset="0"/>
                <a:sym typeface="+mn-ea"/>
              </a:rPr>
              <a:t> </a:t>
            </a:r>
            <a:r>
              <a:rPr kumimoji="0" lang="en-US" sz="3600" b="0" i="0" u="none" strike="noStrike" kern="1200" cap="none" spc="0" normalizeH="0" baseline="0" noProof="0" dirty="0" err="1">
                <a:ln>
                  <a:noFill/>
                </a:ln>
                <a:solidFill>
                  <a:srgbClr val="002060"/>
                </a:solidFill>
                <a:effectLst/>
                <a:uLnTx/>
                <a:uFillTx/>
                <a:latin typeface="Arial-Rounded" panose="020B0500000000000000" pitchFamily="34" charset="0"/>
                <a:ea typeface="Tahoma" panose="020B0604030504040204" pitchFamily="34" charset="0"/>
                <a:cs typeface="Arial-Rounded" panose="020B0500000000000000" pitchFamily="34" charset="0"/>
                <a:sym typeface="+mn-ea"/>
              </a:rPr>
              <a:t>chuyện</a:t>
            </a:r>
            <a:r>
              <a:rPr kumimoji="0" lang="en-US" sz="3600" b="0" i="0" u="none" strike="noStrike" kern="1200" cap="none" spc="0" normalizeH="0" baseline="0" noProof="0" dirty="0">
                <a:ln>
                  <a:noFill/>
                </a:ln>
                <a:solidFill>
                  <a:srgbClr val="002060"/>
                </a:solidFill>
                <a:effectLst/>
                <a:uLnTx/>
                <a:uFillTx/>
                <a:latin typeface="Arial-Rounded" panose="020B0500000000000000" pitchFamily="34" charset="0"/>
                <a:ea typeface="Tahoma" panose="020B0604030504040204" pitchFamily="34" charset="0"/>
                <a:cs typeface="Arial-Rounded" panose="020B0500000000000000" pitchFamily="34" charset="0"/>
                <a:sym typeface="+mn-ea"/>
              </a:rPr>
              <a:t> </a:t>
            </a:r>
            <a:r>
              <a:rPr kumimoji="0" lang="en-US" sz="3600" b="0" i="0" u="none" strike="noStrike" kern="1200" cap="none" spc="0" normalizeH="0" baseline="0" noProof="0" dirty="0" err="1">
                <a:ln>
                  <a:noFill/>
                </a:ln>
                <a:solidFill>
                  <a:srgbClr val="002060"/>
                </a:solidFill>
                <a:effectLst/>
                <a:uLnTx/>
                <a:uFillTx/>
                <a:latin typeface="Arial-Rounded" panose="020B0500000000000000" pitchFamily="34" charset="0"/>
                <a:ea typeface="Tahoma" panose="020B0604030504040204" pitchFamily="34" charset="0"/>
                <a:cs typeface="Arial-Rounded" panose="020B0500000000000000" pitchFamily="34" charset="0"/>
                <a:sym typeface="+mn-ea"/>
              </a:rPr>
              <a:t>kết</a:t>
            </a:r>
            <a:r>
              <a:rPr kumimoji="0" lang="en-US" sz="3600" b="0" i="0" u="none" strike="noStrike" kern="1200" cap="none" spc="0" normalizeH="0" baseline="0" noProof="0" dirty="0">
                <a:ln>
                  <a:noFill/>
                </a:ln>
                <a:solidFill>
                  <a:srgbClr val="002060"/>
                </a:solidFill>
                <a:effectLst/>
                <a:uLnTx/>
                <a:uFillTx/>
                <a:latin typeface="Arial-Rounded" panose="020B0500000000000000" pitchFamily="34" charset="0"/>
                <a:ea typeface="Tahoma" panose="020B0604030504040204" pitchFamily="34" charset="0"/>
                <a:cs typeface="Arial-Rounded" panose="020B0500000000000000" pitchFamily="34" charset="0"/>
                <a:sym typeface="+mn-ea"/>
              </a:rPr>
              <a:t> </a:t>
            </a:r>
            <a:r>
              <a:rPr kumimoji="0" lang="en-US" sz="3600" b="0" i="0" u="none" strike="noStrike" kern="1200" cap="none" spc="0" normalizeH="0" baseline="0" noProof="0" dirty="0" err="1">
                <a:ln>
                  <a:noFill/>
                </a:ln>
                <a:solidFill>
                  <a:srgbClr val="002060"/>
                </a:solidFill>
                <a:effectLst/>
                <a:uLnTx/>
                <a:uFillTx/>
                <a:latin typeface="Arial-Rounded" panose="020B0500000000000000" pitchFamily="34" charset="0"/>
                <a:ea typeface="Tahoma" panose="020B0604030504040204" pitchFamily="34" charset="0"/>
                <a:cs typeface="Arial-Rounded" panose="020B0500000000000000" pitchFamily="34" charset="0"/>
                <a:sym typeface="+mn-ea"/>
              </a:rPr>
              <a:t>thúc</a:t>
            </a:r>
            <a:r>
              <a:rPr kumimoji="0" lang="en-US" sz="3600" b="0" i="0" u="none" strike="noStrike" kern="1200" cap="none" spc="0" normalizeH="0" baseline="0" noProof="0" dirty="0">
                <a:ln>
                  <a:noFill/>
                </a:ln>
                <a:solidFill>
                  <a:srgbClr val="002060"/>
                </a:solidFill>
                <a:effectLst/>
                <a:uLnTx/>
                <a:uFillTx/>
                <a:latin typeface="Arial-Rounded" panose="020B0500000000000000" pitchFamily="34" charset="0"/>
                <a:ea typeface="Tahoma" panose="020B0604030504040204" pitchFamily="34" charset="0"/>
                <a:cs typeface="Arial-Rounded" panose="020B0500000000000000" pitchFamily="34" charset="0"/>
                <a:sym typeface="+mn-ea"/>
              </a:rPr>
              <a:t> </a:t>
            </a:r>
            <a:r>
              <a:rPr kumimoji="0" lang="en-US" sz="3600" b="0" i="0" u="none" strike="noStrike" kern="1200" cap="none" spc="0" normalizeH="0" baseline="0" noProof="0" dirty="0" err="1">
                <a:ln>
                  <a:noFill/>
                </a:ln>
                <a:solidFill>
                  <a:srgbClr val="002060"/>
                </a:solidFill>
                <a:effectLst/>
                <a:uLnTx/>
                <a:uFillTx/>
                <a:latin typeface="Arial-Rounded" panose="020B0500000000000000" pitchFamily="34" charset="0"/>
                <a:ea typeface="Tahoma" panose="020B0604030504040204" pitchFamily="34" charset="0"/>
                <a:cs typeface="Arial-Rounded" panose="020B0500000000000000" pitchFamily="34" charset="0"/>
                <a:sym typeface="+mn-ea"/>
              </a:rPr>
              <a:t>như</a:t>
            </a:r>
            <a:r>
              <a:rPr kumimoji="0" lang="en-US" sz="3600" b="0" i="0" u="none" strike="noStrike" kern="1200" cap="none" spc="0" normalizeH="0" baseline="0" noProof="0" dirty="0">
                <a:ln>
                  <a:noFill/>
                </a:ln>
                <a:solidFill>
                  <a:srgbClr val="002060"/>
                </a:solidFill>
                <a:effectLst/>
                <a:uLnTx/>
                <a:uFillTx/>
                <a:latin typeface="Arial-Rounded" panose="020B0500000000000000" pitchFamily="34" charset="0"/>
                <a:ea typeface="Tahoma" panose="020B0604030504040204" pitchFamily="34" charset="0"/>
                <a:cs typeface="Arial-Rounded" panose="020B0500000000000000" pitchFamily="34" charset="0"/>
                <a:sym typeface="+mn-ea"/>
              </a:rPr>
              <a:t> </a:t>
            </a:r>
            <a:r>
              <a:rPr kumimoji="0" lang="en-US" sz="3600" b="0" i="0" u="none" strike="noStrike" kern="1200" cap="none" spc="0" normalizeH="0" baseline="0" noProof="0" dirty="0" err="1">
                <a:ln>
                  <a:noFill/>
                </a:ln>
                <a:solidFill>
                  <a:srgbClr val="002060"/>
                </a:solidFill>
                <a:effectLst/>
                <a:uLnTx/>
                <a:uFillTx/>
                <a:latin typeface="Arial-Rounded" panose="020B0500000000000000" pitchFamily="34" charset="0"/>
                <a:ea typeface="Tahoma" panose="020B0604030504040204" pitchFamily="34" charset="0"/>
                <a:cs typeface="Arial-Rounded" panose="020B0500000000000000" pitchFamily="34" charset="0"/>
                <a:sym typeface="+mn-ea"/>
              </a:rPr>
              <a:t>thế</a:t>
            </a:r>
            <a:r>
              <a:rPr kumimoji="0" lang="en-US" sz="3600" b="0" i="0" u="none" strike="noStrike" kern="1200" cap="none" spc="0" normalizeH="0" baseline="0" noProof="0" dirty="0">
                <a:ln>
                  <a:noFill/>
                </a:ln>
                <a:solidFill>
                  <a:srgbClr val="002060"/>
                </a:solidFill>
                <a:effectLst/>
                <a:uLnTx/>
                <a:uFillTx/>
                <a:latin typeface="Arial-Rounded" panose="020B0500000000000000" pitchFamily="34" charset="0"/>
                <a:ea typeface="Tahoma" panose="020B0604030504040204" pitchFamily="34" charset="0"/>
                <a:cs typeface="Arial-Rounded" panose="020B0500000000000000" pitchFamily="34" charset="0"/>
                <a:sym typeface="+mn-ea"/>
              </a:rPr>
              <a:t> </a:t>
            </a:r>
            <a:r>
              <a:rPr kumimoji="0" lang="en-US" sz="3600" b="0" i="0" u="none" strike="noStrike" kern="1200" cap="none" spc="0" normalizeH="0" baseline="0" noProof="0" dirty="0" err="1">
                <a:ln>
                  <a:noFill/>
                </a:ln>
                <a:solidFill>
                  <a:srgbClr val="002060"/>
                </a:solidFill>
                <a:effectLst/>
                <a:uLnTx/>
                <a:uFillTx/>
                <a:latin typeface="Arial-Rounded" panose="020B0500000000000000" pitchFamily="34" charset="0"/>
                <a:ea typeface="Tahoma" panose="020B0604030504040204" pitchFamily="34" charset="0"/>
                <a:cs typeface="Arial-Rounded" panose="020B0500000000000000" pitchFamily="34" charset="0"/>
                <a:sym typeface="+mn-ea"/>
              </a:rPr>
              <a:t>nào</a:t>
            </a:r>
            <a:r>
              <a:rPr kumimoji="0" lang="en-US" sz="3600" b="0" i="0" u="none" strike="noStrike" kern="1200" cap="none" spc="0" normalizeH="0" baseline="0" noProof="0" dirty="0">
                <a:ln>
                  <a:noFill/>
                </a:ln>
                <a:solidFill>
                  <a:srgbClr val="002060"/>
                </a:solidFill>
                <a:effectLst/>
                <a:uLnTx/>
                <a:uFillTx/>
                <a:latin typeface="Arial-Rounded" panose="020B0500000000000000" pitchFamily="34" charset="0"/>
                <a:ea typeface="Tahoma" panose="020B0604030504040204" pitchFamily="34" charset="0"/>
                <a:cs typeface="Arial-Rounded" panose="020B0500000000000000" pitchFamily="34" charset="0"/>
                <a:sym typeface="+mn-ea"/>
              </a:rPr>
              <a:t>?</a:t>
            </a:r>
          </a:p>
        </p:txBody>
      </p:sp>
      <p:sp>
        <p:nvSpPr>
          <p:cNvPr id="28" name="Rectangle: Folded Corner 27"/>
          <p:cNvSpPr/>
          <p:nvPr/>
        </p:nvSpPr>
        <p:spPr>
          <a:xfrm>
            <a:off x="508000" y="2131695"/>
            <a:ext cx="11110595" cy="1923415"/>
          </a:xfrm>
          <a:prstGeom prst="foldedCorner">
            <a:avLst>
              <a:gd name="adj" fmla="val 16667"/>
            </a:avLst>
          </a:prstGeom>
          <a:solidFill>
            <a:schemeClr val="bg1">
              <a:alpha val="90195"/>
            </a:schemeClr>
          </a:solidFill>
          <a:ln w="12700">
            <a:noFill/>
          </a:ln>
        </p:spPr>
        <p:txBody>
          <a:bodyPr lIns="91440" tIns="45720" rIns="91440" bIns="45720" anchor="ctr" anchorCtr="0"/>
          <a:lstStyle/>
          <a:p>
            <a:pPr marL="571500" marR="0" lvl="0" indent="-571500" algn="ctr" defTabSz="685800" rtl="0" eaLnBrk="1" fontAlgn="auto" latinLnBrk="0" hangingPunct="1">
              <a:lnSpc>
                <a:spcPct val="100000"/>
              </a:lnSpc>
              <a:spcBef>
                <a:spcPts val="0"/>
              </a:spcBef>
              <a:spcAft>
                <a:spcPts val="0"/>
              </a:spcAft>
              <a:buClrTx/>
              <a:buSzTx/>
              <a:buFontTx/>
              <a:buChar char="-"/>
              <a:tabLst/>
              <a:defRPr/>
            </a:pPr>
            <a:r>
              <a:rPr kumimoji="0" lang="en-US" altLang="vi-VN" sz="3200" b="0" i="0" u="none" strike="noStrike" kern="1200" cap="none" spc="0" normalizeH="0" baseline="0" noProof="0" dirty="0" err="1">
                <a:ln>
                  <a:noFill/>
                </a:ln>
                <a:solidFill>
                  <a:srgbClr val="002060"/>
                </a:solidFill>
                <a:effectLst/>
                <a:uLnTx/>
                <a:uFillTx/>
                <a:latin typeface="Arial-Rounded" panose="020B0500000000000000" pitchFamily="34" charset="0"/>
                <a:ea typeface="Tahoma" panose="020B0604030504040204" pitchFamily="34" charset="0"/>
                <a:cs typeface="Arial-Rounded" panose="020B0500000000000000" pitchFamily="34" charset="0"/>
              </a:rPr>
              <a:t>Họa</a:t>
            </a:r>
            <a:r>
              <a:rPr kumimoji="0" lang="en-US" altLang="vi-VN" sz="3200" b="0" i="0" u="none" strike="noStrike" kern="1200" cap="none" spc="0" normalizeH="0" baseline="0" noProof="0" dirty="0">
                <a:ln>
                  <a:noFill/>
                </a:ln>
                <a:solidFill>
                  <a:srgbClr val="002060"/>
                </a:solidFill>
                <a:effectLst/>
                <a:uLnTx/>
                <a:uFillTx/>
                <a:latin typeface="Arial-Rounded" panose="020B0500000000000000" pitchFamily="34" charset="0"/>
                <a:ea typeface="Tahoma" panose="020B0604030504040204" pitchFamily="34" charset="0"/>
                <a:cs typeface="Arial-Rounded" panose="020B0500000000000000" pitchFamily="34" charset="0"/>
              </a:rPr>
              <a:t> mi </a:t>
            </a:r>
            <a:r>
              <a:rPr kumimoji="0" lang="en-US" altLang="vi-VN" sz="3200" b="0" i="0" u="none" strike="noStrike" kern="1200" cap="none" spc="0" normalizeH="0" baseline="0" noProof="0" dirty="0" err="1">
                <a:ln>
                  <a:noFill/>
                </a:ln>
                <a:solidFill>
                  <a:srgbClr val="002060"/>
                </a:solidFill>
                <a:effectLst/>
                <a:uLnTx/>
                <a:uFillTx/>
                <a:latin typeface="Arial-Rounded" panose="020B0500000000000000" pitchFamily="34" charset="0"/>
                <a:ea typeface="Tahoma" panose="020B0604030504040204" pitchFamily="34" charset="0"/>
                <a:cs typeface="Arial-Rounded" panose="020B0500000000000000" pitchFamily="34" charset="0"/>
              </a:rPr>
              <a:t>và</a:t>
            </a:r>
            <a:r>
              <a:rPr kumimoji="0" lang="en-US" altLang="vi-VN" sz="3200" b="0" i="0" u="none" strike="noStrike" kern="1200" cap="none" spc="0" normalizeH="0" baseline="0" noProof="0" dirty="0">
                <a:ln>
                  <a:noFill/>
                </a:ln>
                <a:solidFill>
                  <a:srgbClr val="002060"/>
                </a:solidFill>
                <a:effectLst/>
                <a:uLnTx/>
                <a:uFillTx/>
                <a:latin typeface="Arial-Rounded" panose="020B0500000000000000" pitchFamily="34" charset="0"/>
                <a:ea typeface="Tahoma" panose="020B0604030504040204" pitchFamily="34" charset="0"/>
                <a:cs typeface="Arial-Rounded" panose="020B0500000000000000" pitchFamily="34" charset="0"/>
              </a:rPr>
              <a:t> </a:t>
            </a:r>
            <a:r>
              <a:rPr kumimoji="0" lang="en-US" altLang="vi-VN" sz="3200" b="0" i="0" u="none" strike="noStrike" kern="1200" cap="none" spc="0" normalizeH="0" baseline="0" noProof="0" dirty="0" err="1">
                <a:ln>
                  <a:noFill/>
                </a:ln>
                <a:solidFill>
                  <a:srgbClr val="002060"/>
                </a:solidFill>
                <a:effectLst/>
                <a:uLnTx/>
                <a:uFillTx/>
                <a:latin typeface="Arial-Rounded" panose="020B0500000000000000" pitchFamily="34" charset="0"/>
                <a:ea typeface="Tahoma" panose="020B0604030504040204" pitchFamily="34" charset="0"/>
                <a:cs typeface="Arial-Rounded" panose="020B0500000000000000" pitchFamily="34" charset="0"/>
              </a:rPr>
              <a:t>vẹt</a:t>
            </a:r>
            <a:r>
              <a:rPr kumimoji="0" lang="en-US" altLang="vi-VN" sz="3200" b="0" i="0" u="none" strike="noStrike" kern="1200" cap="none" spc="0" normalizeH="0" baseline="0" noProof="0" dirty="0">
                <a:ln>
                  <a:noFill/>
                </a:ln>
                <a:solidFill>
                  <a:srgbClr val="002060"/>
                </a:solidFill>
                <a:effectLst/>
                <a:uLnTx/>
                <a:uFillTx/>
                <a:latin typeface="Arial-Rounded" panose="020B0500000000000000" pitchFamily="34" charset="0"/>
                <a:ea typeface="Tahoma" panose="020B0604030504040204" pitchFamily="34" charset="0"/>
                <a:cs typeface="Arial-Rounded" panose="020B0500000000000000" pitchFamily="34" charset="0"/>
              </a:rPr>
              <a:t> </a:t>
            </a:r>
            <a:r>
              <a:rPr kumimoji="0" lang="en-US" altLang="vi-VN" sz="3200" b="0" i="0" u="none" strike="noStrike" kern="1200" cap="none" spc="0" normalizeH="0" baseline="0" noProof="0" dirty="0" err="1">
                <a:ln>
                  <a:noFill/>
                </a:ln>
                <a:solidFill>
                  <a:srgbClr val="002060"/>
                </a:solidFill>
                <a:effectLst/>
                <a:uLnTx/>
                <a:uFillTx/>
                <a:latin typeface="Arial-Rounded" panose="020B0500000000000000" pitchFamily="34" charset="0"/>
                <a:ea typeface="Tahoma" panose="020B0604030504040204" pitchFamily="34" charset="0"/>
                <a:cs typeface="Arial-Rounded" panose="020B0500000000000000" pitchFamily="34" charset="0"/>
              </a:rPr>
              <a:t>nhờ</a:t>
            </a:r>
            <a:r>
              <a:rPr kumimoji="0" lang="en-US" altLang="vi-VN" sz="3200" b="0" i="0" u="none" strike="noStrike" kern="1200" cap="none" spc="0" normalizeH="0" baseline="0" noProof="0" dirty="0">
                <a:ln>
                  <a:noFill/>
                </a:ln>
                <a:solidFill>
                  <a:srgbClr val="002060"/>
                </a:solidFill>
                <a:effectLst/>
                <a:uLnTx/>
                <a:uFillTx/>
                <a:latin typeface="Arial-Rounded" panose="020B0500000000000000" pitchFamily="34" charset="0"/>
                <a:ea typeface="Tahoma" panose="020B0604030504040204" pitchFamily="34" charset="0"/>
                <a:cs typeface="Arial-Rounded" panose="020B0500000000000000" pitchFamily="34" charset="0"/>
              </a:rPr>
              <a:t> </a:t>
            </a:r>
            <a:r>
              <a:rPr kumimoji="0" lang="en-US" altLang="vi-VN" sz="3200" b="0" i="0" u="none" strike="noStrike" kern="1200" cap="none" spc="0" normalizeH="0" baseline="0" noProof="0" dirty="0" err="1">
                <a:ln>
                  <a:noFill/>
                </a:ln>
                <a:solidFill>
                  <a:srgbClr val="002060"/>
                </a:solidFill>
                <a:effectLst/>
                <a:uLnTx/>
                <a:uFillTx/>
                <a:latin typeface="Arial-Rounded" panose="020B0500000000000000" pitchFamily="34" charset="0"/>
                <a:ea typeface="Tahoma" panose="020B0604030504040204" pitchFamily="34" charset="0"/>
                <a:cs typeface="Arial-Rounded" panose="020B0500000000000000" pitchFamily="34" charset="0"/>
              </a:rPr>
              <a:t>chăm</a:t>
            </a:r>
            <a:r>
              <a:rPr kumimoji="0" lang="en-US" altLang="vi-VN" sz="3200" b="0" i="0" u="none" strike="noStrike" kern="1200" cap="none" spc="0" normalizeH="0" baseline="0" noProof="0" dirty="0">
                <a:ln>
                  <a:noFill/>
                </a:ln>
                <a:solidFill>
                  <a:srgbClr val="002060"/>
                </a:solidFill>
                <a:effectLst/>
                <a:uLnTx/>
                <a:uFillTx/>
                <a:latin typeface="Arial-Rounded" panose="020B0500000000000000" pitchFamily="34" charset="0"/>
                <a:ea typeface="Tahoma" panose="020B0604030504040204" pitchFamily="34" charset="0"/>
                <a:cs typeface="Arial-Rounded" panose="020B0500000000000000" pitchFamily="34" charset="0"/>
              </a:rPr>
              <a:t> </a:t>
            </a:r>
            <a:r>
              <a:rPr kumimoji="0" lang="en-US" altLang="vi-VN" sz="3200" b="0" i="0" u="none" strike="noStrike" kern="1200" cap="none" spc="0" normalizeH="0" baseline="0" noProof="0" dirty="0" err="1">
                <a:ln>
                  <a:noFill/>
                </a:ln>
                <a:solidFill>
                  <a:srgbClr val="002060"/>
                </a:solidFill>
                <a:effectLst/>
                <a:uLnTx/>
                <a:uFillTx/>
                <a:latin typeface="Arial-Rounded" panose="020B0500000000000000" pitchFamily="34" charset="0"/>
                <a:ea typeface="Tahoma" panose="020B0604030504040204" pitchFamily="34" charset="0"/>
                <a:cs typeface="Arial-Rounded" panose="020B0500000000000000" pitchFamily="34" charset="0"/>
              </a:rPr>
              <a:t>chỉ</a:t>
            </a:r>
            <a:r>
              <a:rPr kumimoji="0" lang="en-US" altLang="vi-VN" sz="3200" b="0" i="0" u="none" strike="noStrike" kern="1200" cap="none" spc="0" normalizeH="0" baseline="0" noProof="0" dirty="0">
                <a:ln>
                  <a:noFill/>
                </a:ln>
                <a:solidFill>
                  <a:srgbClr val="002060"/>
                </a:solidFill>
                <a:effectLst/>
                <a:uLnTx/>
                <a:uFillTx/>
                <a:latin typeface="Arial-Rounded" panose="020B0500000000000000" pitchFamily="34" charset="0"/>
                <a:ea typeface="Tahoma" panose="020B0604030504040204" pitchFamily="34" charset="0"/>
                <a:cs typeface="Arial-Rounded" panose="020B0500000000000000" pitchFamily="34" charset="0"/>
              </a:rPr>
              <a:t> </a:t>
            </a:r>
            <a:r>
              <a:rPr kumimoji="0" lang="en-US" altLang="vi-VN" sz="3200" b="0" i="0" u="none" strike="noStrike" kern="1200" cap="none" spc="0" normalizeH="0" baseline="0" noProof="0" dirty="0" err="1">
                <a:ln>
                  <a:noFill/>
                </a:ln>
                <a:solidFill>
                  <a:srgbClr val="002060"/>
                </a:solidFill>
                <a:effectLst/>
                <a:uLnTx/>
                <a:uFillTx/>
                <a:latin typeface="Arial-Rounded" panose="020B0500000000000000" pitchFamily="34" charset="0"/>
                <a:ea typeface="Tahoma" panose="020B0604030504040204" pitchFamily="34" charset="0"/>
                <a:cs typeface="Arial-Rounded" panose="020B0500000000000000" pitchFamily="34" charset="0"/>
              </a:rPr>
              <a:t>học</a:t>
            </a:r>
            <a:r>
              <a:rPr kumimoji="0" lang="en-US" altLang="vi-VN" sz="3200" b="0" i="0" u="none" strike="noStrike" kern="1200" cap="none" spc="0" normalizeH="0" baseline="0" noProof="0" dirty="0">
                <a:ln>
                  <a:noFill/>
                </a:ln>
                <a:solidFill>
                  <a:srgbClr val="002060"/>
                </a:solidFill>
                <a:effectLst/>
                <a:uLnTx/>
                <a:uFillTx/>
                <a:latin typeface="Arial-Rounded" panose="020B0500000000000000" pitchFamily="34" charset="0"/>
                <a:ea typeface="Tahoma" panose="020B0604030504040204" pitchFamily="34" charset="0"/>
                <a:cs typeface="Arial-Rounded" panose="020B0500000000000000" pitchFamily="34" charset="0"/>
              </a:rPr>
              <a:t> </a:t>
            </a:r>
            <a:r>
              <a:rPr kumimoji="0" lang="en-US" altLang="vi-VN" sz="3200" b="0" i="0" u="none" strike="noStrike" kern="1200" cap="none" spc="0" normalizeH="0" baseline="0" noProof="0" dirty="0" err="1">
                <a:ln>
                  <a:noFill/>
                </a:ln>
                <a:solidFill>
                  <a:srgbClr val="002060"/>
                </a:solidFill>
                <a:effectLst/>
                <a:uLnTx/>
                <a:uFillTx/>
                <a:latin typeface="Arial-Rounded" panose="020B0500000000000000" pitchFamily="34" charset="0"/>
                <a:ea typeface="Tahoma" panose="020B0604030504040204" pitchFamily="34" charset="0"/>
                <a:cs typeface="Arial-Rounded" panose="020B0500000000000000" pitchFamily="34" charset="0"/>
              </a:rPr>
              <a:t>tập</a:t>
            </a:r>
            <a:r>
              <a:rPr kumimoji="0" lang="en-US" altLang="vi-VN" sz="3200" b="0" i="0" u="none" strike="noStrike" kern="1200" cap="none" spc="0" normalizeH="0" baseline="0" noProof="0" dirty="0">
                <a:ln>
                  <a:noFill/>
                </a:ln>
                <a:solidFill>
                  <a:srgbClr val="002060"/>
                </a:solidFill>
                <a:effectLst/>
                <a:uLnTx/>
                <a:uFillTx/>
                <a:latin typeface="Arial-Rounded" panose="020B0500000000000000" pitchFamily="34" charset="0"/>
                <a:ea typeface="Tahoma" panose="020B0604030504040204" pitchFamily="34" charset="0"/>
                <a:cs typeface="Arial-Rounded" panose="020B0500000000000000" pitchFamily="34" charset="0"/>
              </a:rPr>
              <a:t> </a:t>
            </a:r>
            <a:r>
              <a:rPr kumimoji="0" lang="en-US" altLang="vi-VN" sz="3200" b="0" i="0" u="none" strike="noStrike" kern="1200" cap="none" spc="0" normalizeH="0" baseline="0" noProof="0" dirty="0" err="1">
                <a:ln>
                  <a:noFill/>
                </a:ln>
                <a:solidFill>
                  <a:srgbClr val="002060"/>
                </a:solidFill>
                <a:effectLst/>
                <a:uLnTx/>
                <a:uFillTx/>
                <a:latin typeface="Arial-Rounded" panose="020B0500000000000000" pitchFamily="34" charset="0"/>
                <a:ea typeface="Tahoma" panose="020B0604030504040204" pitchFamily="34" charset="0"/>
                <a:cs typeface="Arial-Rounded" panose="020B0500000000000000" pitchFamily="34" charset="0"/>
              </a:rPr>
              <a:t>nên</a:t>
            </a:r>
            <a:r>
              <a:rPr kumimoji="0" lang="en-US" altLang="vi-VN" sz="3200" b="0" i="0" u="none" strike="noStrike" kern="1200" cap="none" spc="0" normalizeH="0" baseline="0" noProof="0" dirty="0">
                <a:ln>
                  <a:noFill/>
                </a:ln>
                <a:solidFill>
                  <a:srgbClr val="002060"/>
                </a:solidFill>
                <a:effectLst/>
                <a:uLnTx/>
                <a:uFillTx/>
                <a:latin typeface="Arial-Rounded" panose="020B0500000000000000" pitchFamily="34" charset="0"/>
                <a:ea typeface="Tahoma" panose="020B0604030504040204" pitchFamily="34" charset="0"/>
                <a:cs typeface="Arial-Rounded" panose="020B0500000000000000" pitchFamily="34" charset="0"/>
              </a:rPr>
              <a:t> </a:t>
            </a:r>
            <a:r>
              <a:rPr kumimoji="0" lang="en-US" altLang="vi-VN" sz="3200" b="0" i="0" u="none" strike="noStrike" kern="1200" cap="none" spc="0" normalizeH="0" baseline="0" noProof="0" dirty="0" err="1">
                <a:ln>
                  <a:noFill/>
                </a:ln>
                <a:solidFill>
                  <a:srgbClr val="002060"/>
                </a:solidFill>
                <a:effectLst/>
                <a:uLnTx/>
                <a:uFillTx/>
                <a:latin typeface="Arial-Rounded" panose="020B0500000000000000" pitchFamily="34" charset="0"/>
                <a:ea typeface="Tahoma" panose="020B0604030504040204" pitchFamily="34" charset="0"/>
                <a:cs typeface="Arial-Rounded" panose="020B0500000000000000" pitchFamily="34" charset="0"/>
              </a:rPr>
              <a:t>hát</a:t>
            </a:r>
            <a:r>
              <a:rPr kumimoji="0" lang="en-US" altLang="vi-VN" sz="3200" b="0" i="0" u="none" strike="noStrike" kern="1200" cap="none" spc="0" normalizeH="0" baseline="0" noProof="0" dirty="0">
                <a:ln>
                  <a:noFill/>
                </a:ln>
                <a:solidFill>
                  <a:srgbClr val="002060"/>
                </a:solidFill>
                <a:effectLst/>
                <a:uLnTx/>
                <a:uFillTx/>
                <a:latin typeface="Arial-Rounded" panose="020B0500000000000000" pitchFamily="34" charset="0"/>
                <a:ea typeface="Tahoma" panose="020B0604030504040204" pitchFamily="34" charset="0"/>
                <a:cs typeface="Arial-Rounded" panose="020B0500000000000000" pitchFamily="34" charset="0"/>
              </a:rPr>
              <a:t> </a:t>
            </a:r>
            <a:r>
              <a:rPr kumimoji="0" lang="en-US" altLang="vi-VN" sz="3200" b="0" i="0" u="none" strike="noStrike" kern="1200" cap="none" spc="0" normalizeH="0" baseline="0" noProof="0" dirty="0" err="1">
                <a:ln>
                  <a:noFill/>
                </a:ln>
                <a:solidFill>
                  <a:srgbClr val="002060"/>
                </a:solidFill>
                <a:effectLst/>
                <a:uLnTx/>
                <a:uFillTx/>
                <a:latin typeface="Arial-Rounded" panose="020B0500000000000000" pitchFamily="34" charset="0"/>
                <a:ea typeface="Tahoma" panose="020B0604030504040204" pitchFamily="34" charset="0"/>
                <a:cs typeface="Arial-Rounded" panose="020B0500000000000000" pitchFamily="34" charset="0"/>
              </a:rPr>
              <a:t>được</a:t>
            </a:r>
            <a:r>
              <a:rPr kumimoji="0" lang="en-US" altLang="vi-VN" sz="3200" b="0" i="0" u="none" strike="noStrike" kern="1200" cap="none" spc="0" normalizeH="0" baseline="0" noProof="0" dirty="0">
                <a:ln>
                  <a:noFill/>
                </a:ln>
                <a:solidFill>
                  <a:srgbClr val="002060"/>
                </a:solidFill>
                <a:effectLst/>
                <a:uLnTx/>
                <a:uFillTx/>
                <a:latin typeface="Arial-Rounded" panose="020B0500000000000000" pitchFamily="34" charset="0"/>
                <a:ea typeface="Tahoma" panose="020B0604030504040204" pitchFamily="34" charset="0"/>
                <a:cs typeface="Arial-Rounded" panose="020B0500000000000000" pitchFamily="34" charset="0"/>
              </a:rPr>
              <a:t> </a:t>
            </a:r>
            <a:r>
              <a:rPr kumimoji="0" lang="en-US" altLang="vi-VN" sz="3200" b="0" i="0" u="none" strike="noStrike" kern="1200" cap="none" spc="0" normalizeH="0" baseline="0" noProof="0" dirty="0" err="1">
                <a:ln>
                  <a:noFill/>
                </a:ln>
                <a:solidFill>
                  <a:srgbClr val="002060"/>
                </a:solidFill>
                <a:effectLst/>
                <a:uLnTx/>
                <a:uFillTx/>
                <a:latin typeface="Arial-Rounded" panose="020B0500000000000000" pitchFamily="34" charset="0"/>
                <a:ea typeface="Tahoma" panose="020B0604030504040204" pitchFamily="34" charset="0"/>
                <a:cs typeface="Arial-Rounded" panose="020B0500000000000000" pitchFamily="34" charset="0"/>
              </a:rPr>
              <a:t>giọng</a:t>
            </a:r>
            <a:r>
              <a:rPr kumimoji="0" lang="en-US" altLang="vi-VN" sz="3200" b="0" i="0" u="none" strike="noStrike" kern="1200" cap="none" spc="0" normalizeH="0" baseline="0" noProof="0" dirty="0">
                <a:ln>
                  <a:noFill/>
                </a:ln>
                <a:solidFill>
                  <a:srgbClr val="002060"/>
                </a:solidFill>
                <a:effectLst/>
                <a:uLnTx/>
                <a:uFillTx/>
                <a:latin typeface="Arial-Rounded" panose="020B0500000000000000" pitchFamily="34" charset="0"/>
                <a:ea typeface="Tahoma" panose="020B0604030504040204" pitchFamily="34" charset="0"/>
                <a:cs typeface="Arial-Rounded" panose="020B0500000000000000" pitchFamily="34" charset="0"/>
              </a:rPr>
              <a:t> </a:t>
            </a:r>
            <a:r>
              <a:rPr kumimoji="0" lang="en-US" altLang="vi-VN" sz="3200" b="0" i="0" u="none" strike="noStrike" kern="1200" cap="none" spc="0" normalizeH="0" baseline="0" noProof="0" dirty="0" err="1">
                <a:ln>
                  <a:noFill/>
                </a:ln>
                <a:solidFill>
                  <a:srgbClr val="002060"/>
                </a:solidFill>
                <a:effectLst/>
                <a:uLnTx/>
                <a:uFillTx/>
                <a:latin typeface="Arial-Rounded" panose="020B0500000000000000" pitchFamily="34" charset="0"/>
                <a:ea typeface="Tahoma" panose="020B0604030504040204" pitchFamily="34" charset="0"/>
                <a:cs typeface="Arial-Rounded" panose="020B0500000000000000" pitchFamily="34" charset="0"/>
              </a:rPr>
              <a:t>êm</a:t>
            </a:r>
            <a:r>
              <a:rPr kumimoji="0" lang="en-US" altLang="vi-VN" sz="3200" b="0" i="0" u="none" strike="noStrike" kern="1200" cap="none" spc="0" normalizeH="0" baseline="0" noProof="0" dirty="0">
                <a:ln>
                  <a:noFill/>
                </a:ln>
                <a:solidFill>
                  <a:srgbClr val="002060"/>
                </a:solidFill>
                <a:effectLst/>
                <a:uLnTx/>
                <a:uFillTx/>
                <a:latin typeface="Arial-Rounded" panose="020B0500000000000000" pitchFamily="34" charset="0"/>
                <a:ea typeface="Tahoma" panose="020B0604030504040204" pitchFamily="34" charset="0"/>
                <a:cs typeface="Arial-Rounded" panose="020B0500000000000000" pitchFamily="34" charset="0"/>
              </a:rPr>
              <a:t> </a:t>
            </a:r>
            <a:r>
              <a:rPr kumimoji="0" lang="en-US" altLang="vi-VN" sz="3200" b="0" i="0" u="none" strike="noStrike" kern="1200" cap="none" spc="0" normalizeH="0" baseline="0" noProof="0" dirty="0" err="1">
                <a:ln>
                  <a:noFill/>
                </a:ln>
                <a:solidFill>
                  <a:srgbClr val="002060"/>
                </a:solidFill>
                <a:effectLst/>
                <a:uLnTx/>
                <a:uFillTx/>
                <a:latin typeface="Arial-Rounded" panose="020B0500000000000000" pitchFamily="34" charset="0"/>
                <a:ea typeface="Tahoma" panose="020B0604030504040204" pitchFamily="34" charset="0"/>
                <a:cs typeface="Arial-Rounded" panose="020B0500000000000000" pitchFamily="34" charset="0"/>
              </a:rPr>
              <a:t>ái</a:t>
            </a:r>
            <a:r>
              <a:rPr kumimoji="0" lang="en-US" altLang="vi-VN" sz="3200" b="0" i="0" u="none" strike="noStrike" kern="1200" cap="none" spc="0" normalizeH="0" baseline="0" noProof="0" dirty="0">
                <a:ln>
                  <a:noFill/>
                </a:ln>
                <a:solidFill>
                  <a:srgbClr val="002060"/>
                </a:solidFill>
                <a:effectLst/>
                <a:uLnTx/>
                <a:uFillTx/>
                <a:latin typeface="Arial-Rounded" panose="020B0500000000000000" pitchFamily="34" charset="0"/>
                <a:ea typeface="Tahoma" panose="020B0604030504040204" pitchFamily="34" charset="0"/>
                <a:cs typeface="Arial-Rounded" panose="020B0500000000000000" pitchFamily="34" charset="0"/>
              </a:rPr>
              <a:t> </a:t>
            </a:r>
            <a:r>
              <a:rPr kumimoji="0" lang="en-US" altLang="vi-VN" sz="3200" b="0" i="0" u="none" strike="noStrike" kern="1200" cap="none" spc="0" normalizeH="0" baseline="0" noProof="0" dirty="0" err="1">
                <a:ln>
                  <a:noFill/>
                </a:ln>
                <a:solidFill>
                  <a:srgbClr val="002060"/>
                </a:solidFill>
                <a:effectLst/>
                <a:uLnTx/>
                <a:uFillTx/>
                <a:latin typeface="Arial-Rounded" panose="020B0500000000000000" pitchFamily="34" charset="0"/>
                <a:ea typeface="Tahoma" panose="020B0604030504040204" pitchFamily="34" charset="0"/>
                <a:cs typeface="Arial-Rounded" panose="020B0500000000000000" pitchFamily="34" charset="0"/>
              </a:rPr>
              <a:t>còn</a:t>
            </a:r>
            <a:r>
              <a:rPr kumimoji="0" lang="en-US" altLang="vi-VN" sz="3200" b="0" i="0" u="none" strike="noStrike" kern="1200" cap="none" spc="0" normalizeH="0" baseline="0" noProof="0" dirty="0">
                <a:ln>
                  <a:noFill/>
                </a:ln>
                <a:solidFill>
                  <a:srgbClr val="002060"/>
                </a:solidFill>
                <a:effectLst/>
                <a:uLnTx/>
                <a:uFillTx/>
                <a:latin typeface="Arial-Rounded" panose="020B0500000000000000" pitchFamily="34" charset="0"/>
                <a:ea typeface="Tahoma" panose="020B0604030504040204" pitchFamily="34" charset="0"/>
                <a:cs typeface="Arial-Rounded" panose="020B0500000000000000" pitchFamily="34" charset="0"/>
              </a:rPr>
              <a:t> </a:t>
            </a:r>
            <a:r>
              <a:rPr kumimoji="0" lang="en-US" altLang="vi-VN" sz="3200" b="0" i="0" u="none" strike="noStrike" kern="1200" cap="none" spc="0" normalizeH="0" baseline="0" noProof="0" dirty="0" err="1">
                <a:ln>
                  <a:noFill/>
                </a:ln>
                <a:solidFill>
                  <a:srgbClr val="002060"/>
                </a:solidFill>
                <a:effectLst/>
                <a:uLnTx/>
                <a:uFillTx/>
                <a:latin typeface="Arial-Rounded" panose="020B0500000000000000" pitchFamily="34" charset="0"/>
                <a:ea typeface="Tahoma" panose="020B0604030504040204" pitchFamily="34" charset="0"/>
                <a:cs typeface="Arial-Rounded" panose="020B0500000000000000" pitchFamily="34" charset="0"/>
              </a:rPr>
              <a:t>quạ</a:t>
            </a:r>
            <a:r>
              <a:rPr kumimoji="0" lang="en-US" altLang="vi-VN" sz="3200" b="0" i="0" u="none" strike="noStrike" kern="1200" cap="none" spc="0" normalizeH="0" baseline="0" noProof="0" dirty="0">
                <a:ln>
                  <a:noFill/>
                </a:ln>
                <a:solidFill>
                  <a:srgbClr val="002060"/>
                </a:solidFill>
                <a:effectLst/>
                <a:uLnTx/>
                <a:uFillTx/>
                <a:latin typeface="Arial-Rounded" panose="020B0500000000000000" pitchFamily="34" charset="0"/>
                <a:ea typeface="Tahoma" panose="020B0604030504040204" pitchFamily="34" charset="0"/>
                <a:cs typeface="Arial-Rounded" panose="020B0500000000000000" pitchFamily="34" charset="0"/>
              </a:rPr>
              <a:t> </a:t>
            </a:r>
            <a:r>
              <a:rPr kumimoji="0" lang="en-US" altLang="vi-VN" sz="3200" b="0" i="0" u="none" strike="noStrike" kern="1200" cap="none" spc="0" normalizeH="0" baseline="0" noProof="0" dirty="0" err="1">
                <a:ln>
                  <a:noFill/>
                </a:ln>
                <a:solidFill>
                  <a:srgbClr val="002060"/>
                </a:solidFill>
                <a:effectLst/>
                <a:uLnTx/>
                <a:uFillTx/>
                <a:latin typeface="Arial-Rounded" panose="020B0500000000000000" pitchFamily="34" charset="0"/>
                <a:ea typeface="Tahoma" panose="020B0604030504040204" pitchFamily="34" charset="0"/>
                <a:cs typeface="Arial-Rounded" panose="020B0500000000000000" pitchFamily="34" charset="0"/>
              </a:rPr>
              <a:t>chỉ</a:t>
            </a:r>
            <a:r>
              <a:rPr kumimoji="0" lang="en-US" altLang="vi-VN" sz="3200" b="0" i="0" u="none" strike="noStrike" kern="1200" cap="none" spc="0" normalizeH="0" baseline="0" noProof="0" dirty="0">
                <a:ln>
                  <a:noFill/>
                </a:ln>
                <a:solidFill>
                  <a:srgbClr val="002060"/>
                </a:solidFill>
                <a:effectLst/>
                <a:uLnTx/>
                <a:uFillTx/>
                <a:latin typeface="Arial-Rounded" panose="020B0500000000000000" pitchFamily="34" charset="0"/>
                <a:ea typeface="Tahoma" panose="020B0604030504040204" pitchFamily="34" charset="0"/>
                <a:cs typeface="Arial-Rounded" panose="020B0500000000000000" pitchFamily="34" charset="0"/>
              </a:rPr>
              <a:t> </a:t>
            </a:r>
            <a:r>
              <a:rPr kumimoji="0" lang="en-US" altLang="vi-VN" sz="3200" b="0" i="0" u="none" strike="noStrike" kern="1200" cap="none" spc="0" normalizeH="0" baseline="0" noProof="0" dirty="0" err="1">
                <a:ln>
                  <a:noFill/>
                </a:ln>
                <a:solidFill>
                  <a:srgbClr val="002060"/>
                </a:solidFill>
                <a:effectLst/>
                <a:uLnTx/>
                <a:uFillTx/>
                <a:latin typeface="Arial-Rounded" panose="020B0500000000000000" pitchFamily="34" charset="0"/>
                <a:ea typeface="Tahoma" panose="020B0604030504040204" pitchFamily="34" charset="0"/>
                <a:cs typeface="Arial-Rounded" panose="020B0500000000000000" pitchFamily="34" charset="0"/>
              </a:rPr>
              <a:t>phát</a:t>
            </a:r>
            <a:r>
              <a:rPr kumimoji="0" lang="en-US" altLang="vi-VN" sz="3200" b="0" i="0" u="none" strike="noStrike" kern="1200" cap="none" spc="0" normalizeH="0" baseline="0" noProof="0" dirty="0">
                <a:ln>
                  <a:noFill/>
                </a:ln>
                <a:solidFill>
                  <a:srgbClr val="002060"/>
                </a:solidFill>
                <a:effectLst/>
                <a:uLnTx/>
                <a:uFillTx/>
                <a:latin typeface="Arial-Rounded" panose="020B0500000000000000" pitchFamily="34" charset="0"/>
                <a:ea typeface="Tahoma" panose="020B0604030504040204" pitchFamily="34" charset="0"/>
                <a:cs typeface="Arial-Rounded" panose="020B0500000000000000" pitchFamily="34" charset="0"/>
              </a:rPr>
              <a:t> </a:t>
            </a:r>
            <a:r>
              <a:rPr kumimoji="0" lang="en-US" altLang="vi-VN" sz="3200" b="0" i="0" u="none" strike="noStrike" kern="1200" cap="none" spc="0" normalizeH="0" baseline="0" noProof="0" dirty="0" err="1">
                <a:ln>
                  <a:noFill/>
                </a:ln>
                <a:solidFill>
                  <a:srgbClr val="002060"/>
                </a:solidFill>
                <a:effectLst/>
                <a:uLnTx/>
                <a:uFillTx/>
                <a:latin typeface="Arial-Rounded" panose="020B0500000000000000" pitchFamily="34" charset="0"/>
                <a:ea typeface="Tahoma" panose="020B0604030504040204" pitchFamily="34" charset="0"/>
                <a:cs typeface="Arial-Rounded" panose="020B0500000000000000" pitchFamily="34" charset="0"/>
              </a:rPr>
              <a:t>ra</a:t>
            </a:r>
            <a:r>
              <a:rPr kumimoji="0" lang="en-US" altLang="vi-VN" sz="3200" b="0" i="0" u="none" strike="noStrike" kern="1200" cap="none" spc="0" normalizeH="0" baseline="0" noProof="0" dirty="0">
                <a:ln>
                  <a:noFill/>
                </a:ln>
                <a:solidFill>
                  <a:srgbClr val="002060"/>
                </a:solidFill>
                <a:effectLst/>
                <a:uLnTx/>
                <a:uFillTx/>
                <a:latin typeface="Arial-Rounded" panose="020B0500000000000000" pitchFamily="34" charset="0"/>
                <a:ea typeface="Tahoma" panose="020B0604030504040204" pitchFamily="34" charset="0"/>
                <a:cs typeface="Arial-Rounded" panose="020B0500000000000000" pitchFamily="34" charset="0"/>
              </a:rPr>
              <a:t> </a:t>
            </a:r>
            <a:r>
              <a:rPr kumimoji="0" lang="en-US" altLang="vi-VN" sz="3200" b="0" i="0" u="none" strike="noStrike" kern="1200" cap="none" spc="0" normalizeH="0" baseline="0" noProof="0" dirty="0" err="1">
                <a:ln>
                  <a:noFill/>
                </a:ln>
                <a:solidFill>
                  <a:srgbClr val="002060"/>
                </a:solidFill>
                <a:effectLst/>
                <a:uLnTx/>
                <a:uFillTx/>
                <a:latin typeface="Arial-Rounded" panose="020B0500000000000000" pitchFamily="34" charset="0"/>
                <a:ea typeface="Tahoma" panose="020B0604030504040204" pitchFamily="34" charset="0"/>
                <a:cs typeface="Arial-Rounded" panose="020B0500000000000000" pitchFamily="34" charset="0"/>
              </a:rPr>
              <a:t>được</a:t>
            </a:r>
            <a:r>
              <a:rPr kumimoji="0" lang="en-US" altLang="vi-VN" sz="3200" b="0" i="0" u="none" strike="noStrike" kern="1200" cap="none" spc="0" normalizeH="0" baseline="0" noProof="0" dirty="0">
                <a:ln>
                  <a:noFill/>
                </a:ln>
                <a:solidFill>
                  <a:srgbClr val="002060"/>
                </a:solidFill>
                <a:effectLst/>
                <a:uLnTx/>
                <a:uFillTx/>
                <a:latin typeface="Arial-Rounded" panose="020B0500000000000000" pitchFamily="34" charset="0"/>
                <a:ea typeface="Tahoma" panose="020B0604030504040204" pitchFamily="34" charset="0"/>
                <a:cs typeface="Arial-Rounded" panose="020B0500000000000000" pitchFamily="34" charset="0"/>
              </a:rPr>
              <a:t> </a:t>
            </a:r>
            <a:r>
              <a:rPr kumimoji="0" lang="en-US" altLang="vi-VN" sz="3200" b="0" i="0" u="none" strike="noStrike" kern="1200" cap="none" spc="0" normalizeH="0" baseline="0" noProof="0" dirty="0" err="1">
                <a:ln>
                  <a:noFill/>
                </a:ln>
                <a:solidFill>
                  <a:srgbClr val="002060"/>
                </a:solidFill>
                <a:effectLst/>
                <a:uLnTx/>
                <a:uFillTx/>
                <a:latin typeface="Arial-Rounded" panose="020B0500000000000000" pitchFamily="34" charset="0"/>
                <a:ea typeface="Tahoma" panose="020B0604030504040204" pitchFamily="34" charset="0"/>
                <a:cs typeface="Arial-Rounded" panose="020B0500000000000000" pitchFamily="34" charset="0"/>
              </a:rPr>
              <a:t>tiếng</a:t>
            </a:r>
            <a:r>
              <a:rPr kumimoji="0" lang="en-US" altLang="vi-VN" sz="3200" b="0" i="0" u="none" strike="noStrike" kern="1200" cap="none" spc="0" normalizeH="0" baseline="0" noProof="0" dirty="0">
                <a:ln>
                  <a:noFill/>
                </a:ln>
                <a:solidFill>
                  <a:srgbClr val="002060"/>
                </a:solidFill>
                <a:effectLst/>
                <a:uLnTx/>
                <a:uFillTx/>
                <a:latin typeface="Arial-Rounded" panose="020B0500000000000000" pitchFamily="34" charset="0"/>
                <a:ea typeface="Tahoma" panose="020B0604030504040204" pitchFamily="34" charset="0"/>
                <a:cs typeface="Arial-Rounded" panose="020B0500000000000000" pitchFamily="34" charset="0"/>
              </a:rPr>
              <a:t> </a:t>
            </a:r>
            <a:r>
              <a:rPr kumimoji="0" lang="en-US" altLang="vi-VN" sz="3200" b="0" i="0" u="none" strike="noStrike" kern="1200" cap="none" spc="0" normalizeH="0" baseline="0" noProof="0" dirty="0" err="1">
                <a:ln>
                  <a:noFill/>
                </a:ln>
                <a:solidFill>
                  <a:srgbClr val="002060"/>
                </a:solidFill>
                <a:effectLst/>
                <a:uLnTx/>
                <a:uFillTx/>
                <a:latin typeface="Arial-Rounded" panose="020B0500000000000000" pitchFamily="34" charset="0"/>
                <a:ea typeface="Tahoma" panose="020B0604030504040204" pitchFamily="34" charset="0"/>
                <a:cs typeface="Arial-Rounded" panose="020B0500000000000000" pitchFamily="34" charset="0"/>
              </a:rPr>
              <a:t>kêu</a:t>
            </a:r>
            <a:r>
              <a:rPr kumimoji="0" lang="en-US" altLang="vi-VN" sz="3200" b="0" i="0" u="none" strike="noStrike" kern="1200" cap="none" spc="0" normalizeH="0" baseline="0" noProof="0" dirty="0">
                <a:ln>
                  <a:noFill/>
                </a:ln>
                <a:solidFill>
                  <a:srgbClr val="002060"/>
                </a:solidFill>
                <a:effectLst/>
                <a:uLnTx/>
                <a:uFillTx/>
                <a:latin typeface="Arial-Rounded" panose="020B0500000000000000" pitchFamily="34" charset="0"/>
                <a:ea typeface="Tahoma" panose="020B0604030504040204" pitchFamily="34" charset="0"/>
                <a:cs typeface="Arial-Rounded" panose="020B0500000000000000" pitchFamily="34" charset="0"/>
              </a:rPr>
              <a:t> </a:t>
            </a:r>
            <a:r>
              <a:rPr kumimoji="0" lang="en-US" altLang="vi-VN" sz="3200" b="0" i="0" u="none" strike="noStrike" kern="1200" cap="none" spc="0" normalizeH="0" baseline="0" noProof="0" dirty="0" err="1">
                <a:ln>
                  <a:noFill/>
                </a:ln>
                <a:solidFill>
                  <a:srgbClr val="002060"/>
                </a:solidFill>
                <a:effectLst/>
                <a:uLnTx/>
                <a:uFillTx/>
                <a:latin typeface="Arial-Rounded" panose="020B0500000000000000" pitchFamily="34" charset="0"/>
                <a:ea typeface="Tahoma" panose="020B0604030504040204" pitchFamily="34" charset="0"/>
                <a:cs typeface="Arial-Rounded" panose="020B0500000000000000" pitchFamily="34" charset="0"/>
              </a:rPr>
              <a:t>buồn</a:t>
            </a:r>
            <a:r>
              <a:rPr kumimoji="0" lang="en-US" altLang="vi-VN" sz="3200" b="0" i="0" u="none" strike="noStrike" kern="1200" cap="none" spc="0" normalizeH="0" baseline="0" noProof="0" dirty="0">
                <a:ln>
                  <a:noFill/>
                </a:ln>
                <a:solidFill>
                  <a:srgbClr val="002060"/>
                </a:solidFill>
                <a:effectLst/>
                <a:uLnTx/>
                <a:uFillTx/>
                <a:latin typeface="Arial-Rounded" panose="020B0500000000000000" pitchFamily="34" charset="0"/>
                <a:ea typeface="Tahoma" panose="020B0604030504040204" pitchFamily="34" charset="0"/>
                <a:cs typeface="Arial-Rounded" panose="020B0500000000000000" pitchFamily="34" charset="0"/>
              </a:rPr>
              <a:t> </a:t>
            </a:r>
            <a:r>
              <a:rPr kumimoji="0" lang="en-US" altLang="vi-VN" sz="3200" b="0" i="0" u="none" strike="noStrike" kern="1200" cap="none" spc="0" normalizeH="0" baseline="0" noProof="0" dirty="0" err="1">
                <a:ln>
                  <a:noFill/>
                </a:ln>
                <a:solidFill>
                  <a:srgbClr val="002060"/>
                </a:solidFill>
                <a:effectLst/>
                <a:uLnTx/>
                <a:uFillTx/>
                <a:latin typeface="Arial-Rounded" panose="020B0500000000000000" pitchFamily="34" charset="0"/>
                <a:ea typeface="Tahoma" panose="020B0604030504040204" pitchFamily="34" charset="0"/>
                <a:cs typeface="Arial-Rounded" panose="020B0500000000000000" pitchFamily="34" charset="0"/>
              </a:rPr>
              <a:t>bã</a:t>
            </a:r>
            <a:r>
              <a:rPr kumimoji="0" lang="en-US" altLang="vi-VN" sz="3200" b="0" i="0" u="none" strike="noStrike" kern="1200" cap="none" spc="0" normalizeH="0" baseline="0" noProof="0" dirty="0">
                <a:ln>
                  <a:noFill/>
                </a:ln>
                <a:solidFill>
                  <a:srgbClr val="002060"/>
                </a:solidFill>
                <a:effectLst/>
                <a:uLnTx/>
                <a:uFillTx/>
                <a:latin typeface="Arial-Rounded" panose="020B0500000000000000" pitchFamily="34" charset="0"/>
                <a:ea typeface="Tahoma" panose="020B0604030504040204" pitchFamily="34" charset="0"/>
                <a:cs typeface="Arial-Rounded" panose="020B0500000000000000" pitchFamily="34" charset="0"/>
              </a:rPr>
              <a:t>: </a:t>
            </a:r>
            <a:r>
              <a:rPr kumimoji="0" lang="en-US" altLang="vi-VN" sz="3200" b="0" i="0" u="none" strike="noStrike" kern="1200" cap="none" spc="0" normalizeH="0" baseline="0" noProof="0" dirty="0" err="1">
                <a:ln>
                  <a:noFill/>
                </a:ln>
                <a:solidFill>
                  <a:srgbClr val="002060"/>
                </a:solidFill>
                <a:effectLst/>
                <a:uLnTx/>
                <a:uFillTx/>
                <a:latin typeface="Arial-Rounded" panose="020B0500000000000000" pitchFamily="34" charset="0"/>
                <a:ea typeface="Tahoma" panose="020B0604030504040204" pitchFamily="34" charset="0"/>
                <a:cs typeface="Arial-Rounded" panose="020B0500000000000000" pitchFamily="34" charset="0"/>
              </a:rPr>
              <a:t>quạ</a:t>
            </a:r>
            <a:r>
              <a:rPr kumimoji="0" lang="en-US" altLang="vi-VN" sz="3200" b="0" i="0" u="none" strike="noStrike" kern="1200" cap="none" spc="0" normalizeH="0" baseline="0" noProof="0" dirty="0">
                <a:ln>
                  <a:noFill/>
                </a:ln>
                <a:solidFill>
                  <a:srgbClr val="002060"/>
                </a:solidFill>
                <a:effectLst/>
                <a:uLnTx/>
                <a:uFillTx/>
                <a:latin typeface="Arial-Rounded" panose="020B0500000000000000" pitchFamily="34" charset="0"/>
                <a:ea typeface="Tahoma" panose="020B0604030504040204" pitchFamily="34" charset="0"/>
                <a:cs typeface="Arial-Rounded" panose="020B0500000000000000" pitchFamily="34" charset="0"/>
              </a:rPr>
              <a:t>, </a:t>
            </a:r>
            <a:r>
              <a:rPr kumimoji="0" lang="en-US" altLang="vi-VN" sz="3200" b="0" i="0" u="none" strike="noStrike" kern="1200" cap="none" spc="0" normalizeH="0" baseline="0" noProof="0" dirty="0" err="1">
                <a:ln>
                  <a:noFill/>
                </a:ln>
                <a:solidFill>
                  <a:srgbClr val="002060"/>
                </a:solidFill>
                <a:effectLst/>
                <a:uLnTx/>
                <a:uFillTx/>
                <a:latin typeface="Arial-Rounded" panose="020B0500000000000000" pitchFamily="34" charset="0"/>
                <a:ea typeface="Tahoma" panose="020B0604030504040204" pitchFamily="34" charset="0"/>
                <a:cs typeface="Arial-Rounded" panose="020B0500000000000000" pitchFamily="34" charset="0"/>
              </a:rPr>
              <a:t>quạ</a:t>
            </a:r>
            <a:r>
              <a:rPr kumimoji="0" lang="en-US" altLang="vi-VN" sz="3200" b="0" i="0" u="none" strike="noStrike" kern="1200" cap="none" spc="0" normalizeH="0" baseline="0" noProof="0" dirty="0">
                <a:ln>
                  <a:noFill/>
                </a:ln>
                <a:solidFill>
                  <a:srgbClr val="002060"/>
                </a:solidFill>
                <a:effectLst/>
                <a:uLnTx/>
                <a:uFillTx/>
                <a:latin typeface="Arial-Rounded" panose="020B0500000000000000" pitchFamily="34" charset="0"/>
                <a:ea typeface="Tahoma" panose="020B0604030504040204" pitchFamily="34" charset="0"/>
                <a:cs typeface="Arial-Rounded" panose="020B0500000000000000" pitchFamily="34" charset="0"/>
              </a:rPr>
              <a:t>...</a:t>
            </a:r>
          </a:p>
        </p:txBody>
      </p:sp>
      <p:sp>
        <p:nvSpPr>
          <p:cNvPr id="28680" name="Rectangle 32"/>
          <p:cNvSpPr/>
          <p:nvPr/>
        </p:nvSpPr>
        <p:spPr>
          <a:xfrm rot="5600923">
            <a:off x="2829984" y="4993217"/>
            <a:ext cx="2438400" cy="251883"/>
          </a:xfrm>
          <a:prstGeom prst="rect">
            <a:avLst/>
          </a:prstGeom>
          <a:blipFill rotWithShape="1">
            <a:blip r:embed="rId7"/>
          </a:blipFill>
          <a:ln w="12700">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sz="1865" b="0" i="0" u="none" strike="noStrike" kern="1200" cap="none" spc="0" normalizeH="0" baseline="0" noProof="0" dirty="0">
              <a:ln>
                <a:noFill/>
              </a:ln>
              <a:solidFill>
                <a:srgbClr val="FFFFFF"/>
              </a:solidFill>
              <a:effectLst/>
              <a:uLnTx/>
              <a:uFillTx/>
              <a:latin typeface="UTM Avo" panose="02040603050506020204" pitchFamily="18" charset="0"/>
              <a:ea typeface="+mn-ea"/>
              <a:cs typeface="UTM Avo" panose="02040603050506020204" pitchFamily="18" charset="0"/>
            </a:endParaRPr>
          </a:p>
        </p:txBody>
      </p:sp>
      <p:pic>
        <p:nvPicPr>
          <p:cNvPr id="28682" name="Picture 34"/>
          <p:cNvPicPr>
            <a:picLocks noChangeAspect="1"/>
          </p:cNvPicPr>
          <p:nvPr/>
        </p:nvPicPr>
        <p:blipFill>
          <a:blip r:embed="rId8"/>
          <a:stretch>
            <a:fillRect/>
          </a:stretch>
        </p:blipFill>
        <p:spPr>
          <a:xfrm>
            <a:off x="3572933" y="5458884"/>
            <a:ext cx="952500" cy="1018116"/>
          </a:xfrm>
          <a:prstGeom prst="rect">
            <a:avLst/>
          </a:prstGeom>
          <a:noFill/>
          <a:ln w="9525">
            <a:noFill/>
          </a:ln>
        </p:spPr>
      </p:pic>
      <p:grpSp>
        <p:nvGrpSpPr>
          <p:cNvPr id="28683" name="Flowchart: Summing Junction 35"/>
          <p:cNvGrpSpPr/>
          <p:nvPr/>
        </p:nvGrpSpPr>
        <p:grpSpPr>
          <a:xfrm>
            <a:off x="4011084" y="4182533"/>
            <a:ext cx="184149" cy="177800"/>
            <a:chOff x="2527" y="2634"/>
            <a:chExt cx="115" cy="112"/>
          </a:xfrm>
        </p:grpSpPr>
        <p:pic>
          <p:nvPicPr>
            <p:cNvPr id="28690" name="Flowchart: Summing Junction 35"/>
            <p:cNvPicPr/>
            <p:nvPr/>
          </p:nvPicPr>
          <p:blipFill>
            <a:blip r:embed="rId9"/>
            <a:stretch>
              <a:fillRect/>
            </a:stretch>
          </p:blipFill>
          <p:spPr>
            <a:xfrm>
              <a:off x="2527" y="2634"/>
              <a:ext cx="115" cy="112"/>
            </a:xfrm>
            <a:prstGeom prst="rect">
              <a:avLst/>
            </a:prstGeom>
            <a:noFill/>
            <a:ln w="9525">
              <a:noFill/>
            </a:ln>
          </p:spPr>
        </p:pic>
        <p:sp>
          <p:nvSpPr>
            <p:cNvPr id="28691" name="Text Box 13"/>
            <p:cNvSpPr txBox="1"/>
            <p:nvPr/>
          </p:nvSpPr>
          <p:spPr>
            <a:xfrm>
              <a:off x="2550" y="2656"/>
              <a:ext cx="69" cy="69"/>
            </a:xfrm>
            <a:prstGeom prst="rect">
              <a:avLst/>
            </a:prstGeom>
            <a:noFill/>
            <a:ln w="9525">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sz="1865" b="0" i="0" u="none" strike="noStrike" kern="1200" cap="none" spc="0" normalizeH="0" baseline="0" noProof="0" dirty="0">
                <a:ln>
                  <a:noFill/>
                </a:ln>
                <a:solidFill>
                  <a:srgbClr val="FFFFFF"/>
                </a:solidFill>
                <a:effectLst/>
                <a:uLnTx/>
                <a:uFillTx/>
                <a:latin typeface="UTM Avo" panose="02040603050506020204" pitchFamily="18" charset="0"/>
                <a:ea typeface="+mn-ea"/>
                <a:cs typeface="UTM Avo" panose="02040603050506020204" pitchFamily="18" charset="0"/>
              </a:endParaRPr>
            </a:p>
          </p:txBody>
        </p:sp>
      </p:grpSp>
      <p:pic>
        <p:nvPicPr>
          <p:cNvPr id="28684" name="Picture 37"/>
          <p:cNvPicPr>
            <a:picLocks noChangeAspect="1"/>
          </p:cNvPicPr>
          <p:nvPr/>
        </p:nvPicPr>
        <p:blipFill>
          <a:blip r:embed="rId10"/>
          <a:stretch>
            <a:fillRect/>
          </a:stretch>
        </p:blipFill>
        <p:spPr>
          <a:xfrm>
            <a:off x="5001684" y="5154084"/>
            <a:ext cx="1166283" cy="1276349"/>
          </a:xfrm>
          <a:prstGeom prst="rect">
            <a:avLst/>
          </a:prstGeom>
          <a:noFill/>
          <a:ln w="9525">
            <a:noFill/>
          </a:ln>
        </p:spPr>
      </p:pic>
      <p:pic>
        <p:nvPicPr>
          <p:cNvPr id="28685" name="Picture 44"/>
          <p:cNvPicPr>
            <a:picLocks noChangeAspect="1"/>
          </p:cNvPicPr>
          <p:nvPr/>
        </p:nvPicPr>
        <p:blipFill>
          <a:blip r:embed="rId10"/>
          <a:stretch>
            <a:fillRect/>
          </a:stretch>
        </p:blipFill>
        <p:spPr>
          <a:xfrm>
            <a:off x="0" y="3972984"/>
            <a:ext cx="1164167" cy="1276349"/>
          </a:xfrm>
          <a:prstGeom prst="rect">
            <a:avLst/>
          </a:prstGeom>
          <a:noFill/>
          <a:ln w="9525">
            <a:noFill/>
          </a:ln>
        </p:spPr>
      </p:pic>
      <p:pic>
        <p:nvPicPr>
          <p:cNvPr id="28686" name="Picture 48"/>
          <p:cNvPicPr>
            <a:picLocks noChangeAspect="1"/>
          </p:cNvPicPr>
          <p:nvPr/>
        </p:nvPicPr>
        <p:blipFill>
          <a:blip r:embed="rId11"/>
          <a:stretch>
            <a:fillRect/>
          </a:stretch>
        </p:blipFill>
        <p:spPr>
          <a:xfrm>
            <a:off x="3048000" y="3429000"/>
            <a:ext cx="778933" cy="770467"/>
          </a:xfrm>
          <a:prstGeom prst="rect">
            <a:avLst/>
          </a:prstGeom>
          <a:noFill/>
          <a:ln w="9525">
            <a:noFill/>
          </a:ln>
        </p:spPr>
      </p:pic>
      <p:pic>
        <p:nvPicPr>
          <p:cNvPr id="28687" name="Picture 50"/>
          <p:cNvPicPr>
            <a:picLocks noChangeAspect="1"/>
          </p:cNvPicPr>
          <p:nvPr/>
        </p:nvPicPr>
        <p:blipFill>
          <a:blip r:embed="rId12"/>
          <a:stretch>
            <a:fillRect/>
          </a:stretch>
        </p:blipFill>
        <p:spPr>
          <a:xfrm flipH="1">
            <a:off x="4557184" y="3666067"/>
            <a:ext cx="882649" cy="842433"/>
          </a:xfrm>
          <a:prstGeom prst="rect">
            <a:avLst/>
          </a:prstGeom>
          <a:noFill/>
          <a:ln w="9525">
            <a:noFill/>
          </a:ln>
        </p:spPr>
      </p:pic>
      <p:pic>
        <p:nvPicPr>
          <p:cNvPr id="53" name="Picture 52"/>
          <p:cNvPicPr>
            <a:picLocks noChangeAspect="1"/>
          </p:cNvPicPr>
          <p:nvPr/>
        </p:nvPicPr>
        <p:blipFill>
          <a:blip r:embed="rId13"/>
          <a:stretch>
            <a:fillRect/>
          </a:stretch>
        </p:blipFill>
        <p:spPr>
          <a:xfrm>
            <a:off x="9884833" y="3920067"/>
            <a:ext cx="495300" cy="438151"/>
          </a:xfrm>
          <a:prstGeom prst="rect">
            <a:avLst/>
          </a:prstGeom>
          <a:noFill/>
          <a:ln w="9525">
            <a:noFill/>
          </a:ln>
        </p:spPr>
      </p:pic>
      <p:pic>
        <p:nvPicPr>
          <p:cNvPr id="55" name="Picture 54"/>
          <p:cNvPicPr>
            <a:picLocks noChangeAspect="1"/>
          </p:cNvPicPr>
          <p:nvPr/>
        </p:nvPicPr>
        <p:blipFill>
          <a:blip r:embed="rId14"/>
          <a:stretch>
            <a:fillRect/>
          </a:stretch>
        </p:blipFill>
        <p:spPr>
          <a:xfrm>
            <a:off x="11051117" y="3822700"/>
            <a:ext cx="713316" cy="1191684"/>
          </a:xfrm>
          <a:prstGeom prst="rect">
            <a:avLst/>
          </a:prstGeom>
          <a:noFill/>
          <a:ln w="9525">
            <a:noFill/>
          </a:ln>
        </p:spPr>
      </p:pic>
      <p:sp>
        <p:nvSpPr>
          <p:cNvPr id="3" name="Arrow: Pentagon 30">
            <a:hlinkClick r:id="rId15" action="ppaction://hlinksldjump">
              <a:snd r:embed="rId3" name="applause.wav"/>
            </a:hlinkClick>
          </p:cNvPr>
          <p:cNvSpPr/>
          <p:nvPr/>
        </p:nvSpPr>
        <p:spPr>
          <a:xfrm rot="586976" flipH="1">
            <a:off x="2844800" y="4038600"/>
            <a:ext cx="2309284" cy="901700"/>
          </a:xfrm>
          <a:prstGeom prst="homePlate">
            <a:avLst>
              <a:gd name="adj" fmla="val 49845"/>
            </a:avLst>
          </a:prstGeom>
          <a:blipFill rotWithShape="1">
            <a:blip r:embed="rId7"/>
          </a:blipFill>
          <a:ln w="12700">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sz="2800" b="1" i="0" u="none" strike="noStrike" kern="1200" cap="none" spc="0" normalizeH="0" baseline="0" noProof="0" dirty="0">
                <a:ln>
                  <a:noFill/>
                </a:ln>
                <a:solidFill>
                  <a:srgbClr val="FFFFFF"/>
                </a:solidFill>
                <a:effectLst/>
                <a:uLnTx/>
                <a:uFillTx/>
                <a:latin typeface="Tahoma" panose="020B0604030504040204" pitchFamily="34" charset="0"/>
                <a:ea typeface="+mn-ea"/>
                <a:cs typeface="Tahoma" panose="020B0604030504040204" pitchFamily="34" charset="0"/>
              </a:rPr>
              <a:t>GO HOME</a:t>
            </a:r>
            <a:endParaRPr kumimoji="0" sz="2800" b="1" i="0" u="none" strike="noStrike" kern="1200" cap="none" spc="0" normalizeH="0" baseline="0" noProof="0" dirty="0">
              <a:ln>
                <a:noFill/>
              </a:ln>
              <a:solidFill>
                <a:srgbClr val="FFFFFF"/>
              </a:solidFill>
              <a:effectLst/>
              <a:uLnTx/>
              <a:uFillTx/>
              <a:latin typeface="Tahoma" panose="020B0604030504040204" pitchFamily="34" charset="0"/>
              <a:ea typeface="Tahoma" panose="020B0604030504040204" pitchFamily="34" charset="0"/>
              <a:cs typeface="+mn-cs"/>
            </a:endParaRPr>
          </a:p>
        </p:txBody>
      </p:sp>
      <p:pic>
        <p:nvPicPr>
          <p:cNvPr id="4" name="Picture 3">
            <a:extLst>
              <a:ext uri="{FF2B5EF4-FFF2-40B4-BE49-F238E27FC236}">
                <a16:creationId xmlns:a16="http://schemas.microsoft.com/office/drawing/2014/main" id="{F7000D28-BB12-9AF3-78CF-034064CE7DCE}"/>
              </a:ext>
            </a:extLst>
          </p:cNvPr>
          <p:cNvPicPr>
            <a:picLocks noChangeAspect="1"/>
          </p:cNvPicPr>
          <p:nvPr/>
        </p:nvPicPr>
        <p:blipFill>
          <a:blip r:embed="rId16"/>
          <a:stretch>
            <a:fillRect/>
          </a:stretch>
        </p:blipFill>
        <p:spPr>
          <a:xfrm>
            <a:off x="5910262" y="4186237"/>
            <a:ext cx="3324225" cy="1933575"/>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0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par>
                          <p:cTn id="22" fill="hold">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3" name="applause.wav"/>
                                        </p:tgtEl>
                                      </p:cMediaNode>
                                    </p:audio>
                                  </p:subTnLst>
                                </p:cTn>
                              </p:par>
                              <p:par>
                                <p:cTn id="26" presetID="10" presetClass="entr" presetSubtype="0" fill="hold" nodeType="with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fade">
                                      <p:cBhvr>
                                        <p:cTn id="28" dur="500"/>
                                        <p:tgtEl>
                                          <p:spTgt spid="53"/>
                                        </p:tgtEl>
                                      </p:cBhvr>
                                    </p:animEffect>
                                  </p:childTnLst>
                                </p:cTn>
                              </p:par>
                              <p:par>
                                <p:cTn id="29" presetID="10" presetClass="entr" presetSubtype="0" fill="hold" nodeType="with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500"/>
                                        <p:tgtEl>
                                          <p:spTgt spid="55"/>
                                        </p:tgtEl>
                                      </p:cBhvr>
                                    </p:animEffect>
                                  </p:childTnLst>
                                </p:cTn>
                              </p:par>
                            </p:childTnLst>
                          </p:cTn>
                        </p:par>
                        <p:par>
                          <p:cTn id="32" fill="hold">
                            <p:stCondLst>
                              <p:cond delay="2500"/>
                            </p:stCondLst>
                            <p:childTnLst>
                              <p:par>
                                <p:cTn id="33" presetID="32" presetClass="emph" presetSubtype="0" repeatCount="indefinite" fill="hold" grpId="1" nodeType="afterEffect">
                                  <p:stCondLst>
                                    <p:cond delay="0"/>
                                  </p:stCondLst>
                                  <p:childTnLst>
                                    <p:animRot by="120000">
                                      <p:cBhvr>
                                        <p:cTn id="34" dur="100" fill="hold">
                                          <p:stCondLst>
                                            <p:cond delay="0"/>
                                          </p:stCondLst>
                                        </p:cTn>
                                        <p:tgtEl>
                                          <p:spTgt spid="9"/>
                                        </p:tgtEl>
                                        <p:attrNameLst>
                                          <p:attrName>r</p:attrName>
                                        </p:attrNameLst>
                                      </p:cBhvr>
                                    </p:animRot>
                                    <p:animRot by="-240000">
                                      <p:cBhvr>
                                        <p:cTn id="35" dur="200" fill="hold">
                                          <p:stCondLst>
                                            <p:cond delay="200"/>
                                          </p:stCondLst>
                                        </p:cTn>
                                        <p:tgtEl>
                                          <p:spTgt spid="9"/>
                                        </p:tgtEl>
                                        <p:attrNameLst>
                                          <p:attrName>r</p:attrName>
                                        </p:attrNameLst>
                                      </p:cBhvr>
                                    </p:animRot>
                                    <p:animRot by="240000">
                                      <p:cBhvr>
                                        <p:cTn id="36" dur="200" fill="hold">
                                          <p:stCondLst>
                                            <p:cond delay="400"/>
                                          </p:stCondLst>
                                        </p:cTn>
                                        <p:tgtEl>
                                          <p:spTgt spid="9"/>
                                        </p:tgtEl>
                                        <p:attrNameLst>
                                          <p:attrName>r</p:attrName>
                                        </p:attrNameLst>
                                      </p:cBhvr>
                                    </p:animRot>
                                    <p:animRot by="-240000">
                                      <p:cBhvr>
                                        <p:cTn id="37" dur="200" fill="hold">
                                          <p:stCondLst>
                                            <p:cond delay="600"/>
                                          </p:stCondLst>
                                        </p:cTn>
                                        <p:tgtEl>
                                          <p:spTgt spid="9"/>
                                        </p:tgtEl>
                                        <p:attrNameLst>
                                          <p:attrName>r</p:attrName>
                                        </p:attrNameLst>
                                      </p:cBhvr>
                                    </p:animRot>
                                    <p:animRot by="120000">
                                      <p:cBhvr>
                                        <p:cTn id="38"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bldLvl="0" animBg="1"/>
      <p:bldP spid="9" grpId="1" bldLvl="0" animBg="1"/>
      <p:bldP spid="27" grpId="0" bldLvl="0" animBg="1"/>
      <p:bldP spid="28" grpId="0" bldLvl="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D2349206-EACE-4FFE-8C83-E473694BB90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6857354"/>
          </a:xfrm>
          <a:prstGeom prst="rect">
            <a:avLst/>
          </a:prstGeom>
        </p:spPr>
      </p:pic>
      <p:pic>
        <p:nvPicPr>
          <p:cNvPr id="13" name="图片 5">
            <a:extLst>
              <a:ext uri="{FF2B5EF4-FFF2-40B4-BE49-F238E27FC236}">
                <a16:creationId xmlns:a16="http://schemas.microsoft.com/office/drawing/2014/main" id="{7CDB3599-7851-4481-85B3-CB1C1BA4C9B6}"/>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l="6027" t="45612" r="46939" b="16614"/>
          <a:stretch/>
        </p:blipFill>
        <p:spPr>
          <a:xfrm>
            <a:off x="-270910" y="0"/>
            <a:ext cx="13674015" cy="7528560"/>
          </a:xfrm>
          <a:prstGeom prst="rect">
            <a:avLst/>
          </a:prstGeom>
          <a:effectLst>
            <a:outerShdw blurRad="50800" dist="63500" dir="5400000" sx="102000" sy="102000" algn="ctr" rotWithShape="0">
              <a:srgbClr val="000000">
                <a:alpha val="43137"/>
              </a:srgbClr>
            </a:outerShdw>
          </a:effectLst>
        </p:spPr>
      </p:pic>
      <p:pic>
        <p:nvPicPr>
          <p:cNvPr id="14" name="图片 3">
            <a:extLst>
              <a:ext uri="{FF2B5EF4-FFF2-40B4-BE49-F238E27FC236}">
                <a16:creationId xmlns:a16="http://schemas.microsoft.com/office/drawing/2014/main" id="{15DD93DF-4108-4781-97F9-D784AD798EF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73869" y="1956645"/>
            <a:ext cx="4143062" cy="4528989"/>
          </a:xfrm>
          <a:prstGeom prst="rect">
            <a:avLst/>
          </a:prstGeom>
        </p:spPr>
      </p:pic>
      <p:sp>
        <p:nvSpPr>
          <p:cNvPr id="16" name="TextBox 15">
            <a:extLst>
              <a:ext uri="{FF2B5EF4-FFF2-40B4-BE49-F238E27FC236}">
                <a16:creationId xmlns:a16="http://schemas.microsoft.com/office/drawing/2014/main" id="{2C944B3B-ED0D-4C3F-9BA6-95E3AE9A7BD8}"/>
              </a:ext>
            </a:extLst>
          </p:cNvPr>
          <p:cNvSpPr txBox="1"/>
          <p:nvPr/>
        </p:nvSpPr>
        <p:spPr>
          <a:xfrm>
            <a:off x="3332810" y="496372"/>
            <a:ext cx="2832827" cy="264687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600" b="1" i="0" u="none" strike="noStrike" kern="1200" cap="none" spc="0" normalizeH="0" baseline="0" noProof="0" dirty="0">
                <a:ln w="22225">
                  <a:solidFill>
                    <a:srgbClr val="FB8C03"/>
                  </a:solidFill>
                  <a:prstDash val="solid"/>
                </a:ln>
                <a:solidFill>
                  <a:srgbClr val="ED7D31">
                    <a:lumMod val="60000"/>
                    <a:lumOff val="40000"/>
                  </a:srgbClr>
                </a:solidFill>
                <a:effectLst/>
                <a:uLnTx/>
                <a:uFillTx/>
                <a:latin typeface="Coiny" panose="02000903060500060000" pitchFamily="2" charset="0"/>
                <a:ea typeface="微软雅黑"/>
                <a:cs typeface="+mn-cs"/>
              </a:rPr>
              <a:t>02</a:t>
            </a:r>
          </a:p>
        </p:txBody>
      </p:sp>
      <p:sp>
        <p:nvSpPr>
          <p:cNvPr id="15" name="TextBox 14">
            <a:extLst>
              <a:ext uri="{FF2B5EF4-FFF2-40B4-BE49-F238E27FC236}">
                <a16:creationId xmlns:a16="http://schemas.microsoft.com/office/drawing/2014/main" id="{68D46184-D1BB-4EB9-9E53-B7B120A9E063}"/>
              </a:ext>
            </a:extLst>
          </p:cNvPr>
          <p:cNvSpPr txBox="1"/>
          <p:nvPr/>
        </p:nvSpPr>
        <p:spPr>
          <a:xfrm>
            <a:off x="306801" y="2818540"/>
            <a:ext cx="8684956" cy="218521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800" b="1" i="0" u="none" strike="noStrike" kern="1200" cap="none" spc="0" normalizeH="0" baseline="0" noProof="0" dirty="0">
                <a:ln w="22225">
                  <a:solidFill>
                    <a:srgbClr val="FB8C03"/>
                  </a:solidFill>
                  <a:prstDash val="solid"/>
                </a:ln>
                <a:solidFill>
                  <a:srgbClr val="FF0000"/>
                </a:solidFill>
                <a:effectLst>
                  <a:glow rad="139700">
                    <a:srgbClr val="FB8C03">
                      <a:satMod val="175000"/>
                      <a:alpha val="40000"/>
                    </a:srgbClr>
                  </a:glow>
                </a:effectLst>
                <a:uLnTx/>
                <a:uFillTx/>
                <a:ea typeface="微软雅黑"/>
              </a:rPr>
              <a:t>K</a:t>
            </a:r>
            <a:r>
              <a:rPr kumimoji="0" lang="vi-VN" sz="6800" b="1" i="0" u="none" strike="noStrike" kern="1200" cap="none" spc="0" normalizeH="0" baseline="0" noProof="0" dirty="0">
                <a:ln w="22225">
                  <a:solidFill>
                    <a:srgbClr val="FB8C03"/>
                  </a:solidFill>
                  <a:prstDash val="solid"/>
                </a:ln>
                <a:solidFill>
                  <a:srgbClr val="FF0000"/>
                </a:solidFill>
                <a:effectLst>
                  <a:glow rad="139700">
                    <a:srgbClr val="FB8C03">
                      <a:satMod val="175000"/>
                      <a:alpha val="40000"/>
                    </a:srgbClr>
                  </a:glow>
                </a:effectLst>
                <a:uLnTx/>
                <a:uFillTx/>
                <a:ea typeface="微软雅黑"/>
              </a:rPr>
              <a:t>ể lại câu chuyện </a:t>
            </a:r>
            <a:r>
              <a:rPr kumimoji="0" lang="en-US" sz="6800" b="1" i="0" u="none" strike="noStrike" kern="1200" cap="none" spc="0" normalizeH="0" baseline="0" noProof="0" dirty="0" err="1">
                <a:ln w="22225">
                  <a:solidFill>
                    <a:srgbClr val="FB8C03"/>
                  </a:solidFill>
                  <a:prstDash val="solid"/>
                </a:ln>
                <a:solidFill>
                  <a:srgbClr val="FF0000"/>
                </a:solidFill>
                <a:effectLst>
                  <a:glow rad="139700">
                    <a:srgbClr val="FB8C03">
                      <a:satMod val="175000"/>
                      <a:alpha val="40000"/>
                    </a:srgbClr>
                  </a:glow>
                </a:effectLst>
                <a:uLnTx/>
                <a:uFillTx/>
                <a:ea typeface="微软雅黑"/>
              </a:rPr>
              <a:t>theo</a:t>
            </a:r>
            <a:r>
              <a:rPr kumimoji="0" lang="en-US" sz="6800" b="1" i="0" u="none" strike="noStrike" kern="1200" cap="none" spc="0" normalizeH="0" baseline="0" noProof="0" dirty="0">
                <a:ln w="22225">
                  <a:solidFill>
                    <a:srgbClr val="FB8C03"/>
                  </a:solidFill>
                  <a:prstDash val="solid"/>
                </a:ln>
                <a:solidFill>
                  <a:srgbClr val="FF0000"/>
                </a:solidFill>
                <a:effectLst>
                  <a:glow rad="139700">
                    <a:srgbClr val="FB8C03">
                      <a:satMod val="175000"/>
                      <a:alpha val="40000"/>
                    </a:srgbClr>
                  </a:glow>
                </a:effectLst>
                <a:uLnTx/>
                <a:uFillTx/>
                <a:ea typeface="微软雅黑"/>
              </a:rPr>
              <a:t> </a:t>
            </a:r>
            <a:r>
              <a:rPr kumimoji="0" lang="en-US" sz="6800" b="1" i="0" u="none" strike="noStrike" kern="1200" cap="none" spc="0" normalizeH="0" baseline="0" noProof="0" dirty="0" err="1">
                <a:ln w="22225">
                  <a:solidFill>
                    <a:srgbClr val="FB8C03"/>
                  </a:solidFill>
                  <a:prstDash val="solid"/>
                </a:ln>
                <a:solidFill>
                  <a:srgbClr val="FF0000"/>
                </a:solidFill>
                <a:effectLst>
                  <a:glow rad="139700">
                    <a:srgbClr val="FB8C03">
                      <a:satMod val="175000"/>
                      <a:alpha val="40000"/>
                    </a:srgbClr>
                  </a:glow>
                </a:effectLst>
                <a:uLnTx/>
                <a:uFillTx/>
                <a:ea typeface="微软雅黑"/>
              </a:rPr>
              <a:t>tranh</a:t>
            </a:r>
            <a:endParaRPr kumimoji="0" lang="en-US" sz="6800" b="1" i="0" u="none" strike="noStrike" kern="1200" cap="none" spc="0" normalizeH="0" baseline="0" noProof="0" dirty="0">
              <a:ln w="22225">
                <a:solidFill>
                  <a:srgbClr val="FB8C03"/>
                </a:solidFill>
                <a:prstDash val="solid"/>
              </a:ln>
              <a:solidFill>
                <a:srgbClr val="FF0000"/>
              </a:solidFill>
              <a:effectLst>
                <a:glow rad="139700">
                  <a:srgbClr val="FB8C03">
                    <a:satMod val="175000"/>
                    <a:alpha val="40000"/>
                  </a:srgbClr>
                </a:glow>
              </a:effectLst>
              <a:uLnTx/>
              <a:uFillTx/>
              <a:ea typeface="微软雅黑"/>
            </a:endParaRPr>
          </a:p>
        </p:txBody>
      </p:sp>
    </p:spTree>
    <p:extLst>
      <p:ext uri="{BB962C8B-B14F-4D97-AF65-F5344CB8AC3E}">
        <p14:creationId xmlns:p14="http://schemas.microsoft.com/office/powerpoint/2010/main" val="280845720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750"/>
                                        <p:tgtEl>
                                          <p:spTgt spid="13"/>
                                        </p:tgtEl>
                                      </p:cBhvr>
                                    </p:animEffect>
                                    <p:anim calcmode="lin" valueType="num">
                                      <p:cBhvr>
                                        <p:cTn id="8" dur="750" fill="hold"/>
                                        <p:tgtEl>
                                          <p:spTgt spid="13"/>
                                        </p:tgtEl>
                                        <p:attrNameLst>
                                          <p:attrName>ppt_x</p:attrName>
                                        </p:attrNameLst>
                                      </p:cBhvr>
                                      <p:tavLst>
                                        <p:tav tm="0">
                                          <p:val>
                                            <p:strVal val="#ppt_x"/>
                                          </p:val>
                                        </p:tav>
                                        <p:tav tm="100000">
                                          <p:val>
                                            <p:strVal val="#ppt_x"/>
                                          </p:val>
                                        </p:tav>
                                      </p:tavLst>
                                    </p:anim>
                                    <p:anim calcmode="lin" valueType="num">
                                      <p:cBhvr>
                                        <p:cTn id="9" dur="750" fill="hold"/>
                                        <p:tgtEl>
                                          <p:spTgt spid="13"/>
                                        </p:tgtEl>
                                        <p:attrNameLst>
                                          <p:attrName>ppt_y</p:attrName>
                                        </p:attrNameLst>
                                      </p:cBhvr>
                                      <p:tavLst>
                                        <p:tav tm="0">
                                          <p:val>
                                            <p:strVal val="#ppt_y-.1"/>
                                          </p:val>
                                        </p:tav>
                                        <p:tav tm="100000">
                                          <p:val>
                                            <p:strVal val="#ppt_y"/>
                                          </p:val>
                                        </p:tav>
                                      </p:tavLst>
                                    </p:anim>
                                  </p:childTnLst>
                                </p:cTn>
                              </p:par>
                            </p:childTnLst>
                          </p:cTn>
                        </p:par>
                        <p:par>
                          <p:cTn id="10" fill="hold">
                            <p:stCondLst>
                              <p:cond delay="750"/>
                            </p:stCondLst>
                            <p:childTnLst>
                              <p:par>
                                <p:cTn id="11" presetID="2" presetClass="entr" presetSubtype="2" fill="hold" nodeType="after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1000" fill="hold"/>
                                        <p:tgtEl>
                                          <p:spTgt spid="14"/>
                                        </p:tgtEl>
                                        <p:attrNameLst>
                                          <p:attrName>ppt_x</p:attrName>
                                        </p:attrNameLst>
                                      </p:cBhvr>
                                      <p:tavLst>
                                        <p:tav tm="0">
                                          <p:val>
                                            <p:strVal val="1+#ppt_w/2"/>
                                          </p:val>
                                        </p:tav>
                                        <p:tav tm="100000">
                                          <p:val>
                                            <p:strVal val="#ppt_x"/>
                                          </p:val>
                                        </p:tav>
                                      </p:tavLst>
                                    </p:anim>
                                    <p:anim calcmode="lin" valueType="num">
                                      <p:cBhvr additive="base">
                                        <p:cTn id="14" dur="10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6"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wipe(down)">
                                      <p:cBhvr>
                                        <p:cTn id="19" dur="580">
                                          <p:stCondLst>
                                            <p:cond delay="0"/>
                                          </p:stCondLst>
                                        </p:cTn>
                                        <p:tgtEl>
                                          <p:spTgt spid="16"/>
                                        </p:tgtEl>
                                      </p:cBhvr>
                                    </p:animEffect>
                                    <p:anim calcmode="lin" valueType="num">
                                      <p:cBhvr>
                                        <p:cTn id="20"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21"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22"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23"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24"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25" dur="26">
                                          <p:stCondLst>
                                            <p:cond delay="650"/>
                                          </p:stCondLst>
                                        </p:cTn>
                                        <p:tgtEl>
                                          <p:spTgt spid="16"/>
                                        </p:tgtEl>
                                      </p:cBhvr>
                                      <p:to x="100000" y="60000"/>
                                    </p:animScale>
                                    <p:animScale>
                                      <p:cBhvr>
                                        <p:cTn id="26" dur="166" decel="50000">
                                          <p:stCondLst>
                                            <p:cond delay="676"/>
                                          </p:stCondLst>
                                        </p:cTn>
                                        <p:tgtEl>
                                          <p:spTgt spid="16"/>
                                        </p:tgtEl>
                                      </p:cBhvr>
                                      <p:to x="100000" y="100000"/>
                                    </p:animScale>
                                    <p:animScale>
                                      <p:cBhvr>
                                        <p:cTn id="27" dur="26">
                                          <p:stCondLst>
                                            <p:cond delay="1312"/>
                                          </p:stCondLst>
                                        </p:cTn>
                                        <p:tgtEl>
                                          <p:spTgt spid="16"/>
                                        </p:tgtEl>
                                      </p:cBhvr>
                                      <p:to x="100000" y="80000"/>
                                    </p:animScale>
                                    <p:animScale>
                                      <p:cBhvr>
                                        <p:cTn id="28" dur="166" decel="50000">
                                          <p:stCondLst>
                                            <p:cond delay="1338"/>
                                          </p:stCondLst>
                                        </p:cTn>
                                        <p:tgtEl>
                                          <p:spTgt spid="16"/>
                                        </p:tgtEl>
                                      </p:cBhvr>
                                      <p:to x="100000" y="100000"/>
                                    </p:animScale>
                                    <p:animScale>
                                      <p:cBhvr>
                                        <p:cTn id="29" dur="26">
                                          <p:stCondLst>
                                            <p:cond delay="1642"/>
                                          </p:stCondLst>
                                        </p:cTn>
                                        <p:tgtEl>
                                          <p:spTgt spid="16"/>
                                        </p:tgtEl>
                                      </p:cBhvr>
                                      <p:to x="100000" y="90000"/>
                                    </p:animScale>
                                    <p:animScale>
                                      <p:cBhvr>
                                        <p:cTn id="30" dur="166" decel="50000">
                                          <p:stCondLst>
                                            <p:cond delay="1668"/>
                                          </p:stCondLst>
                                        </p:cTn>
                                        <p:tgtEl>
                                          <p:spTgt spid="16"/>
                                        </p:tgtEl>
                                      </p:cBhvr>
                                      <p:to x="100000" y="100000"/>
                                    </p:animScale>
                                    <p:animScale>
                                      <p:cBhvr>
                                        <p:cTn id="31" dur="26">
                                          <p:stCondLst>
                                            <p:cond delay="1808"/>
                                          </p:stCondLst>
                                        </p:cTn>
                                        <p:tgtEl>
                                          <p:spTgt spid="16"/>
                                        </p:tgtEl>
                                      </p:cBhvr>
                                      <p:to x="100000" y="95000"/>
                                    </p:animScale>
                                    <p:animScale>
                                      <p:cBhvr>
                                        <p:cTn id="32" dur="166" decel="50000">
                                          <p:stCondLst>
                                            <p:cond delay="1834"/>
                                          </p:stCondLst>
                                        </p:cTn>
                                        <p:tgtEl>
                                          <p:spTgt spid="16"/>
                                        </p:tgtEl>
                                      </p:cBhvr>
                                      <p:to x="100000" y="100000"/>
                                    </p:animScale>
                                  </p:childTnLst>
                                </p:cTn>
                              </p:par>
                              <p:par>
                                <p:cTn id="33" presetID="26" presetClass="entr" presetSubtype="0" fill="hold" grpId="0" nodeType="with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wipe(down)">
                                      <p:cBhvr>
                                        <p:cTn id="35" dur="580">
                                          <p:stCondLst>
                                            <p:cond delay="0"/>
                                          </p:stCondLst>
                                        </p:cTn>
                                        <p:tgtEl>
                                          <p:spTgt spid="15"/>
                                        </p:tgtEl>
                                      </p:cBhvr>
                                    </p:animEffect>
                                    <p:anim calcmode="lin" valueType="num">
                                      <p:cBhvr>
                                        <p:cTn id="36"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37"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38"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39"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40"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41" dur="26">
                                          <p:stCondLst>
                                            <p:cond delay="650"/>
                                          </p:stCondLst>
                                        </p:cTn>
                                        <p:tgtEl>
                                          <p:spTgt spid="15"/>
                                        </p:tgtEl>
                                      </p:cBhvr>
                                      <p:to x="100000" y="60000"/>
                                    </p:animScale>
                                    <p:animScale>
                                      <p:cBhvr>
                                        <p:cTn id="42" dur="166" decel="50000">
                                          <p:stCondLst>
                                            <p:cond delay="676"/>
                                          </p:stCondLst>
                                        </p:cTn>
                                        <p:tgtEl>
                                          <p:spTgt spid="15"/>
                                        </p:tgtEl>
                                      </p:cBhvr>
                                      <p:to x="100000" y="100000"/>
                                    </p:animScale>
                                    <p:animScale>
                                      <p:cBhvr>
                                        <p:cTn id="43" dur="26">
                                          <p:stCondLst>
                                            <p:cond delay="1312"/>
                                          </p:stCondLst>
                                        </p:cTn>
                                        <p:tgtEl>
                                          <p:spTgt spid="15"/>
                                        </p:tgtEl>
                                      </p:cBhvr>
                                      <p:to x="100000" y="80000"/>
                                    </p:animScale>
                                    <p:animScale>
                                      <p:cBhvr>
                                        <p:cTn id="44" dur="166" decel="50000">
                                          <p:stCondLst>
                                            <p:cond delay="1338"/>
                                          </p:stCondLst>
                                        </p:cTn>
                                        <p:tgtEl>
                                          <p:spTgt spid="15"/>
                                        </p:tgtEl>
                                      </p:cBhvr>
                                      <p:to x="100000" y="100000"/>
                                    </p:animScale>
                                    <p:animScale>
                                      <p:cBhvr>
                                        <p:cTn id="45" dur="26">
                                          <p:stCondLst>
                                            <p:cond delay="1642"/>
                                          </p:stCondLst>
                                        </p:cTn>
                                        <p:tgtEl>
                                          <p:spTgt spid="15"/>
                                        </p:tgtEl>
                                      </p:cBhvr>
                                      <p:to x="100000" y="90000"/>
                                    </p:animScale>
                                    <p:animScale>
                                      <p:cBhvr>
                                        <p:cTn id="46" dur="166" decel="50000">
                                          <p:stCondLst>
                                            <p:cond delay="1668"/>
                                          </p:stCondLst>
                                        </p:cTn>
                                        <p:tgtEl>
                                          <p:spTgt spid="15"/>
                                        </p:tgtEl>
                                      </p:cBhvr>
                                      <p:to x="100000" y="100000"/>
                                    </p:animScale>
                                    <p:animScale>
                                      <p:cBhvr>
                                        <p:cTn id="47" dur="26">
                                          <p:stCondLst>
                                            <p:cond delay="1808"/>
                                          </p:stCondLst>
                                        </p:cTn>
                                        <p:tgtEl>
                                          <p:spTgt spid="15"/>
                                        </p:tgtEl>
                                      </p:cBhvr>
                                      <p:to x="100000" y="95000"/>
                                    </p:animScale>
                                    <p:animScale>
                                      <p:cBhvr>
                                        <p:cTn id="48" dur="166" decel="50000">
                                          <p:stCondLst>
                                            <p:cond delay="1834"/>
                                          </p:stCondLst>
                                        </p:cTn>
                                        <p:tgtEl>
                                          <p:spTgt spid="1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D2349206-EACE-4FFE-8C83-E473694BB90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6857354"/>
          </a:xfrm>
          <a:prstGeom prst="rect">
            <a:avLst/>
          </a:prstGeom>
        </p:spPr>
      </p:pic>
      <p:sp>
        <p:nvSpPr>
          <p:cNvPr id="2" name="Rectangle: Rounded Corners 1">
            <a:extLst>
              <a:ext uri="{FF2B5EF4-FFF2-40B4-BE49-F238E27FC236}">
                <a16:creationId xmlns:a16="http://schemas.microsoft.com/office/drawing/2014/main" id="{EB175C58-E1AF-B351-6875-B8A46129B37F}"/>
              </a:ext>
            </a:extLst>
          </p:cNvPr>
          <p:cNvSpPr/>
          <p:nvPr/>
        </p:nvSpPr>
        <p:spPr>
          <a:xfrm>
            <a:off x="123825" y="209550"/>
            <a:ext cx="11887200" cy="63436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6" name="图片 2" descr="3-21">
            <a:extLst>
              <a:ext uri="{FF2B5EF4-FFF2-40B4-BE49-F238E27FC236}">
                <a16:creationId xmlns:a16="http://schemas.microsoft.com/office/drawing/2014/main" id="{1C5D5A8F-38A1-3A1E-882B-8A79850FC190}"/>
              </a:ext>
            </a:extLst>
          </p:cNvPr>
          <p:cNvPicPr>
            <a:picLocks noChangeAspect="1"/>
          </p:cNvPicPr>
          <p:nvPr/>
        </p:nvPicPr>
        <p:blipFill>
          <a:blip r:embed="rId4"/>
          <a:srcRect l="17167" t="8938" r="15490"/>
          <a:stretch>
            <a:fillRect/>
          </a:stretch>
        </p:blipFill>
        <p:spPr>
          <a:xfrm flipH="1">
            <a:off x="-242930" y="4847574"/>
            <a:ext cx="1506913" cy="2037731"/>
          </a:xfrm>
          <a:prstGeom prst="rect">
            <a:avLst/>
          </a:prstGeom>
        </p:spPr>
      </p:pic>
      <p:sp>
        <p:nvSpPr>
          <p:cNvPr id="7" name="Rectangle 6">
            <a:extLst>
              <a:ext uri="{FF2B5EF4-FFF2-40B4-BE49-F238E27FC236}">
                <a16:creationId xmlns:a16="http://schemas.microsoft.com/office/drawing/2014/main" id="{5045B84A-A595-2981-00D9-FE50050BFE5D}"/>
              </a:ext>
            </a:extLst>
          </p:cNvPr>
          <p:cNvSpPr/>
          <p:nvPr/>
        </p:nvSpPr>
        <p:spPr>
          <a:xfrm>
            <a:off x="3999913" y="777610"/>
            <a:ext cx="4192174" cy="707886"/>
          </a:xfrm>
          <a:prstGeom prst="rect">
            <a:avLst/>
          </a:prstGeom>
        </p:spPr>
        <p:txBody>
          <a:bodyPr wrap="none">
            <a:spAutoFit/>
          </a:bodyPr>
          <a:lstStyle/>
          <a:p>
            <a:pPr algn="ctr">
              <a:defRPr/>
            </a:pPr>
            <a:r>
              <a:rPr lang="en-US" sz="4000" b="1" dirty="0" err="1">
                <a:solidFill>
                  <a:srgbClr val="70AD47">
                    <a:lumMod val="50000"/>
                  </a:srgbClr>
                </a:solidFill>
                <a:latin typeface="Arial-Rounded" panose="020B0500000000000000" pitchFamily="34" charset="0"/>
                <a:ea typeface="Arial-Rounded" panose="020B0500000000000000" pitchFamily="34" charset="0"/>
                <a:cs typeface="Arial-Rounded" panose="020B0500000000000000" pitchFamily="34" charset="0"/>
              </a:rPr>
              <a:t>Họa</a:t>
            </a:r>
            <a:r>
              <a:rPr lang="en-US" sz="4000" b="1" dirty="0">
                <a:solidFill>
                  <a:srgbClr val="70AD47">
                    <a:lumMod val="50000"/>
                  </a:srgbClr>
                </a:solidFill>
                <a:latin typeface="Arial-Rounded" panose="020B0500000000000000" pitchFamily="34" charset="0"/>
                <a:ea typeface="Arial-Rounded" panose="020B0500000000000000" pitchFamily="34" charset="0"/>
                <a:cs typeface="Arial-Rounded" panose="020B0500000000000000" pitchFamily="34" charset="0"/>
              </a:rPr>
              <a:t> mi, </a:t>
            </a:r>
            <a:r>
              <a:rPr lang="en-US" sz="4000" b="1" dirty="0" err="1">
                <a:solidFill>
                  <a:srgbClr val="70AD47">
                    <a:lumMod val="50000"/>
                  </a:srgbClr>
                </a:solidFill>
                <a:latin typeface="Arial-Rounded" panose="020B0500000000000000" pitchFamily="34" charset="0"/>
                <a:ea typeface="Arial-Rounded" panose="020B0500000000000000" pitchFamily="34" charset="0"/>
                <a:cs typeface="Arial-Rounded" panose="020B0500000000000000" pitchFamily="34" charset="0"/>
              </a:rPr>
              <a:t>vẹt</a:t>
            </a:r>
            <a:r>
              <a:rPr lang="en-US" sz="4000" b="1" dirty="0">
                <a:solidFill>
                  <a:srgbClr val="70AD47">
                    <a:lumMod val="50000"/>
                  </a:srgbClr>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70AD47">
                    <a:lumMod val="50000"/>
                  </a:srgbClr>
                </a:solidFill>
                <a:latin typeface="Arial-Rounded" panose="020B0500000000000000" pitchFamily="34" charset="0"/>
                <a:ea typeface="Arial-Rounded" panose="020B0500000000000000" pitchFamily="34" charset="0"/>
                <a:cs typeface="Arial-Rounded" panose="020B0500000000000000" pitchFamily="34" charset="0"/>
              </a:rPr>
              <a:t>và</a:t>
            </a:r>
            <a:r>
              <a:rPr lang="en-US" sz="4000" b="1" dirty="0">
                <a:solidFill>
                  <a:srgbClr val="70AD47">
                    <a:lumMod val="50000"/>
                  </a:srgbClr>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70AD47">
                    <a:lumMod val="50000"/>
                  </a:srgbClr>
                </a:solidFill>
                <a:latin typeface="Arial-Rounded" panose="020B0500000000000000" pitchFamily="34" charset="0"/>
                <a:ea typeface="Arial-Rounded" panose="020B0500000000000000" pitchFamily="34" charset="0"/>
                <a:cs typeface="Arial-Rounded" panose="020B0500000000000000" pitchFamily="34" charset="0"/>
              </a:rPr>
              <a:t>quạ</a:t>
            </a:r>
            <a:endParaRPr lang="en-US" sz="4000" b="1" dirty="0">
              <a:solidFill>
                <a:srgbClr val="70AD47">
                  <a:lumMod val="50000"/>
                </a:srgbClr>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8" name="图片 59">
            <a:extLst>
              <a:ext uri="{FF2B5EF4-FFF2-40B4-BE49-F238E27FC236}">
                <a16:creationId xmlns:a16="http://schemas.microsoft.com/office/drawing/2014/main" id="{57212380-303C-ABAB-FA39-8A702F763741}"/>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3247" b="97403" l="9494" r="89241">
                        <a14:foregroundMark x1="20886" y1="8442" x2="20886" y2="13636"/>
                        <a14:foregroundMark x1="24684" y1="5195" x2="32278" y2="3247"/>
                        <a14:foregroundMark x1="36076" y1="90260" x2="32278" y2="94156"/>
                        <a14:foregroundMark x1="27848" y1="96104" x2="32911" y2="97403"/>
                        <a14:foregroundMark x1="67089" y1="77273" x2="66456" y2="88961"/>
                      </a14:backgroundRemoval>
                    </a14:imgEffect>
                  </a14:imgLayer>
                </a14:imgProps>
              </a:ext>
            </a:extLst>
          </a:blip>
          <a:stretch>
            <a:fillRect/>
          </a:stretch>
        </p:blipFill>
        <p:spPr>
          <a:xfrm>
            <a:off x="9313929" y="3573069"/>
            <a:ext cx="2915598" cy="2841787"/>
          </a:xfrm>
          <a:prstGeom prst="rect">
            <a:avLst/>
          </a:prstGeom>
        </p:spPr>
      </p:pic>
      <p:pic>
        <p:nvPicPr>
          <p:cNvPr id="9" name="Content Placeholder 3">
            <a:extLst>
              <a:ext uri="{FF2B5EF4-FFF2-40B4-BE49-F238E27FC236}">
                <a16:creationId xmlns:a16="http://schemas.microsoft.com/office/drawing/2014/main" id="{C9C060B7-A00C-EBC9-45A1-6433190073AB}"/>
              </a:ext>
            </a:extLst>
          </p:cNvPr>
          <p:cNvPicPr>
            <a:picLocks noChangeAspect="1"/>
          </p:cNvPicPr>
          <p:nvPr/>
        </p:nvPicPr>
        <p:blipFill>
          <a:blip r:embed="rId7"/>
          <a:stretch>
            <a:fillRect/>
          </a:stretch>
        </p:blipFill>
        <p:spPr>
          <a:xfrm>
            <a:off x="3844583" y="2099383"/>
            <a:ext cx="4377802" cy="2999391"/>
          </a:xfrm>
          <a:prstGeom prst="rect">
            <a:avLst/>
          </a:prstGeom>
        </p:spPr>
      </p:pic>
      <p:sp>
        <p:nvSpPr>
          <p:cNvPr id="10" name="Rounded Rectangle 15">
            <a:extLst>
              <a:ext uri="{FF2B5EF4-FFF2-40B4-BE49-F238E27FC236}">
                <a16:creationId xmlns:a16="http://schemas.microsoft.com/office/drawing/2014/main" id="{2F6D7CC4-D3EF-25AF-D3D5-51FC9754991B}"/>
              </a:ext>
            </a:extLst>
          </p:cNvPr>
          <p:cNvSpPr/>
          <p:nvPr/>
        </p:nvSpPr>
        <p:spPr>
          <a:xfrm>
            <a:off x="752475" y="2004133"/>
            <a:ext cx="2916586" cy="578882"/>
          </a:xfrm>
          <a:prstGeom prst="roundRect">
            <a:avLst/>
          </a:prstGeom>
          <a:solidFill>
            <a:srgbClr val="70AD47">
              <a:lumMod val="20000"/>
              <a:lumOff val="80000"/>
            </a:srgbClr>
          </a:solidFill>
          <a:ln w="28575">
            <a:solidFill>
              <a:srgbClr val="729E5D"/>
            </a:solidFill>
            <a:prstDash val="lgDash"/>
          </a:ln>
        </p:spPr>
        <p:txBody>
          <a:bodyPr wrap="square">
            <a:spAutoFit/>
          </a:bodyPr>
          <a:lstStyle/>
          <a:p>
            <a:pPr>
              <a:defRPr/>
            </a:pP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1.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Đúng</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nội</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dung </a:t>
            </a:r>
          </a:p>
        </p:txBody>
      </p:sp>
      <p:sp>
        <p:nvSpPr>
          <p:cNvPr id="12" name="Rounded Rectangle 17">
            <a:extLst>
              <a:ext uri="{FF2B5EF4-FFF2-40B4-BE49-F238E27FC236}">
                <a16:creationId xmlns:a16="http://schemas.microsoft.com/office/drawing/2014/main" id="{581BDD0F-CC9F-F204-AE24-C96886D50C0F}"/>
              </a:ext>
            </a:extLst>
          </p:cNvPr>
          <p:cNvSpPr/>
          <p:nvPr/>
        </p:nvSpPr>
        <p:spPr>
          <a:xfrm>
            <a:off x="504826" y="3113368"/>
            <a:ext cx="3475054" cy="1055608"/>
          </a:xfrm>
          <a:prstGeom prst="roundRect">
            <a:avLst/>
          </a:prstGeom>
          <a:solidFill>
            <a:srgbClr val="FFC000">
              <a:lumMod val="20000"/>
              <a:lumOff val="80000"/>
            </a:srgbClr>
          </a:solidFill>
          <a:ln w="28575">
            <a:solidFill>
              <a:srgbClr val="FFC000"/>
            </a:solidFill>
            <a:prstDash val="lgDash"/>
          </a:ln>
        </p:spPr>
        <p:txBody>
          <a:bodyPr wrap="square">
            <a:spAutoFit/>
          </a:bodyPr>
          <a:lstStyle/>
          <a:p>
            <a:pPr>
              <a:defRPr/>
            </a:pP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2.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Sử</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dụng</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ánh</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mắt</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p>
          <a:p>
            <a:pPr>
              <a:defRPr/>
            </a:pP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cử</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chỉ</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giọng</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điệu</a:t>
            </a:r>
            <a:endPar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3" name="Picture 12">
            <a:extLst>
              <a:ext uri="{FF2B5EF4-FFF2-40B4-BE49-F238E27FC236}">
                <a16:creationId xmlns:a16="http://schemas.microsoft.com/office/drawing/2014/main" id="{269B4C12-D59C-6D73-E323-737E6844A032}"/>
              </a:ext>
            </a:extLst>
          </p:cNvPr>
          <p:cNvPicPr>
            <a:picLocks noChangeAspect="1"/>
          </p:cNvPicPr>
          <p:nvPr/>
        </p:nvPicPr>
        <p:blipFill>
          <a:blip r:embed="rId8"/>
          <a:stretch>
            <a:fillRect/>
          </a:stretch>
        </p:blipFill>
        <p:spPr>
          <a:xfrm>
            <a:off x="8052477" y="1414416"/>
            <a:ext cx="4255377" cy="1932599"/>
          </a:xfrm>
          <a:prstGeom prst="rect">
            <a:avLst/>
          </a:prstGeom>
        </p:spPr>
      </p:pic>
    </p:spTree>
    <p:extLst>
      <p:ext uri="{BB962C8B-B14F-4D97-AF65-F5344CB8AC3E}">
        <p14:creationId xmlns:p14="http://schemas.microsoft.com/office/powerpoint/2010/main" val="15048342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12"/>
                                        </p:tgtEl>
                                        <p:attrNameLst>
                                          <p:attrName>style.visibility</p:attrName>
                                        </p:attrNameLst>
                                      </p:cBhvr>
                                      <p:to>
                                        <p:strVal val="visible"/>
                                      </p:to>
                                    </p:set>
                                    <p:anim calcmode="lin" valueType="num">
                                      <p:cBhvr additive="base">
                                        <p:cTn id="24" dur="500" fill="hold"/>
                                        <p:tgtEl>
                                          <p:spTgt spid="12"/>
                                        </p:tgtEl>
                                        <p:attrNameLst>
                                          <p:attrName>ppt_x</p:attrName>
                                        </p:attrNameLst>
                                      </p:cBhvr>
                                      <p:tavLst>
                                        <p:tav tm="0">
                                          <p:val>
                                            <p:strVal val="#ppt_x"/>
                                          </p:val>
                                        </p:tav>
                                        <p:tav tm="100000">
                                          <p:val>
                                            <p:strVal val="#ppt_x"/>
                                          </p:val>
                                        </p:tav>
                                      </p:tavLst>
                                    </p:anim>
                                    <p:anim calcmode="lin" valueType="num">
                                      <p:cBhvr additive="base">
                                        <p:cTn id="25"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D2349206-EACE-4FFE-8C83-E473694BB90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6857354"/>
          </a:xfrm>
          <a:prstGeom prst="rect">
            <a:avLst/>
          </a:prstGeom>
        </p:spPr>
      </p:pic>
      <p:sp>
        <p:nvSpPr>
          <p:cNvPr id="2" name="Rectangle: Rounded Corners 1">
            <a:extLst>
              <a:ext uri="{FF2B5EF4-FFF2-40B4-BE49-F238E27FC236}">
                <a16:creationId xmlns:a16="http://schemas.microsoft.com/office/drawing/2014/main" id="{EB175C58-E1AF-B351-6875-B8A46129B37F}"/>
              </a:ext>
            </a:extLst>
          </p:cNvPr>
          <p:cNvSpPr/>
          <p:nvPr/>
        </p:nvSpPr>
        <p:spPr>
          <a:xfrm>
            <a:off x="123825" y="209550"/>
            <a:ext cx="11887200" cy="63436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3" name="Group 2">
            <a:extLst>
              <a:ext uri="{FF2B5EF4-FFF2-40B4-BE49-F238E27FC236}">
                <a16:creationId xmlns:a16="http://schemas.microsoft.com/office/drawing/2014/main" id="{E412F701-AEA8-C25C-E6BD-5C818BBABF87}"/>
              </a:ext>
            </a:extLst>
          </p:cNvPr>
          <p:cNvGrpSpPr/>
          <p:nvPr/>
        </p:nvGrpSpPr>
        <p:grpSpPr>
          <a:xfrm>
            <a:off x="7534275" y="1304925"/>
            <a:ext cx="3162300" cy="2065019"/>
            <a:chOff x="9062863" y="3139288"/>
            <a:chExt cx="2643809" cy="1448890"/>
          </a:xfrm>
          <a:solidFill>
            <a:schemeClr val="accent5">
              <a:lumMod val="20000"/>
              <a:lumOff val="80000"/>
            </a:schemeClr>
          </a:solidFill>
        </p:grpSpPr>
        <p:sp>
          <p:nvSpPr>
            <p:cNvPr id="4" name="Cloud Callout 13">
              <a:extLst>
                <a:ext uri="{FF2B5EF4-FFF2-40B4-BE49-F238E27FC236}">
                  <a16:creationId xmlns:a16="http://schemas.microsoft.com/office/drawing/2014/main" id="{98C22106-31FB-47FC-E303-09528AFE9608}"/>
                </a:ext>
              </a:extLst>
            </p:cNvPr>
            <p:cNvSpPr/>
            <p:nvPr/>
          </p:nvSpPr>
          <p:spPr>
            <a:xfrm>
              <a:off x="9062863" y="3139288"/>
              <a:ext cx="2643809" cy="1448890"/>
            </a:xfrm>
            <a:prstGeom prst="cloudCallout">
              <a:avLst>
                <a:gd name="adj1" fmla="val 38716"/>
                <a:gd name="adj2" fmla="val 64396"/>
              </a:avLst>
            </a:prstGeom>
            <a:grpFill/>
            <a:ln w="28575" cap="flat" cmpd="sng" algn="ctr">
              <a:solidFill>
                <a:sysClr val="window" lastClr="FFFFFF"/>
              </a:solid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Rectangle 10">
              <a:extLst>
                <a:ext uri="{FF2B5EF4-FFF2-40B4-BE49-F238E27FC236}">
                  <a16:creationId xmlns:a16="http://schemas.microsoft.com/office/drawing/2014/main" id="{4EE3AD70-4112-192A-5213-ACCEDD94EF66}"/>
                </a:ext>
              </a:extLst>
            </p:cNvPr>
            <p:cNvSpPr/>
            <p:nvPr/>
          </p:nvSpPr>
          <p:spPr>
            <a:xfrm>
              <a:off x="9481448" y="3452102"/>
              <a:ext cx="1821565" cy="755814"/>
            </a:xfrm>
            <a:prstGeom prst="rect">
              <a:avLst/>
            </a:prstGeom>
            <a:noFill/>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Lắng</a:t>
              </a:r>
              <a:r>
                <a:rPr kumimoji="0" lang="en-US" sz="3200" b="1" i="0" u="none" strike="noStrike" kern="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nghe</a:t>
              </a:r>
              <a:r>
                <a:rPr kumimoji="0" lang="en-US" sz="3200" b="1" i="0" u="none" strike="noStrike" kern="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a:t>
              </a:r>
              <a:r>
                <a:rPr kumimoji="0" lang="en-US" sz="3200" b="1" i="0" u="none" strike="noStrike" kern="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nhận</a:t>
              </a:r>
              <a:r>
                <a:rPr kumimoji="0" lang="en-US" sz="3200" b="1" i="0" u="none" strike="noStrike" kern="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xét</a:t>
              </a:r>
              <a:endParaRPr kumimoji="0" lang="en-US" sz="3200" b="1" i="0" u="none" strike="noStrike" kern="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14" name="TextBox 13">
            <a:extLst>
              <a:ext uri="{FF2B5EF4-FFF2-40B4-BE49-F238E27FC236}">
                <a16:creationId xmlns:a16="http://schemas.microsoft.com/office/drawing/2014/main" id="{2E93CCBA-89CC-244B-48DD-11D441B3B9E0}"/>
              </a:ext>
            </a:extLst>
          </p:cNvPr>
          <p:cNvSpPr txBox="1"/>
          <p:nvPr/>
        </p:nvSpPr>
        <p:spPr>
          <a:xfrm>
            <a:off x="3758263" y="193196"/>
            <a:ext cx="4327191" cy="70788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Nhóm</a:t>
            </a:r>
            <a:r>
              <a:rPr kumimoji="0" lang="en-US"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kể</a:t>
            </a:r>
            <a:r>
              <a:rPr kumimoji="0" lang="en-US"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trước</a:t>
            </a:r>
            <a:r>
              <a:rPr kumimoji="0" lang="en-US"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lớp</a:t>
            </a:r>
            <a:endParaRPr kumimoji="0" lang="en-US"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6" name="图片 59">
            <a:extLst>
              <a:ext uri="{FF2B5EF4-FFF2-40B4-BE49-F238E27FC236}">
                <a16:creationId xmlns:a16="http://schemas.microsoft.com/office/drawing/2014/main" id="{1C914A12-3FDF-A4FE-2740-7B78AAA81DA7}"/>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3247" b="97403" l="9494" r="89241">
                        <a14:foregroundMark x1="20886" y1="8442" x2="20886" y2="13636"/>
                        <a14:foregroundMark x1="24684" y1="5195" x2="32278" y2="3247"/>
                        <a14:foregroundMark x1="36076" y1="90260" x2="32278" y2="94156"/>
                        <a14:foregroundMark x1="27848" y1="96104" x2="32911" y2="97403"/>
                        <a14:foregroundMark x1="67089" y1="77273" x2="66456" y2="88961"/>
                      </a14:backgroundRemoval>
                    </a14:imgEffect>
                  </a14:imgLayer>
                </a14:imgProps>
              </a:ext>
            </a:extLst>
          </a:blip>
          <a:stretch>
            <a:fillRect/>
          </a:stretch>
        </p:blipFill>
        <p:spPr>
          <a:xfrm>
            <a:off x="9811662" y="3813423"/>
            <a:ext cx="2915598" cy="2841787"/>
          </a:xfrm>
          <a:prstGeom prst="rect">
            <a:avLst/>
          </a:prstGeom>
        </p:spPr>
      </p:pic>
      <p:pic>
        <p:nvPicPr>
          <p:cNvPr id="17" name="Picture 16">
            <a:extLst>
              <a:ext uri="{FF2B5EF4-FFF2-40B4-BE49-F238E27FC236}">
                <a16:creationId xmlns:a16="http://schemas.microsoft.com/office/drawing/2014/main" id="{22A0FFDC-8346-0A7B-7C07-BD88FC14CA2A}"/>
              </a:ext>
            </a:extLst>
          </p:cNvPr>
          <p:cNvPicPr>
            <a:picLocks noChangeAspect="1"/>
          </p:cNvPicPr>
          <p:nvPr/>
        </p:nvPicPr>
        <p:blipFill>
          <a:blip r:embed="rId6"/>
          <a:stretch>
            <a:fillRect/>
          </a:stretch>
        </p:blipFill>
        <p:spPr>
          <a:xfrm>
            <a:off x="809625" y="1109663"/>
            <a:ext cx="5869306" cy="4891088"/>
          </a:xfrm>
          <a:prstGeom prst="rect">
            <a:avLst/>
          </a:prstGeom>
        </p:spPr>
      </p:pic>
    </p:spTree>
    <p:extLst>
      <p:ext uri="{BB962C8B-B14F-4D97-AF65-F5344CB8AC3E}">
        <p14:creationId xmlns:p14="http://schemas.microsoft.com/office/powerpoint/2010/main" val="188231116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arn(inVertical)">
                                      <p:cBhvr>
                                        <p:cTn id="12" dur="500"/>
                                        <p:tgtEl>
                                          <p:spTgt spid="16"/>
                                        </p:tgtEl>
                                      </p:cBhvr>
                                    </p:animEffect>
                                  </p:childTnLst>
                                </p:cTn>
                              </p:par>
                              <p:par>
                                <p:cTn id="13" presetID="16" presetClass="entr" presetSubtype="21"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D2349206-EACE-4FFE-8C83-E473694BB90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6857354"/>
          </a:xfrm>
          <a:prstGeom prst="rect">
            <a:avLst/>
          </a:prstGeom>
        </p:spPr>
      </p:pic>
      <p:sp>
        <p:nvSpPr>
          <p:cNvPr id="2" name="Rectangle: Rounded Corners 1">
            <a:extLst>
              <a:ext uri="{FF2B5EF4-FFF2-40B4-BE49-F238E27FC236}">
                <a16:creationId xmlns:a16="http://schemas.microsoft.com/office/drawing/2014/main" id="{EB175C58-E1AF-B351-6875-B8A46129B37F}"/>
              </a:ext>
            </a:extLst>
          </p:cNvPr>
          <p:cNvSpPr/>
          <p:nvPr/>
        </p:nvSpPr>
        <p:spPr>
          <a:xfrm>
            <a:off x="123825" y="209550"/>
            <a:ext cx="11887200" cy="63436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BEE319B7-F7FC-FFE1-C687-68B6E144DA79}"/>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0" b="98226" l="0" r="100000">
                        <a14:foregroundMark x1="34185" y1="55654" x2="47923" y2="51663"/>
                      </a14:backgroundRemoval>
                    </a14:imgEffect>
                  </a14:imgLayer>
                </a14:imgProps>
              </a:ext>
            </a:extLst>
          </a:blip>
          <a:stretch>
            <a:fillRect/>
          </a:stretch>
        </p:blipFill>
        <p:spPr>
          <a:xfrm>
            <a:off x="296252" y="2704137"/>
            <a:ext cx="5962650" cy="4295775"/>
          </a:xfrm>
          <a:prstGeom prst="rect">
            <a:avLst/>
          </a:prstGeom>
        </p:spPr>
      </p:pic>
      <p:sp>
        <p:nvSpPr>
          <p:cNvPr id="8" name="矩形: 圆角 34">
            <a:extLst>
              <a:ext uri="{FF2B5EF4-FFF2-40B4-BE49-F238E27FC236}">
                <a16:creationId xmlns:a16="http://schemas.microsoft.com/office/drawing/2014/main" id="{49DDB494-81A8-D2CA-A9A5-4A2D6C453AA1}"/>
              </a:ext>
            </a:extLst>
          </p:cNvPr>
          <p:cNvSpPr/>
          <p:nvPr/>
        </p:nvSpPr>
        <p:spPr>
          <a:xfrm>
            <a:off x="3186861" y="828580"/>
            <a:ext cx="8131379" cy="1877730"/>
          </a:xfrm>
          <a:prstGeom prst="roundRect">
            <a:avLst>
              <a:gd name="adj" fmla="val 5598"/>
            </a:avLst>
          </a:prstGeom>
          <a:solidFill>
            <a:schemeClr val="bg1"/>
          </a:solidFill>
          <a:ln w="190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457200">
              <a:defRPr/>
            </a:pPr>
            <a:r>
              <a:rPr lang="en-US" altLang="zh-CN" sz="48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Qua </a:t>
            </a:r>
            <a:r>
              <a:rPr lang="en-US" altLang="zh-CN" sz="48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câu</a:t>
            </a:r>
            <a:r>
              <a:rPr lang="en-US" altLang="zh-CN" sz="48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48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chuyện</a:t>
            </a:r>
            <a:r>
              <a:rPr lang="en-US" altLang="zh-CN" sz="48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48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em</a:t>
            </a:r>
            <a:r>
              <a:rPr lang="en-US" altLang="zh-CN" sz="48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48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rút</a:t>
            </a:r>
            <a:r>
              <a:rPr lang="en-US" altLang="zh-CN" sz="48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48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ra</a:t>
            </a:r>
            <a:r>
              <a:rPr lang="en-US" altLang="zh-CN" sz="48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48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bài</a:t>
            </a:r>
            <a:r>
              <a:rPr lang="en-US" altLang="zh-CN" sz="48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p>
          <a:p>
            <a:pPr lvl="0" algn="ctr" defTabSz="457200">
              <a:defRPr/>
            </a:pPr>
            <a:r>
              <a:rPr lang="en-US" altLang="zh-CN" sz="48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học</a:t>
            </a:r>
            <a:r>
              <a:rPr lang="en-US" altLang="zh-CN" sz="48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48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gì</a:t>
            </a:r>
            <a:r>
              <a:rPr lang="en-US" altLang="zh-CN" sz="48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48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cho</a:t>
            </a:r>
            <a:r>
              <a:rPr lang="en-US" altLang="zh-CN" sz="48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48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bản</a:t>
            </a:r>
            <a:r>
              <a:rPr lang="en-US" altLang="zh-CN" sz="48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48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thân</a:t>
            </a:r>
            <a:r>
              <a:rPr lang="en-US" altLang="zh-CN" sz="48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p>
        </p:txBody>
      </p:sp>
      <p:sp>
        <p:nvSpPr>
          <p:cNvPr id="9" name="TextBox 8">
            <a:extLst>
              <a:ext uri="{FF2B5EF4-FFF2-40B4-BE49-F238E27FC236}">
                <a16:creationId xmlns:a16="http://schemas.microsoft.com/office/drawing/2014/main" id="{5477867C-7A19-D1A2-8B14-428A4F087FC7}"/>
              </a:ext>
            </a:extLst>
          </p:cNvPr>
          <p:cNvSpPr txBox="1"/>
          <p:nvPr/>
        </p:nvSpPr>
        <p:spPr>
          <a:xfrm>
            <a:off x="6048375" y="3190875"/>
            <a:ext cx="5095875" cy="3416320"/>
          </a:xfrm>
          <a:prstGeom prst="rect">
            <a:avLst/>
          </a:prstGeom>
          <a:noFill/>
        </p:spPr>
        <p:txBody>
          <a:bodyPr wrap="square" rtlCol="0">
            <a:spAutoFit/>
          </a:bodyPr>
          <a:lstStyle/>
          <a:p>
            <a:pPr algn="ctr"/>
            <a:r>
              <a:rPr lang="en-US" altLang="zh-CN" sz="54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Nếu</a:t>
            </a:r>
            <a:r>
              <a:rPr lang="en-US" altLang="zh-CN" sz="5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54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chăm</a:t>
            </a:r>
            <a:r>
              <a:rPr lang="en-US" altLang="zh-CN" sz="5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54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chỉ</a:t>
            </a:r>
            <a:r>
              <a:rPr lang="en-US" altLang="zh-CN" sz="5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54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nhất</a:t>
            </a:r>
            <a:r>
              <a:rPr lang="en-US" altLang="zh-CN" sz="5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54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định</a:t>
            </a:r>
            <a:r>
              <a:rPr lang="en-US" altLang="zh-CN" sz="5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54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sẽ</a:t>
            </a:r>
            <a:r>
              <a:rPr lang="en-US" altLang="zh-CN" sz="5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54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thành</a:t>
            </a:r>
            <a:r>
              <a:rPr lang="en-US" altLang="zh-CN" sz="5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54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công</a:t>
            </a:r>
            <a:r>
              <a:rPr lang="en-US" altLang="zh-CN" sz="5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p>
          <a:p>
            <a:pPr algn="ctr"/>
            <a:endParaRPr lang="en-US" sz="5400" dirty="0">
              <a:solidFill>
                <a:srgbClr val="FF0000"/>
              </a:solidFill>
            </a:endParaRPr>
          </a:p>
        </p:txBody>
      </p:sp>
    </p:spTree>
    <p:extLst>
      <p:ext uri="{BB962C8B-B14F-4D97-AF65-F5344CB8AC3E}">
        <p14:creationId xmlns:p14="http://schemas.microsoft.com/office/powerpoint/2010/main" val="151775390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p:cTn id="14" dur="500" fill="hold"/>
                                        <p:tgtEl>
                                          <p:spTgt spid="8"/>
                                        </p:tgtEl>
                                        <p:attrNameLst>
                                          <p:attrName>ppt_w</p:attrName>
                                        </p:attrNameLst>
                                      </p:cBhvr>
                                      <p:tavLst>
                                        <p:tav tm="0">
                                          <p:val>
                                            <p:fltVal val="0"/>
                                          </p:val>
                                        </p:tav>
                                        <p:tav tm="100000">
                                          <p:val>
                                            <p:strVal val="#ppt_w"/>
                                          </p:val>
                                        </p:tav>
                                      </p:tavLst>
                                    </p:anim>
                                    <p:anim calcmode="lin" valueType="num">
                                      <p:cBhvr>
                                        <p:cTn id="15" dur="500" fill="hold"/>
                                        <p:tgtEl>
                                          <p:spTgt spid="8"/>
                                        </p:tgtEl>
                                        <p:attrNameLst>
                                          <p:attrName>ppt_h</p:attrName>
                                        </p:attrNameLst>
                                      </p:cBhvr>
                                      <p:tavLst>
                                        <p:tav tm="0">
                                          <p:val>
                                            <p:fltVal val="0"/>
                                          </p:val>
                                        </p:tav>
                                        <p:tav tm="100000">
                                          <p:val>
                                            <p:strVal val="#ppt_h"/>
                                          </p:val>
                                        </p:tav>
                                      </p:tavLst>
                                    </p:anim>
                                    <p:animEffect transition="in" filter="fade">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9">
                                            <p:txEl>
                                              <p:pRg st="0" end="0"/>
                                            </p:txEl>
                                          </p:spTgt>
                                        </p:tgtEl>
                                        <p:attrNameLst>
                                          <p:attrName>style.visibility</p:attrName>
                                        </p:attrNameLst>
                                      </p:cBhvr>
                                      <p:to>
                                        <p:strVal val="visible"/>
                                      </p:to>
                                    </p:set>
                                    <p:animEffect transition="in" filter="barn(inVertical)">
                                      <p:cBhvr>
                                        <p:cTn id="21"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D2349206-EACE-4FFE-8C83-E473694BB900}"/>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0" y="0"/>
            <a:ext cx="12192000" cy="6857354"/>
          </a:xfrm>
          <a:prstGeom prst="rect">
            <a:avLst/>
          </a:prstGeom>
        </p:spPr>
      </p:pic>
      <p:sp>
        <p:nvSpPr>
          <p:cNvPr id="2" name="Rectangle: Rounded Corners 1">
            <a:extLst>
              <a:ext uri="{FF2B5EF4-FFF2-40B4-BE49-F238E27FC236}">
                <a16:creationId xmlns:a16="http://schemas.microsoft.com/office/drawing/2014/main" id="{EB175C58-E1AF-B351-6875-B8A46129B37F}"/>
              </a:ext>
            </a:extLst>
          </p:cNvPr>
          <p:cNvSpPr/>
          <p:nvPr/>
        </p:nvSpPr>
        <p:spPr>
          <a:xfrm>
            <a:off x="123825" y="209550"/>
            <a:ext cx="11887200" cy="63436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 name="悠扬婉转充满希望的钢琴节奏背景乐_1分38秒">
            <a:hlinkClick r:id="" action="ppaction://media"/>
            <a:extLst>
              <a:ext uri="{FF2B5EF4-FFF2-40B4-BE49-F238E27FC236}">
                <a16:creationId xmlns:a16="http://schemas.microsoft.com/office/drawing/2014/main" id="{BADB63FC-78E2-0CF8-EDDE-27D51A65897E}"/>
              </a:ext>
            </a:extLst>
          </p:cNvPr>
          <p:cNvPicPr>
            <a:picLocks noChangeAspect="1"/>
          </p:cNvPicPr>
          <p:nvPr>
            <a:audioFile r:link="rId2"/>
            <p:extLst>
              <p:ext uri="{DAA4B4D4-6D71-4841-9C94-3DE7FCFB9230}">
                <p14:media xmlns:p14="http://schemas.microsoft.com/office/powerpoint/2010/main" r:embed="rId1">
                  <p14:fade in="500" out="500"/>
                </p14:media>
              </p:ext>
            </p:extLst>
          </p:nvPr>
        </p:nvPicPr>
        <p:blipFill>
          <a:blip r:embed="rId6"/>
          <a:stretch>
            <a:fillRect/>
          </a:stretch>
        </p:blipFill>
        <p:spPr>
          <a:xfrm>
            <a:off x="7369175" y="7635875"/>
            <a:ext cx="609600" cy="609600"/>
          </a:xfrm>
          <a:prstGeom prst="rect">
            <a:avLst/>
          </a:prstGeom>
        </p:spPr>
      </p:pic>
      <p:pic>
        <p:nvPicPr>
          <p:cNvPr id="4" name="图片 2" descr="3-21">
            <a:extLst>
              <a:ext uri="{FF2B5EF4-FFF2-40B4-BE49-F238E27FC236}">
                <a16:creationId xmlns:a16="http://schemas.microsoft.com/office/drawing/2014/main" id="{54B9C46C-9D65-5300-84FA-520319DD03A4}"/>
              </a:ext>
            </a:extLst>
          </p:cNvPr>
          <p:cNvPicPr>
            <a:picLocks noChangeAspect="1"/>
          </p:cNvPicPr>
          <p:nvPr/>
        </p:nvPicPr>
        <p:blipFill>
          <a:blip r:embed="rId7"/>
          <a:srcRect l="17167" t="8938" r="15490"/>
          <a:stretch>
            <a:fillRect/>
          </a:stretch>
        </p:blipFill>
        <p:spPr>
          <a:xfrm flipH="1">
            <a:off x="-242930" y="4847574"/>
            <a:ext cx="1506913" cy="2037731"/>
          </a:xfrm>
          <a:prstGeom prst="rect">
            <a:avLst/>
          </a:prstGeom>
        </p:spPr>
      </p:pic>
      <p:pic>
        <p:nvPicPr>
          <p:cNvPr id="6" name="图片 21" descr="图片包含 屏幕截图&#10;&#10;自动生成的说明">
            <a:extLst>
              <a:ext uri="{FF2B5EF4-FFF2-40B4-BE49-F238E27FC236}">
                <a16:creationId xmlns:a16="http://schemas.microsoft.com/office/drawing/2014/main" id="{15244CD4-9133-DAC6-1DD0-567F88761F7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16635" y="1275255"/>
            <a:ext cx="9705975" cy="4249246"/>
          </a:xfrm>
          <a:prstGeom prst="rect">
            <a:avLst/>
          </a:prstGeom>
          <a:effectLst>
            <a:outerShdw blurRad="63500" dist="50800" dir="5400000" sx="101000" sy="101000" algn="t" rotWithShape="0">
              <a:prstClr val="black">
                <a:alpha val="13000"/>
              </a:prstClr>
            </a:outerShdw>
          </a:effectLst>
        </p:spPr>
      </p:pic>
      <p:pic>
        <p:nvPicPr>
          <p:cNvPr id="10" name="图片 25">
            <a:extLst>
              <a:ext uri="{FF2B5EF4-FFF2-40B4-BE49-F238E27FC236}">
                <a16:creationId xmlns:a16="http://schemas.microsoft.com/office/drawing/2014/main" id="{972D563A-5596-FDC7-98C7-0CBE8886E298}"/>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596496" y="306353"/>
            <a:ext cx="4999007" cy="1047985"/>
          </a:xfrm>
          <a:prstGeom prst="rect">
            <a:avLst/>
          </a:prstGeom>
        </p:spPr>
      </p:pic>
      <p:sp>
        <p:nvSpPr>
          <p:cNvPr id="11" name="矩形: 圆角 34">
            <a:extLst>
              <a:ext uri="{FF2B5EF4-FFF2-40B4-BE49-F238E27FC236}">
                <a16:creationId xmlns:a16="http://schemas.microsoft.com/office/drawing/2014/main" id="{47B56131-5311-CCDA-6389-6828A594D68F}"/>
              </a:ext>
            </a:extLst>
          </p:cNvPr>
          <p:cNvSpPr/>
          <p:nvPr/>
        </p:nvSpPr>
        <p:spPr>
          <a:xfrm>
            <a:off x="3981450" y="1367947"/>
            <a:ext cx="4457064" cy="1089504"/>
          </a:xfrm>
          <a:prstGeom prst="roundRect">
            <a:avLst>
              <a:gd name="adj" fmla="val 5598"/>
            </a:avLst>
          </a:prstGeom>
          <a:solidFill>
            <a:schemeClr val="bg1"/>
          </a:solidFill>
          <a:ln w="190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72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Về</a:t>
            </a:r>
            <a:r>
              <a:rPr kumimoji="0" lang="en-US" altLang="zh-CN" sz="7200" b="1" i="0" u="none" strike="noStrike" kern="1200" cap="none" spc="0" normalizeH="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7200" b="1" i="0" u="none" strike="noStrike" kern="1200" cap="none" spc="0" normalizeH="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endParaRPr kumimoji="0" lang="zh-CN" altLang="en-US" sz="72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2" name="Rectangle 11">
            <a:extLst>
              <a:ext uri="{FF2B5EF4-FFF2-40B4-BE49-F238E27FC236}">
                <a16:creationId xmlns:a16="http://schemas.microsoft.com/office/drawing/2014/main" id="{ABF81C42-0166-6C9D-97C2-A5ADF40D72A9}"/>
              </a:ext>
            </a:extLst>
          </p:cNvPr>
          <p:cNvSpPr/>
          <p:nvPr/>
        </p:nvSpPr>
        <p:spPr>
          <a:xfrm>
            <a:off x="1492885" y="2915425"/>
            <a:ext cx="8715375" cy="1754326"/>
          </a:xfrm>
          <a:prstGeom prst="rect">
            <a:avLst/>
          </a:prstGeom>
        </p:spPr>
        <p:txBody>
          <a:bodyPr wrap="square">
            <a:spAutoFit/>
          </a:bodyPr>
          <a:lstStyle/>
          <a:p>
            <a:pPr lvl="0" algn="ctr" defTabSz="457200">
              <a:defRPr/>
            </a:pPr>
            <a:r>
              <a:rPr lang="vi-VN" sz="5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Kể cho người thân nghe câu chuyện Họa mi, vẹt và quạ.</a:t>
            </a:r>
            <a:endParaRPr kumimoji="0" lang="en-US" sz="54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21620851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 calcmode="lin" valueType="num">
                                      <p:cBhvr additive="base">
                                        <p:cTn id="14" dur="500" fill="hold"/>
                                        <p:tgtEl>
                                          <p:spTgt spid="12"/>
                                        </p:tgtEl>
                                        <p:attrNameLst>
                                          <p:attrName>ppt_x</p:attrName>
                                        </p:attrNameLst>
                                      </p:cBhvr>
                                      <p:tavLst>
                                        <p:tav tm="0">
                                          <p:val>
                                            <p:strVal val="#ppt_x"/>
                                          </p:val>
                                        </p:tav>
                                        <p:tav tm="100000">
                                          <p:val>
                                            <p:strVal val="#ppt_x"/>
                                          </p:val>
                                        </p:tav>
                                      </p:tavLst>
                                    </p:anim>
                                    <p:anim calcmode="lin" valueType="num">
                                      <p:cBhvr additive="base">
                                        <p:cTn id="15"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16" repeatCount="indefinite" fill="remove" display="0">
                  <p:stCondLst>
                    <p:cond delay="indefinite"/>
                  </p:stCondLst>
                  <p:endCondLst>
                    <p:cond evt="onStopAudio" delay="0">
                      <p:tgtEl>
                        <p:sldTgt/>
                      </p:tgtEl>
                    </p:cond>
                  </p:endCondLst>
                </p:cTn>
                <p:tgtEl>
                  <p:spTgt spid="3"/>
                </p:tgtEl>
              </p:cMediaNode>
            </p:audio>
          </p:childTnLst>
        </p:cTn>
      </p:par>
    </p:tnLst>
    <p:bldLst>
      <p:bldP spid="11" grpId="0" animBg="1"/>
      <p:bldP spid="1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y2mate.com - Con Chim Vành Khuyên Official Full HD_720p">
            <a:hlinkClick r:id="" action="ppaction://media"/>
            <a:extLst>
              <a:ext uri="{FF2B5EF4-FFF2-40B4-BE49-F238E27FC236}">
                <a16:creationId xmlns:a16="http://schemas.microsoft.com/office/drawing/2014/main" id="{519688AB-31AF-0065-68B2-1D2005538FF1}"/>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66506954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493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D2349206-EACE-4FFE-8C83-E473694BB90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6857354"/>
          </a:xfrm>
          <a:prstGeom prst="rect">
            <a:avLst/>
          </a:prstGeom>
        </p:spPr>
      </p:pic>
      <p:sp>
        <p:nvSpPr>
          <p:cNvPr id="2" name="Rectangle: Rounded Corners 1">
            <a:extLst>
              <a:ext uri="{FF2B5EF4-FFF2-40B4-BE49-F238E27FC236}">
                <a16:creationId xmlns:a16="http://schemas.microsoft.com/office/drawing/2014/main" id="{EB175C58-E1AF-B351-6875-B8A46129B37F}"/>
              </a:ext>
            </a:extLst>
          </p:cNvPr>
          <p:cNvSpPr/>
          <p:nvPr/>
        </p:nvSpPr>
        <p:spPr>
          <a:xfrm>
            <a:off x="123825" y="209550"/>
            <a:ext cx="11887200" cy="63436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4" name="图片 2" descr="3-21">
            <a:extLst>
              <a:ext uri="{FF2B5EF4-FFF2-40B4-BE49-F238E27FC236}">
                <a16:creationId xmlns:a16="http://schemas.microsoft.com/office/drawing/2014/main" id="{54B9C46C-9D65-5300-84FA-520319DD03A4}"/>
              </a:ext>
            </a:extLst>
          </p:cNvPr>
          <p:cNvPicPr>
            <a:picLocks noChangeAspect="1"/>
          </p:cNvPicPr>
          <p:nvPr/>
        </p:nvPicPr>
        <p:blipFill>
          <a:blip r:embed="rId4"/>
          <a:srcRect l="17167" t="8938" r="15490"/>
          <a:stretch>
            <a:fillRect/>
          </a:stretch>
        </p:blipFill>
        <p:spPr>
          <a:xfrm flipH="1">
            <a:off x="-242930" y="4847574"/>
            <a:ext cx="1506913" cy="2037731"/>
          </a:xfrm>
          <a:prstGeom prst="rect">
            <a:avLst/>
          </a:prstGeom>
        </p:spPr>
      </p:pic>
      <p:pic>
        <p:nvPicPr>
          <p:cNvPr id="7" name="Content Placeholder 3">
            <a:extLst>
              <a:ext uri="{FF2B5EF4-FFF2-40B4-BE49-F238E27FC236}">
                <a16:creationId xmlns:a16="http://schemas.microsoft.com/office/drawing/2014/main" id="{D87FD9C9-087B-5F29-4CA9-7C4E340D8249}"/>
              </a:ext>
            </a:extLst>
          </p:cNvPr>
          <p:cNvPicPr>
            <a:picLocks noChangeAspect="1"/>
          </p:cNvPicPr>
          <p:nvPr/>
        </p:nvPicPr>
        <p:blipFill>
          <a:blip r:embed="rId5"/>
          <a:stretch>
            <a:fillRect/>
          </a:stretch>
        </p:blipFill>
        <p:spPr>
          <a:xfrm>
            <a:off x="768008" y="2061283"/>
            <a:ext cx="4281815" cy="2933627"/>
          </a:xfrm>
          <a:prstGeom prst="rect">
            <a:avLst/>
          </a:prstGeom>
        </p:spPr>
      </p:pic>
      <p:grpSp>
        <p:nvGrpSpPr>
          <p:cNvPr id="8" name="Group 7">
            <a:extLst>
              <a:ext uri="{FF2B5EF4-FFF2-40B4-BE49-F238E27FC236}">
                <a16:creationId xmlns:a16="http://schemas.microsoft.com/office/drawing/2014/main" id="{B5CC71F9-C350-0E14-553B-96BA684BFBE0}"/>
              </a:ext>
            </a:extLst>
          </p:cNvPr>
          <p:cNvGrpSpPr/>
          <p:nvPr/>
        </p:nvGrpSpPr>
        <p:grpSpPr>
          <a:xfrm>
            <a:off x="5000624" y="600076"/>
            <a:ext cx="6419851" cy="1876424"/>
            <a:chOff x="1812887" y="1977997"/>
            <a:chExt cx="6471477" cy="2641417"/>
          </a:xfrm>
        </p:grpSpPr>
        <p:grpSp>
          <p:nvGrpSpPr>
            <p:cNvPr id="9" name="Group 8">
              <a:extLst>
                <a:ext uri="{FF2B5EF4-FFF2-40B4-BE49-F238E27FC236}">
                  <a16:creationId xmlns:a16="http://schemas.microsoft.com/office/drawing/2014/main" id="{FDAA8CF7-7E50-6E68-6F4F-9DBE3C91E3FA}"/>
                </a:ext>
              </a:extLst>
            </p:cNvPr>
            <p:cNvGrpSpPr/>
            <p:nvPr/>
          </p:nvGrpSpPr>
          <p:grpSpPr>
            <a:xfrm>
              <a:off x="1812887" y="1977997"/>
              <a:ext cx="6471477" cy="2641417"/>
              <a:chOff x="5440854" y="-2629724"/>
              <a:chExt cx="6471477" cy="3177786"/>
            </a:xfrm>
          </p:grpSpPr>
          <p:sp>
            <p:nvSpPr>
              <p:cNvPr id="14" name="Rectangle: Rounded Corners 13">
                <a:extLst>
                  <a:ext uri="{FF2B5EF4-FFF2-40B4-BE49-F238E27FC236}">
                    <a16:creationId xmlns:a16="http://schemas.microsoft.com/office/drawing/2014/main" id="{4E4A0945-80FA-0E4C-1D63-5EC334194512}"/>
                  </a:ext>
                </a:extLst>
              </p:cNvPr>
              <p:cNvSpPr/>
              <p:nvPr/>
            </p:nvSpPr>
            <p:spPr>
              <a:xfrm>
                <a:off x="5440854" y="-2629724"/>
                <a:ext cx="6471477" cy="3177786"/>
              </a:xfrm>
              <a:prstGeom prst="roundRect">
                <a:avLst/>
              </a:prstGeom>
              <a:solidFill>
                <a:srgbClr val="FF85AB"/>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5" name="Rectangle: Rounded Corners 14">
                <a:extLst>
                  <a:ext uri="{FF2B5EF4-FFF2-40B4-BE49-F238E27FC236}">
                    <a16:creationId xmlns:a16="http://schemas.microsoft.com/office/drawing/2014/main" id="{AEBC8EE7-9198-852D-A3AA-2ED26CF3E4E3}"/>
                  </a:ext>
                </a:extLst>
              </p:cNvPr>
              <p:cNvSpPr/>
              <p:nvPr/>
            </p:nvSpPr>
            <p:spPr>
              <a:xfrm>
                <a:off x="5619890" y="-2333787"/>
                <a:ext cx="6127389" cy="2569580"/>
              </a:xfrm>
              <a:prstGeom prst="roundRect">
                <a:avLst/>
              </a:prstGeom>
              <a:solidFill>
                <a:schemeClr val="bg1"/>
              </a:solidFill>
              <a:ln w="76200">
                <a:solidFill>
                  <a:srgbClr val="FF4780"/>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13" name="TextBox 12">
              <a:extLst>
                <a:ext uri="{FF2B5EF4-FFF2-40B4-BE49-F238E27FC236}">
                  <a16:creationId xmlns:a16="http://schemas.microsoft.com/office/drawing/2014/main" id="{5760BBAD-2757-FC45-5FC6-6BFE3BF88E48}"/>
                </a:ext>
              </a:extLst>
            </p:cNvPr>
            <p:cNvSpPr txBox="1"/>
            <p:nvPr/>
          </p:nvSpPr>
          <p:spPr>
            <a:xfrm>
              <a:off x="2057236" y="2361082"/>
              <a:ext cx="6227127" cy="19496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Trước khi kể, các em xem lại 4 tranh và đọc các câu hỏi dưới mỗi tranh để nhớ nội dung câu chuyện. </a:t>
              </a:r>
            </a:p>
          </p:txBody>
        </p:sp>
      </p:grpSp>
      <p:grpSp>
        <p:nvGrpSpPr>
          <p:cNvPr id="16" name="Group 15">
            <a:extLst>
              <a:ext uri="{FF2B5EF4-FFF2-40B4-BE49-F238E27FC236}">
                <a16:creationId xmlns:a16="http://schemas.microsoft.com/office/drawing/2014/main" id="{69443C44-2935-4BA9-7F09-5159E9AC5DF5}"/>
              </a:ext>
            </a:extLst>
          </p:cNvPr>
          <p:cNvGrpSpPr/>
          <p:nvPr/>
        </p:nvGrpSpPr>
        <p:grpSpPr>
          <a:xfrm>
            <a:off x="5048249" y="2667001"/>
            <a:ext cx="6419851" cy="1876424"/>
            <a:chOff x="1812887" y="1977997"/>
            <a:chExt cx="6471477" cy="2641417"/>
          </a:xfrm>
        </p:grpSpPr>
        <p:grpSp>
          <p:nvGrpSpPr>
            <p:cNvPr id="17" name="Group 16">
              <a:extLst>
                <a:ext uri="{FF2B5EF4-FFF2-40B4-BE49-F238E27FC236}">
                  <a16:creationId xmlns:a16="http://schemas.microsoft.com/office/drawing/2014/main" id="{18E345E7-769E-3D7E-8BA8-1B929381B8F1}"/>
                </a:ext>
              </a:extLst>
            </p:cNvPr>
            <p:cNvGrpSpPr/>
            <p:nvPr/>
          </p:nvGrpSpPr>
          <p:grpSpPr>
            <a:xfrm>
              <a:off x="1812887" y="1977997"/>
              <a:ext cx="6471477" cy="2641417"/>
              <a:chOff x="5440854" y="-2629724"/>
              <a:chExt cx="6471477" cy="3177786"/>
            </a:xfrm>
          </p:grpSpPr>
          <p:sp>
            <p:nvSpPr>
              <p:cNvPr id="19" name="Rectangle: Rounded Corners 18">
                <a:extLst>
                  <a:ext uri="{FF2B5EF4-FFF2-40B4-BE49-F238E27FC236}">
                    <a16:creationId xmlns:a16="http://schemas.microsoft.com/office/drawing/2014/main" id="{C7F9EA3E-D620-5A1F-C057-C83E3B60A425}"/>
                  </a:ext>
                </a:extLst>
              </p:cNvPr>
              <p:cNvSpPr/>
              <p:nvPr/>
            </p:nvSpPr>
            <p:spPr>
              <a:xfrm>
                <a:off x="5440854" y="-2629724"/>
                <a:ext cx="6471477" cy="3177786"/>
              </a:xfrm>
              <a:prstGeom prst="roundRect">
                <a:avLst/>
              </a:prstGeom>
              <a:solidFill>
                <a:srgbClr val="FF85AB"/>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0" name="Rectangle: Rounded Corners 19">
                <a:extLst>
                  <a:ext uri="{FF2B5EF4-FFF2-40B4-BE49-F238E27FC236}">
                    <a16:creationId xmlns:a16="http://schemas.microsoft.com/office/drawing/2014/main" id="{9034478A-89F2-4147-C321-502B0529FEC9}"/>
                  </a:ext>
                </a:extLst>
              </p:cNvPr>
              <p:cNvSpPr/>
              <p:nvPr/>
            </p:nvSpPr>
            <p:spPr>
              <a:xfrm>
                <a:off x="5619890" y="-2333787"/>
                <a:ext cx="6127389" cy="2569580"/>
              </a:xfrm>
              <a:prstGeom prst="roundRect">
                <a:avLst/>
              </a:prstGeom>
              <a:solidFill>
                <a:schemeClr val="bg1"/>
              </a:solidFill>
              <a:ln w="76200">
                <a:solidFill>
                  <a:srgbClr val="FF4780"/>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18" name="TextBox 17">
              <a:extLst>
                <a:ext uri="{FF2B5EF4-FFF2-40B4-BE49-F238E27FC236}">
                  <a16:creationId xmlns:a16="http://schemas.microsoft.com/office/drawing/2014/main" id="{50A7639B-0BEC-E8FA-6268-E100C5BCD698}"/>
                </a:ext>
              </a:extLst>
            </p:cNvPr>
            <p:cNvSpPr txBox="1"/>
            <p:nvPr/>
          </p:nvSpPr>
          <p:spPr>
            <a:xfrm>
              <a:off x="2057236" y="2361082"/>
              <a:ext cx="6227127" cy="19496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Cố gắng kể lại toàn bộ câu chuyện cho người thân nghe (hoặc kể 1- 2 đoạn em thích nhất trong câu chuyện). </a:t>
              </a:r>
            </a:p>
          </p:txBody>
        </p:sp>
      </p:grpSp>
      <p:grpSp>
        <p:nvGrpSpPr>
          <p:cNvPr id="21" name="Group 20">
            <a:extLst>
              <a:ext uri="{FF2B5EF4-FFF2-40B4-BE49-F238E27FC236}">
                <a16:creationId xmlns:a16="http://schemas.microsoft.com/office/drawing/2014/main" id="{C4CB2EAC-386D-93CD-EFA4-A4B0611C92D6}"/>
              </a:ext>
            </a:extLst>
          </p:cNvPr>
          <p:cNvGrpSpPr/>
          <p:nvPr/>
        </p:nvGrpSpPr>
        <p:grpSpPr>
          <a:xfrm>
            <a:off x="5076824" y="4857751"/>
            <a:ext cx="6419851" cy="1314449"/>
            <a:chOff x="1812887" y="1977997"/>
            <a:chExt cx="6471477" cy="2641417"/>
          </a:xfrm>
        </p:grpSpPr>
        <p:grpSp>
          <p:nvGrpSpPr>
            <p:cNvPr id="22" name="Group 21">
              <a:extLst>
                <a:ext uri="{FF2B5EF4-FFF2-40B4-BE49-F238E27FC236}">
                  <a16:creationId xmlns:a16="http://schemas.microsoft.com/office/drawing/2014/main" id="{2F6B0328-2214-12FD-6480-B56E10167A7D}"/>
                </a:ext>
              </a:extLst>
            </p:cNvPr>
            <p:cNvGrpSpPr/>
            <p:nvPr/>
          </p:nvGrpSpPr>
          <p:grpSpPr>
            <a:xfrm>
              <a:off x="1812887" y="1977997"/>
              <a:ext cx="6471477" cy="2641417"/>
              <a:chOff x="5440854" y="-2629724"/>
              <a:chExt cx="6471477" cy="3177786"/>
            </a:xfrm>
          </p:grpSpPr>
          <p:sp>
            <p:nvSpPr>
              <p:cNvPr id="24" name="Rectangle: Rounded Corners 23">
                <a:extLst>
                  <a:ext uri="{FF2B5EF4-FFF2-40B4-BE49-F238E27FC236}">
                    <a16:creationId xmlns:a16="http://schemas.microsoft.com/office/drawing/2014/main" id="{4E06E624-62D8-9AF4-41D4-CAA1A78084A8}"/>
                  </a:ext>
                </a:extLst>
              </p:cNvPr>
              <p:cNvSpPr/>
              <p:nvPr/>
            </p:nvSpPr>
            <p:spPr>
              <a:xfrm>
                <a:off x="5440854" y="-2629724"/>
                <a:ext cx="6471477" cy="3177786"/>
              </a:xfrm>
              <a:prstGeom prst="roundRect">
                <a:avLst/>
              </a:prstGeom>
              <a:solidFill>
                <a:srgbClr val="FF85AB"/>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5" name="Rectangle: Rounded Corners 24">
                <a:extLst>
                  <a:ext uri="{FF2B5EF4-FFF2-40B4-BE49-F238E27FC236}">
                    <a16:creationId xmlns:a16="http://schemas.microsoft.com/office/drawing/2014/main" id="{1024696B-60A6-303C-0B88-36409E3DD114}"/>
                  </a:ext>
                </a:extLst>
              </p:cNvPr>
              <p:cNvSpPr/>
              <p:nvPr/>
            </p:nvSpPr>
            <p:spPr>
              <a:xfrm>
                <a:off x="5619890" y="-2333787"/>
                <a:ext cx="6127389" cy="2569580"/>
              </a:xfrm>
              <a:prstGeom prst="roundRect">
                <a:avLst/>
              </a:prstGeom>
              <a:solidFill>
                <a:schemeClr val="bg1"/>
              </a:solidFill>
              <a:ln w="76200">
                <a:solidFill>
                  <a:srgbClr val="FF4780"/>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23" name="TextBox 22">
              <a:extLst>
                <a:ext uri="{FF2B5EF4-FFF2-40B4-BE49-F238E27FC236}">
                  <a16:creationId xmlns:a16="http://schemas.microsoft.com/office/drawing/2014/main" id="{C3F3727F-14E0-0833-6F97-3A7695012F1D}"/>
                </a:ext>
              </a:extLst>
            </p:cNvPr>
            <p:cNvSpPr txBox="1"/>
            <p:nvPr/>
          </p:nvSpPr>
          <p:spPr>
            <a:xfrm>
              <a:off x="2057236" y="2361082"/>
              <a:ext cx="6227127" cy="134308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Có thể nêu nhận xét của em về hoạ mi, vẹt, quạ và hoàng oanh.</a:t>
              </a:r>
            </a:p>
          </p:txBody>
        </p:sp>
      </p:grpSp>
    </p:spTree>
    <p:extLst>
      <p:ext uri="{BB962C8B-B14F-4D97-AF65-F5344CB8AC3E}">
        <p14:creationId xmlns:p14="http://schemas.microsoft.com/office/powerpoint/2010/main" val="181686766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p:cTn id="19" dur="500" fill="hold"/>
                                        <p:tgtEl>
                                          <p:spTgt spid="16"/>
                                        </p:tgtEl>
                                        <p:attrNameLst>
                                          <p:attrName>ppt_w</p:attrName>
                                        </p:attrNameLst>
                                      </p:cBhvr>
                                      <p:tavLst>
                                        <p:tav tm="0">
                                          <p:val>
                                            <p:fltVal val="0"/>
                                          </p:val>
                                        </p:tav>
                                        <p:tav tm="100000">
                                          <p:val>
                                            <p:strVal val="#ppt_w"/>
                                          </p:val>
                                        </p:tav>
                                      </p:tavLst>
                                    </p:anim>
                                    <p:anim calcmode="lin" valueType="num">
                                      <p:cBhvr>
                                        <p:cTn id="20" dur="500" fill="hold"/>
                                        <p:tgtEl>
                                          <p:spTgt spid="16"/>
                                        </p:tgtEl>
                                        <p:attrNameLst>
                                          <p:attrName>ppt_h</p:attrName>
                                        </p:attrNameLst>
                                      </p:cBhvr>
                                      <p:tavLst>
                                        <p:tav tm="0">
                                          <p:val>
                                            <p:fltVal val="0"/>
                                          </p:val>
                                        </p:tav>
                                        <p:tav tm="100000">
                                          <p:val>
                                            <p:strVal val="#ppt_h"/>
                                          </p:val>
                                        </p:tav>
                                      </p:tavLst>
                                    </p:anim>
                                    <p:animEffect transition="in" filter="fade">
                                      <p:cBhvr>
                                        <p:cTn id="21" dur="500"/>
                                        <p:tgtEl>
                                          <p:spTgt spid="16"/>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21"/>
                                        </p:tgtEl>
                                        <p:attrNameLst>
                                          <p:attrName>style.visibility</p:attrName>
                                        </p:attrNameLst>
                                      </p:cBhvr>
                                      <p:to>
                                        <p:strVal val="visible"/>
                                      </p:to>
                                    </p:set>
                                    <p:anim calcmode="lin" valueType="num">
                                      <p:cBhvr>
                                        <p:cTn id="26" dur="500" fill="hold"/>
                                        <p:tgtEl>
                                          <p:spTgt spid="21"/>
                                        </p:tgtEl>
                                        <p:attrNameLst>
                                          <p:attrName>ppt_w</p:attrName>
                                        </p:attrNameLst>
                                      </p:cBhvr>
                                      <p:tavLst>
                                        <p:tav tm="0">
                                          <p:val>
                                            <p:fltVal val="0"/>
                                          </p:val>
                                        </p:tav>
                                        <p:tav tm="100000">
                                          <p:val>
                                            <p:strVal val="#ppt_w"/>
                                          </p:val>
                                        </p:tav>
                                      </p:tavLst>
                                    </p:anim>
                                    <p:anim calcmode="lin" valueType="num">
                                      <p:cBhvr>
                                        <p:cTn id="27" dur="500" fill="hold"/>
                                        <p:tgtEl>
                                          <p:spTgt spid="21"/>
                                        </p:tgtEl>
                                        <p:attrNameLst>
                                          <p:attrName>ppt_h</p:attrName>
                                        </p:attrNameLst>
                                      </p:cBhvr>
                                      <p:tavLst>
                                        <p:tav tm="0">
                                          <p:val>
                                            <p:fltVal val="0"/>
                                          </p:val>
                                        </p:tav>
                                        <p:tav tm="100000">
                                          <p:val>
                                            <p:strVal val="#ppt_h"/>
                                          </p:val>
                                        </p:tav>
                                      </p:tavLst>
                                    </p:anim>
                                    <p:animEffect transition="in" filter="fade">
                                      <p:cBhvr>
                                        <p:cTn id="28"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D2349206-EACE-4FFE-8C83-E473694BB90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6857354"/>
          </a:xfrm>
          <a:prstGeom prst="rect">
            <a:avLst/>
          </a:prstGeom>
        </p:spPr>
      </p:pic>
      <p:pic>
        <p:nvPicPr>
          <p:cNvPr id="13" name="图片 5">
            <a:extLst>
              <a:ext uri="{FF2B5EF4-FFF2-40B4-BE49-F238E27FC236}">
                <a16:creationId xmlns:a16="http://schemas.microsoft.com/office/drawing/2014/main" id="{7CDB3599-7851-4481-85B3-CB1C1BA4C9B6}"/>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l="6027" t="45612" r="46939" b="16614"/>
          <a:stretch/>
        </p:blipFill>
        <p:spPr>
          <a:xfrm>
            <a:off x="-270910" y="0"/>
            <a:ext cx="13674015" cy="7528560"/>
          </a:xfrm>
          <a:prstGeom prst="rect">
            <a:avLst/>
          </a:prstGeom>
          <a:effectLst>
            <a:outerShdw blurRad="50800" dist="63500" dir="5400000" sx="102000" sy="102000" algn="ctr" rotWithShape="0">
              <a:srgbClr val="000000">
                <a:alpha val="43137"/>
              </a:srgbClr>
            </a:outerShdw>
          </a:effectLst>
        </p:spPr>
      </p:pic>
      <p:pic>
        <p:nvPicPr>
          <p:cNvPr id="14" name="图片 3">
            <a:extLst>
              <a:ext uri="{FF2B5EF4-FFF2-40B4-BE49-F238E27FC236}">
                <a16:creationId xmlns:a16="http://schemas.microsoft.com/office/drawing/2014/main" id="{15DD93DF-4108-4781-97F9-D784AD798EF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73869" y="1956645"/>
            <a:ext cx="4143062" cy="4528989"/>
          </a:xfrm>
          <a:prstGeom prst="rect">
            <a:avLst/>
          </a:prstGeom>
        </p:spPr>
      </p:pic>
      <p:pic>
        <p:nvPicPr>
          <p:cNvPr id="2" name="Picture 1">
            <a:extLst>
              <a:ext uri="{FF2B5EF4-FFF2-40B4-BE49-F238E27FC236}">
                <a16:creationId xmlns:a16="http://schemas.microsoft.com/office/drawing/2014/main" id="{FFA9BC79-513B-75B3-539E-6CA525070E95}"/>
              </a:ext>
            </a:extLst>
          </p:cNvPr>
          <p:cNvPicPr>
            <a:picLocks noChangeAspect="1"/>
          </p:cNvPicPr>
          <p:nvPr/>
        </p:nvPicPr>
        <p:blipFill>
          <a:blip r:embed="rId6"/>
          <a:stretch>
            <a:fillRect/>
          </a:stretch>
        </p:blipFill>
        <p:spPr>
          <a:xfrm>
            <a:off x="1185725" y="2445158"/>
            <a:ext cx="7553599" cy="2310584"/>
          </a:xfrm>
          <a:prstGeom prst="rect">
            <a:avLst/>
          </a:prstGeom>
        </p:spPr>
      </p:pic>
    </p:spTree>
    <p:extLst>
      <p:ext uri="{BB962C8B-B14F-4D97-AF65-F5344CB8AC3E}">
        <p14:creationId xmlns:p14="http://schemas.microsoft.com/office/powerpoint/2010/main" val="306421336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750"/>
                                        <p:tgtEl>
                                          <p:spTgt spid="13"/>
                                        </p:tgtEl>
                                      </p:cBhvr>
                                    </p:animEffect>
                                    <p:anim calcmode="lin" valueType="num">
                                      <p:cBhvr>
                                        <p:cTn id="8" dur="750" fill="hold"/>
                                        <p:tgtEl>
                                          <p:spTgt spid="13"/>
                                        </p:tgtEl>
                                        <p:attrNameLst>
                                          <p:attrName>ppt_x</p:attrName>
                                        </p:attrNameLst>
                                      </p:cBhvr>
                                      <p:tavLst>
                                        <p:tav tm="0">
                                          <p:val>
                                            <p:strVal val="#ppt_x"/>
                                          </p:val>
                                        </p:tav>
                                        <p:tav tm="100000">
                                          <p:val>
                                            <p:strVal val="#ppt_x"/>
                                          </p:val>
                                        </p:tav>
                                      </p:tavLst>
                                    </p:anim>
                                    <p:anim calcmode="lin" valueType="num">
                                      <p:cBhvr>
                                        <p:cTn id="9" dur="750" fill="hold"/>
                                        <p:tgtEl>
                                          <p:spTgt spid="13"/>
                                        </p:tgtEl>
                                        <p:attrNameLst>
                                          <p:attrName>ppt_y</p:attrName>
                                        </p:attrNameLst>
                                      </p:cBhvr>
                                      <p:tavLst>
                                        <p:tav tm="0">
                                          <p:val>
                                            <p:strVal val="#ppt_y-.1"/>
                                          </p:val>
                                        </p:tav>
                                        <p:tav tm="100000">
                                          <p:val>
                                            <p:strVal val="#ppt_y"/>
                                          </p:val>
                                        </p:tav>
                                      </p:tavLst>
                                    </p:anim>
                                  </p:childTnLst>
                                </p:cTn>
                              </p:par>
                            </p:childTnLst>
                          </p:cTn>
                        </p:par>
                        <p:par>
                          <p:cTn id="10" fill="hold">
                            <p:stCondLst>
                              <p:cond delay="750"/>
                            </p:stCondLst>
                            <p:childTnLst>
                              <p:par>
                                <p:cTn id="11" presetID="2" presetClass="entr" presetSubtype="2" fill="hold" nodeType="after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1000" fill="hold"/>
                                        <p:tgtEl>
                                          <p:spTgt spid="14"/>
                                        </p:tgtEl>
                                        <p:attrNameLst>
                                          <p:attrName>ppt_x</p:attrName>
                                        </p:attrNameLst>
                                      </p:cBhvr>
                                      <p:tavLst>
                                        <p:tav tm="0">
                                          <p:val>
                                            <p:strVal val="1+#ppt_w/2"/>
                                          </p:val>
                                        </p:tav>
                                        <p:tav tm="100000">
                                          <p:val>
                                            <p:strVal val="#ppt_x"/>
                                          </p:val>
                                        </p:tav>
                                      </p:tavLst>
                                    </p:anim>
                                    <p:anim calcmode="lin" valueType="num">
                                      <p:cBhvr additive="base">
                                        <p:cTn id="14" dur="10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barn(inVertical)">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Shape 1116"/>
        <p:cNvGrpSpPr/>
        <p:nvPr/>
      </p:nvGrpSpPr>
      <p:grpSpPr>
        <a:xfrm>
          <a:off x="0" y="0"/>
          <a:ext cx="0" cy="0"/>
          <a:chOff x="0" y="0"/>
          <a:chExt cx="0" cy="0"/>
        </a:xfrm>
      </p:grpSpPr>
      <p:grpSp>
        <p:nvGrpSpPr>
          <p:cNvPr id="74" name="组合 73"/>
          <p:cNvGrpSpPr/>
          <p:nvPr/>
        </p:nvGrpSpPr>
        <p:grpSpPr>
          <a:xfrm>
            <a:off x="0" y="-847"/>
            <a:ext cx="12192000" cy="6858000"/>
            <a:chOff x="0" y="-1"/>
            <a:chExt cx="14400" cy="8100"/>
          </a:xfrm>
        </p:grpSpPr>
        <p:grpSp>
          <p:nvGrpSpPr>
            <p:cNvPr id="6" name="组合 5"/>
            <p:cNvGrpSpPr/>
            <p:nvPr/>
          </p:nvGrpSpPr>
          <p:grpSpPr>
            <a:xfrm>
              <a:off x="0" y="-1"/>
              <a:ext cx="14400" cy="8101"/>
              <a:chOff x="0" y="-41"/>
              <a:chExt cx="14400" cy="8141"/>
            </a:xfrm>
          </p:grpSpPr>
          <p:grpSp>
            <p:nvGrpSpPr>
              <p:cNvPr id="5" name="组合 4"/>
              <p:cNvGrpSpPr/>
              <p:nvPr/>
            </p:nvGrpSpPr>
            <p:grpSpPr>
              <a:xfrm>
                <a:off x="0" y="2646"/>
                <a:ext cx="14400" cy="5453"/>
                <a:chOff x="0" y="2646"/>
                <a:chExt cx="14400" cy="5453"/>
              </a:xfrm>
            </p:grpSpPr>
            <p:grpSp>
              <p:nvGrpSpPr>
                <p:cNvPr id="4" name="组合 3"/>
                <p:cNvGrpSpPr/>
                <p:nvPr/>
              </p:nvGrpSpPr>
              <p:grpSpPr>
                <a:xfrm>
                  <a:off x="173" y="2646"/>
                  <a:ext cx="14016" cy="5221"/>
                  <a:chOff x="173" y="2646"/>
                  <a:chExt cx="14016" cy="5221"/>
                </a:xfrm>
              </p:grpSpPr>
              <p:grpSp>
                <p:nvGrpSpPr>
                  <p:cNvPr id="3" name="组合 2"/>
                  <p:cNvGrpSpPr/>
                  <p:nvPr/>
                </p:nvGrpSpPr>
                <p:grpSpPr>
                  <a:xfrm>
                    <a:off x="173" y="2646"/>
                    <a:ext cx="14017" cy="3274"/>
                    <a:chOff x="173" y="2646"/>
                    <a:chExt cx="14017" cy="3274"/>
                  </a:xfrm>
                </p:grpSpPr>
                <p:sp>
                  <p:nvSpPr>
                    <p:cNvPr id="9" name="Google Shape;9;p2"/>
                    <p:cNvSpPr/>
                    <p:nvPr>
                      <p:custDataLst>
                        <p:tags r:id="rId230"/>
                      </p:custDataLst>
                    </p:nvPr>
                  </p:nvSpPr>
                  <p:spPr>
                    <a:xfrm>
                      <a:off x="173" y="2646"/>
                      <a:ext cx="10754" cy="3274"/>
                    </a:xfrm>
                    <a:custGeom>
                      <a:avLst/>
                      <a:gdLst/>
                      <a:ahLst/>
                      <a:cxnLst/>
                      <a:rect l="l" t="t" r="r" b="b"/>
                      <a:pathLst>
                        <a:path w="11383" h="3466" extrusionOk="0">
                          <a:moveTo>
                            <a:pt x="2093" y="1"/>
                          </a:moveTo>
                          <a:cubicBezTo>
                            <a:pt x="1930" y="1"/>
                            <a:pt x="1767" y="32"/>
                            <a:pt x="1612" y="89"/>
                          </a:cubicBezTo>
                          <a:cubicBezTo>
                            <a:pt x="1265" y="218"/>
                            <a:pt x="963" y="472"/>
                            <a:pt x="706" y="767"/>
                          </a:cubicBezTo>
                          <a:cubicBezTo>
                            <a:pt x="574" y="470"/>
                            <a:pt x="292" y="269"/>
                            <a:pt x="0" y="259"/>
                          </a:cubicBezTo>
                          <a:lnTo>
                            <a:pt x="0" y="3465"/>
                          </a:lnTo>
                          <a:lnTo>
                            <a:pt x="11382" y="3409"/>
                          </a:lnTo>
                          <a:cubicBezTo>
                            <a:pt x="11359" y="3212"/>
                            <a:pt x="11265" y="3028"/>
                            <a:pt x="11125" y="2909"/>
                          </a:cubicBezTo>
                          <a:cubicBezTo>
                            <a:pt x="11017" y="2817"/>
                            <a:pt x="10903" y="2772"/>
                            <a:pt x="10776" y="2772"/>
                          </a:cubicBezTo>
                          <a:cubicBezTo>
                            <a:pt x="10740" y="2772"/>
                            <a:pt x="10703" y="2776"/>
                            <a:pt x="10665" y="2783"/>
                          </a:cubicBezTo>
                          <a:cubicBezTo>
                            <a:pt x="10567" y="2553"/>
                            <a:pt x="10399" y="2351"/>
                            <a:pt x="10186" y="2269"/>
                          </a:cubicBezTo>
                          <a:cubicBezTo>
                            <a:pt x="10131" y="2247"/>
                            <a:pt x="10073" y="2237"/>
                            <a:pt x="10016" y="2237"/>
                          </a:cubicBezTo>
                          <a:cubicBezTo>
                            <a:pt x="9856" y="2237"/>
                            <a:pt x="9699" y="2318"/>
                            <a:pt x="9589" y="2459"/>
                          </a:cubicBezTo>
                          <a:cubicBezTo>
                            <a:pt x="9459" y="2175"/>
                            <a:pt x="9190" y="1984"/>
                            <a:pt x="8912" y="1977"/>
                          </a:cubicBezTo>
                          <a:cubicBezTo>
                            <a:pt x="8907" y="1977"/>
                            <a:pt x="8902" y="1977"/>
                            <a:pt x="8897" y="1977"/>
                          </a:cubicBezTo>
                          <a:cubicBezTo>
                            <a:pt x="8623" y="1977"/>
                            <a:pt x="8353" y="2153"/>
                            <a:pt x="8216" y="2424"/>
                          </a:cubicBezTo>
                          <a:cubicBezTo>
                            <a:pt x="8042" y="1975"/>
                            <a:pt x="7660" y="1638"/>
                            <a:pt x="7235" y="1560"/>
                          </a:cubicBezTo>
                          <a:cubicBezTo>
                            <a:pt x="7170" y="1548"/>
                            <a:pt x="7104" y="1542"/>
                            <a:pt x="7038" y="1542"/>
                          </a:cubicBezTo>
                          <a:cubicBezTo>
                            <a:pt x="6674" y="1542"/>
                            <a:pt x="6310" y="1720"/>
                            <a:pt x="6067" y="2031"/>
                          </a:cubicBezTo>
                          <a:cubicBezTo>
                            <a:pt x="5864" y="1560"/>
                            <a:pt x="5605" y="1428"/>
                            <a:pt x="5378" y="1428"/>
                          </a:cubicBezTo>
                          <a:cubicBezTo>
                            <a:pt x="5089" y="1428"/>
                            <a:pt x="4853" y="1642"/>
                            <a:pt x="4853" y="1642"/>
                          </a:cubicBezTo>
                          <a:cubicBezTo>
                            <a:pt x="4853" y="1642"/>
                            <a:pt x="4672" y="1072"/>
                            <a:pt x="4158" y="1027"/>
                          </a:cubicBezTo>
                          <a:cubicBezTo>
                            <a:pt x="4129" y="1024"/>
                            <a:pt x="4099" y="1023"/>
                            <a:pt x="4069" y="1023"/>
                          </a:cubicBezTo>
                          <a:cubicBezTo>
                            <a:pt x="3847" y="1023"/>
                            <a:pt x="3624" y="1097"/>
                            <a:pt x="3464" y="1272"/>
                          </a:cubicBezTo>
                          <a:cubicBezTo>
                            <a:pt x="3297" y="822"/>
                            <a:pt x="3057" y="379"/>
                            <a:pt x="2676" y="155"/>
                          </a:cubicBezTo>
                          <a:cubicBezTo>
                            <a:pt x="2497" y="49"/>
                            <a:pt x="2296" y="1"/>
                            <a:pt x="2093" y="1"/>
                          </a:cubicBezTo>
                          <a:close/>
                        </a:path>
                      </a:pathLst>
                    </a:custGeom>
                    <a:solidFill>
                      <a:srgbClr val="D4E6E0">
                        <a:alpha val="369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nvGrpSpPr>
                    <p:cNvPr id="2" name="Google Shape;10;p2"/>
                    <p:cNvGrpSpPr/>
                    <p:nvPr/>
                  </p:nvGrpSpPr>
                  <p:grpSpPr>
                    <a:xfrm>
                      <a:off x="10604" y="5296"/>
                      <a:ext cx="3586" cy="624"/>
                      <a:chOff x="6699127" y="195233"/>
                      <a:chExt cx="1169026" cy="203429"/>
                    </a:xfrm>
                  </p:grpSpPr>
                  <p:sp>
                    <p:nvSpPr>
                      <p:cNvPr id="11" name="Google Shape;11;p2"/>
                      <p:cNvSpPr/>
                      <p:nvPr>
                        <p:custDataLst>
                          <p:tags r:id="rId231"/>
                        </p:custDataLst>
                      </p:nvPr>
                    </p:nvSpPr>
                    <p:spPr>
                      <a:xfrm>
                        <a:off x="6699127" y="195387"/>
                        <a:ext cx="1168949" cy="203275"/>
                      </a:xfrm>
                      <a:custGeom>
                        <a:avLst/>
                        <a:gdLst/>
                        <a:ahLst/>
                        <a:cxnLst/>
                        <a:rect l="l" t="t" r="r" b="b"/>
                        <a:pathLst>
                          <a:path w="15193" h="2642" extrusionOk="0">
                            <a:moveTo>
                              <a:pt x="13945" y="1"/>
                            </a:moveTo>
                            <a:cubicBezTo>
                              <a:pt x="13945" y="1"/>
                              <a:pt x="11584" y="728"/>
                              <a:pt x="10356" y="1049"/>
                            </a:cubicBezTo>
                            <a:cubicBezTo>
                              <a:pt x="9830" y="899"/>
                              <a:pt x="8784" y="661"/>
                              <a:pt x="8784" y="661"/>
                            </a:cubicBezTo>
                            <a:cubicBezTo>
                              <a:pt x="8784" y="661"/>
                              <a:pt x="6630" y="1327"/>
                              <a:pt x="5385" y="1661"/>
                            </a:cubicBezTo>
                            <a:cubicBezTo>
                              <a:pt x="5020" y="1578"/>
                              <a:pt x="4319" y="1342"/>
                              <a:pt x="4319" y="1342"/>
                            </a:cubicBezTo>
                            <a:cubicBezTo>
                              <a:pt x="4319" y="1342"/>
                              <a:pt x="1431" y="2172"/>
                              <a:pt x="0" y="2405"/>
                            </a:cubicBezTo>
                            <a:lnTo>
                              <a:pt x="15192" y="2641"/>
                            </a:lnTo>
                            <a:lnTo>
                              <a:pt x="15192" y="423"/>
                            </a:lnTo>
                            <a:cubicBezTo>
                              <a:pt x="14719" y="325"/>
                              <a:pt x="13945" y="1"/>
                              <a:pt x="13945" y="1"/>
                            </a:cubicBezTo>
                            <a:close/>
                          </a:path>
                        </a:pathLst>
                      </a:custGeom>
                      <a:solidFill>
                        <a:srgbClr val="30338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2" name="Google Shape;12;p2"/>
                      <p:cNvSpPr/>
                      <p:nvPr>
                        <p:custDataLst>
                          <p:tags r:id="rId232"/>
                        </p:custDataLst>
                      </p:nvPr>
                    </p:nvSpPr>
                    <p:spPr>
                      <a:xfrm>
                        <a:off x="7307799" y="246168"/>
                        <a:ext cx="188195" cy="66091"/>
                      </a:xfrm>
                      <a:custGeom>
                        <a:avLst/>
                        <a:gdLst/>
                        <a:ahLst/>
                        <a:cxnLst/>
                        <a:rect l="l" t="t" r="r" b="b"/>
                        <a:pathLst>
                          <a:path w="2446" h="859" extrusionOk="0">
                            <a:moveTo>
                              <a:pt x="873" y="1"/>
                            </a:moveTo>
                            <a:cubicBezTo>
                              <a:pt x="873" y="1"/>
                              <a:pt x="1" y="551"/>
                              <a:pt x="268" y="802"/>
                            </a:cubicBezTo>
                            <a:cubicBezTo>
                              <a:pt x="310" y="841"/>
                              <a:pt x="393" y="858"/>
                              <a:pt x="504" y="858"/>
                            </a:cubicBezTo>
                            <a:cubicBezTo>
                              <a:pt x="1092" y="858"/>
                              <a:pt x="2445" y="387"/>
                              <a:pt x="2445" y="387"/>
                            </a:cubicBezTo>
                            <a:lnTo>
                              <a:pt x="873" y="1"/>
                            </a:lnTo>
                            <a:close/>
                          </a:path>
                        </a:pathLst>
                      </a:custGeom>
                      <a:solidFill>
                        <a:srgbClr val="75C0B1">
                          <a:alpha val="369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3" name="Google Shape;13;p2"/>
                      <p:cNvSpPr/>
                      <p:nvPr>
                        <p:custDataLst>
                          <p:tags r:id="rId233"/>
                        </p:custDataLst>
                      </p:nvPr>
                    </p:nvSpPr>
                    <p:spPr>
                      <a:xfrm>
                        <a:off x="7000962" y="298564"/>
                        <a:ext cx="112486" cy="40470"/>
                      </a:xfrm>
                      <a:custGeom>
                        <a:avLst/>
                        <a:gdLst/>
                        <a:ahLst/>
                        <a:cxnLst/>
                        <a:rect l="l" t="t" r="r" b="b"/>
                        <a:pathLst>
                          <a:path w="1462" h="526" extrusionOk="0">
                            <a:moveTo>
                              <a:pt x="396" y="1"/>
                            </a:moveTo>
                            <a:cubicBezTo>
                              <a:pt x="396" y="1"/>
                              <a:pt x="1" y="404"/>
                              <a:pt x="202" y="504"/>
                            </a:cubicBezTo>
                            <a:cubicBezTo>
                              <a:pt x="232" y="519"/>
                              <a:pt x="282" y="525"/>
                              <a:pt x="344" y="525"/>
                            </a:cubicBezTo>
                            <a:cubicBezTo>
                              <a:pt x="697" y="525"/>
                              <a:pt x="1462" y="319"/>
                              <a:pt x="1462" y="319"/>
                            </a:cubicBezTo>
                            <a:lnTo>
                              <a:pt x="396" y="1"/>
                            </a:lnTo>
                            <a:close/>
                          </a:path>
                        </a:pathLst>
                      </a:custGeom>
                      <a:solidFill>
                        <a:srgbClr val="75C0B1">
                          <a:alpha val="369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4" name="Google Shape;14;p2"/>
                      <p:cNvSpPr/>
                      <p:nvPr>
                        <p:custDataLst>
                          <p:tags r:id="rId234"/>
                        </p:custDataLst>
                      </p:nvPr>
                    </p:nvSpPr>
                    <p:spPr>
                      <a:xfrm>
                        <a:off x="7676265" y="195233"/>
                        <a:ext cx="191888" cy="83249"/>
                      </a:xfrm>
                      <a:custGeom>
                        <a:avLst/>
                        <a:gdLst/>
                        <a:ahLst/>
                        <a:cxnLst/>
                        <a:rect l="l" t="t" r="r" b="b"/>
                        <a:pathLst>
                          <a:path w="2494" h="1082" extrusionOk="0">
                            <a:moveTo>
                              <a:pt x="1246" y="1"/>
                            </a:moveTo>
                            <a:cubicBezTo>
                              <a:pt x="1246" y="1"/>
                              <a:pt x="1" y="1029"/>
                              <a:pt x="635" y="1079"/>
                            </a:cubicBezTo>
                            <a:cubicBezTo>
                              <a:pt x="657" y="1081"/>
                              <a:pt x="679" y="1081"/>
                              <a:pt x="702" y="1081"/>
                            </a:cubicBezTo>
                            <a:cubicBezTo>
                              <a:pt x="1350" y="1081"/>
                              <a:pt x="2493" y="423"/>
                              <a:pt x="2493" y="423"/>
                            </a:cubicBezTo>
                            <a:lnTo>
                              <a:pt x="1246" y="1"/>
                            </a:lnTo>
                            <a:close/>
                          </a:path>
                        </a:pathLst>
                      </a:custGeom>
                      <a:solidFill>
                        <a:srgbClr val="75C0B1">
                          <a:alpha val="369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grpSp>
                <p:nvGrpSpPr>
                  <p:cNvPr id="15" name="Google Shape;15;p2"/>
                  <p:cNvGrpSpPr/>
                  <p:nvPr/>
                </p:nvGrpSpPr>
                <p:grpSpPr>
                  <a:xfrm>
                    <a:off x="173" y="5821"/>
                    <a:ext cx="14016" cy="2047"/>
                    <a:chOff x="2519592" y="467524"/>
                    <a:chExt cx="1055463" cy="299835"/>
                  </a:xfrm>
                </p:grpSpPr>
                <p:sp>
                  <p:nvSpPr>
                    <p:cNvPr id="16" name="Google Shape;16;p2"/>
                    <p:cNvSpPr/>
                    <p:nvPr>
                      <p:custDataLst>
                        <p:tags r:id="rId198"/>
                      </p:custDataLst>
                    </p:nvPr>
                  </p:nvSpPr>
                  <p:spPr>
                    <a:xfrm>
                      <a:off x="2519592" y="467601"/>
                      <a:ext cx="1055463" cy="299758"/>
                    </a:xfrm>
                    <a:custGeom>
                      <a:avLst/>
                      <a:gdLst/>
                      <a:ahLst/>
                      <a:cxnLst/>
                      <a:rect l="l" t="t" r="r" b="b"/>
                      <a:pathLst>
                        <a:path w="13718" h="3896" extrusionOk="0">
                          <a:moveTo>
                            <a:pt x="13716" y="0"/>
                          </a:moveTo>
                          <a:lnTo>
                            <a:pt x="0" y="1"/>
                          </a:lnTo>
                          <a:lnTo>
                            <a:pt x="0" y="3895"/>
                          </a:lnTo>
                          <a:lnTo>
                            <a:pt x="13717" y="3894"/>
                          </a:lnTo>
                          <a:lnTo>
                            <a:pt x="13716" y="0"/>
                          </a:lnTo>
                          <a:close/>
                        </a:path>
                      </a:pathLst>
                    </a:custGeom>
                    <a:solidFill>
                      <a:srgbClr val="FFFCE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nvGrpSpPr>
                    <p:cNvPr id="17" name="Google Shape;17;p2"/>
                    <p:cNvGrpSpPr/>
                    <p:nvPr/>
                  </p:nvGrpSpPr>
                  <p:grpSpPr>
                    <a:xfrm>
                      <a:off x="2519592" y="467524"/>
                      <a:ext cx="1055463" cy="299835"/>
                      <a:chOff x="2519592" y="467524"/>
                      <a:chExt cx="1055463" cy="299835"/>
                    </a:xfrm>
                  </p:grpSpPr>
                  <p:sp>
                    <p:nvSpPr>
                      <p:cNvPr id="18" name="Google Shape;18;p2"/>
                      <p:cNvSpPr/>
                      <p:nvPr>
                        <p:custDataLst>
                          <p:tags r:id="rId218"/>
                        </p:custDataLst>
                      </p:nvPr>
                    </p:nvSpPr>
                    <p:spPr>
                      <a:xfrm>
                        <a:off x="2519669" y="645640"/>
                        <a:ext cx="1055386" cy="121719"/>
                      </a:xfrm>
                      <a:custGeom>
                        <a:avLst/>
                        <a:gdLst/>
                        <a:ahLst/>
                        <a:cxnLst/>
                        <a:rect l="l" t="t" r="r" b="b"/>
                        <a:pathLst>
                          <a:path w="13717" h="1582" extrusionOk="0">
                            <a:moveTo>
                              <a:pt x="13716" y="0"/>
                            </a:moveTo>
                            <a:lnTo>
                              <a:pt x="0" y="1131"/>
                            </a:lnTo>
                            <a:lnTo>
                              <a:pt x="0" y="1581"/>
                            </a:lnTo>
                            <a:lnTo>
                              <a:pt x="13716" y="1580"/>
                            </a:lnTo>
                            <a:lnTo>
                              <a:pt x="13716" y="0"/>
                            </a:lnTo>
                            <a:close/>
                          </a:path>
                        </a:pathLst>
                      </a:custGeom>
                      <a:solidFill>
                        <a:srgbClr val="75C0B1">
                          <a:alpha val="369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9" name="Google Shape;19;p2"/>
                      <p:cNvSpPr/>
                      <p:nvPr>
                        <p:custDataLst>
                          <p:tags r:id="rId219"/>
                        </p:custDataLst>
                      </p:nvPr>
                    </p:nvSpPr>
                    <p:spPr>
                      <a:xfrm>
                        <a:off x="2519592" y="467524"/>
                        <a:ext cx="1055463" cy="209969"/>
                      </a:xfrm>
                      <a:custGeom>
                        <a:avLst/>
                        <a:gdLst/>
                        <a:ahLst/>
                        <a:cxnLst/>
                        <a:rect l="l" t="t" r="r" b="b"/>
                        <a:pathLst>
                          <a:path w="13718" h="2729" extrusionOk="0">
                            <a:moveTo>
                              <a:pt x="13717" y="0"/>
                            </a:moveTo>
                            <a:lnTo>
                              <a:pt x="0" y="2"/>
                            </a:lnTo>
                            <a:lnTo>
                              <a:pt x="1" y="2728"/>
                            </a:lnTo>
                            <a:lnTo>
                              <a:pt x="7467" y="1668"/>
                            </a:lnTo>
                            <a:lnTo>
                              <a:pt x="3207" y="1009"/>
                            </a:lnTo>
                            <a:lnTo>
                              <a:pt x="13717" y="0"/>
                            </a:lnTo>
                            <a:close/>
                          </a:path>
                        </a:pathLst>
                      </a:custGeom>
                      <a:solidFill>
                        <a:srgbClr val="75C0B1">
                          <a:alpha val="369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0" name="Google Shape;20;p2"/>
                      <p:cNvSpPr/>
                      <p:nvPr>
                        <p:custDataLst>
                          <p:tags r:id="rId220"/>
                        </p:custDataLst>
                      </p:nvPr>
                    </p:nvSpPr>
                    <p:spPr>
                      <a:xfrm>
                        <a:off x="3184200" y="516150"/>
                        <a:ext cx="41548" cy="12772"/>
                      </a:xfrm>
                      <a:custGeom>
                        <a:avLst/>
                        <a:gdLst/>
                        <a:ahLst/>
                        <a:cxnLst/>
                        <a:rect l="l" t="t" r="r" b="b"/>
                        <a:pathLst>
                          <a:path w="540" h="166" extrusionOk="0">
                            <a:moveTo>
                              <a:pt x="107" y="0"/>
                            </a:moveTo>
                            <a:cubicBezTo>
                              <a:pt x="1" y="0"/>
                              <a:pt x="1" y="166"/>
                              <a:pt x="107" y="166"/>
                            </a:cubicBezTo>
                            <a:lnTo>
                              <a:pt x="433" y="166"/>
                            </a:lnTo>
                            <a:cubicBezTo>
                              <a:pt x="540" y="166"/>
                              <a:pt x="540" y="0"/>
                              <a:pt x="433" y="0"/>
                            </a:cubicBezTo>
                            <a:close/>
                          </a:path>
                        </a:pathLst>
                      </a:custGeom>
                      <a:solidFill>
                        <a:srgbClr val="75C0B1">
                          <a:alpha val="369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1" name="Google Shape;21;p2"/>
                      <p:cNvSpPr/>
                      <p:nvPr>
                        <p:custDataLst>
                          <p:tags r:id="rId221"/>
                        </p:custDataLst>
                      </p:nvPr>
                    </p:nvSpPr>
                    <p:spPr>
                      <a:xfrm>
                        <a:off x="3141729" y="520844"/>
                        <a:ext cx="29622" cy="12849"/>
                      </a:xfrm>
                      <a:custGeom>
                        <a:avLst/>
                        <a:gdLst/>
                        <a:ahLst/>
                        <a:cxnLst/>
                        <a:rect l="l" t="t" r="r" b="b"/>
                        <a:pathLst>
                          <a:path w="385" h="167" extrusionOk="0">
                            <a:moveTo>
                              <a:pt x="108" y="1"/>
                            </a:moveTo>
                            <a:cubicBezTo>
                              <a:pt x="1" y="1"/>
                              <a:pt x="1" y="167"/>
                              <a:pt x="108" y="167"/>
                            </a:cubicBezTo>
                            <a:lnTo>
                              <a:pt x="277" y="167"/>
                            </a:lnTo>
                            <a:cubicBezTo>
                              <a:pt x="385" y="167"/>
                              <a:pt x="385" y="1"/>
                              <a:pt x="277" y="1"/>
                            </a:cubicBezTo>
                            <a:close/>
                          </a:path>
                        </a:pathLst>
                      </a:custGeom>
                      <a:solidFill>
                        <a:srgbClr val="75C0B1">
                          <a:alpha val="369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2" name="Google Shape;22;p2"/>
                      <p:cNvSpPr/>
                      <p:nvPr>
                        <p:custDataLst>
                          <p:tags r:id="rId222"/>
                        </p:custDataLst>
                      </p:nvPr>
                    </p:nvSpPr>
                    <p:spPr>
                      <a:xfrm>
                        <a:off x="3114492" y="523767"/>
                        <a:ext cx="19158" cy="12926"/>
                      </a:xfrm>
                      <a:custGeom>
                        <a:avLst/>
                        <a:gdLst/>
                        <a:ahLst/>
                        <a:cxnLst/>
                        <a:rect l="l" t="t" r="r" b="b"/>
                        <a:pathLst>
                          <a:path w="249" h="168" extrusionOk="0">
                            <a:moveTo>
                              <a:pt x="85" y="0"/>
                            </a:moveTo>
                            <a:cubicBezTo>
                              <a:pt x="42" y="0"/>
                              <a:pt x="0" y="38"/>
                              <a:pt x="1" y="84"/>
                            </a:cubicBezTo>
                            <a:cubicBezTo>
                              <a:pt x="4" y="127"/>
                              <a:pt x="38" y="167"/>
                              <a:pt x="85" y="167"/>
                            </a:cubicBezTo>
                            <a:lnTo>
                              <a:pt x="163" y="167"/>
                            </a:lnTo>
                            <a:cubicBezTo>
                              <a:pt x="207" y="167"/>
                              <a:pt x="248" y="130"/>
                              <a:pt x="246" y="84"/>
                            </a:cubicBezTo>
                            <a:cubicBezTo>
                              <a:pt x="244" y="40"/>
                              <a:pt x="210" y="0"/>
                              <a:pt x="163" y="0"/>
                            </a:cubicBezTo>
                            <a:close/>
                          </a:path>
                        </a:pathLst>
                      </a:custGeom>
                      <a:solidFill>
                        <a:srgbClr val="75C0B1">
                          <a:alpha val="369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3" name="Google Shape;23;p2"/>
                      <p:cNvSpPr/>
                      <p:nvPr>
                        <p:custDataLst>
                          <p:tags r:id="rId223"/>
                        </p:custDataLst>
                      </p:nvPr>
                    </p:nvSpPr>
                    <p:spPr>
                      <a:xfrm>
                        <a:off x="3314690" y="502301"/>
                        <a:ext cx="21389" cy="12849"/>
                      </a:xfrm>
                      <a:custGeom>
                        <a:avLst/>
                        <a:gdLst/>
                        <a:ahLst/>
                        <a:cxnLst/>
                        <a:rect l="l" t="t" r="r" b="b"/>
                        <a:pathLst>
                          <a:path w="278" h="167" extrusionOk="0">
                            <a:moveTo>
                              <a:pt x="85" y="1"/>
                            </a:moveTo>
                            <a:cubicBezTo>
                              <a:pt x="42" y="1"/>
                              <a:pt x="0" y="38"/>
                              <a:pt x="1" y="84"/>
                            </a:cubicBezTo>
                            <a:cubicBezTo>
                              <a:pt x="4" y="128"/>
                              <a:pt x="38" y="167"/>
                              <a:pt x="85" y="167"/>
                            </a:cubicBezTo>
                            <a:lnTo>
                              <a:pt x="193" y="167"/>
                            </a:lnTo>
                            <a:cubicBezTo>
                              <a:pt x="236" y="167"/>
                              <a:pt x="278" y="129"/>
                              <a:pt x="277" y="84"/>
                            </a:cubicBezTo>
                            <a:cubicBezTo>
                              <a:pt x="275" y="38"/>
                              <a:pt x="240" y="1"/>
                              <a:pt x="193" y="1"/>
                            </a:cubicBezTo>
                            <a:close/>
                          </a:path>
                        </a:pathLst>
                      </a:custGeom>
                      <a:solidFill>
                        <a:srgbClr val="75C0B1">
                          <a:alpha val="369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4" name="Google Shape;24;p2"/>
                      <p:cNvSpPr/>
                      <p:nvPr>
                        <p:custDataLst>
                          <p:tags r:id="rId224"/>
                        </p:custDataLst>
                      </p:nvPr>
                    </p:nvSpPr>
                    <p:spPr>
                      <a:xfrm>
                        <a:off x="3247137" y="517612"/>
                        <a:ext cx="46010" cy="12849"/>
                      </a:xfrm>
                      <a:custGeom>
                        <a:avLst/>
                        <a:gdLst/>
                        <a:ahLst/>
                        <a:cxnLst/>
                        <a:rect l="l" t="t" r="r" b="b"/>
                        <a:pathLst>
                          <a:path w="598" h="167" extrusionOk="0">
                            <a:moveTo>
                              <a:pt x="107" y="1"/>
                            </a:moveTo>
                            <a:cubicBezTo>
                              <a:pt x="0" y="1"/>
                              <a:pt x="0" y="167"/>
                              <a:pt x="107" y="167"/>
                            </a:cubicBezTo>
                            <a:lnTo>
                              <a:pt x="491" y="167"/>
                            </a:lnTo>
                            <a:cubicBezTo>
                              <a:pt x="598" y="167"/>
                              <a:pt x="598" y="1"/>
                              <a:pt x="491" y="1"/>
                            </a:cubicBezTo>
                            <a:close/>
                          </a:path>
                        </a:pathLst>
                      </a:custGeom>
                      <a:solidFill>
                        <a:srgbClr val="75C0B1">
                          <a:alpha val="369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5" name="Google Shape;25;p2"/>
                      <p:cNvSpPr/>
                      <p:nvPr>
                        <p:custDataLst>
                          <p:tags r:id="rId225"/>
                        </p:custDataLst>
                      </p:nvPr>
                    </p:nvSpPr>
                    <p:spPr>
                      <a:xfrm>
                        <a:off x="3347928" y="581395"/>
                        <a:ext cx="56705" cy="12695"/>
                      </a:xfrm>
                      <a:custGeom>
                        <a:avLst/>
                        <a:gdLst/>
                        <a:ahLst/>
                        <a:cxnLst/>
                        <a:rect l="l" t="t" r="r" b="b"/>
                        <a:pathLst>
                          <a:path w="737" h="165" extrusionOk="0">
                            <a:moveTo>
                              <a:pt x="106" y="0"/>
                            </a:moveTo>
                            <a:cubicBezTo>
                              <a:pt x="0" y="0"/>
                              <a:pt x="0" y="165"/>
                              <a:pt x="106" y="165"/>
                            </a:cubicBezTo>
                            <a:lnTo>
                              <a:pt x="630" y="165"/>
                            </a:lnTo>
                            <a:cubicBezTo>
                              <a:pt x="736" y="165"/>
                              <a:pt x="736" y="0"/>
                              <a:pt x="630" y="0"/>
                            </a:cubicBezTo>
                            <a:close/>
                          </a:path>
                        </a:pathLst>
                      </a:custGeom>
                      <a:solidFill>
                        <a:srgbClr val="75C0B1">
                          <a:alpha val="369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6" name="Google Shape;26;p2"/>
                      <p:cNvSpPr/>
                      <p:nvPr>
                        <p:custDataLst>
                          <p:tags r:id="rId226"/>
                        </p:custDataLst>
                      </p:nvPr>
                    </p:nvSpPr>
                    <p:spPr>
                      <a:xfrm>
                        <a:off x="3288684" y="579164"/>
                        <a:ext cx="28699" cy="12849"/>
                      </a:xfrm>
                      <a:custGeom>
                        <a:avLst/>
                        <a:gdLst/>
                        <a:ahLst/>
                        <a:cxnLst/>
                        <a:rect l="l" t="t" r="r" b="b"/>
                        <a:pathLst>
                          <a:path w="373" h="167" extrusionOk="0">
                            <a:moveTo>
                              <a:pt x="108" y="1"/>
                            </a:moveTo>
                            <a:cubicBezTo>
                              <a:pt x="0" y="1"/>
                              <a:pt x="0" y="167"/>
                              <a:pt x="108" y="167"/>
                            </a:cubicBezTo>
                            <a:lnTo>
                              <a:pt x="265" y="167"/>
                            </a:lnTo>
                            <a:cubicBezTo>
                              <a:pt x="373" y="167"/>
                              <a:pt x="373" y="1"/>
                              <a:pt x="265" y="1"/>
                            </a:cubicBezTo>
                            <a:close/>
                          </a:path>
                        </a:pathLst>
                      </a:custGeom>
                      <a:solidFill>
                        <a:srgbClr val="75C0B1">
                          <a:alpha val="369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7" name="Google Shape;27;p2"/>
                      <p:cNvSpPr/>
                      <p:nvPr>
                        <p:custDataLst>
                          <p:tags r:id="rId227"/>
                        </p:custDataLst>
                      </p:nvPr>
                    </p:nvSpPr>
                    <p:spPr>
                      <a:xfrm>
                        <a:off x="3294070" y="609094"/>
                        <a:ext cx="32392" cy="12849"/>
                      </a:xfrm>
                      <a:custGeom>
                        <a:avLst/>
                        <a:gdLst/>
                        <a:ahLst/>
                        <a:cxnLst/>
                        <a:rect l="l" t="t" r="r" b="b"/>
                        <a:pathLst>
                          <a:path w="421" h="167" extrusionOk="0">
                            <a:moveTo>
                              <a:pt x="107" y="1"/>
                            </a:moveTo>
                            <a:cubicBezTo>
                              <a:pt x="0" y="1"/>
                              <a:pt x="0" y="167"/>
                              <a:pt x="107" y="167"/>
                            </a:cubicBezTo>
                            <a:lnTo>
                              <a:pt x="314" y="167"/>
                            </a:lnTo>
                            <a:cubicBezTo>
                              <a:pt x="420" y="167"/>
                              <a:pt x="421" y="1"/>
                              <a:pt x="314" y="1"/>
                            </a:cubicBezTo>
                            <a:close/>
                          </a:path>
                        </a:pathLst>
                      </a:custGeom>
                      <a:solidFill>
                        <a:srgbClr val="75C0B1">
                          <a:alpha val="369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8" name="Google Shape;28;p2"/>
                      <p:cNvSpPr/>
                      <p:nvPr>
                        <p:custDataLst>
                          <p:tags r:id="rId228"/>
                        </p:custDataLst>
                      </p:nvPr>
                    </p:nvSpPr>
                    <p:spPr>
                      <a:xfrm>
                        <a:off x="3232518" y="588166"/>
                        <a:ext cx="37778" cy="12772"/>
                      </a:xfrm>
                      <a:custGeom>
                        <a:avLst/>
                        <a:gdLst/>
                        <a:ahLst/>
                        <a:cxnLst/>
                        <a:rect l="l" t="t" r="r" b="b"/>
                        <a:pathLst>
                          <a:path w="491" h="166" extrusionOk="0">
                            <a:moveTo>
                              <a:pt x="386" y="1"/>
                            </a:moveTo>
                            <a:cubicBezTo>
                              <a:pt x="385" y="1"/>
                              <a:pt x="385" y="1"/>
                              <a:pt x="384" y="1"/>
                            </a:cubicBezTo>
                            <a:lnTo>
                              <a:pt x="108" y="1"/>
                            </a:lnTo>
                            <a:cubicBezTo>
                              <a:pt x="0" y="1"/>
                              <a:pt x="0" y="165"/>
                              <a:pt x="108" y="165"/>
                            </a:cubicBezTo>
                            <a:lnTo>
                              <a:pt x="384" y="165"/>
                            </a:lnTo>
                            <a:cubicBezTo>
                              <a:pt x="490" y="165"/>
                              <a:pt x="491" y="1"/>
                              <a:pt x="386" y="1"/>
                            </a:cubicBezTo>
                            <a:close/>
                          </a:path>
                        </a:pathLst>
                      </a:custGeom>
                      <a:solidFill>
                        <a:srgbClr val="75C0B1">
                          <a:alpha val="369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9" name="Google Shape;29;p2"/>
                      <p:cNvSpPr/>
                      <p:nvPr>
                        <p:custDataLst>
                          <p:tags r:id="rId229"/>
                        </p:custDataLst>
                      </p:nvPr>
                    </p:nvSpPr>
                    <p:spPr>
                      <a:xfrm>
                        <a:off x="3433331" y="614249"/>
                        <a:ext cx="23313" cy="12926"/>
                      </a:xfrm>
                      <a:custGeom>
                        <a:avLst/>
                        <a:gdLst/>
                        <a:ahLst/>
                        <a:cxnLst/>
                        <a:rect l="l" t="t" r="r" b="b"/>
                        <a:pathLst>
                          <a:path w="303" h="168" extrusionOk="0">
                            <a:moveTo>
                              <a:pt x="85" y="1"/>
                            </a:moveTo>
                            <a:cubicBezTo>
                              <a:pt x="42" y="1"/>
                              <a:pt x="1" y="38"/>
                              <a:pt x="2" y="84"/>
                            </a:cubicBezTo>
                            <a:cubicBezTo>
                              <a:pt x="5" y="128"/>
                              <a:pt x="38" y="168"/>
                              <a:pt x="85" y="168"/>
                            </a:cubicBezTo>
                            <a:lnTo>
                              <a:pt x="217" y="168"/>
                            </a:lnTo>
                            <a:cubicBezTo>
                              <a:pt x="260" y="168"/>
                              <a:pt x="302" y="129"/>
                              <a:pt x="300" y="84"/>
                            </a:cubicBezTo>
                            <a:cubicBezTo>
                              <a:pt x="298" y="38"/>
                              <a:pt x="264" y="1"/>
                              <a:pt x="217" y="1"/>
                            </a:cubicBezTo>
                            <a:close/>
                          </a:path>
                        </a:pathLst>
                      </a:custGeom>
                      <a:solidFill>
                        <a:srgbClr val="75C0B1">
                          <a:alpha val="369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sp>
                  <p:nvSpPr>
                    <p:cNvPr id="30" name="Google Shape;30;p2"/>
                    <p:cNvSpPr/>
                    <p:nvPr>
                      <p:custDataLst>
                        <p:tags r:id="rId199"/>
                      </p:custDataLst>
                    </p:nvPr>
                  </p:nvSpPr>
                  <p:spPr>
                    <a:xfrm>
                      <a:off x="3089564" y="511919"/>
                      <a:ext cx="485491" cy="70708"/>
                    </a:xfrm>
                    <a:custGeom>
                      <a:avLst/>
                      <a:gdLst/>
                      <a:ahLst/>
                      <a:cxnLst/>
                      <a:rect l="l" t="t" r="r" b="b"/>
                      <a:pathLst>
                        <a:path w="6310" h="919" extrusionOk="0">
                          <a:moveTo>
                            <a:pt x="6309" y="1"/>
                          </a:moveTo>
                          <a:lnTo>
                            <a:pt x="1" y="461"/>
                          </a:lnTo>
                          <a:lnTo>
                            <a:pt x="6309" y="919"/>
                          </a:lnTo>
                          <a:lnTo>
                            <a:pt x="6309" y="1"/>
                          </a:lnTo>
                          <a:close/>
                        </a:path>
                      </a:pathLst>
                    </a:custGeom>
                    <a:solidFill>
                      <a:srgbClr val="75C0B1">
                        <a:alpha val="369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1" name="Google Shape;31;p2"/>
                    <p:cNvSpPr/>
                    <p:nvPr>
                      <p:custDataLst>
                        <p:tags r:id="rId200"/>
                      </p:custDataLst>
                    </p:nvPr>
                  </p:nvSpPr>
                  <p:spPr>
                    <a:xfrm>
                      <a:off x="3147345" y="482450"/>
                      <a:ext cx="41317" cy="12772"/>
                    </a:xfrm>
                    <a:custGeom>
                      <a:avLst/>
                      <a:gdLst/>
                      <a:ahLst/>
                      <a:cxnLst/>
                      <a:rect l="l" t="t" r="r" b="b"/>
                      <a:pathLst>
                        <a:path w="537" h="166" extrusionOk="0">
                          <a:moveTo>
                            <a:pt x="108" y="0"/>
                          </a:moveTo>
                          <a:cubicBezTo>
                            <a:pt x="1" y="0"/>
                            <a:pt x="1" y="166"/>
                            <a:pt x="108" y="166"/>
                          </a:cubicBezTo>
                          <a:lnTo>
                            <a:pt x="429" y="166"/>
                          </a:lnTo>
                          <a:cubicBezTo>
                            <a:pt x="537" y="166"/>
                            <a:pt x="537" y="0"/>
                            <a:pt x="429" y="0"/>
                          </a:cubicBezTo>
                          <a:close/>
                        </a:path>
                      </a:pathLst>
                    </a:custGeom>
                    <a:solidFill>
                      <a:srgbClr val="FFFCE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2" name="Google Shape;32;p2"/>
                    <p:cNvSpPr/>
                    <p:nvPr>
                      <p:custDataLst>
                        <p:tags r:id="rId201"/>
                      </p:custDataLst>
                    </p:nvPr>
                  </p:nvSpPr>
                  <p:spPr>
                    <a:xfrm>
                      <a:off x="3023703" y="484682"/>
                      <a:ext cx="67553" cy="12772"/>
                    </a:xfrm>
                    <a:custGeom>
                      <a:avLst/>
                      <a:gdLst/>
                      <a:ahLst/>
                      <a:cxnLst/>
                      <a:rect l="l" t="t" r="r" b="b"/>
                      <a:pathLst>
                        <a:path w="878" h="166" extrusionOk="0">
                          <a:moveTo>
                            <a:pt x="107" y="0"/>
                          </a:moveTo>
                          <a:cubicBezTo>
                            <a:pt x="1" y="0"/>
                            <a:pt x="1" y="165"/>
                            <a:pt x="107" y="165"/>
                          </a:cubicBezTo>
                          <a:lnTo>
                            <a:pt x="771" y="165"/>
                          </a:lnTo>
                          <a:cubicBezTo>
                            <a:pt x="878" y="165"/>
                            <a:pt x="878" y="0"/>
                            <a:pt x="771" y="0"/>
                          </a:cubicBezTo>
                          <a:close/>
                        </a:path>
                      </a:pathLst>
                    </a:custGeom>
                    <a:solidFill>
                      <a:srgbClr val="FFFCE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3" name="Google Shape;33;p2"/>
                    <p:cNvSpPr/>
                    <p:nvPr>
                      <p:custDataLst>
                        <p:tags r:id="rId202"/>
                      </p:custDataLst>
                    </p:nvPr>
                  </p:nvSpPr>
                  <p:spPr>
                    <a:xfrm>
                      <a:off x="2772340" y="582165"/>
                      <a:ext cx="36162" cy="12772"/>
                    </a:xfrm>
                    <a:custGeom>
                      <a:avLst/>
                      <a:gdLst/>
                      <a:ahLst/>
                      <a:cxnLst/>
                      <a:rect l="l" t="t" r="r" b="b"/>
                      <a:pathLst>
                        <a:path w="470" h="166" extrusionOk="0">
                          <a:moveTo>
                            <a:pt x="108" y="0"/>
                          </a:moveTo>
                          <a:cubicBezTo>
                            <a:pt x="0" y="0"/>
                            <a:pt x="0" y="165"/>
                            <a:pt x="108" y="165"/>
                          </a:cubicBezTo>
                          <a:lnTo>
                            <a:pt x="363" y="165"/>
                          </a:lnTo>
                          <a:cubicBezTo>
                            <a:pt x="470" y="165"/>
                            <a:pt x="470" y="0"/>
                            <a:pt x="363" y="0"/>
                          </a:cubicBezTo>
                          <a:close/>
                        </a:path>
                      </a:pathLst>
                    </a:custGeom>
                    <a:solidFill>
                      <a:srgbClr val="FFFCE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4" name="Google Shape;34;p2"/>
                    <p:cNvSpPr/>
                    <p:nvPr>
                      <p:custDataLst>
                        <p:tags r:id="rId203"/>
                      </p:custDataLst>
                    </p:nvPr>
                  </p:nvSpPr>
                  <p:spPr>
                    <a:xfrm>
                      <a:off x="2731023" y="563084"/>
                      <a:ext cx="16465" cy="12849"/>
                    </a:xfrm>
                    <a:custGeom>
                      <a:avLst/>
                      <a:gdLst/>
                      <a:ahLst/>
                      <a:cxnLst/>
                      <a:rect l="l" t="t" r="r" b="b"/>
                      <a:pathLst>
                        <a:path w="214" h="167" extrusionOk="0">
                          <a:moveTo>
                            <a:pt x="108" y="0"/>
                          </a:moveTo>
                          <a:cubicBezTo>
                            <a:pt x="0" y="0"/>
                            <a:pt x="0" y="166"/>
                            <a:pt x="108" y="166"/>
                          </a:cubicBezTo>
                          <a:cubicBezTo>
                            <a:pt x="214" y="166"/>
                            <a:pt x="214" y="0"/>
                            <a:pt x="108" y="0"/>
                          </a:cubicBezTo>
                          <a:close/>
                        </a:path>
                      </a:pathLst>
                    </a:custGeom>
                    <a:solidFill>
                      <a:srgbClr val="FFFCE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5" name="Google Shape;35;p2"/>
                    <p:cNvSpPr/>
                    <p:nvPr>
                      <p:custDataLst>
                        <p:tags r:id="rId204"/>
                      </p:custDataLst>
                    </p:nvPr>
                  </p:nvSpPr>
                  <p:spPr>
                    <a:xfrm>
                      <a:off x="2972846" y="504071"/>
                      <a:ext cx="47010" cy="12849"/>
                    </a:xfrm>
                    <a:custGeom>
                      <a:avLst/>
                      <a:gdLst/>
                      <a:ahLst/>
                      <a:cxnLst/>
                      <a:rect l="l" t="t" r="r" b="b"/>
                      <a:pathLst>
                        <a:path w="611" h="167" extrusionOk="0">
                          <a:moveTo>
                            <a:pt x="108" y="1"/>
                          </a:moveTo>
                          <a:cubicBezTo>
                            <a:pt x="0" y="1"/>
                            <a:pt x="0" y="167"/>
                            <a:pt x="108" y="167"/>
                          </a:cubicBezTo>
                          <a:lnTo>
                            <a:pt x="504" y="167"/>
                          </a:lnTo>
                          <a:cubicBezTo>
                            <a:pt x="611" y="167"/>
                            <a:pt x="611" y="1"/>
                            <a:pt x="504" y="1"/>
                          </a:cubicBezTo>
                          <a:close/>
                        </a:path>
                      </a:pathLst>
                    </a:custGeom>
                    <a:solidFill>
                      <a:srgbClr val="FFFCE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6" name="Google Shape;36;p2"/>
                    <p:cNvSpPr/>
                    <p:nvPr>
                      <p:custDataLst>
                        <p:tags r:id="rId205"/>
                      </p:custDataLst>
                    </p:nvPr>
                  </p:nvSpPr>
                  <p:spPr>
                    <a:xfrm>
                      <a:off x="2939069" y="475526"/>
                      <a:ext cx="56782" cy="12849"/>
                    </a:xfrm>
                    <a:custGeom>
                      <a:avLst/>
                      <a:gdLst/>
                      <a:ahLst/>
                      <a:cxnLst/>
                      <a:rect l="l" t="t" r="r" b="b"/>
                      <a:pathLst>
                        <a:path w="738" h="167" extrusionOk="0">
                          <a:moveTo>
                            <a:pt x="107" y="0"/>
                          </a:moveTo>
                          <a:cubicBezTo>
                            <a:pt x="0" y="0"/>
                            <a:pt x="0" y="166"/>
                            <a:pt x="107" y="166"/>
                          </a:cubicBezTo>
                          <a:lnTo>
                            <a:pt x="631" y="166"/>
                          </a:lnTo>
                          <a:cubicBezTo>
                            <a:pt x="738" y="166"/>
                            <a:pt x="738" y="0"/>
                            <a:pt x="631" y="0"/>
                          </a:cubicBezTo>
                          <a:close/>
                        </a:path>
                      </a:pathLst>
                    </a:custGeom>
                    <a:solidFill>
                      <a:srgbClr val="FFFCE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7" name="Google Shape;37;p2"/>
                    <p:cNvSpPr/>
                    <p:nvPr>
                      <p:custDataLst>
                        <p:tags r:id="rId206"/>
                      </p:custDataLst>
                    </p:nvPr>
                  </p:nvSpPr>
                  <p:spPr>
                    <a:xfrm>
                      <a:off x="2664624" y="571008"/>
                      <a:ext cx="31776" cy="12849"/>
                    </a:xfrm>
                    <a:custGeom>
                      <a:avLst/>
                      <a:gdLst/>
                      <a:ahLst/>
                      <a:cxnLst/>
                      <a:rect l="l" t="t" r="r" b="b"/>
                      <a:pathLst>
                        <a:path w="413" h="167" extrusionOk="0">
                          <a:moveTo>
                            <a:pt x="107" y="1"/>
                          </a:moveTo>
                          <a:cubicBezTo>
                            <a:pt x="1" y="1"/>
                            <a:pt x="1" y="166"/>
                            <a:pt x="107" y="166"/>
                          </a:cubicBezTo>
                          <a:lnTo>
                            <a:pt x="305" y="166"/>
                          </a:lnTo>
                          <a:cubicBezTo>
                            <a:pt x="411" y="166"/>
                            <a:pt x="413" y="1"/>
                            <a:pt x="305" y="1"/>
                          </a:cubicBezTo>
                          <a:close/>
                        </a:path>
                      </a:pathLst>
                    </a:custGeom>
                    <a:solidFill>
                      <a:srgbClr val="FFFCE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8" name="Google Shape;38;p2"/>
                    <p:cNvSpPr/>
                    <p:nvPr>
                      <p:custDataLst>
                        <p:tags r:id="rId207"/>
                      </p:custDataLst>
                    </p:nvPr>
                  </p:nvSpPr>
                  <p:spPr>
                    <a:xfrm>
                      <a:off x="2813887" y="602785"/>
                      <a:ext cx="31776" cy="12849"/>
                    </a:xfrm>
                    <a:custGeom>
                      <a:avLst/>
                      <a:gdLst/>
                      <a:ahLst/>
                      <a:cxnLst/>
                      <a:rect l="l" t="t" r="r" b="b"/>
                      <a:pathLst>
                        <a:path w="413" h="167" extrusionOk="0">
                          <a:moveTo>
                            <a:pt x="107" y="1"/>
                          </a:moveTo>
                          <a:cubicBezTo>
                            <a:pt x="0" y="1"/>
                            <a:pt x="0" y="166"/>
                            <a:pt x="107" y="166"/>
                          </a:cubicBezTo>
                          <a:lnTo>
                            <a:pt x="305" y="166"/>
                          </a:lnTo>
                          <a:cubicBezTo>
                            <a:pt x="412" y="166"/>
                            <a:pt x="412" y="1"/>
                            <a:pt x="305" y="1"/>
                          </a:cubicBezTo>
                          <a:close/>
                        </a:path>
                      </a:pathLst>
                    </a:custGeom>
                    <a:solidFill>
                      <a:srgbClr val="FFFCE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9" name="Google Shape;39;p2"/>
                    <p:cNvSpPr/>
                    <p:nvPr>
                      <p:custDataLst>
                        <p:tags r:id="rId208"/>
                      </p:custDataLst>
                    </p:nvPr>
                  </p:nvSpPr>
                  <p:spPr>
                    <a:xfrm>
                      <a:off x="3444719" y="544541"/>
                      <a:ext cx="35700" cy="12849"/>
                    </a:xfrm>
                    <a:custGeom>
                      <a:avLst/>
                      <a:gdLst/>
                      <a:ahLst/>
                      <a:cxnLst/>
                      <a:rect l="l" t="t" r="r" b="b"/>
                      <a:pathLst>
                        <a:path w="464" h="167" extrusionOk="0">
                          <a:moveTo>
                            <a:pt x="108" y="0"/>
                          </a:moveTo>
                          <a:cubicBezTo>
                            <a:pt x="1" y="0"/>
                            <a:pt x="1" y="166"/>
                            <a:pt x="108" y="166"/>
                          </a:cubicBezTo>
                          <a:lnTo>
                            <a:pt x="359" y="166"/>
                          </a:lnTo>
                          <a:cubicBezTo>
                            <a:pt x="464" y="166"/>
                            <a:pt x="464" y="0"/>
                            <a:pt x="359" y="0"/>
                          </a:cubicBezTo>
                          <a:close/>
                        </a:path>
                      </a:pathLst>
                    </a:custGeom>
                    <a:solidFill>
                      <a:srgbClr val="FFFCE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0" name="Google Shape;40;p2"/>
                    <p:cNvSpPr/>
                    <p:nvPr>
                      <p:custDataLst>
                        <p:tags r:id="rId209"/>
                      </p:custDataLst>
                    </p:nvPr>
                  </p:nvSpPr>
                  <p:spPr>
                    <a:xfrm>
                      <a:off x="3501654" y="544541"/>
                      <a:ext cx="45010" cy="12849"/>
                    </a:xfrm>
                    <a:custGeom>
                      <a:avLst/>
                      <a:gdLst/>
                      <a:ahLst/>
                      <a:cxnLst/>
                      <a:rect l="l" t="t" r="r" b="b"/>
                      <a:pathLst>
                        <a:path w="585" h="167" extrusionOk="0">
                          <a:moveTo>
                            <a:pt x="108" y="0"/>
                          </a:moveTo>
                          <a:cubicBezTo>
                            <a:pt x="0" y="0"/>
                            <a:pt x="0" y="166"/>
                            <a:pt x="108" y="166"/>
                          </a:cubicBezTo>
                          <a:lnTo>
                            <a:pt x="478" y="166"/>
                          </a:lnTo>
                          <a:cubicBezTo>
                            <a:pt x="584" y="166"/>
                            <a:pt x="584" y="0"/>
                            <a:pt x="478" y="0"/>
                          </a:cubicBezTo>
                          <a:close/>
                        </a:path>
                      </a:pathLst>
                    </a:custGeom>
                    <a:solidFill>
                      <a:srgbClr val="FFFCE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1" name="Google Shape;41;p2"/>
                    <p:cNvSpPr/>
                    <p:nvPr>
                      <p:custDataLst>
                        <p:tags r:id="rId210"/>
                      </p:custDataLst>
                    </p:nvPr>
                  </p:nvSpPr>
                  <p:spPr>
                    <a:xfrm>
                      <a:off x="3486805" y="521767"/>
                      <a:ext cx="20466" cy="12926"/>
                    </a:xfrm>
                    <a:custGeom>
                      <a:avLst/>
                      <a:gdLst/>
                      <a:ahLst/>
                      <a:cxnLst/>
                      <a:rect l="l" t="t" r="r" b="b"/>
                      <a:pathLst>
                        <a:path w="266" h="168" extrusionOk="0">
                          <a:moveTo>
                            <a:pt x="85" y="0"/>
                          </a:moveTo>
                          <a:cubicBezTo>
                            <a:pt x="42" y="0"/>
                            <a:pt x="0" y="38"/>
                            <a:pt x="1" y="84"/>
                          </a:cubicBezTo>
                          <a:cubicBezTo>
                            <a:pt x="5" y="127"/>
                            <a:pt x="38" y="167"/>
                            <a:pt x="85" y="167"/>
                          </a:cubicBezTo>
                          <a:lnTo>
                            <a:pt x="181" y="167"/>
                          </a:lnTo>
                          <a:cubicBezTo>
                            <a:pt x="224" y="167"/>
                            <a:pt x="265" y="129"/>
                            <a:pt x="263" y="84"/>
                          </a:cubicBezTo>
                          <a:cubicBezTo>
                            <a:pt x="261" y="38"/>
                            <a:pt x="228" y="0"/>
                            <a:pt x="181" y="0"/>
                          </a:cubicBezTo>
                          <a:close/>
                        </a:path>
                      </a:pathLst>
                    </a:custGeom>
                    <a:solidFill>
                      <a:srgbClr val="FFFCE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2" name="Google Shape;42;p2"/>
                    <p:cNvSpPr/>
                    <p:nvPr>
                      <p:custDataLst>
                        <p:tags r:id="rId211"/>
                      </p:custDataLst>
                    </p:nvPr>
                  </p:nvSpPr>
                  <p:spPr>
                    <a:xfrm>
                      <a:off x="3384090" y="697344"/>
                      <a:ext cx="24005" cy="12772"/>
                    </a:xfrm>
                    <a:custGeom>
                      <a:avLst/>
                      <a:gdLst/>
                      <a:ahLst/>
                      <a:cxnLst/>
                      <a:rect l="l" t="t" r="r" b="b"/>
                      <a:pathLst>
                        <a:path w="312" h="166" extrusionOk="0">
                          <a:moveTo>
                            <a:pt x="84" y="0"/>
                          </a:moveTo>
                          <a:cubicBezTo>
                            <a:pt x="40" y="0"/>
                            <a:pt x="0" y="38"/>
                            <a:pt x="0" y="82"/>
                          </a:cubicBezTo>
                          <a:cubicBezTo>
                            <a:pt x="0" y="127"/>
                            <a:pt x="38" y="166"/>
                            <a:pt x="84" y="166"/>
                          </a:cubicBezTo>
                          <a:lnTo>
                            <a:pt x="228" y="166"/>
                          </a:lnTo>
                          <a:cubicBezTo>
                            <a:pt x="272" y="166"/>
                            <a:pt x="311" y="128"/>
                            <a:pt x="311" y="82"/>
                          </a:cubicBezTo>
                          <a:cubicBezTo>
                            <a:pt x="309" y="39"/>
                            <a:pt x="272" y="0"/>
                            <a:pt x="228" y="0"/>
                          </a:cubicBezTo>
                          <a:close/>
                        </a:path>
                      </a:pathLst>
                    </a:custGeom>
                    <a:solidFill>
                      <a:srgbClr val="FFFCE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3" name="Google Shape;43;p2"/>
                    <p:cNvSpPr/>
                    <p:nvPr>
                      <p:custDataLst>
                        <p:tags r:id="rId212"/>
                      </p:custDataLst>
                    </p:nvPr>
                  </p:nvSpPr>
                  <p:spPr>
                    <a:xfrm>
                      <a:off x="3270988" y="714809"/>
                      <a:ext cx="20466" cy="20774"/>
                    </a:xfrm>
                    <a:custGeom>
                      <a:avLst/>
                      <a:gdLst/>
                      <a:ahLst/>
                      <a:cxnLst/>
                      <a:rect l="l" t="t" r="r" b="b"/>
                      <a:pathLst>
                        <a:path w="266" h="270" extrusionOk="0">
                          <a:moveTo>
                            <a:pt x="171" y="0"/>
                          </a:moveTo>
                          <a:cubicBezTo>
                            <a:pt x="142" y="0"/>
                            <a:pt x="116" y="15"/>
                            <a:pt x="98" y="41"/>
                          </a:cubicBezTo>
                          <a:cubicBezTo>
                            <a:pt x="74" y="77"/>
                            <a:pt x="50" y="110"/>
                            <a:pt x="26" y="145"/>
                          </a:cubicBezTo>
                          <a:cubicBezTo>
                            <a:pt x="1" y="182"/>
                            <a:pt x="18" y="239"/>
                            <a:pt x="56" y="259"/>
                          </a:cubicBezTo>
                          <a:cubicBezTo>
                            <a:pt x="70" y="266"/>
                            <a:pt x="84" y="270"/>
                            <a:pt x="98" y="270"/>
                          </a:cubicBezTo>
                          <a:cubicBezTo>
                            <a:pt x="126" y="270"/>
                            <a:pt x="152" y="255"/>
                            <a:pt x="170" y="229"/>
                          </a:cubicBezTo>
                          <a:cubicBezTo>
                            <a:pt x="193" y="193"/>
                            <a:pt x="218" y="160"/>
                            <a:pt x="241" y="125"/>
                          </a:cubicBezTo>
                          <a:cubicBezTo>
                            <a:pt x="266" y="88"/>
                            <a:pt x="249" y="31"/>
                            <a:pt x="212" y="11"/>
                          </a:cubicBezTo>
                          <a:cubicBezTo>
                            <a:pt x="198" y="4"/>
                            <a:pt x="184" y="0"/>
                            <a:pt x="171" y="0"/>
                          </a:cubicBezTo>
                          <a:close/>
                        </a:path>
                      </a:pathLst>
                    </a:custGeom>
                    <a:solidFill>
                      <a:srgbClr val="FFFCE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4" name="Google Shape;44;p2"/>
                    <p:cNvSpPr/>
                    <p:nvPr>
                      <p:custDataLst>
                        <p:tags r:id="rId213"/>
                      </p:custDataLst>
                    </p:nvPr>
                  </p:nvSpPr>
                  <p:spPr>
                    <a:xfrm>
                      <a:off x="3070021" y="702653"/>
                      <a:ext cx="40470" cy="12849"/>
                    </a:xfrm>
                    <a:custGeom>
                      <a:avLst/>
                      <a:gdLst/>
                      <a:ahLst/>
                      <a:cxnLst/>
                      <a:rect l="l" t="t" r="r" b="b"/>
                      <a:pathLst>
                        <a:path w="526" h="167" extrusionOk="0">
                          <a:moveTo>
                            <a:pt x="108" y="1"/>
                          </a:moveTo>
                          <a:cubicBezTo>
                            <a:pt x="0" y="1"/>
                            <a:pt x="0" y="167"/>
                            <a:pt x="108" y="167"/>
                          </a:cubicBezTo>
                          <a:lnTo>
                            <a:pt x="418" y="167"/>
                          </a:lnTo>
                          <a:cubicBezTo>
                            <a:pt x="525" y="167"/>
                            <a:pt x="525" y="1"/>
                            <a:pt x="418" y="1"/>
                          </a:cubicBezTo>
                          <a:close/>
                        </a:path>
                      </a:pathLst>
                    </a:custGeom>
                    <a:solidFill>
                      <a:srgbClr val="FFFCE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5" name="Google Shape;45;p2"/>
                    <p:cNvSpPr/>
                    <p:nvPr>
                      <p:custDataLst>
                        <p:tags r:id="rId214"/>
                      </p:custDataLst>
                    </p:nvPr>
                  </p:nvSpPr>
                  <p:spPr>
                    <a:xfrm>
                      <a:off x="3020471" y="720195"/>
                      <a:ext cx="28545" cy="12772"/>
                    </a:xfrm>
                    <a:custGeom>
                      <a:avLst/>
                      <a:gdLst/>
                      <a:ahLst/>
                      <a:cxnLst/>
                      <a:rect l="l" t="t" r="r" b="b"/>
                      <a:pathLst>
                        <a:path w="371" h="166" extrusionOk="0">
                          <a:moveTo>
                            <a:pt x="107" y="0"/>
                          </a:moveTo>
                          <a:cubicBezTo>
                            <a:pt x="1" y="0"/>
                            <a:pt x="1" y="165"/>
                            <a:pt x="107" y="165"/>
                          </a:cubicBezTo>
                          <a:lnTo>
                            <a:pt x="263" y="165"/>
                          </a:lnTo>
                          <a:cubicBezTo>
                            <a:pt x="370" y="165"/>
                            <a:pt x="370" y="0"/>
                            <a:pt x="263" y="0"/>
                          </a:cubicBezTo>
                          <a:close/>
                        </a:path>
                      </a:pathLst>
                    </a:custGeom>
                    <a:solidFill>
                      <a:srgbClr val="FFFCE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6" name="Google Shape;46;p2"/>
                    <p:cNvSpPr/>
                    <p:nvPr>
                      <p:custDataLst>
                        <p:tags r:id="rId215"/>
                      </p:custDataLst>
                    </p:nvPr>
                  </p:nvSpPr>
                  <p:spPr>
                    <a:xfrm>
                      <a:off x="3058941" y="738892"/>
                      <a:ext cx="23159" cy="12926"/>
                    </a:xfrm>
                    <a:custGeom>
                      <a:avLst/>
                      <a:gdLst/>
                      <a:ahLst/>
                      <a:cxnLst/>
                      <a:rect l="l" t="t" r="r" b="b"/>
                      <a:pathLst>
                        <a:path w="301" h="168" extrusionOk="0">
                          <a:moveTo>
                            <a:pt x="85" y="0"/>
                          </a:moveTo>
                          <a:cubicBezTo>
                            <a:pt x="42" y="0"/>
                            <a:pt x="1" y="38"/>
                            <a:pt x="2" y="84"/>
                          </a:cubicBezTo>
                          <a:cubicBezTo>
                            <a:pt x="4" y="129"/>
                            <a:pt x="38" y="167"/>
                            <a:pt x="85" y="167"/>
                          </a:cubicBezTo>
                          <a:lnTo>
                            <a:pt x="216" y="167"/>
                          </a:lnTo>
                          <a:cubicBezTo>
                            <a:pt x="259" y="167"/>
                            <a:pt x="301" y="130"/>
                            <a:pt x="300" y="84"/>
                          </a:cubicBezTo>
                          <a:cubicBezTo>
                            <a:pt x="298" y="39"/>
                            <a:pt x="262" y="0"/>
                            <a:pt x="216" y="0"/>
                          </a:cubicBezTo>
                          <a:close/>
                        </a:path>
                      </a:pathLst>
                    </a:custGeom>
                    <a:solidFill>
                      <a:srgbClr val="FFFCE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7" name="Google Shape;47;p2"/>
                    <p:cNvSpPr/>
                    <p:nvPr>
                      <p:custDataLst>
                        <p:tags r:id="rId216"/>
                      </p:custDataLst>
                    </p:nvPr>
                  </p:nvSpPr>
                  <p:spPr>
                    <a:xfrm>
                      <a:off x="2977308" y="712193"/>
                      <a:ext cx="34854" cy="12695"/>
                    </a:xfrm>
                    <a:custGeom>
                      <a:avLst/>
                      <a:gdLst/>
                      <a:ahLst/>
                      <a:cxnLst/>
                      <a:rect l="l" t="t" r="r" b="b"/>
                      <a:pathLst>
                        <a:path w="453" h="165" extrusionOk="0">
                          <a:moveTo>
                            <a:pt x="108" y="0"/>
                          </a:moveTo>
                          <a:cubicBezTo>
                            <a:pt x="1" y="0"/>
                            <a:pt x="1" y="165"/>
                            <a:pt x="108" y="165"/>
                          </a:cubicBezTo>
                          <a:lnTo>
                            <a:pt x="347" y="165"/>
                          </a:lnTo>
                          <a:cubicBezTo>
                            <a:pt x="452" y="165"/>
                            <a:pt x="452" y="0"/>
                            <a:pt x="347" y="0"/>
                          </a:cubicBezTo>
                          <a:close/>
                        </a:path>
                      </a:pathLst>
                    </a:custGeom>
                    <a:solidFill>
                      <a:srgbClr val="FFFCE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8" name="Google Shape;48;p2"/>
                    <p:cNvSpPr/>
                    <p:nvPr>
                      <p:custDataLst>
                        <p:tags r:id="rId217"/>
                      </p:custDataLst>
                    </p:nvPr>
                  </p:nvSpPr>
                  <p:spPr>
                    <a:xfrm>
                      <a:off x="2958919" y="741584"/>
                      <a:ext cx="33084" cy="12849"/>
                    </a:xfrm>
                    <a:custGeom>
                      <a:avLst/>
                      <a:gdLst/>
                      <a:ahLst/>
                      <a:cxnLst/>
                      <a:rect l="l" t="t" r="r" b="b"/>
                      <a:pathLst>
                        <a:path w="430" h="167" extrusionOk="0">
                          <a:moveTo>
                            <a:pt x="107" y="1"/>
                          </a:moveTo>
                          <a:cubicBezTo>
                            <a:pt x="0" y="1"/>
                            <a:pt x="0" y="167"/>
                            <a:pt x="107" y="167"/>
                          </a:cubicBezTo>
                          <a:lnTo>
                            <a:pt x="322" y="167"/>
                          </a:lnTo>
                          <a:cubicBezTo>
                            <a:pt x="430" y="167"/>
                            <a:pt x="430" y="1"/>
                            <a:pt x="322" y="1"/>
                          </a:cubicBezTo>
                          <a:close/>
                        </a:path>
                      </a:pathLst>
                    </a:custGeom>
                    <a:solidFill>
                      <a:srgbClr val="FFFCE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grpSp>
              <p:nvGrpSpPr>
                <p:cNvPr id="2005" name="Google Shape;2005;p31"/>
                <p:cNvGrpSpPr/>
                <p:nvPr/>
              </p:nvGrpSpPr>
              <p:grpSpPr>
                <a:xfrm>
                  <a:off x="0" y="4031"/>
                  <a:ext cx="14400" cy="4069"/>
                  <a:chOff x="306490" y="4517800"/>
                  <a:chExt cx="1055467" cy="405551"/>
                </a:xfrm>
              </p:grpSpPr>
              <p:sp>
                <p:nvSpPr>
                  <p:cNvPr id="2006" name="Google Shape;2006;p31"/>
                  <p:cNvSpPr/>
                  <p:nvPr>
                    <p:custDataLst>
                      <p:tags r:id="rId187"/>
                    </p:custDataLst>
                  </p:nvPr>
                </p:nvSpPr>
                <p:spPr>
                  <a:xfrm>
                    <a:off x="306490" y="4517800"/>
                    <a:ext cx="1055463" cy="405474"/>
                  </a:xfrm>
                  <a:custGeom>
                    <a:avLst/>
                    <a:gdLst/>
                    <a:ahLst/>
                    <a:cxnLst/>
                    <a:rect l="l" t="t" r="r" b="b"/>
                    <a:pathLst>
                      <a:path w="13718" h="5270" extrusionOk="0">
                        <a:moveTo>
                          <a:pt x="1293" y="0"/>
                        </a:moveTo>
                        <a:cubicBezTo>
                          <a:pt x="931" y="0"/>
                          <a:pt x="565" y="185"/>
                          <a:pt x="420" y="516"/>
                        </a:cubicBezTo>
                        <a:cubicBezTo>
                          <a:pt x="327" y="379"/>
                          <a:pt x="167" y="290"/>
                          <a:pt x="4" y="283"/>
                        </a:cubicBezTo>
                        <a:lnTo>
                          <a:pt x="1" y="5269"/>
                        </a:lnTo>
                        <a:lnTo>
                          <a:pt x="13718" y="5268"/>
                        </a:lnTo>
                        <a:lnTo>
                          <a:pt x="13718" y="3306"/>
                        </a:lnTo>
                        <a:cubicBezTo>
                          <a:pt x="13680" y="3296"/>
                          <a:pt x="13639" y="3291"/>
                          <a:pt x="13598" y="3291"/>
                        </a:cubicBezTo>
                        <a:cubicBezTo>
                          <a:pt x="13374" y="3291"/>
                          <a:pt x="13123" y="3440"/>
                          <a:pt x="13058" y="3646"/>
                        </a:cubicBezTo>
                        <a:cubicBezTo>
                          <a:pt x="12981" y="3595"/>
                          <a:pt x="12890" y="3567"/>
                          <a:pt x="12798" y="3567"/>
                        </a:cubicBezTo>
                        <a:cubicBezTo>
                          <a:pt x="12758" y="3567"/>
                          <a:pt x="12719" y="3572"/>
                          <a:pt x="12680" y="3583"/>
                        </a:cubicBezTo>
                        <a:cubicBezTo>
                          <a:pt x="12552" y="3618"/>
                          <a:pt x="12422" y="3683"/>
                          <a:pt x="12364" y="3803"/>
                        </a:cubicBezTo>
                        <a:cubicBezTo>
                          <a:pt x="12166" y="3666"/>
                          <a:pt x="11932" y="3568"/>
                          <a:pt x="11692" y="3568"/>
                        </a:cubicBezTo>
                        <a:cubicBezTo>
                          <a:pt x="11674" y="3568"/>
                          <a:pt x="11657" y="3568"/>
                          <a:pt x="11639" y="3569"/>
                        </a:cubicBezTo>
                        <a:cubicBezTo>
                          <a:pt x="11382" y="3585"/>
                          <a:pt x="11133" y="3713"/>
                          <a:pt x="11036" y="3954"/>
                        </a:cubicBezTo>
                        <a:cubicBezTo>
                          <a:pt x="10842" y="3678"/>
                          <a:pt x="10528" y="3489"/>
                          <a:pt x="10193" y="3446"/>
                        </a:cubicBezTo>
                        <a:cubicBezTo>
                          <a:pt x="10143" y="3440"/>
                          <a:pt x="10094" y="3437"/>
                          <a:pt x="10044" y="3437"/>
                        </a:cubicBezTo>
                        <a:cubicBezTo>
                          <a:pt x="9757" y="3437"/>
                          <a:pt x="9474" y="3542"/>
                          <a:pt x="9254" y="3729"/>
                        </a:cubicBezTo>
                        <a:cubicBezTo>
                          <a:pt x="9181" y="3510"/>
                          <a:pt x="9009" y="3326"/>
                          <a:pt x="8795" y="3239"/>
                        </a:cubicBezTo>
                        <a:cubicBezTo>
                          <a:pt x="8688" y="3195"/>
                          <a:pt x="8573" y="3171"/>
                          <a:pt x="8458" y="3171"/>
                        </a:cubicBezTo>
                        <a:cubicBezTo>
                          <a:pt x="8346" y="3171"/>
                          <a:pt x="8235" y="3194"/>
                          <a:pt x="8133" y="3246"/>
                        </a:cubicBezTo>
                        <a:cubicBezTo>
                          <a:pt x="8037" y="2967"/>
                          <a:pt x="7836" y="2727"/>
                          <a:pt x="7576" y="2587"/>
                        </a:cubicBezTo>
                        <a:cubicBezTo>
                          <a:pt x="7399" y="2491"/>
                          <a:pt x="7170" y="2439"/>
                          <a:pt x="6953" y="2439"/>
                        </a:cubicBezTo>
                        <a:cubicBezTo>
                          <a:pt x="6852" y="2439"/>
                          <a:pt x="6753" y="2451"/>
                          <a:pt x="6663" y="2474"/>
                        </a:cubicBezTo>
                        <a:cubicBezTo>
                          <a:pt x="6607" y="2234"/>
                          <a:pt x="6450" y="2019"/>
                          <a:pt x="6237" y="1895"/>
                        </a:cubicBezTo>
                        <a:cubicBezTo>
                          <a:pt x="6087" y="1809"/>
                          <a:pt x="5933" y="1754"/>
                          <a:pt x="5772" y="1754"/>
                        </a:cubicBezTo>
                        <a:cubicBezTo>
                          <a:pt x="5705" y="1754"/>
                          <a:pt x="5636" y="1763"/>
                          <a:pt x="5567" y="1785"/>
                        </a:cubicBezTo>
                        <a:cubicBezTo>
                          <a:pt x="5478" y="1395"/>
                          <a:pt x="5226" y="1044"/>
                          <a:pt x="4887" y="835"/>
                        </a:cubicBezTo>
                        <a:cubicBezTo>
                          <a:pt x="4649" y="689"/>
                          <a:pt x="4370" y="612"/>
                          <a:pt x="4091" y="612"/>
                        </a:cubicBezTo>
                        <a:cubicBezTo>
                          <a:pt x="3972" y="612"/>
                          <a:pt x="3853" y="626"/>
                          <a:pt x="3737" y="654"/>
                        </a:cubicBezTo>
                        <a:cubicBezTo>
                          <a:pt x="3536" y="704"/>
                          <a:pt x="3340" y="802"/>
                          <a:pt x="3225" y="974"/>
                        </a:cubicBezTo>
                        <a:cubicBezTo>
                          <a:pt x="3136" y="793"/>
                          <a:pt x="2943" y="679"/>
                          <a:pt x="2755" y="679"/>
                        </a:cubicBezTo>
                        <a:cubicBezTo>
                          <a:pt x="2660" y="679"/>
                          <a:pt x="2565" y="708"/>
                          <a:pt x="2487" y="774"/>
                        </a:cubicBezTo>
                        <a:cubicBezTo>
                          <a:pt x="2257" y="413"/>
                          <a:pt x="1912" y="105"/>
                          <a:pt x="1495" y="20"/>
                        </a:cubicBezTo>
                        <a:cubicBezTo>
                          <a:pt x="1429" y="7"/>
                          <a:pt x="1361" y="0"/>
                          <a:pt x="1293" y="0"/>
                        </a:cubicBezTo>
                        <a:close/>
                      </a:path>
                    </a:pathLst>
                  </a:custGeom>
                  <a:solidFill>
                    <a:srgbClr val="75C0B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007" name="Google Shape;2007;p31"/>
                  <p:cNvSpPr/>
                  <p:nvPr>
                    <p:custDataLst>
                      <p:tags r:id="rId188"/>
                    </p:custDataLst>
                  </p:nvPr>
                </p:nvSpPr>
                <p:spPr>
                  <a:xfrm>
                    <a:off x="306494" y="4610435"/>
                    <a:ext cx="1055463" cy="312915"/>
                  </a:xfrm>
                  <a:custGeom>
                    <a:avLst/>
                    <a:gdLst/>
                    <a:ahLst/>
                    <a:cxnLst/>
                    <a:rect l="l" t="t" r="r" b="b"/>
                    <a:pathLst>
                      <a:path w="13718" h="4067" extrusionOk="0">
                        <a:moveTo>
                          <a:pt x="1767" y="1"/>
                        </a:moveTo>
                        <a:cubicBezTo>
                          <a:pt x="1254" y="1"/>
                          <a:pt x="736" y="286"/>
                          <a:pt x="546" y="758"/>
                        </a:cubicBezTo>
                        <a:cubicBezTo>
                          <a:pt x="408" y="607"/>
                          <a:pt x="207" y="516"/>
                          <a:pt x="2" y="509"/>
                        </a:cubicBezTo>
                        <a:lnTo>
                          <a:pt x="1" y="4066"/>
                        </a:lnTo>
                        <a:lnTo>
                          <a:pt x="1" y="4066"/>
                        </a:lnTo>
                        <a:lnTo>
                          <a:pt x="13717" y="4064"/>
                        </a:lnTo>
                        <a:lnTo>
                          <a:pt x="13717" y="2759"/>
                        </a:lnTo>
                        <a:cubicBezTo>
                          <a:pt x="13714" y="2759"/>
                          <a:pt x="13712" y="2759"/>
                          <a:pt x="13709" y="2759"/>
                        </a:cubicBezTo>
                        <a:cubicBezTo>
                          <a:pt x="13540" y="2759"/>
                          <a:pt x="13370" y="2827"/>
                          <a:pt x="13248" y="2943"/>
                        </a:cubicBezTo>
                        <a:cubicBezTo>
                          <a:pt x="13123" y="3062"/>
                          <a:pt x="13066" y="3188"/>
                          <a:pt x="13064" y="3360"/>
                        </a:cubicBezTo>
                        <a:cubicBezTo>
                          <a:pt x="12998" y="3330"/>
                          <a:pt x="12925" y="3316"/>
                          <a:pt x="12852" y="3316"/>
                        </a:cubicBezTo>
                        <a:cubicBezTo>
                          <a:pt x="12785" y="3316"/>
                          <a:pt x="12718" y="3328"/>
                          <a:pt x="12656" y="3354"/>
                        </a:cubicBezTo>
                        <a:cubicBezTo>
                          <a:pt x="12527" y="3407"/>
                          <a:pt x="12438" y="3484"/>
                          <a:pt x="12388" y="3615"/>
                        </a:cubicBezTo>
                        <a:cubicBezTo>
                          <a:pt x="12169" y="3254"/>
                          <a:pt x="11754" y="3045"/>
                          <a:pt x="11335" y="2973"/>
                        </a:cubicBezTo>
                        <a:cubicBezTo>
                          <a:pt x="11225" y="2955"/>
                          <a:pt x="11112" y="2944"/>
                          <a:pt x="11000" y="2944"/>
                        </a:cubicBezTo>
                        <a:cubicBezTo>
                          <a:pt x="10835" y="2944"/>
                          <a:pt x="10671" y="2967"/>
                          <a:pt x="10515" y="3018"/>
                        </a:cubicBezTo>
                        <a:cubicBezTo>
                          <a:pt x="10254" y="3104"/>
                          <a:pt x="9909" y="3238"/>
                          <a:pt x="9775" y="3478"/>
                        </a:cubicBezTo>
                        <a:cubicBezTo>
                          <a:pt x="9640" y="3207"/>
                          <a:pt x="9416" y="2983"/>
                          <a:pt x="9145" y="2847"/>
                        </a:cubicBezTo>
                        <a:cubicBezTo>
                          <a:pt x="9037" y="2792"/>
                          <a:pt x="8919" y="2752"/>
                          <a:pt x="8798" y="2747"/>
                        </a:cubicBezTo>
                        <a:cubicBezTo>
                          <a:pt x="8790" y="2747"/>
                          <a:pt x="8782" y="2746"/>
                          <a:pt x="8774" y="2746"/>
                        </a:cubicBezTo>
                        <a:cubicBezTo>
                          <a:pt x="8579" y="2746"/>
                          <a:pt x="8387" y="2845"/>
                          <a:pt x="8211" y="2931"/>
                        </a:cubicBezTo>
                        <a:cubicBezTo>
                          <a:pt x="8164" y="2718"/>
                          <a:pt x="8003" y="2531"/>
                          <a:pt x="7798" y="2452"/>
                        </a:cubicBezTo>
                        <a:cubicBezTo>
                          <a:pt x="7713" y="2419"/>
                          <a:pt x="7618" y="2401"/>
                          <a:pt x="7524" y="2401"/>
                        </a:cubicBezTo>
                        <a:cubicBezTo>
                          <a:pt x="7395" y="2401"/>
                          <a:pt x="7266" y="2434"/>
                          <a:pt x="7160" y="2505"/>
                        </a:cubicBezTo>
                        <a:cubicBezTo>
                          <a:pt x="7083" y="2119"/>
                          <a:pt x="6807" y="1779"/>
                          <a:pt x="6443" y="1624"/>
                        </a:cubicBezTo>
                        <a:cubicBezTo>
                          <a:pt x="6302" y="1564"/>
                          <a:pt x="6146" y="1535"/>
                          <a:pt x="5989" y="1535"/>
                        </a:cubicBezTo>
                        <a:cubicBezTo>
                          <a:pt x="5743" y="1535"/>
                          <a:pt x="5492" y="1605"/>
                          <a:pt x="5288" y="1732"/>
                        </a:cubicBezTo>
                        <a:cubicBezTo>
                          <a:pt x="5169" y="1341"/>
                          <a:pt x="4828" y="1024"/>
                          <a:pt x="4429" y="932"/>
                        </a:cubicBezTo>
                        <a:cubicBezTo>
                          <a:pt x="4343" y="912"/>
                          <a:pt x="4256" y="903"/>
                          <a:pt x="4170" y="903"/>
                        </a:cubicBezTo>
                        <a:cubicBezTo>
                          <a:pt x="3852" y="903"/>
                          <a:pt x="3539" y="1034"/>
                          <a:pt x="3318" y="1268"/>
                        </a:cubicBezTo>
                        <a:cubicBezTo>
                          <a:pt x="3135" y="687"/>
                          <a:pt x="2667" y="175"/>
                          <a:pt x="2071" y="35"/>
                        </a:cubicBezTo>
                        <a:cubicBezTo>
                          <a:pt x="1972" y="12"/>
                          <a:pt x="1870" y="1"/>
                          <a:pt x="1767" y="1"/>
                        </a:cubicBezTo>
                        <a:close/>
                      </a:path>
                    </a:pathLst>
                  </a:custGeom>
                  <a:solidFill>
                    <a:srgbClr val="4696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008" name="Google Shape;2008;p31"/>
                  <p:cNvSpPr/>
                  <p:nvPr>
                    <p:custDataLst>
                      <p:tags r:id="rId189"/>
                    </p:custDataLst>
                  </p:nvPr>
                </p:nvSpPr>
                <p:spPr>
                  <a:xfrm>
                    <a:off x="574395" y="4611359"/>
                    <a:ext cx="166344" cy="81403"/>
                  </a:xfrm>
                  <a:custGeom>
                    <a:avLst/>
                    <a:gdLst/>
                    <a:ahLst/>
                    <a:cxnLst/>
                    <a:rect l="l" t="t" r="r" b="b"/>
                    <a:pathLst>
                      <a:path w="2162" h="1058" extrusionOk="0">
                        <a:moveTo>
                          <a:pt x="116" y="1"/>
                        </a:moveTo>
                        <a:cubicBezTo>
                          <a:pt x="78" y="1"/>
                          <a:pt x="39" y="5"/>
                          <a:pt x="1" y="13"/>
                        </a:cubicBezTo>
                        <a:cubicBezTo>
                          <a:pt x="24" y="10"/>
                          <a:pt x="47" y="9"/>
                          <a:pt x="70" y="9"/>
                        </a:cubicBezTo>
                        <a:cubicBezTo>
                          <a:pt x="318" y="9"/>
                          <a:pt x="561" y="173"/>
                          <a:pt x="644" y="409"/>
                        </a:cubicBezTo>
                        <a:lnTo>
                          <a:pt x="662" y="458"/>
                        </a:lnTo>
                        <a:lnTo>
                          <a:pt x="688" y="411"/>
                        </a:lnTo>
                        <a:cubicBezTo>
                          <a:pt x="757" y="288"/>
                          <a:pt x="895" y="231"/>
                          <a:pt x="1033" y="231"/>
                        </a:cubicBezTo>
                        <a:cubicBezTo>
                          <a:pt x="1105" y="231"/>
                          <a:pt x="1177" y="246"/>
                          <a:pt x="1239" y="276"/>
                        </a:cubicBezTo>
                        <a:cubicBezTo>
                          <a:pt x="1335" y="322"/>
                          <a:pt x="1415" y="395"/>
                          <a:pt x="1482" y="478"/>
                        </a:cubicBezTo>
                        <a:cubicBezTo>
                          <a:pt x="1549" y="563"/>
                          <a:pt x="1601" y="659"/>
                          <a:pt x="1644" y="758"/>
                        </a:cubicBezTo>
                        <a:lnTo>
                          <a:pt x="1651" y="774"/>
                        </a:lnTo>
                        <a:lnTo>
                          <a:pt x="1666" y="770"/>
                        </a:lnTo>
                        <a:cubicBezTo>
                          <a:pt x="1693" y="764"/>
                          <a:pt x="1720" y="761"/>
                          <a:pt x="1747" y="761"/>
                        </a:cubicBezTo>
                        <a:cubicBezTo>
                          <a:pt x="1926" y="761"/>
                          <a:pt x="2100" y="891"/>
                          <a:pt x="2162" y="1058"/>
                        </a:cubicBezTo>
                        <a:cubicBezTo>
                          <a:pt x="2113" y="872"/>
                          <a:pt x="1926" y="723"/>
                          <a:pt x="1731" y="723"/>
                        </a:cubicBezTo>
                        <a:cubicBezTo>
                          <a:pt x="1713" y="723"/>
                          <a:pt x="1694" y="725"/>
                          <a:pt x="1675" y="728"/>
                        </a:cubicBezTo>
                        <a:lnTo>
                          <a:pt x="1675" y="728"/>
                        </a:lnTo>
                        <a:cubicBezTo>
                          <a:pt x="1593" y="525"/>
                          <a:pt x="1465" y="326"/>
                          <a:pt x="1262" y="228"/>
                        </a:cubicBezTo>
                        <a:cubicBezTo>
                          <a:pt x="1193" y="194"/>
                          <a:pt x="1114" y="177"/>
                          <a:pt x="1036" y="177"/>
                        </a:cubicBezTo>
                        <a:cubicBezTo>
                          <a:pt x="894" y="177"/>
                          <a:pt x="752" y="233"/>
                          <a:pt x="670" y="348"/>
                        </a:cubicBezTo>
                        <a:lnTo>
                          <a:pt x="670" y="348"/>
                        </a:lnTo>
                        <a:cubicBezTo>
                          <a:pt x="571" y="141"/>
                          <a:pt x="345" y="1"/>
                          <a:pt x="116" y="1"/>
                        </a:cubicBezTo>
                        <a:close/>
                      </a:path>
                    </a:pathLst>
                  </a:custGeom>
                  <a:solidFill>
                    <a:srgbClr val="FFFCE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009" name="Google Shape;2009;p31"/>
                  <p:cNvSpPr/>
                  <p:nvPr>
                    <p:custDataLst>
                      <p:tags r:id="rId190"/>
                    </p:custDataLst>
                  </p:nvPr>
                </p:nvSpPr>
                <p:spPr>
                  <a:xfrm>
                    <a:off x="404665" y="4699686"/>
                    <a:ext cx="159727" cy="66938"/>
                  </a:xfrm>
                  <a:custGeom>
                    <a:avLst/>
                    <a:gdLst/>
                    <a:ahLst/>
                    <a:cxnLst/>
                    <a:rect l="l" t="t" r="r" b="b"/>
                    <a:pathLst>
                      <a:path w="2076" h="870" extrusionOk="0">
                        <a:moveTo>
                          <a:pt x="203" y="0"/>
                        </a:moveTo>
                        <a:cubicBezTo>
                          <a:pt x="135" y="0"/>
                          <a:pt x="65" y="17"/>
                          <a:pt x="0" y="54"/>
                        </a:cubicBezTo>
                        <a:cubicBezTo>
                          <a:pt x="56" y="29"/>
                          <a:pt x="113" y="18"/>
                          <a:pt x="170" y="18"/>
                        </a:cubicBezTo>
                        <a:cubicBezTo>
                          <a:pt x="365" y="18"/>
                          <a:pt x="546" y="153"/>
                          <a:pt x="581" y="359"/>
                        </a:cubicBezTo>
                        <a:lnTo>
                          <a:pt x="589" y="410"/>
                        </a:lnTo>
                        <a:lnTo>
                          <a:pt x="622" y="370"/>
                        </a:lnTo>
                        <a:cubicBezTo>
                          <a:pt x="720" y="254"/>
                          <a:pt x="862" y="195"/>
                          <a:pt x="1003" y="195"/>
                        </a:cubicBezTo>
                        <a:cubicBezTo>
                          <a:pt x="1145" y="195"/>
                          <a:pt x="1286" y="255"/>
                          <a:pt x="1382" y="378"/>
                        </a:cubicBezTo>
                        <a:cubicBezTo>
                          <a:pt x="1443" y="452"/>
                          <a:pt x="1483" y="546"/>
                          <a:pt x="1492" y="643"/>
                        </a:cubicBezTo>
                        <a:lnTo>
                          <a:pt x="1496" y="674"/>
                        </a:lnTo>
                        <a:cubicBezTo>
                          <a:pt x="1546" y="644"/>
                          <a:pt x="1601" y="631"/>
                          <a:pt x="1656" y="631"/>
                        </a:cubicBezTo>
                        <a:cubicBezTo>
                          <a:pt x="1817" y="631"/>
                          <a:pt x="1983" y="743"/>
                          <a:pt x="2075" y="869"/>
                        </a:cubicBezTo>
                        <a:cubicBezTo>
                          <a:pt x="1990" y="723"/>
                          <a:pt x="1815" y="595"/>
                          <a:pt x="1639" y="595"/>
                        </a:cubicBezTo>
                        <a:cubicBezTo>
                          <a:pt x="1603" y="595"/>
                          <a:pt x="1567" y="600"/>
                          <a:pt x="1532" y="612"/>
                        </a:cubicBezTo>
                        <a:lnTo>
                          <a:pt x="1532" y="612"/>
                        </a:lnTo>
                        <a:cubicBezTo>
                          <a:pt x="1508" y="409"/>
                          <a:pt x="1359" y="225"/>
                          <a:pt x="1163" y="163"/>
                        </a:cubicBezTo>
                        <a:cubicBezTo>
                          <a:pt x="1113" y="147"/>
                          <a:pt x="1061" y="140"/>
                          <a:pt x="1009" y="140"/>
                        </a:cubicBezTo>
                        <a:cubicBezTo>
                          <a:pt x="863" y="140"/>
                          <a:pt x="717" y="200"/>
                          <a:pt x="616" y="306"/>
                        </a:cubicBezTo>
                        <a:lnTo>
                          <a:pt x="616" y="306"/>
                        </a:lnTo>
                        <a:cubicBezTo>
                          <a:pt x="558" y="121"/>
                          <a:pt x="385" y="0"/>
                          <a:pt x="203" y="0"/>
                        </a:cubicBezTo>
                        <a:close/>
                      </a:path>
                    </a:pathLst>
                  </a:custGeom>
                  <a:solidFill>
                    <a:srgbClr val="FFFCE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010" name="Google Shape;2010;p31"/>
                  <p:cNvSpPr/>
                  <p:nvPr>
                    <p:custDataLst>
                      <p:tags r:id="rId191"/>
                    </p:custDataLst>
                  </p:nvPr>
                </p:nvSpPr>
                <p:spPr>
                  <a:xfrm>
                    <a:off x="356578" y="4817558"/>
                    <a:ext cx="200736" cy="38239"/>
                  </a:xfrm>
                  <a:custGeom>
                    <a:avLst/>
                    <a:gdLst/>
                    <a:ahLst/>
                    <a:cxnLst/>
                    <a:rect l="l" t="t" r="r" b="b"/>
                    <a:pathLst>
                      <a:path w="2609" h="497" extrusionOk="0">
                        <a:moveTo>
                          <a:pt x="1432" y="0"/>
                        </a:moveTo>
                        <a:cubicBezTo>
                          <a:pt x="1414" y="0"/>
                          <a:pt x="1396" y="1"/>
                          <a:pt x="1378" y="3"/>
                        </a:cubicBezTo>
                        <a:cubicBezTo>
                          <a:pt x="1144" y="23"/>
                          <a:pt x="931" y="186"/>
                          <a:pt x="844" y="404"/>
                        </a:cubicBezTo>
                        <a:lnTo>
                          <a:pt x="844" y="404"/>
                        </a:lnTo>
                        <a:cubicBezTo>
                          <a:pt x="799" y="354"/>
                          <a:pt x="748" y="308"/>
                          <a:pt x="693" y="269"/>
                        </a:cubicBezTo>
                        <a:cubicBezTo>
                          <a:pt x="574" y="182"/>
                          <a:pt x="425" y="131"/>
                          <a:pt x="277" y="131"/>
                        </a:cubicBezTo>
                        <a:cubicBezTo>
                          <a:pt x="181" y="131"/>
                          <a:pt x="86" y="152"/>
                          <a:pt x="0" y="201"/>
                        </a:cubicBezTo>
                        <a:cubicBezTo>
                          <a:pt x="81" y="166"/>
                          <a:pt x="163" y="150"/>
                          <a:pt x="242" y="150"/>
                        </a:cubicBezTo>
                        <a:cubicBezTo>
                          <a:pt x="486" y="150"/>
                          <a:pt x="714" y="297"/>
                          <a:pt x="861" y="496"/>
                        </a:cubicBezTo>
                        <a:lnTo>
                          <a:pt x="875" y="454"/>
                        </a:lnTo>
                        <a:cubicBezTo>
                          <a:pt x="948" y="240"/>
                          <a:pt x="1157" y="76"/>
                          <a:pt x="1382" y="55"/>
                        </a:cubicBezTo>
                        <a:cubicBezTo>
                          <a:pt x="1399" y="53"/>
                          <a:pt x="1415" y="53"/>
                          <a:pt x="1432" y="53"/>
                        </a:cubicBezTo>
                        <a:cubicBezTo>
                          <a:pt x="1643" y="53"/>
                          <a:pt x="1852" y="174"/>
                          <a:pt x="1956" y="357"/>
                        </a:cubicBezTo>
                        <a:lnTo>
                          <a:pt x="1969" y="380"/>
                        </a:lnTo>
                        <a:lnTo>
                          <a:pt x="1988" y="363"/>
                        </a:lnTo>
                        <a:cubicBezTo>
                          <a:pt x="2072" y="279"/>
                          <a:pt x="2176" y="238"/>
                          <a:pt x="2279" y="238"/>
                        </a:cubicBezTo>
                        <a:cubicBezTo>
                          <a:pt x="2403" y="238"/>
                          <a:pt x="2525" y="297"/>
                          <a:pt x="2609" y="411"/>
                        </a:cubicBezTo>
                        <a:cubicBezTo>
                          <a:pt x="2537" y="288"/>
                          <a:pt x="2395" y="210"/>
                          <a:pt x="2254" y="210"/>
                        </a:cubicBezTo>
                        <a:cubicBezTo>
                          <a:pt x="2209" y="210"/>
                          <a:pt x="2164" y="218"/>
                          <a:pt x="2122" y="234"/>
                        </a:cubicBezTo>
                        <a:cubicBezTo>
                          <a:pt x="2070" y="253"/>
                          <a:pt x="2022" y="281"/>
                          <a:pt x="1980" y="316"/>
                        </a:cubicBezTo>
                        <a:lnTo>
                          <a:pt x="1980" y="316"/>
                        </a:lnTo>
                        <a:cubicBezTo>
                          <a:pt x="1870" y="125"/>
                          <a:pt x="1653" y="0"/>
                          <a:pt x="1432" y="0"/>
                        </a:cubicBezTo>
                        <a:close/>
                      </a:path>
                    </a:pathLst>
                  </a:custGeom>
                  <a:solidFill>
                    <a:srgbClr val="FFFCE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011" name="Google Shape;2011;p31"/>
                  <p:cNvSpPr/>
                  <p:nvPr>
                    <p:custDataLst>
                      <p:tags r:id="rId192"/>
                    </p:custDataLst>
                  </p:nvPr>
                </p:nvSpPr>
                <p:spPr>
                  <a:xfrm>
                    <a:off x="603786" y="4846641"/>
                    <a:ext cx="191042" cy="41086"/>
                  </a:xfrm>
                  <a:custGeom>
                    <a:avLst/>
                    <a:gdLst/>
                    <a:ahLst/>
                    <a:cxnLst/>
                    <a:rect l="l" t="t" r="r" b="b"/>
                    <a:pathLst>
                      <a:path w="2483" h="534" extrusionOk="0">
                        <a:moveTo>
                          <a:pt x="1349" y="0"/>
                        </a:moveTo>
                        <a:cubicBezTo>
                          <a:pt x="1299" y="0"/>
                          <a:pt x="1249" y="8"/>
                          <a:pt x="1202" y="22"/>
                        </a:cubicBezTo>
                        <a:cubicBezTo>
                          <a:pt x="988" y="88"/>
                          <a:pt x="832" y="265"/>
                          <a:pt x="728" y="455"/>
                        </a:cubicBezTo>
                        <a:lnTo>
                          <a:pt x="728" y="455"/>
                        </a:lnTo>
                        <a:cubicBezTo>
                          <a:pt x="618" y="334"/>
                          <a:pt x="455" y="269"/>
                          <a:pt x="293" y="269"/>
                        </a:cubicBezTo>
                        <a:cubicBezTo>
                          <a:pt x="259" y="269"/>
                          <a:pt x="224" y="272"/>
                          <a:pt x="190" y="278"/>
                        </a:cubicBezTo>
                        <a:lnTo>
                          <a:pt x="140" y="288"/>
                        </a:lnTo>
                        <a:lnTo>
                          <a:pt x="92" y="304"/>
                        </a:lnTo>
                        <a:lnTo>
                          <a:pt x="45" y="325"/>
                        </a:lnTo>
                        <a:lnTo>
                          <a:pt x="1" y="350"/>
                        </a:lnTo>
                        <a:cubicBezTo>
                          <a:pt x="79" y="309"/>
                          <a:pt x="167" y="289"/>
                          <a:pt x="256" y="289"/>
                        </a:cubicBezTo>
                        <a:cubicBezTo>
                          <a:pt x="432" y="289"/>
                          <a:pt x="608" y="366"/>
                          <a:pt x="714" y="507"/>
                        </a:cubicBezTo>
                        <a:lnTo>
                          <a:pt x="734" y="533"/>
                        </a:lnTo>
                        <a:lnTo>
                          <a:pt x="750" y="503"/>
                        </a:lnTo>
                        <a:cubicBezTo>
                          <a:pt x="856" y="316"/>
                          <a:pt x="1007" y="138"/>
                          <a:pt x="1217" y="74"/>
                        </a:cubicBezTo>
                        <a:cubicBezTo>
                          <a:pt x="1258" y="62"/>
                          <a:pt x="1303" y="56"/>
                          <a:pt x="1348" y="56"/>
                        </a:cubicBezTo>
                        <a:cubicBezTo>
                          <a:pt x="1515" y="56"/>
                          <a:pt x="1688" y="140"/>
                          <a:pt x="1743" y="301"/>
                        </a:cubicBezTo>
                        <a:lnTo>
                          <a:pt x="1764" y="363"/>
                        </a:lnTo>
                        <a:lnTo>
                          <a:pt x="1788" y="303"/>
                        </a:lnTo>
                        <a:cubicBezTo>
                          <a:pt x="1814" y="235"/>
                          <a:pt x="1864" y="175"/>
                          <a:pt x="1925" y="134"/>
                        </a:cubicBezTo>
                        <a:cubicBezTo>
                          <a:pt x="1987" y="90"/>
                          <a:pt x="2056" y="70"/>
                          <a:pt x="2125" y="70"/>
                        </a:cubicBezTo>
                        <a:cubicBezTo>
                          <a:pt x="2278" y="70"/>
                          <a:pt x="2428" y="169"/>
                          <a:pt x="2483" y="325"/>
                        </a:cubicBezTo>
                        <a:cubicBezTo>
                          <a:pt x="2436" y="149"/>
                          <a:pt x="2275" y="38"/>
                          <a:pt x="2108" y="38"/>
                        </a:cubicBezTo>
                        <a:cubicBezTo>
                          <a:pt x="2038" y="38"/>
                          <a:pt x="1967" y="57"/>
                          <a:pt x="1903" y="99"/>
                        </a:cubicBezTo>
                        <a:cubicBezTo>
                          <a:pt x="1849" y="134"/>
                          <a:pt x="1801" y="180"/>
                          <a:pt x="1768" y="236"/>
                        </a:cubicBezTo>
                        <a:lnTo>
                          <a:pt x="1768" y="236"/>
                        </a:lnTo>
                        <a:cubicBezTo>
                          <a:pt x="1694" y="82"/>
                          <a:pt x="1520" y="0"/>
                          <a:pt x="1349" y="0"/>
                        </a:cubicBezTo>
                        <a:close/>
                      </a:path>
                    </a:pathLst>
                  </a:custGeom>
                  <a:solidFill>
                    <a:srgbClr val="FFFCE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012" name="Google Shape;2012;p31"/>
                  <p:cNvSpPr/>
                  <p:nvPr>
                    <p:custDataLst>
                      <p:tags r:id="rId193"/>
                    </p:custDataLst>
                  </p:nvPr>
                </p:nvSpPr>
                <p:spPr>
                  <a:xfrm>
                    <a:off x="901852" y="4860875"/>
                    <a:ext cx="147725" cy="44164"/>
                  </a:xfrm>
                  <a:custGeom>
                    <a:avLst/>
                    <a:gdLst/>
                    <a:ahLst/>
                    <a:cxnLst/>
                    <a:rect l="l" t="t" r="r" b="b"/>
                    <a:pathLst>
                      <a:path w="1920" h="574" extrusionOk="0">
                        <a:moveTo>
                          <a:pt x="224" y="1"/>
                        </a:moveTo>
                        <a:cubicBezTo>
                          <a:pt x="147" y="1"/>
                          <a:pt x="70" y="18"/>
                          <a:pt x="1" y="55"/>
                        </a:cubicBezTo>
                        <a:cubicBezTo>
                          <a:pt x="59" y="32"/>
                          <a:pt x="121" y="21"/>
                          <a:pt x="183" y="21"/>
                        </a:cubicBezTo>
                        <a:cubicBezTo>
                          <a:pt x="381" y="21"/>
                          <a:pt x="582" y="134"/>
                          <a:pt x="661" y="317"/>
                        </a:cubicBezTo>
                        <a:lnTo>
                          <a:pt x="676" y="349"/>
                        </a:lnTo>
                        <a:lnTo>
                          <a:pt x="702" y="323"/>
                        </a:lnTo>
                        <a:cubicBezTo>
                          <a:pt x="785" y="240"/>
                          <a:pt x="891" y="201"/>
                          <a:pt x="995" y="201"/>
                        </a:cubicBezTo>
                        <a:cubicBezTo>
                          <a:pt x="1165" y="201"/>
                          <a:pt x="1331" y="305"/>
                          <a:pt x="1392" y="489"/>
                        </a:cubicBezTo>
                        <a:lnTo>
                          <a:pt x="1408" y="537"/>
                        </a:lnTo>
                        <a:lnTo>
                          <a:pt x="1434" y="495"/>
                        </a:lnTo>
                        <a:cubicBezTo>
                          <a:pt x="1488" y="411"/>
                          <a:pt x="1573" y="372"/>
                          <a:pt x="1656" y="372"/>
                        </a:cubicBezTo>
                        <a:cubicBezTo>
                          <a:pt x="1770" y="372"/>
                          <a:pt x="1882" y="444"/>
                          <a:pt x="1920" y="573"/>
                        </a:cubicBezTo>
                        <a:cubicBezTo>
                          <a:pt x="1892" y="424"/>
                          <a:pt x="1768" y="342"/>
                          <a:pt x="1641" y="342"/>
                        </a:cubicBezTo>
                        <a:cubicBezTo>
                          <a:pt x="1563" y="342"/>
                          <a:pt x="1483" y="373"/>
                          <a:pt x="1424" y="438"/>
                        </a:cubicBezTo>
                        <a:lnTo>
                          <a:pt x="1424" y="438"/>
                        </a:lnTo>
                        <a:cubicBezTo>
                          <a:pt x="1352" y="253"/>
                          <a:pt x="1177" y="148"/>
                          <a:pt x="997" y="148"/>
                        </a:cubicBezTo>
                        <a:cubicBezTo>
                          <a:pt x="890" y="148"/>
                          <a:pt x="781" y="186"/>
                          <a:pt x="692" y="267"/>
                        </a:cubicBezTo>
                        <a:lnTo>
                          <a:pt x="692" y="267"/>
                        </a:lnTo>
                        <a:cubicBezTo>
                          <a:pt x="600" y="102"/>
                          <a:pt x="410" y="1"/>
                          <a:pt x="224" y="1"/>
                        </a:cubicBezTo>
                        <a:close/>
                      </a:path>
                    </a:pathLst>
                  </a:custGeom>
                  <a:solidFill>
                    <a:srgbClr val="FFFCE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013" name="Google Shape;2013;p31"/>
                  <p:cNvSpPr/>
                  <p:nvPr>
                    <p:custDataLst>
                      <p:tags r:id="rId194"/>
                    </p:custDataLst>
                  </p:nvPr>
                </p:nvSpPr>
                <p:spPr>
                  <a:xfrm>
                    <a:off x="1138750" y="4877263"/>
                    <a:ext cx="82018" cy="23005"/>
                  </a:xfrm>
                  <a:custGeom>
                    <a:avLst/>
                    <a:gdLst/>
                    <a:ahLst/>
                    <a:cxnLst/>
                    <a:rect l="l" t="t" r="r" b="b"/>
                    <a:pathLst>
                      <a:path w="1066" h="299" extrusionOk="0">
                        <a:moveTo>
                          <a:pt x="165" y="1"/>
                        </a:moveTo>
                        <a:cubicBezTo>
                          <a:pt x="150" y="1"/>
                          <a:pt x="134" y="2"/>
                          <a:pt x="118" y="4"/>
                        </a:cubicBezTo>
                        <a:cubicBezTo>
                          <a:pt x="72" y="9"/>
                          <a:pt x="1" y="30"/>
                          <a:pt x="3" y="88"/>
                        </a:cubicBezTo>
                        <a:cubicBezTo>
                          <a:pt x="13" y="42"/>
                          <a:pt x="62" y="28"/>
                          <a:pt x="116" y="28"/>
                        </a:cubicBezTo>
                        <a:cubicBezTo>
                          <a:pt x="170" y="28"/>
                          <a:pt x="230" y="42"/>
                          <a:pt x="261" y="53"/>
                        </a:cubicBezTo>
                        <a:cubicBezTo>
                          <a:pt x="361" y="90"/>
                          <a:pt x="444" y="168"/>
                          <a:pt x="489" y="265"/>
                        </a:cubicBezTo>
                        <a:cubicBezTo>
                          <a:pt x="564" y="180"/>
                          <a:pt x="663" y="138"/>
                          <a:pt x="763" y="138"/>
                        </a:cubicBezTo>
                        <a:cubicBezTo>
                          <a:pt x="877" y="138"/>
                          <a:pt x="990" y="193"/>
                          <a:pt x="1065" y="299"/>
                        </a:cubicBezTo>
                        <a:cubicBezTo>
                          <a:pt x="1007" y="163"/>
                          <a:pt x="875" y="92"/>
                          <a:pt x="740" y="92"/>
                        </a:cubicBezTo>
                        <a:cubicBezTo>
                          <a:pt x="656" y="92"/>
                          <a:pt x="570" y="120"/>
                          <a:pt x="502" y="179"/>
                        </a:cubicBezTo>
                        <a:lnTo>
                          <a:pt x="502" y="179"/>
                        </a:lnTo>
                        <a:cubicBezTo>
                          <a:pt x="427" y="70"/>
                          <a:pt x="298" y="1"/>
                          <a:pt x="165" y="1"/>
                        </a:cubicBezTo>
                        <a:close/>
                      </a:path>
                    </a:pathLst>
                  </a:custGeom>
                  <a:solidFill>
                    <a:srgbClr val="FFFCE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014" name="Google Shape;2014;p31"/>
                  <p:cNvSpPr/>
                  <p:nvPr>
                    <p:custDataLst>
                      <p:tags r:id="rId195"/>
                    </p:custDataLst>
                  </p:nvPr>
                </p:nvSpPr>
                <p:spPr>
                  <a:xfrm>
                    <a:off x="1222307" y="4821020"/>
                    <a:ext cx="104408" cy="32623"/>
                  </a:xfrm>
                  <a:custGeom>
                    <a:avLst/>
                    <a:gdLst/>
                    <a:ahLst/>
                    <a:cxnLst/>
                    <a:rect l="l" t="t" r="r" b="b"/>
                    <a:pathLst>
                      <a:path w="1357" h="424" extrusionOk="0">
                        <a:moveTo>
                          <a:pt x="1198" y="1"/>
                        </a:moveTo>
                        <a:cubicBezTo>
                          <a:pt x="1077" y="1"/>
                          <a:pt x="961" y="82"/>
                          <a:pt x="925" y="206"/>
                        </a:cubicBezTo>
                        <a:lnTo>
                          <a:pt x="925" y="206"/>
                        </a:lnTo>
                        <a:cubicBezTo>
                          <a:pt x="865" y="137"/>
                          <a:pt x="783" y="105"/>
                          <a:pt x="702" y="105"/>
                        </a:cubicBezTo>
                        <a:cubicBezTo>
                          <a:pt x="588" y="105"/>
                          <a:pt x="476" y="169"/>
                          <a:pt x="426" y="287"/>
                        </a:cubicBezTo>
                        <a:lnTo>
                          <a:pt x="426" y="287"/>
                        </a:lnTo>
                        <a:cubicBezTo>
                          <a:pt x="356" y="179"/>
                          <a:pt x="229" y="110"/>
                          <a:pt x="102" y="110"/>
                        </a:cubicBezTo>
                        <a:cubicBezTo>
                          <a:pt x="68" y="110"/>
                          <a:pt x="33" y="115"/>
                          <a:pt x="0" y="126"/>
                        </a:cubicBezTo>
                        <a:cubicBezTo>
                          <a:pt x="18" y="123"/>
                          <a:pt x="37" y="122"/>
                          <a:pt x="55" y="122"/>
                        </a:cubicBezTo>
                        <a:cubicBezTo>
                          <a:pt x="205" y="122"/>
                          <a:pt x="355" y="215"/>
                          <a:pt x="407" y="355"/>
                        </a:cubicBezTo>
                        <a:lnTo>
                          <a:pt x="434" y="424"/>
                        </a:lnTo>
                        <a:lnTo>
                          <a:pt x="453" y="351"/>
                        </a:lnTo>
                        <a:cubicBezTo>
                          <a:pt x="464" y="303"/>
                          <a:pt x="493" y="258"/>
                          <a:pt x="529" y="225"/>
                        </a:cubicBezTo>
                        <a:cubicBezTo>
                          <a:pt x="575" y="180"/>
                          <a:pt x="635" y="159"/>
                          <a:pt x="696" y="159"/>
                        </a:cubicBezTo>
                        <a:cubicBezTo>
                          <a:pt x="782" y="159"/>
                          <a:pt x="869" y="201"/>
                          <a:pt x="917" y="278"/>
                        </a:cubicBezTo>
                        <a:lnTo>
                          <a:pt x="959" y="346"/>
                        </a:lnTo>
                        <a:lnTo>
                          <a:pt x="962" y="268"/>
                        </a:lnTo>
                        <a:cubicBezTo>
                          <a:pt x="970" y="121"/>
                          <a:pt x="1093" y="20"/>
                          <a:pt x="1228" y="20"/>
                        </a:cubicBezTo>
                        <a:cubicBezTo>
                          <a:pt x="1270" y="20"/>
                          <a:pt x="1314" y="31"/>
                          <a:pt x="1356" y="53"/>
                        </a:cubicBezTo>
                        <a:cubicBezTo>
                          <a:pt x="1307" y="17"/>
                          <a:pt x="1252" y="1"/>
                          <a:pt x="1198" y="1"/>
                        </a:cubicBezTo>
                        <a:close/>
                      </a:path>
                    </a:pathLst>
                  </a:custGeom>
                  <a:solidFill>
                    <a:srgbClr val="FFFCE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015" name="Google Shape;2015;p31"/>
                  <p:cNvSpPr/>
                  <p:nvPr>
                    <p:custDataLst>
                      <p:tags r:id="rId196"/>
                    </p:custDataLst>
                  </p:nvPr>
                </p:nvSpPr>
                <p:spPr>
                  <a:xfrm>
                    <a:off x="862458" y="4757314"/>
                    <a:ext cx="72324" cy="41009"/>
                  </a:xfrm>
                  <a:custGeom>
                    <a:avLst/>
                    <a:gdLst/>
                    <a:ahLst/>
                    <a:cxnLst/>
                    <a:rect l="l" t="t" r="r" b="b"/>
                    <a:pathLst>
                      <a:path w="940" h="533" extrusionOk="0">
                        <a:moveTo>
                          <a:pt x="58" y="0"/>
                        </a:moveTo>
                        <a:cubicBezTo>
                          <a:pt x="39" y="0"/>
                          <a:pt x="20" y="2"/>
                          <a:pt x="1" y="5"/>
                        </a:cubicBezTo>
                        <a:cubicBezTo>
                          <a:pt x="192" y="17"/>
                          <a:pt x="372" y="152"/>
                          <a:pt x="423" y="335"/>
                        </a:cubicBezTo>
                        <a:lnTo>
                          <a:pt x="433" y="367"/>
                        </a:lnTo>
                        <a:lnTo>
                          <a:pt x="461" y="354"/>
                        </a:lnTo>
                        <a:cubicBezTo>
                          <a:pt x="504" y="335"/>
                          <a:pt x="550" y="326"/>
                          <a:pt x="596" y="326"/>
                        </a:cubicBezTo>
                        <a:cubicBezTo>
                          <a:pt x="735" y="326"/>
                          <a:pt x="875" y="407"/>
                          <a:pt x="940" y="532"/>
                        </a:cubicBezTo>
                        <a:cubicBezTo>
                          <a:pt x="902" y="381"/>
                          <a:pt x="747" y="280"/>
                          <a:pt x="594" y="275"/>
                        </a:cubicBezTo>
                        <a:cubicBezTo>
                          <a:pt x="590" y="275"/>
                          <a:pt x="586" y="275"/>
                          <a:pt x="581" y="275"/>
                        </a:cubicBezTo>
                        <a:cubicBezTo>
                          <a:pt x="543" y="275"/>
                          <a:pt x="505" y="281"/>
                          <a:pt x="467" y="293"/>
                        </a:cubicBezTo>
                        <a:lnTo>
                          <a:pt x="467" y="293"/>
                        </a:lnTo>
                        <a:cubicBezTo>
                          <a:pt x="406" y="126"/>
                          <a:pt x="236" y="0"/>
                          <a:pt x="58" y="0"/>
                        </a:cubicBezTo>
                        <a:close/>
                      </a:path>
                    </a:pathLst>
                  </a:custGeom>
                  <a:solidFill>
                    <a:srgbClr val="FFFCE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016" name="Google Shape;2016;p31"/>
                  <p:cNvSpPr/>
                  <p:nvPr>
                    <p:custDataLst>
                      <p:tags r:id="rId197"/>
                    </p:custDataLst>
                  </p:nvPr>
                </p:nvSpPr>
                <p:spPr>
                  <a:xfrm>
                    <a:off x="643641" y="4760468"/>
                    <a:ext cx="109716" cy="32853"/>
                  </a:xfrm>
                  <a:custGeom>
                    <a:avLst/>
                    <a:gdLst/>
                    <a:ahLst/>
                    <a:cxnLst/>
                    <a:rect l="l" t="t" r="r" b="b"/>
                    <a:pathLst>
                      <a:path w="1426" h="427" extrusionOk="0">
                        <a:moveTo>
                          <a:pt x="128" y="0"/>
                        </a:moveTo>
                        <a:cubicBezTo>
                          <a:pt x="85" y="0"/>
                          <a:pt x="43" y="6"/>
                          <a:pt x="1" y="18"/>
                        </a:cubicBezTo>
                        <a:cubicBezTo>
                          <a:pt x="22" y="15"/>
                          <a:pt x="43" y="14"/>
                          <a:pt x="65" y="14"/>
                        </a:cubicBezTo>
                        <a:cubicBezTo>
                          <a:pt x="290" y="14"/>
                          <a:pt x="511" y="161"/>
                          <a:pt x="582" y="375"/>
                        </a:cubicBezTo>
                        <a:lnTo>
                          <a:pt x="598" y="427"/>
                        </a:lnTo>
                        <a:lnTo>
                          <a:pt x="630" y="381"/>
                        </a:lnTo>
                        <a:cubicBezTo>
                          <a:pt x="727" y="239"/>
                          <a:pt x="877" y="168"/>
                          <a:pt x="1028" y="168"/>
                        </a:cubicBezTo>
                        <a:cubicBezTo>
                          <a:pt x="1175" y="168"/>
                          <a:pt x="1324" y="235"/>
                          <a:pt x="1425" y="365"/>
                        </a:cubicBezTo>
                        <a:cubicBezTo>
                          <a:pt x="1386" y="294"/>
                          <a:pt x="1326" y="235"/>
                          <a:pt x="1254" y="192"/>
                        </a:cubicBezTo>
                        <a:cubicBezTo>
                          <a:pt x="1179" y="145"/>
                          <a:pt x="1094" y="123"/>
                          <a:pt x="1009" y="123"/>
                        </a:cubicBezTo>
                        <a:cubicBezTo>
                          <a:pt x="860" y="123"/>
                          <a:pt x="710" y="191"/>
                          <a:pt x="615" y="311"/>
                        </a:cubicBezTo>
                        <a:lnTo>
                          <a:pt x="615" y="311"/>
                        </a:lnTo>
                        <a:cubicBezTo>
                          <a:pt x="529" y="128"/>
                          <a:pt x="329" y="0"/>
                          <a:pt x="128" y="0"/>
                        </a:cubicBezTo>
                        <a:close/>
                      </a:path>
                    </a:pathLst>
                  </a:custGeom>
                  <a:solidFill>
                    <a:srgbClr val="FFFCE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sp>
            <p:nvSpPr>
              <p:cNvPr id="51" name="Google Shape;51;p2"/>
              <p:cNvSpPr/>
              <p:nvPr>
                <p:custDataLst>
                  <p:tags r:id="rId176"/>
                </p:custDataLst>
              </p:nvPr>
            </p:nvSpPr>
            <p:spPr>
              <a:xfrm>
                <a:off x="0" y="-41"/>
                <a:ext cx="14400" cy="8141"/>
              </a:xfrm>
              <a:prstGeom prst="frame">
                <a:avLst>
                  <a:gd name="adj1" fmla="val 2823"/>
                </a:avLst>
              </a:pr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nvGrpSpPr>
              <p:cNvPr id="1999" name="Google Shape;1999;p31"/>
              <p:cNvGrpSpPr/>
              <p:nvPr/>
            </p:nvGrpSpPr>
            <p:grpSpPr>
              <a:xfrm>
                <a:off x="234" y="182"/>
                <a:ext cx="4206" cy="1626"/>
                <a:chOff x="301181" y="5239882"/>
                <a:chExt cx="386470" cy="149417"/>
              </a:xfrm>
            </p:grpSpPr>
            <p:sp>
              <p:nvSpPr>
                <p:cNvPr id="2000" name="Google Shape;2000;p31"/>
                <p:cNvSpPr/>
                <p:nvPr>
                  <p:custDataLst>
                    <p:tags r:id="rId182"/>
                  </p:custDataLst>
                </p:nvPr>
              </p:nvSpPr>
              <p:spPr>
                <a:xfrm>
                  <a:off x="301181" y="5239882"/>
                  <a:ext cx="386470" cy="149417"/>
                </a:xfrm>
                <a:custGeom>
                  <a:avLst/>
                  <a:gdLst/>
                  <a:ahLst/>
                  <a:cxnLst/>
                  <a:rect l="l" t="t" r="r" b="b"/>
                  <a:pathLst>
                    <a:path w="5023" h="1942" extrusionOk="0">
                      <a:moveTo>
                        <a:pt x="1" y="1"/>
                      </a:moveTo>
                      <a:lnTo>
                        <a:pt x="1" y="1819"/>
                      </a:lnTo>
                      <a:cubicBezTo>
                        <a:pt x="148" y="1901"/>
                        <a:pt x="317" y="1942"/>
                        <a:pt x="485" y="1942"/>
                      </a:cubicBezTo>
                      <a:cubicBezTo>
                        <a:pt x="619" y="1942"/>
                        <a:pt x="753" y="1916"/>
                        <a:pt x="876" y="1863"/>
                      </a:cubicBezTo>
                      <a:cubicBezTo>
                        <a:pt x="1153" y="1744"/>
                        <a:pt x="1372" y="1494"/>
                        <a:pt x="1450" y="1201"/>
                      </a:cubicBezTo>
                      <a:cubicBezTo>
                        <a:pt x="1618" y="1380"/>
                        <a:pt x="1862" y="1479"/>
                        <a:pt x="2106" y="1479"/>
                      </a:cubicBezTo>
                      <a:cubicBezTo>
                        <a:pt x="2195" y="1479"/>
                        <a:pt x="2283" y="1466"/>
                        <a:pt x="2368" y="1439"/>
                      </a:cubicBezTo>
                      <a:cubicBezTo>
                        <a:pt x="2685" y="1336"/>
                        <a:pt x="2930" y="1039"/>
                        <a:pt x="2972" y="709"/>
                      </a:cubicBezTo>
                      <a:cubicBezTo>
                        <a:pt x="3115" y="807"/>
                        <a:pt x="3289" y="863"/>
                        <a:pt x="3463" y="863"/>
                      </a:cubicBezTo>
                      <a:cubicBezTo>
                        <a:pt x="3551" y="863"/>
                        <a:pt x="3639" y="848"/>
                        <a:pt x="3722" y="818"/>
                      </a:cubicBezTo>
                      <a:cubicBezTo>
                        <a:pt x="3968" y="728"/>
                        <a:pt x="4161" y="492"/>
                        <a:pt x="4177" y="230"/>
                      </a:cubicBezTo>
                      <a:cubicBezTo>
                        <a:pt x="4266" y="284"/>
                        <a:pt x="4369" y="310"/>
                        <a:pt x="4473" y="310"/>
                      </a:cubicBezTo>
                      <a:cubicBezTo>
                        <a:pt x="4693" y="310"/>
                        <a:pt x="4917" y="196"/>
                        <a:pt x="5022" y="1"/>
                      </a:cubicBezTo>
                      <a:close/>
                    </a:path>
                  </a:pathLst>
                </a:custGeom>
                <a:solidFill>
                  <a:srgbClr val="75C0B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001" name="Google Shape;2001;p31"/>
                <p:cNvSpPr/>
                <p:nvPr>
                  <p:custDataLst>
                    <p:tags r:id="rId183"/>
                  </p:custDataLst>
                </p:nvPr>
              </p:nvSpPr>
              <p:spPr>
                <a:xfrm>
                  <a:off x="301181" y="5239882"/>
                  <a:ext cx="283293" cy="80864"/>
                </a:xfrm>
                <a:custGeom>
                  <a:avLst/>
                  <a:gdLst/>
                  <a:ahLst/>
                  <a:cxnLst/>
                  <a:rect l="l" t="t" r="r" b="b"/>
                  <a:pathLst>
                    <a:path w="3682" h="1051" extrusionOk="0">
                      <a:moveTo>
                        <a:pt x="1" y="1"/>
                      </a:moveTo>
                      <a:lnTo>
                        <a:pt x="1" y="847"/>
                      </a:lnTo>
                      <a:cubicBezTo>
                        <a:pt x="196" y="980"/>
                        <a:pt x="433" y="1051"/>
                        <a:pt x="670" y="1051"/>
                      </a:cubicBezTo>
                      <a:cubicBezTo>
                        <a:pt x="775" y="1051"/>
                        <a:pt x="881" y="1037"/>
                        <a:pt x="982" y="1008"/>
                      </a:cubicBezTo>
                      <a:cubicBezTo>
                        <a:pt x="1313" y="915"/>
                        <a:pt x="1596" y="673"/>
                        <a:pt x="1738" y="361"/>
                      </a:cubicBezTo>
                      <a:cubicBezTo>
                        <a:pt x="1827" y="487"/>
                        <a:pt x="1986" y="562"/>
                        <a:pt x="2140" y="562"/>
                      </a:cubicBezTo>
                      <a:cubicBezTo>
                        <a:pt x="2164" y="562"/>
                        <a:pt x="2188" y="560"/>
                        <a:pt x="2212" y="556"/>
                      </a:cubicBezTo>
                      <a:cubicBezTo>
                        <a:pt x="2387" y="529"/>
                        <a:pt x="2540" y="397"/>
                        <a:pt x="2592" y="227"/>
                      </a:cubicBezTo>
                      <a:cubicBezTo>
                        <a:pt x="2720" y="321"/>
                        <a:pt x="2879" y="372"/>
                        <a:pt x="3037" y="372"/>
                      </a:cubicBezTo>
                      <a:cubicBezTo>
                        <a:pt x="3088" y="372"/>
                        <a:pt x="3138" y="367"/>
                        <a:pt x="3187" y="356"/>
                      </a:cubicBezTo>
                      <a:cubicBezTo>
                        <a:pt x="3391" y="313"/>
                        <a:pt x="3576" y="182"/>
                        <a:pt x="3681" y="1"/>
                      </a:cubicBezTo>
                      <a:close/>
                    </a:path>
                  </a:pathLst>
                </a:custGeom>
                <a:solidFill>
                  <a:srgbClr val="4696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002" name="Google Shape;2002;p31"/>
                <p:cNvSpPr/>
                <p:nvPr>
                  <p:custDataLst>
                    <p:tags r:id="rId184"/>
                  </p:custDataLst>
                </p:nvPr>
              </p:nvSpPr>
              <p:spPr>
                <a:xfrm>
                  <a:off x="328187" y="5310666"/>
                  <a:ext cx="89327" cy="37854"/>
                </a:xfrm>
                <a:custGeom>
                  <a:avLst/>
                  <a:gdLst/>
                  <a:ahLst/>
                  <a:cxnLst/>
                  <a:rect l="l" t="t" r="r" b="b"/>
                  <a:pathLst>
                    <a:path w="1161" h="492" extrusionOk="0">
                      <a:moveTo>
                        <a:pt x="1161" y="0"/>
                      </a:moveTo>
                      <a:lnTo>
                        <a:pt x="1161" y="0"/>
                      </a:lnTo>
                      <a:cubicBezTo>
                        <a:pt x="1093" y="96"/>
                        <a:pt x="1015" y="193"/>
                        <a:pt x="905" y="239"/>
                      </a:cubicBezTo>
                      <a:cubicBezTo>
                        <a:pt x="874" y="252"/>
                        <a:pt x="839" y="259"/>
                        <a:pt x="803" y="259"/>
                      </a:cubicBezTo>
                      <a:cubicBezTo>
                        <a:pt x="725" y="259"/>
                        <a:pt x="646" y="227"/>
                        <a:pt x="612" y="156"/>
                      </a:cubicBezTo>
                      <a:lnTo>
                        <a:pt x="583" y="93"/>
                      </a:lnTo>
                      <a:lnTo>
                        <a:pt x="578" y="161"/>
                      </a:lnTo>
                      <a:cubicBezTo>
                        <a:pt x="558" y="352"/>
                        <a:pt x="403" y="468"/>
                        <a:pt x="239" y="468"/>
                      </a:cubicBezTo>
                      <a:cubicBezTo>
                        <a:pt x="156" y="468"/>
                        <a:pt x="71" y="439"/>
                        <a:pt x="0" y="375"/>
                      </a:cubicBezTo>
                      <a:lnTo>
                        <a:pt x="0" y="375"/>
                      </a:lnTo>
                      <a:cubicBezTo>
                        <a:pt x="68" y="453"/>
                        <a:pt x="164" y="491"/>
                        <a:pt x="261" y="491"/>
                      </a:cubicBezTo>
                      <a:cubicBezTo>
                        <a:pt x="366" y="491"/>
                        <a:pt x="471" y="446"/>
                        <a:pt x="539" y="355"/>
                      </a:cubicBezTo>
                      <a:cubicBezTo>
                        <a:pt x="572" y="313"/>
                        <a:pt x="596" y="264"/>
                        <a:pt x="607" y="211"/>
                      </a:cubicBezTo>
                      <a:lnTo>
                        <a:pt x="607" y="211"/>
                      </a:lnTo>
                      <a:cubicBezTo>
                        <a:pt x="653" y="265"/>
                        <a:pt x="724" y="291"/>
                        <a:pt x="795" y="291"/>
                      </a:cubicBezTo>
                      <a:cubicBezTo>
                        <a:pt x="838" y="291"/>
                        <a:pt x="880" y="282"/>
                        <a:pt x="917" y="264"/>
                      </a:cubicBezTo>
                      <a:cubicBezTo>
                        <a:pt x="1029" y="212"/>
                        <a:pt x="1102" y="107"/>
                        <a:pt x="1161" y="0"/>
                      </a:cubicBezTo>
                      <a:close/>
                    </a:path>
                  </a:pathLst>
                </a:custGeom>
                <a:solidFill>
                  <a:srgbClr val="FFFCE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003" name="Google Shape;2003;p31"/>
                <p:cNvSpPr/>
                <p:nvPr>
                  <p:custDataLst>
                    <p:tags r:id="rId185"/>
                  </p:custDataLst>
                </p:nvPr>
              </p:nvSpPr>
              <p:spPr>
                <a:xfrm>
                  <a:off x="463909" y="5277659"/>
                  <a:ext cx="73478" cy="28545"/>
                </a:xfrm>
                <a:custGeom>
                  <a:avLst/>
                  <a:gdLst/>
                  <a:ahLst/>
                  <a:cxnLst/>
                  <a:rect l="l" t="t" r="r" b="b"/>
                  <a:pathLst>
                    <a:path w="955" h="371" extrusionOk="0">
                      <a:moveTo>
                        <a:pt x="536" y="1"/>
                      </a:moveTo>
                      <a:lnTo>
                        <a:pt x="541" y="84"/>
                      </a:lnTo>
                      <a:cubicBezTo>
                        <a:pt x="545" y="142"/>
                        <a:pt x="522" y="199"/>
                        <a:pt x="484" y="244"/>
                      </a:cubicBezTo>
                      <a:cubicBezTo>
                        <a:pt x="427" y="313"/>
                        <a:pt x="349" y="343"/>
                        <a:pt x="268" y="343"/>
                      </a:cubicBezTo>
                      <a:cubicBezTo>
                        <a:pt x="172" y="343"/>
                        <a:pt x="72" y="301"/>
                        <a:pt x="1" y="237"/>
                      </a:cubicBezTo>
                      <a:lnTo>
                        <a:pt x="1" y="237"/>
                      </a:lnTo>
                      <a:cubicBezTo>
                        <a:pt x="71" y="321"/>
                        <a:pt x="179" y="370"/>
                        <a:pt x="284" y="370"/>
                      </a:cubicBezTo>
                      <a:cubicBezTo>
                        <a:pt x="368" y="370"/>
                        <a:pt x="450" y="339"/>
                        <a:pt x="510" y="267"/>
                      </a:cubicBezTo>
                      <a:cubicBezTo>
                        <a:pt x="542" y="230"/>
                        <a:pt x="565" y="184"/>
                        <a:pt x="573" y="135"/>
                      </a:cubicBezTo>
                      <a:lnTo>
                        <a:pt x="573" y="135"/>
                      </a:lnTo>
                      <a:cubicBezTo>
                        <a:pt x="619" y="187"/>
                        <a:pt x="682" y="212"/>
                        <a:pt x="745" y="212"/>
                      </a:cubicBezTo>
                      <a:cubicBezTo>
                        <a:pt x="833" y="212"/>
                        <a:pt x="921" y="162"/>
                        <a:pt x="955" y="62"/>
                      </a:cubicBezTo>
                      <a:lnTo>
                        <a:pt x="955" y="62"/>
                      </a:lnTo>
                      <a:cubicBezTo>
                        <a:pt x="936" y="99"/>
                        <a:pt x="908" y="130"/>
                        <a:pt x="874" y="152"/>
                      </a:cubicBezTo>
                      <a:cubicBezTo>
                        <a:pt x="840" y="176"/>
                        <a:pt x="800" y="187"/>
                        <a:pt x="761" y="187"/>
                      </a:cubicBezTo>
                      <a:cubicBezTo>
                        <a:pt x="685" y="187"/>
                        <a:pt x="609" y="146"/>
                        <a:pt x="574" y="75"/>
                      </a:cubicBezTo>
                      <a:lnTo>
                        <a:pt x="536" y="1"/>
                      </a:lnTo>
                      <a:close/>
                    </a:path>
                  </a:pathLst>
                </a:custGeom>
                <a:solidFill>
                  <a:srgbClr val="FFFCE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004" name="Google Shape;2004;p31"/>
                <p:cNvSpPr/>
                <p:nvPr>
                  <p:custDataLst>
                    <p:tags r:id="rId186"/>
                  </p:custDataLst>
                </p:nvPr>
              </p:nvSpPr>
              <p:spPr>
                <a:xfrm>
                  <a:off x="344421" y="5258116"/>
                  <a:ext cx="76786" cy="20312"/>
                </a:xfrm>
                <a:custGeom>
                  <a:avLst/>
                  <a:gdLst/>
                  <a:ahLst/>
                  <a:cxnLst/>
                  <a:rect l="l" t="t" r="r" b="b"/>
                  <a:pathLst>
                    <a:path w="998" h="264" extrusionOk="0">
                      <a:moveTo>
                        <a:pt x="547" y="0"/>
                      </a:moveTo>
                      <a:cubicBezTo>
                        <a:pt x="518" y="62"/>
                        <a:pt x="490" y="128"/>
                        <a:pt x="444" y="172"/>
                      </a:cubicBezTo>
                      <a:cubicBezTo>
                        <a:pt x="403" y="214"/>
                        <a:pt x="350" y="231"/>
                        <a:pt x="294" y="231"/>
                      </a:cubicBezTo>
                      <a:cubicBezTo>
                        <a:pt x="238" y="231"/>
                        <a:pt x="180" y="213"/>
                        <a:pt x="132" y="182"/>
                      </a:cubicBezTo>
                      <a:cubicBezTo>
                        <a:pt x="83" y="152"/>
                        <a:pt x="39" y="110"/>
                        <a:pt x="1" y="65"/>
                      </a:cubicBezTo>
                      <a:lnTo>
                        <a:pt x="1" y="65"/>
                      </a:lnTo>
                      <a:cubicBezTo>
                        <a:pt x="65" y="170"/>
                        <a:pt x="178" y="264"/>
                        <a:pt x="303" y="264"/>
                      </a:cubicBezTo>
                      <a:cubicBezTo>
                        <a:pt x="331" y="264"/>
                        <a:pt x="359" y="259"/>
                        <a:pt x="388" y="249"/>
                      </a:cubicBezTo>
                      <a:cubicBezTo>
                        <a:pt x="471" y="221"/>
                        <a:pt x="522" y="141"/>
                        <a:pt x="557" y="66"/>
                      </a:cubicBezTo>
                      <a:lnTo>
                        <a:pt x="557" y="66"/>
                      </a:lnTo>
                      <a:cubicBezTo>
                        <a:pt x="612" y="123"/>
                        <a:pt x="687" y="151"/>
                        <a:pt x="762" y="151"/>
                      </a:cubicBezTo>
                      <a:cubicBezTo>
                        <a:pt x="853" y="151"/>
                        <a:pt x="944" y="109"/>
                        <a:pt x="998" y="26"/>
                      </a:cubicBezTo>
                      <a:lnTo>
                        <a:pt x="998" y="26"/>
                      </a:lnTo>
                      <a:cubicBezTo>
                        <a:pt x="939" y="92"/>
                        <a:pt x="860" y="125"/>
                        <a:pt x="782" y="125"/>
                      </a:cubicBezTo>
                      <a:cubicBezTo>
                        <a:pt x="693" y="125"/>
                        <a:pt x="604" y="83"/>
                        <a:pt x="547" y="0"/>
                      </a:cubicBezTo>
                      <a:close/>
                    </a:path>
                  </a:pathLst>
                </a:custGeom>
                <a:solidFill>
                  <a:srgbClr val="FFFCE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2017" name="Google Shape;2017;p31"/>
              <p:cNvGrpSpPr/>
              <p:nvPr/>
            </p:nvGrpSpPr>
            <p:grpSpPr>
              <a:xfrm flipH="1">
                <a:off x="9983" y="182"/>
                <a:ext cx="4206" cy="1626"/>
                <a:chOff x="301181" y="5239882"/>
                <a:chExt cx="386470" cy="149417"/>
              </a:xfrm>
            </p:grpSpPr>
            <p:sp>
              <p:nvSpPr>
                <p:cNvPr id="2018" name="Google Shape;2018;p31"/>
                <p:cNvSpPr/>
                <p:nvPr>
                  <p:custDataLst>
                    <p:tags r:id="rId177"/>
                  </p:custDataLst>
                </p:nvPr>
              </p:nvSpPr>
              <p:spPr>
                <a:xfrm>
                  <a:off x="301181" y="5239882"/>
                  <a:ext cx="386470" cy="149417"/>
                </a:xfrm>
                <a:custGeom>
                  <a:avLst/>
                  <a:gdLst/>
                  <a:ahLst/>
                  <a:cxnLst/>
                  <a:rect l="l" t="t" r="r" b="b"/>
                  <a:pathLst>
                    <a:path w="5023" h="1942" extrusionOk="0">
                      <a:moveTo>
                        <a:pt x="1" y="1"/>
                      </a:moveTo>
                      <a:lnTo>
                        <a:pt x="1" y="1819"/>
                      </a:lnTo>
                      <a:cubicBezTo>
                        <a:pt x="148" y="1901"/>
                        <a:pt x="317" y="1942"/>
                        <a:pt x="485" y="1942"/>
                      </a:cubicBezTo>
                      <a:cubicBezTo>
                        <a:pt x="619" y="1942"/>
                        <a:pt x="753" y="1916"/>
                        <a:pt x="876" y="1863"/>
                      </a:cubicBezTo>
                      <a:cubicBezTo>
                        <a:pt x="1153" y="1744"/>
                        <a:pt x="1372" y="1494"/>
                        <a:pt x="1450" y="1201"/>
                      </a:cubicBezTo>
                      <a:cubicBezTo>
                        <a:pt x="1618" y="1380"/>
                        <a:pt x="1862" y="1479"/>
                        <a:pt x="2106" y="1479"/>
                      </a:cubicBezTo>
                      <a:cubicBezTo>
                        <a:pt x="2195" y="1479"/>
                        <a:pt x="2283" y="1466"/>
                        <a:pt x="2368" y="1439"/>
                      </a:cubicBezTo>
                      <a:cubicBezTo>
                        <a:pt x="2685" y="1336"/>
                        <a:pt x="2930" y="1039"/>
                        <a:pt x="2972" y="709"/>
                      </a:cubicBezTo>
                      <a:cubicBezTo>
                        <a:pt x="3115" y="807"/>
                        <a:pt x="3289" y="863"/>
                        <a:pt x="3463" y="863"/>
                      </a:cubicBezTo>
                      <a:cubicBezTo>
                        <a:pt x="3551" y="863"/>
                        <a:pt x="3639" y="848"/>
                        <a:pt x="3722" y="818"/>
                      </a:cubicBezTo>
                      <a:cubicBezTo>
                        <a:pt x="3968" y="728"/>
                        <a:pt x="4161" y="492"/>
                        <a:pt x="4177" y="230"/>
                      </a:cubicBezTo>
                      <a:cubicBezTo>
                        <a:pt x="4266" y="284"/>
                        <a:pt x="4369" y="310"/>
                        <a:pt x="4473" y="310"/>
                      </a:cubicBezTo>
                      <a:cubicBezTo>
                        <a:pt x="4693" y="310"/>
                        <a:pt x="4917" y="196"/>
                        <a:pt x="5022" y="1"/>
                      </a:cubicBezTo>
                      <a:close/>
                    </a:path>
                  </a:pathLst>
                </a:custGeom>
                <a:solidFill>
                  <a:srgbClr val="75C0B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019" name="Google Shape;2019;p31"/>
                <p:cNvSpPr/>
                <p:nvPr>
                  <p:custDataLst>
                    <p:tags r:id="rId178"/>
                  </p:custDataLst>
                </p:nvPr>
              </p:nvSpPr>
              <p:spPr>
                <a:xfrm>
                  <a:off x="301181" y="5239882"/>
                  <a:ext cx="283293" cy="80864"/>
                </a:xfrm>
                <a:custGeom>
                  <a:avLst/>
                  <a:gdLst/>
                  <a:ahLst/>
                  <a:cxnLst/>
                  <a:rect l="l" t="t" r="r" b="b"/>
                  <a:pathLst>
                    <a:path w="3682" h="1051" extrusionOk="0">
                      <a:moveTo>
                        <a:pt x="1" y="1"/>
                      </a:moveTo>
                      <a:lnTo>
                        <a:pt x="1" y="847"/>
                      </a:lnTo>
                      <a:cubicBezTo>
                        <a:pt x="196" y="980"/>
                        <a:pt x="433" y="1051"/>
                        <a:pt x="670" y="1051"/>
                      </a:cubicBezTo>
                      <a:cubicBezTo>
                        <a:pt x="775" y="1051"/>
                        <a:pt x="881" y="1037"/>
                        <a:pt x="982" y="1008"/>
                      </a:cubicBezTo>
                      <a:cubicBezTo>
                        <a:pt x="1313" y="915"/>
                        <a:pt x="1596" y="673"/>
                        <a:pt x="1738" y="361"/>
                      </a:cubicBezTo>
                      <a:cubicBezTo>
                        <a:pt x="1827" y="487"/>
                        <a:pt x="1986" y="562"/>
                        <a:pt x="2140" y="562"/>
                      </a:cubicBezTo>
                      <a:cubicBezTo>
                        <a:pt x="2164" y="562"/>
                        <a:pt x="2188" y="560"/>
                        <a:pt x="2212" y="556"/>
                      </a:cubicBezTo>
                      <a:cubicBezTo>
                        <a:pt x="2387" y="529"/>
                        <a:pt x="2540" y="397"/>
                        <a:pt x="2592" y="227"/>
                      </a:cubicBezTo>
                      <a:cubicBezTo>
                        <a:pt x="2720" y="321"/>
                        <a:pt x="2879" y="372"/>
                        <a:pt x="3037" y="372"/>
                      </a:cubicBezTo>
                      <a:cubicBezTo>
                        <a:pt x="3088" y="372"/>
                        <a:pt x="3138" y="367"/>
                        <a:pt x="3187" y="356"/>
                      </a:cubicBezTo>
                      <a:cubicBezTo>
                        <a:pt x="3391" y="313"/>
                        <a:pt x="3576" y="182"/>
                        <a:pt x="3681" y="1"/>
                      </a:cubicBezTo>
                      <a:close/>
                    </a:path>
                  </a:pathLst>
                </a:custGeom>
                <a:solidFill>
                  <a:srgbClr val="4696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020" name="Google Shape;2020;p31"/>
                <p:cNvSpPr/>
                <p:nvPr>
                  <p:custDataLst>
                    <p:tags r:id="rId179"/>
                  </p:custDataLst>
                </p:nvPr>
              </p:nvSpPr>
              <p:spPr>
                <a:xfrm>
                  <a:off x="328187" y="5310666"/>
                  <a:ext cx="89327" cy="37854"/>
                </a:xfrm>
                <a:custGeom>
                  <a:avLst/>
                  <a:gdLst/>
                  <a:ahLst/>
                  <a:cxnLst/>
                  <a:rect l="l" t="t" r="r" b="b"/>
                  <a:pathLst>
                    <a:path w="1161" h="492" extrusionOk="0">
                      <a:moveTo>
                        <a:pt x="1161" y="0"/>
                      </a:moveTo>
                      <a:lnTo>
                        <a:pt x="1161" y="0"/>
                      </a:lnTo>
                      <a:cubicBezTo>
                        <a:pt x="1093" y="96"/>
                        <a:pt x="1015" y="193"/>
                        <a:pt x="905" y="239"/>
                      </a:cubicBezTo>
                      <a:cubicBezTo>
                        <a:pt x="874" y="252"/>
                        <a:pt x="839" y="259"/>
                        <a:pt x="803" y="259"/>
                      </a:cubicBezTo>
                      <a:cubicBezTo>
                        <a:pt x="725" y="259"/>
                        <a:pt x="646" y="227"/>
                        <a:pt x="612" y="156"/>
                      </a:cubicBezTo>
                      <a:lnTo>
                        <a:pt x="583" y="93"/>
                      </a:lnTo>
                      <a:lnTo>
                        <a:pt x="578" y="161"/>
                      </a:lnTo>
                      <a:cubicBezTo>
                        <a:pt x="558" y="352"/>
                        <a:pt x="403" y="468"/>
                        <a:pt x="239" y="468"/>
                      </a:cubicBezTo>
                      <a:cubicBezTo>
                        <a:pt x="156" y="468"/>
                        <a:pt x="71" y="439"/>
                        <a:pt x="0" y="375"/>
                      </a:cubicBezTo>
                      <a:lnTo>
                        <a:pt x="0" y="375"/>
                      </a:lnTo>
                      <a:cubicBezTo>
                        <a:pt x="68" y="453"/>
                        <a:pt x="164" y="491"/>
                        <a:pt x="261" y="491"/>
                      </a:cubicBezTo>
                      <a:cubicBezTo>
                        <a:pt x="366" y="491"/>
                        <a:pt x="471" y="446"/>
                        <a:pt x="539" y="355"/>
                      </a:cubicBezTo>
                      <a:cubicBezTo>
                        <a:pt x="572" y="313"/>
                        <a:pt x="596" y="264"/>
                        <a:pt x="607" y="211"/>
                      </a:cubicBezTo>
                      <a:lnTo>
                        <a:pt x="607" y="211"/>
                      </a:lnTo>
                      <a:cubicBezTo>
                        <a:pt x="653" y="265"/>
                        <a:pt x="724" y="291"/>
                        <a:pt x="795" y="291"/>
                      </a:cubicBezTo>
                      <a:cubicBezTo>
                        <a:pt x="838" y="291"/>
                        <a:pt x="880" y="282"/>
                        <a:pt x="917" y="264"/>
                      </a:cubicBezTo>
                      <a:cubicBezTo>
                        <a:pt x="1029" y="212"/>
                        <a:pt x="1102" y="107"/>
                        <a:pt x="1161" y="0"/>
                      </a:cubicBezTo>
                      <a:close/>
                    </a:path>
                  </a:pathLst>
                </a:custGeom>
                <a:solidFill>
                  <a:srgbClr val="FFFCE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021" name="Google Shape;2021;p31"/>
                <p:cNvSpPr/>
                <p:nvPr>
                  <p:custDataLst>
                    <p:tags r:id="rId180"/>
                  </p:custDataLst>
                </p:nvPr>
              </p:nvSpPr>
              <p:spPr>
                <a:xfrm>
                  <a:off x="463909" y="5277659"/>
                  <a:ext cx="73478" cy="28545"/>
                </a:xfrm>
                <a:custGeom>
                  <a:avLst/>
                  <a:gdLst/>
                  <a:ahLst/>
                  <a:cxnLst/>
                  <a:rect l="l" t="t" r="r" b="b"/>
                  <a:pathLst>
                    <a:path w="955" h="371" extrusionOk="0">
                      <a:moveTo>
                        <a:pt x="536" y="1"/>
                      </a:moveTo>
                      <a:lnTo>
                        <a:pt x="541" y="84"/>
                      </a:lnTo>
                      <a:cubicBezTo>
                        <a:pt x="545" y="142"/>
                        <a:pt x="522" y="199"/>
                        <a:pt x="484" y="244"/>
                      </a:cubicBezTo>
                      <a:cubicBezTo>
                        <a:pt x="427" y="313"/>
                        <a:pt x="349" y="343"/>
                        <a:pt x="268" y="343"/>
                      </a:cubicBezTo>
                      <a:cubicBezTo>
                        <a:pt x="172" y="343"/>
                        <a:pt x="72" y="301"/>
                        <a:pt x="1" y="237"/>
                      </a:cubicBezTo>
                      <a:lnTo>
                        <a:pt x="1" y="237"/>
                      </a:lnTo>
                      <a:cubicBezTo>
                        <a:pt x="71" y="321"/>
                        <a:pt x="179" y="370"/>
                        <a:pt x="284" y="370"/>
                      </a:cubicBezTo>
                      <a:cubicBezTo>
                        <a:pt x="368" y="370"/>
                        <a:pt x="450" y="339"/>
                        <a:pt x="510" y="267"/>
                      </a:cubicBezTo>
                      <a:cubicBezTo>
                        <a:pt x="542" y="230"/>
                        <a:pt x="565" y="184"/>
                        <a:pt x="573" y="135"/>
                      </a:cubicBezTo>
                      <a:lnTo>
                        <a:pt x="573" y="135"/>
                      </a:lnTo>
                      <a:cubicBezTo>
                        <a:pt x="619" y="187"/>
                        <a:pt x="682" y="212"/>
                        <a:pt x="745" y="212"/>
                      </a:cubicBezTo>
                      <a:cubicBezTo>
                        <a:pt x="833" y="212"/>
                        <a:pt x="921" y="162"/>
                        <a:pt x="955" y="62"/>
                      </a:cubicBezTo>
                      <a:lnTo>
                        <a:pt x="955" y="62"/>
                      </a:lnTo>
                      <a:cubicBezTo>
                        <a:pt x="936" y="99"/>
                        <a:pt x="908" y="130"/>
                        <a:pt x="874" y="152"/>
                      </a:cubicBezTo>
                      <a:cubicBezTo>
                        <a:pt x="840" y="176"/>
                        <a:pt x="800" y="187"/>
                        <a:pt x="761" y="187"/>
                      </a:cubicBezTo>
                      <a:cubicBezTo>
                        <a:pt x="685" y="187"/>
                        <a:pt x="609" y="146"/>
                        <a:pt x="574" y="75"/>
                      </a:cubicBezTo>
                      <a:lnTo>
                        <a:pt x="536" y="1"/>
                      </a:lnTo>
                      <a:close/>
                    </a:path>
                  </a:pathLst>
                </a:custGeom>
                <a:solidFill>
                  <a:srgbClr val="FFFCE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022" name="Google Shape;2022;p31"/>
                <p:cNvSpPr/>
                <p:nvPr>
                  <p:custDataLst>
                    <p:tags r:id="rId181"/>
                  </p:custDataLst>
                </p:nvPr>
              </p:nvSpPr>
              <p:spPr>
                <a:xfrm>
                  <a:off x="344421" y="5258116"/>
                  <a:ext cx="76786" cy="20312"/>
                </a:xfrm>
                <a:custGeom>
                  <a:avLst/>
                  <a:gdLst/>
                  <a:ahLst/>
                  <a:cxnLst/>
                  <a:rect l="l" t="t" r="r" b="b"/>
                  <a:pathLst>
                    <a:path w="998" h="264" extrusionOk="0">
                      <a:moveTo>
                        <a:pt x="547" y="0"/>
                      </a:moveTo>
                      <a:cubicBezTo>
                        <a:pt x="518" y="62"/>
                        <a:pt x="490" y="128"/>
                        <a:pt x="444" y="172"/>
                      </a:cubicBezTo>
                      <a:cubicBezTo>
                        <a:pt x="403" y="214"/>
                        <a:pt x="350" y="231"/>
                        <a:pt x="294" y="231"/>
                      </a:cubicBezTo>
                      <a:cubicBezTo>
                        <a:pt x="238" y="231"/>
                        <a:pt x="180" y="213"/>
                        <a:pt x="132" y="182"/>
                      </a:cubicBezTo>
                      <a:cubicBezTo>
                        <a:pt x="83" y="152"/>
                        <a:pt x="39" y="110"/>
                        <a:pt x="1" y="65"/>
                      </a:cubicBezTo>
                      <a:lnTo>
                        <a:pt x="1" y="65"/>
                      </a:lnTo>
                      <a:cubicBezTo>
                        <a:pt x="65" y="170"/>
                        <a:pt x="178" y="264"/>
                        <a:pt x="303" y="264"/>
                      </a:cubicBezTo>
                      <a:cubicBezTo>
                        <a:pt x="331" y="264"/>
                        <a:pt x="359" y="259"/>
                        <a:pt x="388" y="249"/>
                      </a:cubicBezTo>
                      <a:cubicBezTo>
                        <a:pt x="471" y="221"/>
                        <a:pt x="522" y="141"/>
                        <a:pt x="557" y="66"/>
                      </a:cubicBezTo>
                      <a:lnTo>
                        <a:pt x="557" y="66"/>
                      </a:lnTo>
                      <a:cubicBezTo>
                        <a:pt x="612" y="123"/>
                        <a:pt x="687" y="151"/>
                        <a:pt x="762" y="151"/>
                      </a:cubicBezTo>
                      <a:cubicBezTo>
                        <a:pt x="853" y="151"/>
                        <a:pt x="944" y="109"/>
                        <a:pt x="998" y="26"/>
                      </a:cubicBezTo>
                      <a:lnTo>
                        <a:pt x="998" y="26"/>
                      </a:lnTo>
                      <a:cubicBezTo>
                        <a:pt x="939" y="92"/>
                        <a:pt x="860" y="125"/>
                        <a:pt x="782" y="125"/>
                      </a:cubicBezTo>
                      <a:cubicBezTo>
                        <a:pt x="693" y="125"/>
                        <a:pt x="604" y="83"/>
                        <a:pt x="547" y="0"/>
                      </a:cubicBezTo>
                      <a:close/>
                    </a:path>
                  </a:pathLst>
                </a:custGeom>
                <a:solidFill>
                  <a:srgbClr val="FFFCE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grpSp>
          <p:nvGrpSpPr>
            <p:cNvPr id="7" name="组合 6"/>
            <p:cNvGrpSpPr/>
            <p:nvPr/>
          </p:nvGrpSpPr>
          <p:grpSpPr>
            <a:xfrm>
              <a:off x="460" y="229"/>
              <a:ext cx="2281" cy="2727"/>
              <a:chOff x="460" y="182"/>
              <a:chExt cx="2281" cy="2727"/>
            </a:xfrm>
          </p:grpSpPr>
          <p:grpSp>
            <p:nvGrpSpPr>
              <p:cNvPr id="2023" name="Google Shape;2023;p31"/>
              <p:cNvGrpSpPr/>
              <p:nvPr/>
            </p:nvGrpSpPr>
            <p:grpSpPr>
              <a:xfrm>
                <a:off x="460" y="183"/>
                <a:ext cx="486" cy="2126"/>
                <a:chOff x="5645356" y="-1886455"/>
                <a:chExt cx="127182" cy="556353"/>
              </a:xfrm>
            </p:grpSpPr>
            <p:sp>
              <p:nvSpPr>
                <p:cNvPr id="2024" name="Google Shape;2024;p31"/>
                <p:cNvSpPr/>
                <p:nvPr>
                  <p:custDataLst>
                    <p:tags r:id="rId167"/>
                  </p:custDataLst>
                </p:nvPr>
              </p:nvSpPr>
              <p:spPr>
                <a:xfrm>
                  <a:off x="5645356" y="-1834290"/>
                  <a:ext cx="48011" cy="71862"/>
                </a:xfrm>
                <a:custGeom>
                  <a:avLst/>
                  <a:gdLst/>
                  <a:ahLst/>
                  <a:cxnLst/>
                  <a:rect l="l" t="t" r="r" b="b"/>
                  <a:pathLst>
                    <a:path w="624" h="934" extrusionOk="0">
                      <a:moveTo>
                        <a:pt x="600" y="0"/>
                      </a:moveTo>
                      <a:lnTo>
                        <a:pt x="600" y="0"/>
                      </a:lnTo>
                      <a:cubicBezTo>
                        <a:pt x="411" y="57"/>
                        <a:pt x="249" y="194"/>
                        <a:pt x="147" y="363"/>
                      </a:cubicBezTo>
                      <a:cubicBezTo>
                        <a:pt x="46" y="533"/>
                        <a:pt x="1" y="735"/>
                        <a:pt x="8" y="933"/>
                      </a:cubicBezTo>
                      <a:cubicBezTo>
                        <a:pt x="198" y="876"/>
                        <a:pt x="357" y="752"/>
                        <a:pt x="467" y="586"/>
                      </a:cubicBezTo>
                      <a:cubicBezTo>
                        <a:pt x="577" y="419"/>
                        <a:pt x="623" y="196"/>
                        <a:pt x="600" y="0"/>
                      </a:cubicBezTo>
                      <a:close/>
                    </a:path>
                  </a:pathLst>
                </a:custGeom>
                <a:solidFill>
                  <a:srgbClr val="E46B5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025" name="Google Shape;2025;p31"/>
                <p:cNvSpPr/>
                <p:nvPr>
                  <p:custDataLst>
                    <p:tags r:id="rId168"/>
                  </p:custDataLst>
                </p:nvPr>
              </p:nvSpPr>
              <p:spPr>
                <a:xfrm>
                  <a:off x="5646587" y="-1833290"/>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026" name="Google Shape;2026;p31"/>
                <p:cNvSpPr/>
                <p:nvPr>
                  <p:custDataLst>
                    <p:tags r:id="rId169"/>
                  </p:custDataLst>
                </p:nvPr>
              </p:nvSpPr>
              <p:spPr>
                <a:xfrm>
                  <a:off x="5700599" y="-1647556"/>
                  <a:ext cx="71862" cy="46241"/>
                </a:xfrm>
                <a:custGeom>
                  <a:avLst/>
                  <a:gdLst/>
                  <a:ahLst/>
                  <a:cxnLst/>
                  <a:rect l="l" t="t" r="r" b="b"/>
                  <a:pathLst>
                    <a:path w="934" h="601" extrusionOk="0">
                      <a:moveTo>
                        <a:pt x="98" y="1"/>
                      </a:moveTo>
                      <a:cubicBezTo>
                        <a:pt x="65" y="1"/>
                        <a:pt x="32" y="3"/>
                        <a:pt x="0" y="6"/>
                      </a:cubicBezTo>
                      <a:cubicBezTo>
                        <a:pt x="58" y="197"/>
                        <a:pt x="194" y="359"/>
                        <a:pt x="364" y="460"/>
                      </a:cubicBezTo>
                      <a:cubicBezTo>
                        <a:pt x="523" y="556"/>
                        <a:pt x="710" y="600"/>
                        <a:pt x="897" y="600"/>
                      </a:cubicBezTo>
                      <a:cubicBezTo>
                        <a:pt x="909" y="600"/>
                        <a:pt x="921" y="600"/>
                        <a:pt x="934" y="600"/>
                      </a:cubicBezTo>
                      <a:cubicBezTo>
                        <a:pt x="876" y="410"/>
                        <a:pt x="752" y="250"/>
                        <a:pt x="586" y="141"/>
                      </a:cubicBezTo>
                      <a:cubicBezTo>
                        <a:pt x="448" y="48"/>
                        <a:pt x="269" y="1"/>
                        <a:pt x="98" y="1"/>
                      </a:cubicBezTo>
                      <a:close/>
                    </a:path>
                  </a:pathLst>
                </a:custGeom>
                <a:solidFill>
                  <a:srgbClr val="E46B5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027" name="Google Shape;2027;p31"/>
                <p:cNvSpPr/>
                <p:nvPr>
                  <p:custDataLst>
                    <p:tags r:id="rId170"/>
                  </p:custDataLst>
                </p:nvPr>
              </p:nvSpPr>
              <p:spPr>
                <a:xfrm>
                  <a:off x="5701753" y="-1647172"/>
                  <a:ext cx="70323" cy="45087"/>
                </a:xfrm>
                <a:custGeom>
                  <a:avLst/>
                  <a:gdLst/>
                  <a:ahLst/>
                  <a:cxnLst/>
                  <a:rect l="l" t="t" r="r" b="b"/>
                  <a:pathLst>
                    <a:path w="914" h="586" extrusionOk="0">
                      <a:moveTo>
                        <a:pt x="1" y="0"/>
                      </a:moveTo>
                      <a:cubicBezTo>
                        <a:pt x="290" y="178"/>
                        <a:pt x="631" y="396"/>
                        <a:pt x="913" y="585"/>
                      </a:cubicBezTo>
                      <a:cubicBezTo>
                        <a:pt x="642" y="344"/>
                        <a:pt x="331" y="146"/>
                        <a:pt x="1" y="0"/>
                      </a:cubicBezTo>
                      <a:close/>
                    </a:path>
                  </a:pathLst>
                </a:custGeom>
                <a:solidFill>
                  <a:srgbClr val="30338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028" name="Google Shape;2028;p31"/>
                <p:cNvSpPr/>
                <p:nvPr>
                  <p:custDataLst>
                    <p:tags r:id="rId171"/>
                  </p:custDataLst>
                </p:nvPr>
              </p:nvSpPr>
              <p:spPr>
                <a:xfrm>
                  <a:off x="5700676" y="-1411505"/>
                  <a:ext cx="71862" cy="46164"/>
                </a:xfrm>
                <a:custGeom>
                  <a:avLst/>
                  <a:gdLst/>
                  <a:ahLst/>
                  <a:cxnLst/>
                  <a:rect l="l" t="t" r="r" b="b"/>
                  <a:pathLst>
                    <a:path w="934" h="600" extrusionOk="0">
                      <a:moveTo>
                        <a:pt x="98" y="0"/>
                      </a:moveTo>
                      <a:cubicBezTo>
                        <a:pt x="65" y="0"/>
                        <a:pt x="32" y="2"/>
                        <a:pt x="0" y="5"/>
                      </a:cubicBezTo>
                      <a:cubicBezTo>
                        <a:pt x="58" y="196"/>
                        <a:pt x="194" y="358"/>
                        <a:pt x="364" y="460"/>
                      </a:cubicBezTo>
                      <a:cubicBezTo>
                        <a:pt x="523" y="555"/>
                        <a:pt x="710" y="599"/>
                        <a:pt x="897" y="599"/>
                      </a:cubicBezTo>
                      <a:cubicBezTo>
                        <a:pt x="909" y="599"/>
                        <a:pt x="921" y="599"/>
                        <a:pt x="934" y="599"/>
                      </a:cubicBezTo>
                      <a:cubicBezTo>
                        <a:pt x="876" y="409"/>
                        <a:pt x="752" y="249"/>
                        <a:pt x="586" y="140"/>
                      </a:cubicBezTo>
                      <a:cubicBezTo>
                        <a:pt x="447" y="47"/>
                        <a:pt x="268" y="0"/>
                        <a:pt x="98" y="0"/>
                      </a:cubicBezTo>
                      <a:close/>
                    </a:path>
                  </a:pathLst>
                </a:custGeom>
                <a:solidFill>
                  <a:srgbClr val="E46B5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029" name="Google Shape;2029;p31"/>
                <p:cNvSpPr/>
                <p:nvPr>
                  <p:custDataLst>
                    <p:tags r:id="rId172"/>
                  </p:custDataLst>
                </p:nvPr>
              </p:nvSpPr>
              <p:spPr>
                <a:xfrm>
                  <a:off x="5701753" y="-1411197"/>
                  <a:ext cx="70323" cy="45164"/>
                </a:xfrm>
                <a:custGeom>
                  <a:avLst/>
                  <a:gdLst/>
                  <a:ahLst/>
                  <a:cxnLst/>
                  <a:rect l="l" t="t" r="r" b="b"/>
                  <a:pathLst>
                    <a:path w="914" h="587" extrusionOk="0">
                      <a:moveTo>
                        <a:pt x="1" y="0"/>
                      </a:moveTo>
                      <a:lnTo>
                        <a:pt x="1" y="0"/>
                      </a:lnTo>
                      <a:cubicBezTo>
                        <a:pt x="290" y="180"/>
                        <a:pt x="631" y="397"/>
                        <a:pt x="913" y="586"/>
                      </a:cubicBezTo>
                      <a:cubicBezTo>
                        <a:pt x="642" y="345"/>
                        <a:pt x="334" y="146"/>
                        <a:pt x="1" y="0"/>
                      </a:cubicBezTo>
                      <a:close/>
                    </a:path>
                  </a:pathLst>
                </a:custGeom>
                <a:solidFill>
                  <a:srgbClr val="30338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030" name="Google Shape;2030;p31"/>
                <p:cNvSpPr/>
                <p:nvPr>
                  <p:custDataLst>
                    <p:tags r:id="rId173"/>
                  </p:custDataLst>
                </p:nvPr>
              </p:nvSpPr>
              <p:spPr>
                <a:xfrm>
                  <a:off x="5645510" y="-1520452"/>
                  <a:ext cx="47857" cy="71939"/>
                </a:xfrm>
                <a:custGeom>
                  <a:avLst/>
                  <a:gdLst/>
                  <a:ahLst/>
                  <a:cxnLst/>
                  <a:rect l="l" t="t" r="r" b="b"/>
                  <a:pathLst>
                    <a:path w="622" h="935" extrusionOk="0">
                      <a:moveTo>
                        <a:pt x="600" y="1"/>
                      </a:moveTo>
                      <a:lnTo>
                        <a:pt x="600" y="1"/>
                      </a:lnTo>
                      <a:cubicBezTo>
                        <a:pt x="410" y="58"/>
                        <a:pt x="248" y="195"/>
                        <a:pt x="147" y="365"/>
                      </a:cubicBezTo>
                      <a:cubicBezTo>
                        <a:pt x="45" y="534"/>
                        <a:pt x="1" y="736"/>
                        <a:pt x="7" y="934"/>
                      </a:cubicBezTo>
                      <a:cubicBezTo>
                        <a:pt x="197" y="877"/>
                        <a:pt x="356" y="753"/>
                        <a:pt x="466" y="587"/>
                      </a:cubicBezTo>
                      <a:cubicBezTo>
                        <a:pt x="575" y="422"/>
                        <a:pt x="621" y="199"/>
                        <a:pt x="600" y="1"/>
                      </a:cubicBezTo>
                      <a:close/>
                    </a:path>
                  </a:pathLst>
                </a:custGeom>
                <a:solidFill>
                  <a:srgbClr val="E46B5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031" name="Google Shape;2031;p31"/>
                <p:cNvSpPr/>
                <p:nvPr>
                  <p:custDataLst>
                    <p:tags r:id="rId174"/>
                  </p:custDataLst>
                </p:nvPr>
              </p:nvSpPr>
              <p:spPr>
                <a:xfrm>
                  <a:off x="5646587" y="-1519221"/>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032" name="Google Shape;2032;p31"/>
                <p:cNvSpPr/>
                <p:nvPr>
                  <p:custDataLst>
                    <p:tags r:id="rId175"/>
                  </p:custDataLst>
                </p:nvPr>
              </p:nvSpPr>
              <p:spPr>
                <a:xfrm>
                  <a:off x="5692059" y="-1886455"/>
                  <a:ext cx="11464" cy="556353"/>
                </a:xfrm>
                <a:custGeom>
                  <a:avLst/>
                  <a:gdLst/>
                  <a:ahLst/>
                  <a:cxnLst/>
                  <a:rect l="l" t="t" r="r" b="b"/>
                  <a:pathLst>
                    <a:path w="149" h="7231" extrusionOk="0">
                      <a:moveTo>
                        <a:pt x="2" y="0"/>
                      </a:moveTo>
                      <a:lnTo>
                        <a:pt x="2" y="110"/>
                      </a:lnTo>
                      <a:lnTo>
                        <a:pt x="147" y="110"/>
                      </a:lnTo>
                      <a:lnTo>
                        <a:pt x="147" y="0"/>
                      </a:lnTo>
                      <a:close/>
                      <a:moveTo>
                        <a:pt x="1" y="219"/>
                      </a:moveTo>
                      <a:lnTo>
                        <a:pt x="1" y="329"/>
                      </a:lnTo>
                      <a:lnTo>
                        <a:pt x="147" y="329"/>
                      </a:lnTo>
                      <a:lnTo>
                        <a:pt x="145" y="219"/>
                      </a:lnTo>
                      <a:close/>
                      <a:moveTo>
                        <a:pt x="2" y="436"/>
                      </a:moveTo>
                      <a:lnTo>
                        <a:pt x="2" y="546"/>
                      </a:lnTo>
                      <a:lnTo>
                        <a:pt x="147" y="546"/>
                      </a:lnTo>
                      <a:lnTo>
                        <a:pt x="148" y="436"/>
                      </a:lnTo>
                      <a:close/>
                      <a:moveTo>
                        <a:pt x="1" y="655"/>
                      </a:moveTo>
                      <a:lnTo>
                        <a:pt x="1" y="765"/>
                      </a:lnTo>
                      <a:lnTo>
                        <a:pt x="147" y="765"/>
                      </a:lnTo>
                      <a:lnTo>
                        <a:pt x="145" y="655"/>
                      </a:lnTo>
                      <a:close/>
                      <a:moveTo>
                        <a:pt x="2" y="874"/>
                      </a:moveTo>
                      <a:lnTo>
                        <a:pt x="2" y="984"/>
                      </a:lnTo>
                      <a:lnTo>
                        <a:pt x="147" y="984"/>
                      </a:lnTo>
                      <a:lnTo>
                        <a:pt x="148" y="874"/>
                      </a:lnTo>
                      <a:close/>
                      <a:moveTo>
                        <a:pt x="1" y="1092"/>
                      </a:moveTo>
                      <a:lnTo>
                        <a:pt x="1" y="1202"/>
                      </a:lnTo>
                      <a:lnTo>
                        <a:pt x="147" y="1202"/>
                      </a:lnTo>
                      <a:lnTo>
                        <a:pt x="145" y="1092"/>
                      </a:lnTo>
                      <a:close/>
                      <a:moveTo>
                        <a:pt x="2" y="1311"/>
                      </a:moveTo>
                      <a:lnTo>
                        <a:pt x="2" y="1421"/>
                      </a:lnTo>
                      <a:lnTo>
                        <a:pt x="147" y="1421"/>
                      </a:lnTo>
                      <a:lnTo>
                        <a:pt x="148" y="1311"/>
                      </a:lnTo>
                      <a:close/>
                      <a:moveTo>
                        <a:pt x="2" y="1530"/>
                      </a:moveTo>
                      <a:lnTo>
                        <a:pt x="2" y="1640"/>
                      </a:lnTo>
                      <a:lnTo>
                        <a:pt x="147" y="1640"/>
                      </a:lnTo>
                      <a:lnTo>
                        <a:pt x="147" y="1530"/>
                      </a:lnTo>
                      <a:close/>
                      <a:moveTo>
                        <a:pt x="1" y="1748"/>
                      </a:moveTo>
                      <a:lnTo>
                        <a:pt x="1" y="1858"/>
                      </a:lnTo>
                      <a:lnTo>
                        <a:pt x="147" y="1858"/>
                      </a:lnTo>
                      <a:lnTo>
                        <a:pt x="147" y="1748"/>
                      </a:lnTo>
                      <a:close/>
                      <a:moveTo>
                        <a:pt x="2" y="1967"/>
                      </a:moveTo>
                      <a:lnTo>
                        <a:pt x="2" y="2077"/>
                      </a:lnTo>
                      <a:lnTo>
                        <a:pt x="147" y="2077"/>
                      </a:lnTo>
                      <a:lnTo>
                        <a:pt x="147" y="1967"/>
                      </a:lnTo>
                      <a:close/>
                      <a:moveTo>
                        <a:pt x="1" y="2186"/>
                      </a:moveTo>
                      <a:lnTo>
                        <a:pt x="1" y="2296"/>
                      </a:lnTo>
                      <a:lnTo>
                        <a:pt x="147" y="2296"/>
                      </a:lnTo>
                      <a:lnTo>
                        <a:pt x="147" y="2186"/>
                      </a:lnTo>
                      <a:close/>
                      <a:moveTo>
                        <a:pt x="2" y="2404"/>
                      </a:moveTo>
                      <a:lnTo>
                        <a:pt x="2" y="2514"/>
                      </a:lnTo>
                      <a:lnTo>
                        <a:pt x="147" y="2514"/>
                      </a:lnTo>
                      <a:lnTo>
                        <a:pt x="147" y="2404"/>
                      </a:lnTo>
                      <a:close/>
                      <a:moveTo>
                        <a:pt x="1" y="2623"/>
                      </a:moveTo>
                      <a:lnTo>
                        <a:pt x="1" y="2733"/>
                      </a:lnTo>
                      <a:lnTo>
                        <a:pt x="147" y="2733"/>
                      </a:lnTo>
                      <a:lnTo>
                        <a:pt x="145" y="2623"/>
                      </a:lnTo>
                      <a:close/>
                      <a:moveTo>
                        <a:pt x="2" y="2842"/>
                      </a:moveTo>
                      <a:lnTo>
                        <a:pt x="2" y="2952"/>
                      </a:lnTo>
                      <a:lnTo>
                        <a:pt x="147" y="2952"/>
                      </a:lnTo>
                      <a:lnTo>
                        <a:pt x="148" y="2842"/>
                      </a:lnTo>
                      <a:close/>
                      <a:moveTo>
                        <a:pt x="1" y="3059"/>
                      </a:moveTo>
                      <a:lnTo>
                        <a:pt x="1" y="3169"/>
                      </a:lnTo>
                      <a:lnTo>
                        <a:pt x="147" y="3169"/>
                      </a:lnTo>
                      <a:lnTo>
                        <a:pt x="145" y="3059"/>
                      </a:lnTo>
                      <a:close/>
                      <a:moveTo>
                        <a:pt x="2" y="3278"/>
                      </a:moveTo>
                      <a:lnTo>
                        <a:pt x="2" y="3388"/>
                      </a:lnTo>
                      <a:lnTo>
                        <a:pt x="147" y="3388"/>
                      </a:lnTo>
                      <a:lnTo>
                        <a:pt x="148" y="3278"/>
                      </a:lnTo>
                      <a:close/>
                      <a:moveTo>
                        <a:pt x="1" y="3496"/>
                      </a:moveTo>
                      <a:lnTo>
                        <a:pt x="1" y="3606"/>
                      </a:lnTo>
                      <a:lnTo>
                        <a:pt x="147" y="3606"/>
                      </a:lnTo>
                      <a:lnTo>
                        <a:pt x="145" y="3496"/>
                      </a:lnTo>
                      <a:close/>
                      <a:moveTo>
                        <a:pt x="2" y="3715"/>
                      </a:moveTo>
                      <a:lnTo>
                        <a:pt x="2" y="3825"/>
                      </a:lnTo>
                      <a:lnTo>
                        <a:pt x="147" y="3825"/>
                      </a:lnTo>
                      <a:lnTo>
                        <a:pt x="148" y="3715"/>
                      </a:lnTo>
                      <a:close/>
                      <a:moveTo>
                        <a:pt x="2" y="3934"/>
                      </a:moveTo>
                      <a:lnTo>
                        <a:pt x="2" y="4044"/>
                      </a:lnTo>
                      <a:lnTo>
                        <a:pt x="147" y="4044"/>
                      </a:lnTo>
                      <a:lnTo>
                        <a:pt x="147" y="3934"/>
                      </a:lnTo>
                      <a:close/>
                      <a:moveTo>
                        <a:pt x="1" y="4152"/>
                      </a:moveTo>
                      <a:lnTo>
                        <a:pt x="1" y="4262"/>
                      </a:lnTo>
                      <a:lnTo>
                        <a:pt x="147" y="4262"/>
                      </a:lnTo>
                      <a:lnTo>
                        <a:pt x="147" y="4152"/>
                      </a:lnTo>
                      <a:close/>
                      <a:moveTo>
                        <a:pt x="2" y="4371"/>
                      </a:moveTo>
                      <a:lnTo>
                        <a:pt x="2" y="4481"/>
                      </a:lnTo>
                      <a:lnTo>
                        <a:pt x="147" y="4481"/>
                      </a:lnTo>
                      <a:lnTo>
                        <a:pt x="147" y="4371"/>
                      </a:lnTo>
                      <a:close/>
                      <a:moveTo>
                        <a:pt x="1" y="4590"/>
                      </a:moveTo>
                      <a:lnTo>
                        <a:pt x="1" y="4700"/>
                      </a:lnTo>
                      <a:lnTo>
                        <a:pt x="147" y="4700"/>
                      </a:lnTo>
                      <a:lnTo>
                        <a:pt x="147" y="4590"/>
                      </a:lnTo>
                      <a:close/>
                      <a:moveTo>
                        <a:pt x="2" y="4808"/>
                      </a:moveTo>
                      <a:lnTo>
                        <a:pt x="2" y="4918"/>
                      </a:lnTo>
                      <a:lnTo>
                        <a:pt x="147" y="4918"/>
                      </a:lnTo>
                      <a:lnTo>
                        <a:pt x="147" y="4808"/>
                      </a:lnTo>
                      <a:close/>
                      <a:moveTo>
                        <a:pt x="1" y="5027"/>
                      </a:moveTo>
                      <a:lnTo>
                        <a:pt x="1" y="5135"/>
                      </a:lnTo>
                      <a:lnTo>
                        <a:pt x="147" y="5135"/>
                      </a:lnTo>
                      <a:lnTo>
                        <a:pt x="145" y="5027"/>
                      </a:lnTo>
                      <a:close/>
                      <a:moveTo>
                        <a:pt x="3" y="5246"/>
                      </a:moveTo>
                      <a:lnTo>
                        <a:pt x="3" y="5356"/>
                      </a:lnTo>
                      <a:lnTo>
                        <a:pt x="148" y="5356"/>
                      </a:lnTo>
                      <a:lnTo>
                        <a:pt x="149" y="5246"/>
                      </a:lnTo>
                      <a:close/>
                      <a:moveTo>
                        <a:pt x="2" y="5463"/>
                      </a:moveTo>
                      <a:lnTo>
                        <a:pt x="2" y="5572"/>
                      </a:lnTo>
                      <a:lnTo>
                        <a:pt x="148" y="5572"/>
                      </a:lnTo>
                      <a:lnTo>
                        <a:pt x="147" y="5463"/>
                      </a:lnTo>
                      <a:close/>
                      <a:moveTo>
                        <a:pt x="3" y="5682"/>
                      </a:moveTo>
                      <a:lnTo>
                        <a:pt x="3" y="5791"/>
                      </a:lnTo>
                      <a:lnTo>
                        <a:pt x="148" y="5791"/>
                      </a:lnTo>
                      <a:lnTo>
                        <a:pt x="149" y="5682"/>
                      </a:lnTo>
                      <a:close/>
                      <a:moveTo>
                        <a:pt x="3" y="5901"/>
                      </a:moveTo>
                      <a:lnTo>
                        <a:pt x="3" y="6011"/>
                      </a:lnTo>
                      <a:lnTo>
                        <a:pt x="148" y="6011"/>
                      </a:lnTo>
                      <a:lnTo>
                        <a:pt x="148" y="5901"/>
                      </a:lnTo>
                      <a:close/>
                      <a:moveTo>
                        <a:pt x="2" y="6119"/>
                      </a:moveTo>
                      <a:lnTo>
                        <a:pt x="2" y="6228"/>
                      </a:lnTo>
                      <a:lnTo>
                        <a:pt x="148" y="6228"/>
                      </a:lnTo>
                      <a:lnTo>
                        <a:pt x="148" y="6119"/>
                      </a:lnTo>
                      <a:close/>
                      <a:moveTo>
                        <a:pt x="3" y="6338"/>
                      </a:moveTo>
                      <a:lnTo>
                        <a:pt x="3" y="6447"/>
                      </a:lnTo>
                      <a:lnTo>
                        <a:pt x="148" y="6447"/>
                      </a:lnTo>
                      <a:lnTo>
                        <a:pt x="148" y="6338"/>
                      </a:lnTo>
                      <a:close/>
                      <a:moveTo>
                        <a:pt x="2" y="6557"/>
                      </a:moveTo>
                      <a:lnTo>
                        <a:pt x="2" y="6666"/>
                      </a:lnTo>
                      <a:lnTo>
                        <a:pt x="148" y="6666"/>
                      </a:lnTo>
                      <a:lnTo>
                        <a:pt x="148" y="6557"/>
                      </a:lnTo>
                      <a:close/>
                      <a:moveTo>
                        <a:pt x="3" y="6775"/>
                      </a:moveTo>
                      <a:lnTo>
                        <a:pt x="3" y="6884"/>
                      </a:lnTo>
                      <a:lnTo>
                        <a:pt x="148" y="6884"/>
                      </a:lnTo>
                      <a:lnTo>
                        <a:pt x="148" y="6775"/>
                      </a:lnTo>
                      <a:close/>
                      <a:moveTo>
                        <a:pt x="2" y="6994"/>
                      </a:moveTo>
                      <a:lnTo>
                        <a:pt x="2" y="7103"/>
                      </a:lnTo>
                      <a:lnTo>
                        <a:pt x="148" y="7103"/>
                      </a:lnTo>
                      <a:lnTo>
                        <a:pt x="148" y="6994"/>
                      </a:lnTo>
                      <a:close/>
                      <a:moveTo>
                        <a:pt x="3" y="7212"/>
                      </a:moveTo>
                      <a:lnTo>
                        <a:pt x="3" y="7231"/>
                      </a:lnTo>
                      <a:lnTo>
                        <a:pt x="148" y="7231"/>
                      </a:lnTo>
                      <a:lnTo>
                        <a:pt x="148" y="7212"/>
                      </a:lnTo>
                      <a:close/>
                    </a:path>
                  </a:pathLst>
                </a:custGeom>
                <a:solidFill>
                  <a:srgbClr val="30338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2033" name="Google Shape;2033;p31"/>
              <p:cNvGrpSpPr/>
              <p:nvPr/>
            </p:nvGrpSpPr>
            <p:grpSpPr>
              <a:xfrm>
                <a:off x="1355" y="183"/>
                <a:ext cx="597" cy="2727"/>
                <a:chOff x="5933804" y="-1886455"/>
                <a:chExt cx="127105" cy="580205"/>
              </a:xfrm>
            </p:grpSpPr>
            <p:sp>
              <p:nvSpPr>
                <p:cNvPr id="2034" name="Google Shape;2034;p31"/>
                <p:cNvSpPr/>
                <p:nvPr>
                  <p:custDataLst>
                    <p:tags r:id="rId160"/>
                  </p:custDataLst>
                </p:nvPr>
              </p:nvSpPr>
              <p:spPr>
                <a:xfrm>
                  <a:off x="5989047" y="-1469440"/>
                  <a:ext cx="71862" cy="46164"/>
                </a:xfrm>
                <a:custGeom>
                  <a:avLst/>
                  <a:gdLst/>
                  <a:ahLst/>
                  <a:cxnLst/>
                  <a:rect l="l" t="t" r="r" b="b"/>
                  <a:pathLst>
                    <a:path w="934" h="600" extrusionOk="0">
                      <a:moveTo>
                        <a:pt x="95" y="1"/>
                      </a:moveTo>
                      <a:cubicBezTo>
                        <a:pt x="63" y="1"/>
                        <a:pt x="32" y="2"/>
                        <a:pt x="1" y="5"/>
                      </a:cubicBezTo>
                      <a:cubicBezTo>
                        <a:pt x="58" y="196"/>
                        <a:pt x="194" y="358"/>
                        <a:pt x="363" y="459"/>
                      </a:cubicBezTo>
                      <a:cubicBezTo>
                        <a:pt x="523" y="555"/>
                        <a:pt x="711" y="599"/>
                        <a:pt x="897" y="599"/>
                      </a:cubicBezTo>
                      <a:cubicBezTo>
                        <a:pt x="909" y="599"/>
                        <a:pt x="922" y="599"/>
                        <a:pt x="934" y="599"/>
                      </a:cubicBezTo>
                      <a:cubicBezTo>
                        <a:pt x="877" y="408"/>
                        <a:pt x="752" y="249"/>
                        <a:pt x="587" y="140"/>
                      </a:cubicBezTo>
                      <a:cubicBezTo>
                        <a:pt x="447" y="48"/>
                        <a:pt x="267" y="1"/>
                        <a:pt x="95" y="1"/>
                      </a:cubicBezTo>
                      <a:close/>
                    </a:path>
                  </a:pathLst>
                </a:custGeom>
                <a:solidFill>
                  <a:srgbClr val="E46B5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035" name="Google Shape;2035;p31"/>
                <p:cNvSpPr/>
                <p:nvPr>
                  <p:custDataLst>
                    <p:tags r:id="rId161"/>
                  </p:custDataLst>
                </p:nvPr>
              </p:nvSpPr>
              <p:spPr>
                <a:xfrm>
                  <a:off x="5990278" y="-1469133"/>
                  <a:ext cx="70246" cy="45087"/>
                </a:xfrm>
                <a:custGeom>
                  <a:avLst/>
                  <a:gdLst/>
                  <a:ahLst/>
                  <a:cxnLst/>
                  <a:rect l="l" t="t" r="r" b="b"/>
                  <a:pathLst>
                    <a:path w="913" h="586" extrusionOk="0">
                      <a:moveTo>
                        <a:pt x="0" y="0"/>
                      </a:moveTo>
                      <a:lnTo>
                        <a:pt x="0" y="0"/>
                      </a:lnTo>
                      <a:cubicBezTo>
                        <a:pt x="289" y="179"/>
                        <a:pt x="629" y="397"/>
                        <a:pt x="913" y="585"/>
                      </a:cubicBezTo>
                      <a:cubicBezTo>
                        <a:pt x="642" y="346"/>
                        <a:pt x="331" y="147"/>
                        <a:pt x="0" y="0"/>
                      </a:cubicBezTo>
                      <a:close/>
                    </a:path>
                  </a:pathLst>
                </a:custGeom>
                <a:solidFill>
                  <a:srgbClr val="30338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036" name="Google Shape;2036;p31"/>
                <p:cNvSpPr/>
                <p:nvPr>
                  <p:custDataLst>
                    <p:tags r:id="rId162"/>
                  </p:custDataLst>
                </p:nvPr>
              </p:nvSpPr>
              <p:spPr>
                <a:xfrm>
                  <a:off x="5989047" y="-1812516"/>
                  <a:ext cx="71862" cy="46164"/>
                </a:xfrm>
                <a:custGeom>
                  <a:avLst/>
                  <a:gdLst/>
                  <a:ahLst/>
                  <a:cxnLst/>
                  <a:rect l="l" t="t" r="r" b="b"/>
                  <a:pathLst>
                    <a:path w="934" h="600" extrusionOk="0">
                      <a:moveTo>
                        <a:pt x="98" y="1"/>
                      </a:moveTo>
                      <a:cubicBezTo>
                        <a:pt x="65" y="1"/>
                        <a:pt x="32" y="2"/>
                        <a:pt x="1" y="6"/>
                      </a:cubicBezTo>
                      <a:cubicBezTo>
                        <a:pt x="58" y="197"/>
                        <a:pt x="194" y="358"/>
                        <a:pt x="363" y="460"/>
                      </a:cubicBezTo>
                      <a:cubicBezTo>
                        <a:pt x="523" y="555"/>
                        <a:pt x="711" y="600"/>
                        <a:pt x="897" y="600"/>
                      </a:cubicBezTo>
                      <a:cubicBezTo>
                        <a:pt x="909" y="600"/>
                        <a:pt x="922" y="600"/>
                        <a:pt x="934" y="599"/>
                      </a:cubicBezTo>
                      <a:cubicBezTo>
                        <a:pt x="877" y="409"/>
                        <a:pt x="752" y="250"/>
                        <a:pt x="587" y="140"/>
                      </a:cubicBezTo>
                      <a:cubicBezTo>
                        <a:pt x="449" y="48"/>
                        <a:pt x="269" y="1"/>
                        <a:pt x="98" y="1"/>
                      </a:cubicBezTo>
                      <a:close/>
                    </a:path>
                  </a:pathLst>
                </a:custGeom>
                <a:solidFill>
                  <a:srgbClr val="E46B5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037" name="Google Shape;2037;p31"/>
                <p:cNvSpPr/>
                <p:nvPr>
                  <p:custDataLst>
                    <p:tags r:id="rId163"/>
                  </p:custDataLst>
                </p:nvPr>
              </p:nvSpPr>
              <p:spPr>
                <a:xfrm>
                  <a:off x="5990278" y="-1812208"/>
                  <a:ext cx="70246" cy="45087"/>
                </a:xfrm>
                <a:custGeom>
                  <a:avLst/>
                  <a:gdLst/>
                  <a:ahLst/>
                  <a:cxnLst/>
                  <a:rect l="l" t="t" r="r" b="b"/>
                  <a:pathLst>
                    <a:path w="913" h="586" extrusionOk="0">
                      <a:moveTo>
                        <a:pt x="0" y="1"/>
                      </a:moveTo>
                      <a:lnTo>
                        <a:pt x="0" y="1"/>
                      </a:lnTo>
                      <a:cubicBezTo>
                        <a:pt x="289" y="179"/>
                        <a:pt x="629" y="397"/>
                        <a:pt x="913" y="586"/>
                      </a:cubicBezTo>
                      <a:cubicBezTo>
                        <a:pt x="641" y="345"/>
                        <a:pt x="331" y="147"/>
                        <a:pt x="0" y="1"/>
                      </a:cubicBezTo>
                      <a:close/>
                    </a:path>
                  </a:pathLst>
                </a:custGeom>
                <a:solidFill>
                  <a:srgbClr val="30338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038" name="Google Shape;2038;p31"/>
                <p:cNvSpPr/>
                <p:nvPr>
                  <p:custDataLst>
                    <p:tags r:id="rId164"/>
                  </p:custDataLst>
                </p:nvPr>
              </p:nvSpPr>
              <p:spPr>
                <a:xfrm>
                  <a:off x="5933804" y="-1556075"/>
                  <a:ext cx="48011" cy="71939"/>
                </a:xfrm>
                <a:custGeom>
                  <a:avLst/>
                  <a:gdLst/>
                  <a:ahLst/>
                  <a:cxnLst/>
                  <a:rect l="l" t="t" r="r" b="b"/>
                  <a:pathLst>
                    <a:path w="624" h="935" extrusionOk="0">
                      <a:moveTo>
                        <a:pt x="601" y="1"/>
                      </a:moveTo>
                      <a:lnTo>
                        <a:pt x="601" y="1"/>
                      </a:lnTo>
                      <a:cubicBezTo>
                        <a:pt x="411" y="58"/>
                        <a:pt x="249" y="195"/>
                        <a:pt x="147" y="365"/>
                      </a:cubicBezTo>
                      <a:cubicBezTo>
                        <a:pt x="46" y="534"/>
                        <a:pt x="1" y="736"/>
                        <a:pt x="7" y="934"/>
                      </a:cubicBezTo>
                      <a:cubicBezTo>
                        <a:pt x="198" y="877"/>
                        <a:pt x="357" y="753"/>
                        <a:pt x="467" y="588"/>
                      </a:cubicBezTo>
                      <a:cubicBezTo>
                        <a:pt x="577" y="422"/>
                        <a:pt x="624" y="199"/>
                        <a:pt x="601" y="1"/>
                      </a:cubicBezTo>
                      <a:close/>
                    </a:path>
                  </a:pathLst>
                </a:custGeom>
                <a:solidFill>
                  <a:srgbClr val="E46B5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039" name="Google Shape;2039;p31"/>
                <p:cNvSpPr/>
                <p:nvPr>
                  <p:custDataLst>
                    <p:tags r:id="rId165"/>
                  </p:custDataLst>
                </p:nvPr>
              </p:nvSpPr>
              <p:spPr>
                <a:xfrm>
                  <a:off x="5935036" y="-1554844"/>
                  <a:ext cx="45164" cy="70323"/>
                </a:xfrm>
                <a:custGeom>
                  <a:avLst/>
                  <a:gdLst/>
                  <a:ahLst/>
                  <a:cxnLst/>
                  <a:rect l="l" t="t" r="r" b="b"/>
                  <a:pathLst>
                    <a:path w="587" h="914" extrusionOk="0">
                      <a:moveTo>
                        <a:pt x="587" y="1"/>
                      </a:moveTo>
                      <a:cubicBezTo>
                        <a:pt x="407" y="290"/>
                        <a:pt x="190" y="630"/>
                        <a:pt x="1" y="913"/>
                      </a:cubicBezTo>
                      <a:cubicBezTo>
                        <a:pt x="243" y="642"/>
                        <a:pt x="441" y="333"/>
                        <a:pt x="587" y="1"/>
                      </a:cubicBezTo>
                      <a:close/>
                    </a:path>
                  </a:pathLst>
                </a:custGeom>
                <a:solidFill>
                  <a:srgbClr val="30338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040" name="Google Shape;2040;p31"/>
                <p:cNvSpPr/>
                <p:nvPr>
                  <p:custDataLst>
                    <p:tags r:id="rId166"/>
                  </p:custDataLst>
                </p:nvPr>
              </p:nvSpPr>
              <p:spPr>
                <a:xfrm>
                  <a:off x="5981046" y="-1886455"/>
                  <a:ext cx="11464" cy="580205"/>
                </a:xfrm>
                <a:custGeom>
                  <a:avLst/>
                  <a:gdLst/>
                  <a:ahLst/>
                  <a:cxnLst/>
                  <a:rect l="l" t="t" r="r" b="b"/>
                  <a:pathLst>
                    <a:path w="149" h="7541" extrusionOk="0">
                      <a:moveTo>
                        <a:pt x="0" y="0"/>
                      </a:moveTo>
                      <a:lnTo>
                        <a:pt x="0" y="110"/>
                      </a:lnTo>
                      <a:lnTo>
                        <a:pt x="146" y="110"/>
                      </a:lnTo>
                      <a:lnTo>
                        <a:pt x="146" y="0"/>
                      </a:lnTo>
                      <a:close/>
                      <a:moveTo>
                        <a:pt x="1" y="217"/>
                      </a:moveTo>
                      <a:lnTo>
                        <a:pt x="1" y="327"/>
                      </a:lnTo>
                      <a:lnTo>
                        <a:pt x="146" y="327"/>
                      </a:lnTo>
                      <a:lnTo>
                        <a:pt x="147" y="217"/>
                      </a:lnTo>
                      <a:close/>
                      <a:moveTo>
                        <a:pt x="0" y="436"/>
                      </a:moveTo>
                      <a:lnTo>
                        <a:pt x="0" y="546"/>
                      </a:lnTo>
                      <a:lnTo>
                        <a:pt x="146" y="546"/>
                      </a:lnTo>
                      <a:lnTo>
                        <a:pt x="145" y="436"/>
                      </a:lnTo>
                      <a:close/>
                      <a:moveTo>
                        <a:pt x="0" y="655"/>
                      </a:moveTo>
                      <a:lnTo>
                        <a:pt x="0" y="765"/>
                      </a:lnTo>
                      <a:lnTo>
                        <a:pt x="146" y="765"/>
                      </a:lnTo>
                      <a:lnTo>
                        <a:pt x="146" y="655"/>
                      </a:lnTo>
                      <a:close/>
                      <a:moveTo>
                        <a:pt x="0" y="873"/>
                      </a:moveTo>
                      <a:lnTo>
                        <a:pt x="0" y="983"/>
                      </a:lnTo>
                      <a:lnTo>
                        <a:pt x="146" y="983"/>
                      </a:lnTo>
                      <a:lnTo>
                        <a:pt x="146" y="873"/>
                      </a:lnTo>
                      <a:close/>
                      <a:moveTo>
                        <a:pt x="0" y="1092"/>
                      </a:moveTo>
                      <a:lnTo>
                        <a:pt x="0" y="1202"/>
                      </a:lnTo>
                      <a:lnTo>
                        <a:pt x="146" y="1202"/>
                      </a:lnTo>
                      <a:lnTo>
                        <a:pt x="146" y="1092"/>
                      </a:lnTo>
                      <a:close/>
                      <a:moveTo>
                        <a:pt x="1" y="1311"/>
                      </a:moveTo>
                      <a:lnTo>
                        <a:pt x="1" y="1421"/>
                      </a:lnTo>
                      <a:lnTo>
                        <a:pt x="146" y="1421"/>
                      </a:lnTo>
                      <a:lnTo>
                        <a:pt x="146" y="1311"/>
                      </a:lnTo>
                      <a:close/>
                      <a:moveTo>
                        <a:pt x="0" y="1529"/>
                      </a:moveTo>
                      <a:lnTo>
                        <a:pt x="0" y="1639"/>
                      </a:lnTo>
                      <a:lnTo>
                        <a:pt x="146" y="1639"/>
                      </a:lnTo>
                      <a:lnTo>
                        <a:pt x="146" y="1529"/>
                      </a:lnTo>
                      <a:close/>
                      <a:moveTo>
                        <a:pt x="0" y="1748"/>
                      </a:moveTo>
                      <a:lnTo>
                        <a:pt x="0" y="1858"/>
                      </a:lnTo>
                      <a:lnTo>
                        <a:pt x="146" y="1858"/>
                      </a:lnTo>
                      <a:lnTo>
                        <a:pt x="146" y="1748"/>
                      </a:lnTo>
                      <a:close/>
                      <a:moveTo>
                        <a:pt x="0" y="1967"/>
                      </a:moveTo>
                      <a:lnTo>
                        <a:pt x="0" y="2077"/>
                      </a:lnTo>
                      <a:lnTo>
                        <a:pt x="146" y="2077"/>
                      </a:lnTo>
                      <a:lnTo>
                        <a:pt x="146" y="1967"/>
                      </a:lnTo>
                      <a:close/>
                      <a:moveTo>
                        <a:pt x="1" y="2185"/>
                      </a:moveTo>
                      <a:lnTo>
                        <a:pt x="1" y="2294"/>
                      </a:lnTo>
                      <a:lnTo>
                        <a:pt x="146" y="2294"/>
                      </a:lnTo>
                      <a:lnTo>
                        <a:pt x="146" y="2185"/>
                      </a:lnTo>
                      <a:close/>
                      <a:moveTo>
                        <a:pt x="0" y="2404"/>
                      </a:moveTo>
                      <a:lnTo>
                        <a:pt x="0" y="2514"/>
                      </a:lnTo>
                      <a:lnTo>
                        <a:pt x="146" y="2514"/>
                      </a:lnTo>
                      <a:lnTo>
                        <a:pt x="145" y="2404"/>
                      </a:lnTo>
                      <a:close/>
                      <a:moveTo>
                        <a:pt x="0" y="2621"/>
                      </a:moveTo>
                      <a:lnTo>
                        <a:pt x="0" y="2731"/>
                      </a:lnTo>
                      <a:lnTo>
                        <a:pt x="146" y="2731"/>
                      </a:lnTo>
                      <a:lnTo>
                        <a:pt x="146" y="2621"/>
                      </a:lnTo>
                      <a:close/>
                      <a:moveTo>
                        <a:pt x="0" y="2840"/>
                      </a:moveTo>
                      <a:lnTo>
                        <a:pt x="0" y="2950"/>
                      </a:lnTo>
                      <a:lnTo>
                        <a:pt x="146" y="2950"/>
                      </a:lnTo>
                      <a:lnTo>
                        <a:pt x="146" y="2840"/>
                      </a:lnTo>
                      <a:close/>
                      <a:moveTo>
                        <a:pt x="1" y="3059"/>
                      </a:moveTo>
                      <a:lnTo>
                        <a:pt x="1" y="3169"/>
                      </a:lnTo>
                      <a:lnTo>
                        <a:pt x="146" y="3169"/>
                      </a:lnTo>
                      <a:lnTo>
                        <a:pt x="147" y="3059"/>
                      </a:lnTo>
                      <a:close/>
                      <a:moveTo>
                        <a:pt x="1" y="3277"/>
                      </a:moveTo>
                      <a:lnTo>
                        <a:pt x="1" y="3387"/>
                      </a:lnTo>
                      <a:lnTo>
                        <a:pt x="146" y="3387"/>
                      </a:lnTo>
                      <a:lnTo>
                        <a:pt x="146" y="3277"/>
                      </a:lnTo>
                      <a:close/>
                      <a:moveTo>
                        <a:pt x="0" y="3496"/>
                      </a:moveTo>
                      <a:lnTo>
                        <a:pt x="0" y="3606"/>
                      </a:lnTo>
                      <a:lnTo>
                        <a:pt x="146" y="3606"/>
                      </a:lnTo>
                      <a:lnTo>
                        <a:pt x="146" y="3496"/>
                      </a:lnTo>
                      <a:close/>
                      <a:moveTo>
                        <a:pt x="0" y="3715"/>
                      </a:moveTo>
                      <a:lnTo>
                        <a:pt x="0" y="3825"/>
                      </a:lnTo>
                      <a:lnTo>
                        <a:pt x="146" y="3825"/>
                      </a:lnTo>
                      <a:lnTo>
                        <a:pt x="146" y="3715"/>
                      </a:lnTo>
                      <a:close/>
                      <a:moveTo>
                        <a:pt x="0" y="3933"/>
                      </a:moveTo>
                      <a:lnTo>
                        <a:pt x="0" y="4043"/>
                      </a:lnTo>
                      <a:lnTo>
                        <a:pt x="146" y="4043"/>
                      </a:lnTo>
                      <a:lnTo>
                        <a:pt x="146" y="3933"/>
                      </a:lnTo>
                      <a:close/>
                      <a:moveTo>
                        <a:pt x="1" y="4152"/>
                      </a:moveTo>
                      <a:lnTo>
                        <a:pt x="1" y="4262"/>
                      </a:lnTo>
                      <a:lnTo>
                        <a:pt x="146" y="4262"/>
                      </a:lnTo>
                      <a:lnTo>
                        <a:pt x="146" y="4152"/>
                      </a:lnTo>
                      <a:close/>
                      <a:moveTo>
                        <a:pt x="0" y="4371"/>
                      </a:moveTo>
                      <a:lnTo>
                        <a:pt x="0" y="4481"/>
                      </a:lnTo>
                      <a:lnTo>
                        <a:pt x="146" y="4481"/>
                      </a:lnTo>
                      <a:lnTo>
                        <a:pt x="145" y="4371"/>
                      </a:lnTo>
                      <a:close/>
                      <a:moveTo>
                        <a:pt x="0" y="4589"/>
                      </a:moveTo>
                      <a:lnTo>
                        <a:pt x="0" y="4699"/>
                      </a:lnTo>
                      <a:lnTo>
                        <a:pt x="146" y="4699"/>
                      </a:lnTo>
                      <a:lnTo>
                        <a:pt x="146" y="4589"/>
                      </a:lnTo>
                      <a:close/>
                      <a:moveTo>
                        <a:pt x="0" y="4808"/>
                      </a:moveTo>
                      <a:lnTo>
                        <a:pt x="0" y="4918"/>
                      </a:lnTo>
                      <a:lnTo>
                        <a:pt x="146" y="4918"/>
                      </a:lnTo>
                      <a:lnTo>
                        <a:pt x="146" y="4808"/>
                      </a:lnTo>
                      <a:close/>
                      <a:moveTo>
                        <a:pt x="1" y="5027"/>
                      </a:moveTo>
                      <a:lnTo>
                        <a:pt x="1" y="5135"/>
                      </a:lnTo>
                      <a:lnTo>
                        <a:pt x="146" y="5135"/>
                      </a:lnTo>
                      <a:lnTo>
                        <a:pt x="147" y="5027"/>
                      </a:lnTo>
                      <a:close/>
                      <a:moveTo>
                        <a:pt x="0" y="5244"/>
                      </a:moveTo>
                      <a:lnTo>
                        <a:pt x="0" y="5353"/>
                      </a:lnTo>
                      <a:lnTo>
                        <a:pt x="146" y="5353"/>
                      </a:lnTo>
                      <a:lnTo>
                        <a:pt x="145" y="5244"/>
                      </a:lnTo>
                      <a:close/>
                      <a:moveTo>
                        <a:pt x="0" y="5463"/>
                      </a:moveTo>
                      <a:lnTo>
                        <a:pt x="0" y="5572"/>
                      </a:lnTo>
                      <a:lnTo>
                        <a:pt x="146" y="5572"/>
                      </a:lnTo>
                      <a:lnTo>
                        <a:pt x="146" y="5463"/>
                      </a:lnTo>
                      <a:close/>
                      <a:moveTo>
                        <a:pt x="0" y="5682"/>
                      </a:moveTo>
                      <a:lnTo>
                        <a:pt x="0" y="5791"/>
                      </a:lnTo>
                      <a:lnTo>
                        <a:pt x="146" y="5791"/>
                      </a:lnTo>
                      <a:lnTo>
                        <a:pt x="146" y="5682"/>
                      </a:lnTo>
                      <a:close/>
                      <a:moveTo>
                        <a:pt x="0" y="5900"/>
                      </a:moveTo>
                      <a:lnTo>
                        <a:pt x="0" y="6009"/>
                      </a:lnTo>
                      <a:lnTo>
                        <a:pt x="146" y="6009"/>
                      </a:lnTo>
                      <a:lnTo>
                        <a:pt x="146" y="5900"/>
                      </a:lnTo>
                      <a:close/>
                      <a:moveTo>
                        <a:pt x="1" y="6119"/>
                      </a:moveTo>
                      <a:lnTo>
                        <a:pt x="1" y="6228"/>
                      </a:lnTo>
                      <a:lnTo>
                        <a:pt x="146" y="6228"/>
                      </a:lnTo>
                      <a:lnTo>
                        <a:pt x="146" y="6119"/>
                      </a:lnTo>
                      <a:close/>
                      <a:moveTo>
                        <a:pt x="0" y="6338"/>
                      </a:moveTo>
                      <a:lnTo>
                        <a:pt x="0" y="6447"/>
                      </a:lnTo>
                      <a:lnTo>
                        <a:pt x="146" y="6447"/>
                      </a:lnTo>
                      <a:lnTo>
                        <a:pt x="146" y="6338"/>
                      </a:lnTo>
                      <a:close/>
                      <a:moveTo>
                        <a:pt x="1" y="6556"/>
                      </a:moveTo>
                      <a:lnTo>
                        <a:pt x="1" y="6665"/>
                      </a:lnTo>
                      <a:lnTo>
                        <a:pt x="147" y="6665"/>
                      </a:lnTo>
                      <a:lnTo>
                        <a:pt x="147" y="6556"/>
                      </a:lnTo>
                      <a:close/>
                      <a:moveTo>
                        <a:pt x="1" y="6775"/>
                      </a:moveTo>
                      <a:lnTo>
                        <a:pt x="1" y="6884"/>
                      </a:lnTo>
                      <a:lnTo>
                        <a:pt x="147" y="6884"/>
                      </a:lnTo>
                      <a:lnTo>
                        <a:pt x="147" y="6775"/>
                      </a:lnTo>
                      <a:close/>
                      <a:moveTo>
                        <a:pt x="2" y="6994"/>
                      </a:moveTo>
                      <a:lnTo>
                        <a:pt x="2" y="7103"/>
                      </a:lnTo>
                      <a:lnTo>
                        <a:pt x="147" y="7103"/>
                      </a:lnTo>
                      <a:lnTo>
                        <a:pt x="148" y="6994"/>
                      </a:lnTo>
                      <a:close/>
                      <a:moveTo>
                        <a:pt x="1" y="7212"/>
                      </a:moveTo>
                      <a:lnTo>
                        <a:pt x="1" y="7321"/>
                      </a:lnTo>
                      <a:lnTo>
                        <a:pt x="147" y="7321"/>
                      </a:lnTo>
                      <a:lnTo>
                        <a:pt x="146" y="7212"/>
                      </a:lnTo>
                      <a:close/>
                      <a:moveTo>
                        <a:pt x="1" y="7431"/>
                      </a:moveTo>
                      <a:lnTo>
                        <a:pt x="1" y="7540"/>
                      </a:lnTo>
                      <a:lnTo>
                        <a:pt x="147" y="7540"/>
                      </a:lnTo>
                      <a:lnTo>
                        <a:pt x="147" y="7431"/>
                      </a:lnTo>
                      <a:close/>
                    </a:path>
                  </a:pathLst>
                </a:custGeom>
                <a:solidFill>
                  <a:srgbClr val="30338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2041" name="Google Shape;2041;p31"/>
              <p:cNvGrpSpPr/>
              <p:nvPr/>
            </p:nvGrpSpPr>
            <p:grpSpPr>
              <a:xfrm>
                <a:off x="2157" y="182"/>
                <a:ext cx="585" cy="1463"/>
                <a:chOff x="6105381" y="-1886609"/>
                <a:chExt cx="124566" cy="311222"/>
              </a:xfrm>
            </p:grpSpPr>
            <p:sp>
              <p:nvSpPr>
                <p:cNvPr id="2042" name="Google Shape;2042;p31"/>
                <p:cNvSpPr/>
                <p:nvPr>
                  <p:custDataLst>
                    <p:tags r:id="rId155"/>
                  </p:custDataLst>
                </p:nvPr>
              </p:nvSpPr>
              <p:spPr>
                <a:xfrm>
                  <a:off x="6158008" y="-1822672"/>
                  <a:ext cx="71939" cy="46087"/>
                </a:xfrm>
                <a:custGeom>
                  <a:avLst/>
                  <a:gdLst/>
                  <a:ahLst/>
                  <a:cxnLst/>
                  <a:rect l="l" t="t" r="r" b="b"/>
                  <a:pathLst>
                    <a:path w="935" h="599" extrusionOk="0">
                      <a:moveTo>
                        <a:pt x="97" y="1"/>
                      </a:moveTo>
                      <a:cubicBezTo>
                        <a:pt x="64" y="1"/>
                        <a:pt x="32" y="2"/>
                        <a:pt x="1" y="6"/>
                      </a:cubicBezTo>
                      <a:cubicBezTo>
                        <a:pt x="58" y="195"/>
                        <a:pt x="195" y="357"/>
                        <a:pt x="365" y="459"/>
                      </a:cubicBezTo>
                      <a:cubicBezTo>
                        <a:pt x="522" y="553"/>
                        <a:pt x="708" y="599"/>
                        <a:pt x="893" y="599"/>
                      </a:cubicBezTo>
                      <a:cubicBezTo>
                        <a:pt x="907" y="599"/>
                        <a:pt x="920" y="598"/>
                        <a:pt x="934" y="598"/>
                      </a:cubicBezTo>
                      <a:cubicBezTo>
                        <a:pt x="877" y="408"/>
                        <a:pt x="753" y="249"/>
                        <a:pt x="587" y="139"/>
                      </a:cubicBezTo>
                      <a:cubicBezTo>
                        <a:pt x="448" y="47"/>
                        <a:pt x="268" y="1"/>
                        <a:pt x="97" y="1"/>
                      </a:cubicBezTo>
                      <a:close/>
                    </a:path>
                  </a:pathLst>
                </a:custGeom>
                <a:solidFill>
                  <a:srgbClr val="E46B5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043" name="Google Shape;2043;p31"/>
                <p:cNvSpPr/>
                <p:nvPr>
                  <p:custDataLst>
                    <p:tags r:id="rId156"/>
                  </p:custDataLst>
                </p:nvPr>
              </p:nvSpPr>
              <p:spPr>
                <a:xfrm>
                  <a:off x="6159162" y="-1822441"/>
                  <a:ext cx="70323" cy="45164"/>
                </a:xfrm>
                <a:custGeom>
                  <a:avLst/>
                  <a:gdLst/>
                  <a:ahLst/>
                  <a:cxnLst/>
                  <a:rect l="l" t="t" r="r" b="b"/>
                  <a:pathLst>
                    <a:path w="914" h="587" extrusionOk="0">
                      <a:moveTo>
                        <a:pt x="0" y="0"/>
                      </a:moveTo>
                      <a:cubicBezTo>
                        <a:pt x="289" y="180"/>
                        <a:pt x="629" y="397"/>
                        <a:pt x="913" y="587"/>
                      </a:cubicBezTo>
                      <a:cubicBezTo>
                        <a:pt x="642" y="347"/>
                        <a:pt x="333" y="146"/>
                        <a:pt x="0" y="0"/>
                      </a:cubicBezTo>
                      <a:close/>
                    </a:path>
                  </a:pathLst>
                </a:custGeom>
                <a:solidFill>
                  <a:srgbClr val="30338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044" name="Google Shape;2044;p31"/>
                <p:cNvSpPr/>
                <p:nvPr>
                  <p:custDataLst>
                    <p:tags r:id="rId157"/>
                  </p:custDataLst>
                </p:nvPr>
              </p:nvSpPr>
              <p:spPr>
                <a:xfrm>
                  <a:off x="6105381" y="-1703338"/>
                  <a:ext cx="47934" cy="71862"/>
                </a:xfrm>
                <a:custGeom>
                  <a:avLst/>
                  <a:gdLst/>
                  <a:ahLst/>
                  <a:cxnLst/>
                  <a:rect l="l" t="t" r="r" b="b"/>
                  <a:pathLst>
                    <a:path w="623" h="934" extrusionOk="0">
                      <a:moveTo>
                        <a:pt x="600" y="0"/>
                      </a:moveTo>
                      <a:cubicBezTo>
                        <a:pt x="410" y="57"/>
                        <a:pt x="248" y="194"/>
                        <a:pt x="147" y="364"/>
                      </a:cubicBezTo>
                      <a:cubicBezTo>
                        <a:pt x="45" y="533"/>
                        <a:pt x="1" y="735"/>
                        <a:pt x="7" y="934"/>
                      </a:cubicBezTo>
                      <a:cubicBezTo>
                        <a:pt x="198" y="876"/>
                        <a:pt x="356" y="752"/>
                        <a:pt x="466" y="586"/>
                      </a:cubicBezTo>
                      <a:cubicBezTo>
                        <a:pt x="576" y="420"/>
                        <a:pt x="622" y="197"/>
                        <a:pt x="600" y="0"/>
                      </a:cubicBezTo>
                      <a:close/>
                    </a:path>
                  </a:pathLst>
                </a:custGeom>
                <a:solidFill>
                  <a:srgbClr val="E46B5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045" name="Google Shape;2045;p31"/>
                <p:cNvSpPr/>
                <p:nvPr>
                  <p:custDataLst>
                    <p:tags r:id="rId158"/>
                  </p:custDataLst>
                </p:nvPr>
              </p:nvSpPr>
              <p:spPr>
                <a:xfrm>
                  <a:off x="6106612" y="-1702261"/>
                  <a:ext cx="45087" cy="70323"/>
                </a:xfrm>
                <a:custGeom>
                  <a:avLst/>
                  <a:gdLst/>
                  <a:ahLst/>
                  <a:cxnLst/>
                  <a:rect l="l" t="t" r="r" b="b"/>
                  <a:pathLst>
                    <a:path w="586" h="914" extrusionOk="0">
                      <a:moveTo>
                        <a:pt x="585" y="1"/>
                      </a:moveTo>
                      <a:cubicBezTo>
                        <a:pt x="407" y="290"/>
                        <a:pt x="189" y="631"/>
                        <a:pt x="0" y="913"/>
                      </a:cubicBezTo>
                      <a:cubicBezTo>
                        <a:pt x="241" y="642"/>
                        <a:pt x="439" y="333"/>
                        <a:pt x="585" y="1"/>
                      </a:cubicBezTo>
                      <a:close/>
                    </a:path>
                  </a:pathLst>
                </a:custGeom>
                <a:solidFill>
                  <a:srgbClr val="30338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046" name="Google Shape;2046;p31"/>
                <p:cNvSpPr/>
                <p:nvPr>
                  <p:custDataLst>
                    <p:tags r:id="rId159"/>
                  </p:custDataLst>
                </p:nvPr>
              </p:nvSpPr>
              <p:spPr>
                <a:xfrm>
                  <a:off x="6151006" y="-1886609"/>
                  <a:ext cx="11541" cy="311222"/>
                </a:xfrm>
                <a:custGeom>
                  <a:avLst/>
                  <a:gdLst/>
                  <a:ahLst/>
                  <a:cxnLst/>
                  <a:rect l="l" t="t" r="r" b="b"/>
                  <a:pathLst>
                    <a:path w="150" h="4045" extrusionOk="0">
                      <a:moveTo>
                        <a:pt x="2" y="0"/>
                      </a:moveTo>
                      <a:lnTo>
                        <a:pt x="2" y="110"/>
                      </a:lnTo>
                      <a:lnTo>
                        <a:pt x="147" y="110"/>
                      </a:lnTo>
                      <a:lnTo>
                        <a:pt x="148" y="0"/>
                      </a:lnTo>
                      <a:close/>
                      <a:moveTo>
                        <a:pt x="0" y="219"/>
                      </a:moveTo>
                      <a:lnTo>
                        <a:pt x="0" y="329"/>
                      </a:lnTo>
                      <a:lnTo>
                        <a:pt x="147" y="329"/>
                      </a:lnTo>
                      <a:lnTo>
                        <a:pt x="145" y="219"/>
                      </a:lnTo>
                      <a:close/>
                      <a:moveTo>
                        <a:pt x="0" y="438"/>
                      </a:moveTo>
                      <a:lnTo>
                        <a:pt x="0" y="548"/>
                      </a:lnTo>
                      <a:lnTo>
                        <a:pt x="147" y="548"/>
                      </a:lnTo>
                      <a:lnTo>
                        <a:pt x="147" y="438"/>
                      </a:lnTo>
                      <a:close/>
                      <a:moveTo>
                        <a:pt x="0" y="656"/>
                      </a:moveTo>
                      <a:lnTo>
                        <a:pt x="0" y="766"/>
                      </a:lnTo>
                      <a:lnTo>
                        <a:pt x="147" y="766"/>
                      </a:lnTo>
                      <a:lnTo>
                        <a:pt x="147" y="656"/>
                      </a:lnTo>
                      <a:close/>
                      <a:moveTo>
                        <a:pt x="0" y="875"/>
                      </a:moveTo>
                      <a:lnTo>
                        <a:pt x="0" y="985"/>
                      </a:lnTo>
                      <a:lnTo>
                        <a:pt x="147" y="985"/>
                      </a:lnTo>
                      <a:lnTo>
                        <a:pt x="147" y="875"/>
                      </a:lnTo>
                      <a:close/>
                      <a:moveTo>
                        <a:pt x="2" y="1094"/>
                      </a:moveTo>
                      <a:lnTo>
                        <a:pt x="2" y="1204"/>
                      </a:lnTo>
                      <a:lnTo>
                        <a:pt x="147" y="1204"/>
                      </a:lnTo>
                      <a:lnTo>
                        <a:pt x="147" y="1094"/>
                      </a:lnTo>
                      <a:close/>
                      <a:moveTo>
                        <a:pt x="2" y="1312"/>
                      </a:moveTo>
                      <a:lnTo>
                        <a:pt x="2" y="1422"/>
                      </a:lnTo>
                      <a:lnTo>
                        <a:pt x="148" y="1422"/>
                      </a:lnTo>
                      <a:lnTo>
                        <a:pt x="148" y="1312"/>
                      </a:lnTo>
                      <a:close/>
                      <a:moveTo>
                        <a:pt x="2" y="1531"/>
                      </a:moveTo>
                      <a:lnTo>
                        <a:pt x="2" y="1641"/>
                      </a:lnTo>
                      <a:lnTo>
                        <a:pt x="148" y="1641"/>
                      </a:lnTo>
                      <a:lnTo>
                        <a:pt x="148" y="1531"/>
                      </a:lnTo>
                      <a:close/>
                      <a:moveTo>
                        <a:pt x="2" y="1750"/>
                      </a:moveTo>
                      <a:lnTo>
                        <a:pt x="2" y="1860"/>
                      </a:lnTo>
                      <a:lnTo>
                        <a:pt x="148" y="1860"/>
                      </a:lnTo>
                      <a:lnTo>
                        <a:pt x="148" y="1750"/>
                      </a:lnTo>
                      <a:close/>
                      <a:moveTo>
                        <a:pt x="3" y="1968"/>
                      </a:moveTo>
                      <a:lnTo>
                        <a:pt x="3" y="2078"/>
                      </a:lnTo>
                      <a:lnTo>
                        <a:pt x="148" y="2078"/>
                      </a:lnTo>
                      <a:lnTo>
                        <a:pt x="148" y="1968"/>
                      </a:lnTo>
                      <a:close/>
                      <a:moveTo>
                        <a:pt x="2" y="2187"/>
                      </a:moveTo>
                      <a:lnTo>
                        <a:pt x="2" y="2296"/>
                      </a:lnTo>
                      <a:lnTo>
                        <a:pt x="148" y="2296"/>
                      </a:lnTo>
                      <a:lnTo>
                        <a:pt x="147" y="2187"/>
                      </a:lnTo>
                      <a:close/>
                      <a:moveTo>
                        <a:pt x="2" y="2406"/>
                      </a:moveTo>
                      <a:lnTo>
                        <a:pt x="2" y="2516"/>
                      </a:lnTo>
                      <a:lnTo>
                        <a:pt x="148" y="2516"/>
                      </a:lnTo>
                      <a:lnTo>
                        <a:pt x="148" y="2406"/>
                      </a:lnTo>
                      <a:close/>
                      <a:moveTo>
                        <a:pt x="2" y="2623"/>
                      </a:moveTo>
                      <a:lnTo>
                        <a:pt x="2" y="2733"/>
                      </a:lnTo>
                      <a:lnTo>
                        <a:pt x="148" y="2733"/>
                      </a:lnTo>
                      <a:lnTo>
                        <a:pt x="148" y="2623"/>
                      </a:lnTo>
                      <a:close/>
                      <a:moveTo>
                        <a:pt x="3" y="2842"/>
                      </a:moveTo>
                      <a:lnTo>
                        <a:pt x="3" y="2952"/>
                      </a:lnTo>
                      <a:lnTo>
                        <a:pt x="148" y="2952"/>
                      </a:lnTo>
                      <a:lnTo>
                        <a:pt x="149" y="2842"/>
                      </a:lnTo>
                      <a:close/>
                      <a:moveTo>
                        <a:pt x="3" y="3061"/>
                      </a:moveTo>
                      <a:lnTo>
                        <a:pt x="3" y="3171"/>
                      </a:lnTo>
                      <a:lnTo>
                        <a:pt x="148" y="3171"/>
                      </a:lnTo>
                      <a:lnTo>
                        <a:pt x="148" y="3061"/>
                      </a:lnTo>
                      <a:close/>
                      <a:moveTo>
                        <a:pt x="2" y="3279"/>
                      </a:moveTo>
                      <a:lnTo>
                        <a:pt x="2" y="3389"/>
                      </a:lnTo>
                      <a:lnTo>
                        <a:pt x="148" y="3389"/>
                      </a:lnTo>
                      <a:lnTo>
                        <a:pt x="148" y="3279"/>
                      </a:lnTo>
                      <a:close/>
                      <a:moveTo>
                        <a:pt x="2" y="3498"/>
                      </a:moveTo>
                      <a:lnTo>
                        <a:pt x="2" y="3608"/>
                      </a:lnTo>
                      <a:lnTo>
                        <a:pt x="148" y="3608"/>
                      </a:lnTo>
                      <a:lnTo>
                        <a:pt x="148" y="3498"/>
                      </a:lnTo>
                      <a:close/>
                      <a:moveTo>
                        <a:pt x="2" y="3717"/>
                      </a:moveTo>
                      <a:lnTo>
                        <a:pt x="2" y="3827"/>
                      </a:lnTo>
                      <a:lnTo>
                        <a:pt x="148" y="3827"/>
                      </a:lnTo>
                      <a:lnTo>
                        <a:pt x="148" y="3717"/>
                      </a:lnTo>
                      <a:close/>
                      <a:moveTo>
                        <a:pt x="3" y="3935"/>
                      </a:moveTo>
                      <a:lnTo>
                        <a:pt x="3" y="4045"/>
                      </a:lnTo>
                      <a:lnTo>
                        <a:pt x="148" y="4045"/>
                      </a:lnTo>
                      <a:lnTo>
                        <a:pt x="148" y="3935"/>
                      </a:lnTo>
                      <a:close/>
                    </a:path>
                  </a:pathLst>
                </a:custGeom>
                <a:solidFill>
                  <a:srgbClr val="30338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grpSp>
          <p:nvGrpSpPr>
            <p:cNvPr id="8" name="组合 7"/>
            <p:cNvGrpSpPr/>
            <p:nvPr/>
          </p:nvGrpSpPr>
          <p:grpSpPr>
            <a:xfrm>
              <a:off x="11471" y="229"/>
              <a:ext cx="2281" cy="2727"/>
              <a:chOff x="460" y="182"/>
              <a:chExt cx="2281" cy="2727"/>
            </a:xfrm>
          </p:grpSpPr>
          <p:grpSp>
            <p:nvGrpSpPr>
              <p:cNvPr id="49" name="Google Shape;2023;p31"/>
              <p:cNvGrpSpPr/>
              <p:nvPr/>
            </p:nvGrpSpPr>
            <p:grpSpPr>
              <a:xfrm>
                <a:off x="460" y="183"/>
                <a:ext cx="486" cy="2126"/>
                <a:chOff x="5645356" y="-1886455"/>
                <a:chExt cx="127182" cy="556353"/>
              </a:xfrm>
            </p:grpSpPr>
            <p:sp>
              <p:nvSpPr>
                <p:cNvPr id="50" name="Google Shape;2024;p31"/>
                <p:cNvSpPr/>
                <p:nvPr>
                  <p:custDataLst>
                    <p:tags r:id="rId146"/>
                  </p:custDataLst>
                </p:nvPr>
              </p:nvSpPr>
              <p:spPr>
                <a:xfrm>
                  <a:off x="5645356" y="-1834290"/>
                  <a:ext cx="48011" cy="71862"/>
                </a:xfrm>
                <a:custGeom>
                  <a:avLst/>
                  <a:gdLst/>
                  <a:ahLst/>
                  <a:cxnLst/>
                  <a:rect l="l" t="t" r="r" b="b"/>
                  <a:pathLst>
                    <a:path w="624" h="934" extrusionOk="0">
                      <a:moveTo>
                        <a:pt x="600" y="0"/>
                      </a:moveTo>
                      <a:lnTo>
                        <a:pt x="600" y="0"/>
                      </a:lnTo>
                      <a:cubicBezTo>
                        <a:pt x="411" y="57"/>
                        <a:pt x="249" y="194"/>
                        <a:pt x="147" y="363"/>
                      </a:cubicBezTo>
                      <a:cubicBezTo>
                        <a:pt x="46" y="533"/>
                        <a:pt x="1" y="735"/>
                        <a:pt x="8" y="933"/>
                      </a:cubicBezTo>
                      <a:cubicBezTo>
                        <a:pt x="198" y="876"/>
                        <a:pt x="357" y="752"/>
                        <a:pt x="467" y="586"/>
                      </a:cubicBezTo>
                      <a:cubicBezTo>
                        <a:pt x="577" y="419"/>
                        <a:pt x="623" y="196"/>
                        <a:pt x="600" y="0"/>
                      </a:cubicBezTo>
                      <a:close/>
                    </a:path>
                  </a:pathLst>
                </a:custGeom>
                <a:solidFill>
                  <a:srgbClr val="E46B5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2" name="Google Shape;2025;p31"/>
                <p:cNvSpPr/>
                <p:nvPr>
                  <p:custDataLst>
                    <p:tags r:id="rId147"/>
                  </p:custDataLst>
                </p:nvPr>
              </p:nvSpPr>
              <p:spPr>
                <a:xfrm>
                  <a:off x="5646587" y="-1833290"/>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3" name="Google Shape;2026;p31"/>
                <p:cNvSpPr/>
                <p:nvPr>
                  <p:custDataLst>
                    <p:tags r:id="rId148"/>
                  </p:custDataLst>
                </p:nvPr>
              </p:nvSpPr>
              <p:spPr>
                <a:xfrm>
                  <a:off x="5700599" y="-1647556"/>
                  <a:ext cx="71862" cy="46241"/>
                </a:xfrm>
                <a:custGeom>
                  <a:avLst/>
                  <a:gdLst/>
                  <a:ahLst/>
                  <a:cxnLst/>
                  <a:rect l="l" t="t" r="r" b="b"/>
                  <a:pathLst>
                    <a:path w="934" h="601" extrusionOk="0">
                      <a:moveTo>
                        <a:pt x="98" y="1"/>
                      </a:moveTo>
                      <a:cubicBezTo>
                        <a:pt x="65" y="1"/>
                        <a:pt x="32" y="3"/>
                        <a:pt x="0" y="6"/>
                      </a:cubicBezTo>
                      <a:cubicBezTo>
                        <a:pt x="58" y="197"/>
                        <a:pt x="194" y="359"/>
                        <a:pt x="364" y="460"/>
                      </a:cubicBezTo>
                      <a:cubicBezTo>
                        <a:pt x="523" y="556"/>
                        <a:pt x="710" y="600"/>
                        <a:pt x="897" y="600"/>
                      </a:cubicBezTo>
                      <a:cubicBezTo>
                        <a:pt x="909" y="600"/>
                        <a:pt x="921" y="600"/>
                        <a:pt x="934" y="600"/>
                      </a:cubicBezTo>
                      <a:cubicBezTo>
                        <a:pt x="876" y="410"/>
                        <a:pt x="752" y="250"/>
                        <a:pt x="586" y="141"/>
                      </a:cubicBezTo>
                      <a:cubicBezTo>
                        <a:pt x="448" y="48"/>
                        <a:pt x="269" y="1"/>
                        <a:pt x="98" y="1"/>
                      </a:cubicBezTo>
                      <a:close/>
                    </a:path>
                  </a:pathLst>
                </a:custGeom>
                <a:solidFill>
                  <a:srgbClr val="E46B5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4" name="Google Shape;2027;p31"/>
                <p:cNvSpPr/>
                <p:nvPr>
                  <p:custDataLst>
                    <p:tags r:id="rId149"/>
                  </p:custDataLst>
                </p:nvPr>
              </p:nvSpPr>
              <p:spPr>
                <a:xfrm>
                  <a:off x="5701753" y="-1647172"/>
                  <a:ext cx="70323" cy="45087"/>
                </a:xfrm>
                <a:custGeom>
                  <a:avLst/>
                  <a:gdLst/>
                  <a:ahLst/>
                  <a:cxnLst/>
                  <a:rect l="l" t="t" r="r" b="b"/>
                  <a:pathLst>
                    <a:path w="914" h="586" extrusionOk="0">
                      <a:moveTo>
                        <a:pt x="1" y="0"/>
                      </a:moveTo>
                      <a:cubicBezTo>
                        <a:pt x="290" y="178"/>
                        <a:pt x="631" y="396"/>
                        <a:pt x="913" y="585"/>
                      </a:cubicBezTo>
                      <a:cubicBezTo>
                        <a:pt x="642" y="344"/>
                        <a:pt x="331" y="146"/>
                        <a:pt x="1" y="0"/>
                      </a:cubicBezTo>
                      <a:close/>
                    </a:path>
                  </a:pathLst>
                </a:custGeom>
                <a:solidFill>
                  <a:srgbClr val="30338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5" name="Google Shape;2028;p31"/>
                <p:cNvSpPr/>
                <p:nvPr>
                  <p:custDataLst>
                    <p:tags r:id="rId150"/>
                  </p:custDataLst>
                </p:nvPr>
              </p:nvSpPr>
              <p:spPr>
                <a:xfrm>
                  <a:off x="5700676" y="-1411505"/>
                  <a:ext cx="71862" cy="46164"/>
                </a:xfrm>
                <a:custGeom>
                  <a:avLst/>
                  <a:gdLst/>
                  <a:ahLst/>
                  <a:cxnLst/>
                  <a:rect l="l" t="t" r="r" b="b"/>
                  <a:pathLst>
                    <a:path w="934" h="600" extrusionOk="0">
                      <a:moveTo>
                        <a:pt x="98" y="0"/>
                      </a:moveTo>
                      <a:cubicBezTo>
                        <a:pt x="65" y="0"/>
                        <a:pt x="32" y="2"/>
                        <a:pt x="0" y="5"/>
                      </a:cubicBezTo>
                      <a:cubicBezTo>
                        <a:pt x="58" y="196"/>
                        <a:pt x="194" y="358"/>
                        <a:pt x="364" y="460"/>
                      </a:cubicBezTo>
                      <a:cubicBezTo>
                        <a:pt x="523" y="555"/>
                        <a:pt x="710" y="599"/>
                        <a:pt x="897" y="599"/>
                      </a:cubicBezTo>
                      <a:cubicBezTo>
                        <a:pt x="909" y="599"/>
                        <a:pt x="921" y="599"/>
                        <a:pt x="934" y="599"/>
                      </a:cubicBezTo>
                      <a:cubicBezTo>
                        <a:pt x="876" y="409"/>
                        <a:pt x="752" y="249"/>
                        <a:pt x="586" y="140"/>
                      </a:cubicBezTo>
                      <a:cubicBezTo>
                        <a:pt x="447" y="47"/>
                        <a:pt x="268" y="0"/>
                        <a:pt x="98" y="0"/>
                      </a:cubicBezTo>
                      <a:close/>
                    </a:path>
                  </a:pathLst>
                </a:custGeom>
                <a:solidFill>
                  <a:srgbClr val="E46B5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6" name="Google Shape;2029;p31"/>
                <p:cNvSpPr/>
                <p:nvPr>
                  <p:custDataLst>
                    <p:tags r:id="rId151"/>
                  </p:custDataLst>
                </p:nvPr>
              </p:nvSpPr>
              <p:spPr>
                <a:xfrm>
                  <a:off x="5701753" y="-1411197"/>
                  <a:ext cx="70323" cy="45164"/>
                </a:xfrm>
                <a:custGeom>
                  <a:avLst/>
                  <a:gdLst/>
                  <a:ahLst/>
                  <a:cxnLst/>
                  <a:rect l="l" t="t" r="r" b="b"/>
                  <a:pathLst>
                    <a:path w="914" h="587" extrusionOk="0">
                      <a:moveTo>
                        <a:pt x="1" y="0"/>
                      </a:moveTo>
                      <a:lnTo>
                        <a:pt x="1" y="0"/>
                      </a:lnTo>
                      <a:cubicBezTo>
                        <a:pt x="290" y="180"/>
                        <a:pt x="631" y="397"/>
                        <a:pt x="913" y="586"/>
                      </a:cubicBezTo>
                      <a:cubicBezTo>
                        <a:pt x="642" y="345"/>
                        <a:pt x="334" y="146"/>
                        <a:pt x="1" y="0"/>
                      </a:cubicBezTo>
                      <a:close/>
                    </a:path>
                  </a:pathLst>
                </a:custGeom>
                <a:solidFill>
                  <a:srgbClr val="30338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7" name="Google Shape;2030;p31"/>
                <p:cNvSpPr/>
                <p:nvPr>
                  <p:custDataLst>
                    <p:tags r:id="rId152"/>
                  </p:custDataLst>
                </p:nvPr>
              </p:nvSpPr>
              <p:spPr>
                <a:xfrm>
                  <a:off x="5645510" y="-1520452"/>
                  <a:ext cx="47857" cy="71939"/>
                </a:xfrm>
                <a:custGeom>
                  <a:avLst/>
                  <a:gdLst/>
                  <a:ahLst/>
                  <a:cxnLst/>
                  <a:rect l="l" t="t" r="r" b="b"/>
                  <a:pathLst>
                    <a:path w="622" h="935" extrusionOk="0">
                      <a:moveTo>
                        <a:pt x="600" y="1"/>
                      </a:moveTo>
                      <a:lnTo>
                        <a:pt x="600" y="1"/>
                      </a:lnTo>
                      <a:cubicBezTo>
                        <a:pt x="410" y="58"/>
                        <a:pt x="248" y="195"/>
                        <a:pt x="147" y="365"/>
                      </a:cubicBezTo>
                      <a:cubicBezTo>
                        <a:pt x="45" y="534"/>
                        <a:pt x="1" y="736"/>
                        <a:pt x="7" y="934"/>
                      </a:cubicBezTo>
                      <a:cubicBezTo>
                        <a:pt x="197" y="877"/>
                        <a:pt x="356" y="753"/>
                        <a:pt x="466" y="587"/>
                      </a:cubicBezTo>
                      <a:cubicBezTo>
                        <a:pt x="575" y="422"/>
                        <a:pt x="621" y="199"/>
                        <a:pt x="600" y="1"/>
                      </a:cubicBezTo>
                      <a:close/>
                    </a:path>
                  </a:pathLst>
                </a:custGeom>
                <a:solidFill>
                  <a:srgbClr val="E46B5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8" name="Google Shape;2031;p31"/>
                <p:cNvSpPr/>
                <p:nvPr>
                  <p:custDataLst>
                    <p:tags r:id="rId153"/>
                  </p:custDataLst>
                </p:nvPr>
              </p:nvSpPr>
              <p:spPr>
                <a:xfrm>
                  <a:off x="5646587" y="-1519221"/>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9" name="Google Shape;2032;p31"/>
                <p:cNvSpPr/>
                <p:nvPr>
                  <p:custDataLst>
                    <p:tags r:id="rId154"/>
                  </p:custDataLst>
                </p:nvPr>
              </p:nvSpPr>
              <p:spPr>
                <a:xfrm>
                  <a:off x="5692059" y="-1886455"/>
                  <a:ext cx="11464" cy="556353"/>
                </a:xfrm>
                <a:custGeom>
                  <a:avLst/>
                  <a:gdLst/>
                  <a:ahLst/>
                  <a:cxnLst/>
                  <a:rect l="l" t="t" r="r" b="b"/>
                  <a:pathLst>
                    <a:path w="149" h="7231" extrusionOk="0">
                      <a:moveTo>
                        <a:pt x="2" y="0"/>
                      </a:moveTo>
                      <a:lnTo>
                        <a:pt x="2" y="110"/>
                      </a:lnTo>
                      <a:lnTo>
                        <a:pt x="147" y="110"/>
                      </a:lnTo>
                      <a:lnTo>
                        <a:pt x="147" y="0"/>
                      </a:lnTo>
                      <a:close/>
                      <a:moveTo>
                        <a:pt x="1" y="219"/>
                      </a:moveTo>
                      <a:lnTo>
                        <a:pt x="1" y="329"/>
                      </a:lnTo>
                      <a:lnTo>
                        <a:pt x="147" y="329"/>
                      </a:lnTo>
                      <a:lnTo>
                        <a:pt x="145" y="219"/>
                      </a:lnTo>
                      <a:close/>
                      <a:moveTo>
                        <a:pt x="2" y="436"/>
                      </a:moveTo>
                      <a:lnTo>
                        <a:pt x="2" y="546"/>
                      </a:lnTo>
                      <a:lnTo>
                        <a:pt x="147" y="546"/>
                      </a:lnTo>
                      <a:lnTo>
                        <a:pt x="148" y="436"/>
                      </a:lnTo>
                      <a:close/>
                      <a:moveTo>
                        <a:pt x="1" y="655"/>
                      </a:moveTo>
                      <a:lnTo>
                        <a:pt x="1" y="765"/>
                      </a:lnTo>
                      <a:lnTo>
                        <a:pt x="147" y="765"/>
                      </a:lnTo>
                      <a:lnTo>
                        <a:pt x="145" y="655"/>
                      </a:lnTo>
                      <a:close/>
                      <a:moveTo>
                        <a:pt x="2" y="874"/>
                      </a:moveTo>
                      <a:lnTo>
                        <a:pt x="2" y="984"/>
                      </a:lnTo>
                      <a:lnTo>
                        <a:pt x="147" y="984"/>
                      </a:lnTo>
                      <a:lnTo>
                        <a:pt x="148" y="874"/>
                      </a:lnTo>
                      <a:close/>
                      <a:moveTo>
                        <a:pt x="1" y="1092"/>
                      </a:moveTo>
                      <a:lnTo>
                        <a:pt x="1" y="1202"/>
                      </a:lnTo>
                      <a:lnTo>
                        <a:pt x="147" y="1202"/>
                      </a:lnTo>
                      <a:lnTo>
                        <a:pt x="145" y="1092"/>
                      </a:lnTo>
                      <a:close/>
                      <a:moveTo>
                        <a:pt x="2" y="1311"/>
                      </a:moveTo>
                      <a:lnTo>
                        <a:pt x="2" y="1421"/>
                      </a:lnTo>
                      <a:lnTo>
                        <a:pt x="147" y="1421"/>
                      </a:lnTo>
                      <a:lnTo>
                        <a:pt x="148" y="1311"/>
                      </a:lnTo>
                      <a:close/>
                      <a:moveTo>
                        <a:pt x="2" y="1530"/>
                      </a:moveTo>
                      <a:lnTo>
                        <a:pt x="2" y="1640"/>
                      </a:lnTo>
                      <a:lnTo>
                        <a:pt x="147" y="1640"/>
                      </a:lnTo>
                      <a:lnTo>
                        <a:pt x="147" y="1530"/>
                      </a:lnTo>
                      <a:close/>
                      <a:moveTo>
                        <a:pt x="1" y="1748"/>
                      </a:moveTo>
                      <a:lnTo>
                        <a:pt x="1" y="1858"/>
                      </a:lnTo>
                      <a:lnTo>
                        <a:pt x="147" y="1858"/>
                      </a:lnTo>
                      <a:lnTo>
                        <a:pt x="147" y="1748"/>
                      </a:lnTo>
                      <a:close/>
                      <a:moveTo>
                        <a:pt x="2" y="1967"/>
                      </a:moveTo>
                      <a:lnTo>
                        <a:pt x="2" y="2077"/>
                      </a:lnTo>
                      <a:lnTo>
                        <a:pt x="147" y="2077"/>
                      </a:lnTo>
                      <a:lnTo>
                        <a:pt x="147" y="1967"/>
                      </a:lnTo>
                      <a:close/>
                      <a:moveTo>
                        <a:pt x="1" y="2186"/>
                      </a:moveTo>
                      <a:lnTo>
                        <a:pt x="1" y="2296"/>
                      </a:lnTo>
                      <a:lnTo>
                        <a:pt x="147" y="2296"/>
                      </a:lnTo>
                      <a:lnTo>
                        <a:pt x="147" y="2186"/>
                      </a:lnTo>
                      <a:close/>
                      <a:moveTo>
                        <a:pt x="2" y="2404"/>
                      </a:moveTo>
                      <a:lnTo>
                        <a:pt x="2" y="2514"/>
                      </a:lnTo>
                      <a:lnTo>
                        <a:pt x="147" y="2514"/>
                      </a:lnTo>
                      <a:lnTo>
                        <a:pt x="147" y="2404"/>
                      </a:lnTo>
                      <a:close/>
                      <a:moveTo>
                        <a:pt x="1" y="2623"/>
                      </a:moveTo>
                      <a:lnTo>
                        <a:pt x="1" y="2733"/>
                      </a:lnTo>
                      <a:lnTo>
                        <a:pt x="147" y="2733"/>
                      </a:lnTo>
                      <a:lnTo>
                        <a:pt x="145" y="2623"/>
                      </a:lnTo>
                      <a:close/>
                      <a:moveTo>
                        <a:pt x="2" y="2842"/>
                      </a:moveTo>
                      <a:lnTo>
                        <a:pt x="2" y="2952"/>
                      </a:lnTo>
                      <a:lnTo>
                        <a:pt x="147" y="2952"/>
                      </a:lnTo>
                      <a:lnTo>
                        <a:pt x="148" y="2842"/>
                      </a:lnTo>
                      <a:close/>
                      <a:moveTo>
                        <a:pt x="1" y="3059"/>
                      </a:moveTo>
                      <a:lnTo>
                        <a:pt x="1" y="3169"/>
                      </a:lnTo>
                      <a:lnTo>
                        <a:pt x="147" y="3169"/>
                      </a:lnTo>
                      <a:lnTo>
                        <a:pt x="145" y="3059"/>
                      </a:lnTo>
                      <a:close/>
                      <a:moveTo>
                        <a:pt x="2" y="3278"/>
                      </a:moveTo>
                      <a:lnTo>
                        <a:pt x="2" y="3388"/>
                      </a:lnTo>
                      <a:lnTo>
                        <a:pt x="147" y="3388"/>
                      </a:lnTo>
                      <a:lnTo>
                        <a:pt x="148" y="3278"/>
                      </a:lnTo>
                      <a:close/>
                      <a:moveTo>
                        <a:pt x="1" y="3496"/>
                      </a:moveTo>
                      <a:lnTo>
                        <a:pt x="1" y="3606"/>
                      </a:lnTo>
                      <a:lnTo>
                        <a:pt x="147" y="3606"/>
                      </a:lnTo>
                      <a:lnTo>
                        <a:pt x="145" y="3496"/>
                      </a:lnTo>
                      <a:close/>
                      <a:moveTo>
                        <a:pt x="2" y="3715"/>
                      </a:moveTo>
                      <a:lnTo>
                        <a:pt x="2" y="3825"/>
                      </a:lnTo>
                      <a:lnTo>
                        <a:pt x="147" y="3825"/>
                      </a:lnTo>
                      <a:lnTo>
                        <a:pt x="148" y="3715"/>
                      </a:lnTo>
                      <a:close/>
                      <a:moveTo>
                        <a:pt x="2" y="3934"/>
                      </a:moveTo>
                      <a:lnTo>
                        <a:pt x="2" y="4044"/>
                      </a:lnTo>
                      <a:lnTo>
                        <a:pt x="147" y="4044"/>
                      </a:lnTo>
                      <a:lnTo>
                        <a:pt x="147" y="3934"/>
                      </a:lnTo>
                      <a:close/>
                      <a:moveTo>
                        <a:pt x="1" y="4152"/>
                      </a:moveTo>
                      <a:lnTo>
                        <a:pt x="1" y="4262"/>
                      </a:lnTo>
                      <a:lnTo>
                        <a:pt x="147" y="4262"/>
                      </a:lnTo>
                      <a:lnTo>
                        <a:pt x="147" y="4152"/>
                      </a:lnTo>
                      <a:close/>
                      <a:moveTo>
                        <a:pt x="2" y="4371"/>
                      </a:moveTo>
                      <a:lnTo>
                        <a:pt x="2" y="4481"/>
                      </a:lnTo>
                      <a:lnTo>
                        <a:pt x="147" y="4481"/>
                      </a:lnTo>
                      <a:lnTo>
                        <a:pt x="147" y="4371"/>
                      </a:lnTo>
                      <a:close/>
                      <a:moveTo>
                        <a:pt x="1" y="4590"/>
                      </a:moveTo>
                      <a:lnTo>
                        <a:pt x="1" y="4700"/>
                      </a:lnTo>
                      <a:lnTo>
                        <a:pt x="147" y="4700"/>
                      </a:lnTo>
                      <a:lnTo>
                        <a:pt x="147" y="4590"/>
                      </a:lnTo>
                      <a:close/>
                      <a:moveTo>
                        <a:pt x="2" y="4808"/>
                      </a:moveTo>
                      <a:lnTo>
                        <a:pt x="2" y="4918"/>
                      </a:lnTo>
                      <a:lnTo>
                        <a:pt x="147" y="4918"/>
                      </a:lnTo>
                      <a:lnTo>
                        <a:pt x="147" y="4808"/>
                      </a:lnTo>
                      <a:close/>
                      <a:moveTo>
                        <a:pt x="1" y="5027"/>
                      </a:moveTo>
                      <a:lnTo>
                        <a:pt x="1" y="5135"/>
                      </a:lnTo>
                      <a:lnTo>
                        <a:pt x="147" y="5135"/>
                      </a:lnTo>
                      <a:lnTo>
                        <a:pt x="145" y="5027"/>
                      </a:lnTo>
                      <a:close/>
                      <a:moveTo>
                        <a:pt x="3" y="5246"/>
                      </a:moveTo>
                      <a:lnTo>
                        <a:pt x="3" y="5356"/>
                      </a:lnTo>
                      <a:lnTo>
                        <a:pt x="148" y="5356"/>
                      </a:lnTo>
                      <a:lnTo>
                        <a:pt x="149" y="5246"/>
                      </a:lnTo>
                      <a:close/>
                      <a:moveTo>
                        <a:pt x="2" y="5463"/>
                      </a:moveTo>
                      <a:lnTo>
                        <a:pt x="2" y="5572"/>
                      </a:lnTo>
                      <a:lnTo>
                        <a:pt x="148" y="5572"/>
                      </a:lnTo>
                      <a:lnTo>
                        <a:pt x="147" y="5463"/>
                      </a:lnTo>
                      <a:close/>
                      <a:moveTo>
                        <a:pt x="3" y="5682"/>
                      </a:moveTo>
                      <a:lnTo>
                        <a:pt x="3" y="5791"/>
                      </a:lnTo>
                      <a:lnTo>
                        <a:pt x="148" y="5791"/>
                      </a:lnTo>
                      <a:lnTo>
                        <a:pt x="149" y="5682"/>
                      </a:lnTo>
                      <a:close/>
                      <a:moveTo>
                        <a:pt x="3" y="5901"/>
                      </a:moveTo>
                      <a:lnTo>
                        <a:pt x="3" y="6011"/>
                      </a:lnTo>
                      <a:lnTo>
                        <a:pt x="148" y="6011"/>
                      </a:lnTo>
                      <a:lnTo>
                        <a:pt x="148" y="5901"/>
                      </a:lnTo>
                      <a:close/>
                      <a:moveTo>
                        <a:pt x="2" y="6119"/>
                      </a:moveTo>
                      <a:lnTo>
                        <a:pt x="2" y="6228"/>
                      </a:lnTo>
                      <a:lnTo>
                        <a:pt x="148" y="6228"/>
                      </a:lnTo>
                      <a:lnTo>
                        <a:pt x="148" y="6119"/>
                      </a:lnTo>
                      <a:close/>
                      <a:moveTo>
                        <a:pt x="3" y="6338"/>
                      </a:moveTo>
                      <a:lnTo>
                        <a:pt x="3" y="6447"/>
                      </a:lnTo>
                      <a:lnTo>
                        <a:pt x="148" y="6447"/>
                      </a:lnTo>
                      <a:lnTo>
                        <a:pt x="148" y="6338"/>
                      </a:lnTo>
                      <a:close/>
                      <a:moveTo>
                        <a:pt x="2" y="6557"/>
                      </a:moveTo>
                      <a:lnTo>
                        <a:pt x="2" y="6666"/>
                      </a:lnTo>
                      <a:lnTo>
                        <a:pt x="148" y="6666"/>
                      </a:lnTo>
                      <a:lnTo>
                        <a:pt x="148" y="6557"/>
                      </a:lnTo>
                      <a:close/>
                      <a:moveTo>
                        <a:pt x="3" y="6775"/>
                      </a:moveTo>
                      <a:lnTo>
                        <a:pt x="3" y="6884"/>
                      </a:lnTo>
                      <a:lnTo>
                        <a:pt x="148" y="6884"/>
                      </a:lnTo>
                      <a:lnTo>
                        <a:pt x="148" y="6775"/>
                      </a:lnTo>
                      <a:close/>
                      <a:moveTo>
                        <a:pt x="2" y="6994"/>
                      </a:moveTo>
                      <a:lnTo>
                        <a:pt x="2" y="7103"/>
                      </a:lnTo>
                      <a:lnTo>
                        <a:pt x="148" y="7103"/>
                      </a:lnTo>
                      <a:lnTo>
                        <a:pt x="148" y="6994"/>
                      </a:lnTo>
                      <a:close/>
                      <a:moveTo>
                        <a:pt x="3" y="7212"/>
                      </a:moveTo>
                      <a:lnTo>
                        <a:pt x="3" y="7231"/>
                      </a:lnTo>
                      <a:lnTo>
                        <a:pt x="148" y="7231"/>
                      </a:lnTo>
                      <a:lnTo>
                        <a:pt x="148" y="7212"/>
                      </a:lnTo>
                      <a:close/>
                    </a:path>
                  </a:pathLst>
                </a:custGeom>
                <a:solidFill>
                  <a:srgbClr val="30338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60" name="Google Shape;2033;p31"/>
              <p:cNvGrpSpPr/>
              <p:nvPr/>
            </p:nvGrpSpPr>
            <p:grpSpPr>
              <a:xfrm>
                <a:off x="1355" y="183"/>
                <a:ext cx="597" cy="2727"/>
                <a:chOff x="5933804" y="-1886455"/>
                <a:chExt cx="127105" cy="580205"/>
              </a:xfrm>
            </p:grpSpPr>
            <p:sp>
              <p:nvSpPr>
                <p:cNvPr id="63" name="Google Shape;2036;p31"/>
                <p:cNvSpPr/>
                <p:nvPr>
                  <p:custDataLst>
                    <p:tags r:id="rId141"/>
                  </p:custDataLst>
                </p:nvPr>
              </p:nvSpPr>
              <p:spPr>
                <a:xfrm>
                  <a:off x="5989047" y="-1812516"/>
                  <a:ext cx="71862" cy="46164"/>
                </a:xfrm>
                <a:custGeom>
                  <a:avLst/>
                  <a:gdLst/>
                  <a:ahLst/>
                  <a:cxnLst/>
                  <a:rect l="l" t="t" r="r" b="b"/>
                  <a:pathLst>
                    <a:path w="934" h="600" extrusionOk="0">
                      <a:moveTo>
                        <a:pt x="98" y="1"/>
                      </a:moveTo>
                      <a:cubicBezTo>
                        <a:pt x="65" y="1"/>
                        <a:pt x="32" y="2"/>
                        <a:pt x="1" y="6"/>
                      </a:cubicBezTo>
                      <a:cubicBezTo>
                        <a:pt x="58" y="197"/>
                        <a:pt x="194" y="358"/>
                        <a:pt x="363" y="460"/>
                      </a:cubicBezTo>
                      <a:cubicBezTo>
                        <a:pt x="523" y="555"/>
                        <a:pt x="711" y="600"/>
                        <a:pt x="897" y="600"/>
                      </a:cubicBezTo>
                      <a:cubicBezTo>
                        <a:pt x="909" y="600"/>
                        <a:pt x="922" y="600"/>
                        <a:pt x="934" y="599"/>
                      </a:cubicBezTo>
                      <a:cubicBezTo>
                        <a:pt x="877" y="409"/>
                        <a:pt x="752" y="250"/>
                        <a:pt x="587" y="140"/>
                      </a:cubicBezTo>
                      <a:cubicBezTo>
                        <a:pt x="449" y="48"/>
                        <a:pt x="269" y="1"/>
                        <a:pt x="98" y="1"/>
                      </a:cubicBezTo>
                      <a:close/>
                    </a:path>
                  </a:pathLst>
                </a:custGeom>
                <a:solidFill>
                  <a:srgbClr val="E46B5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4" name="Google Shape;2037;p31"/>
                <p:cNvSpPr/>
                <p:nvPr>
                  <p:custDataLst>
                    <p:tags r:id="rId142"/>
                  </p:custDataLst>
                </p:nvPr>
              </p:nvSpPr>
              <p:spPr>
                <a:xfrm>
                  <a:off x="5990278" y="-1812208"/>
                  <a:ext cx="70246" cy="45087"/>
                </a:xfrm>
                <a:custGeom>
                  <a:avLst/>
                  <a:gdLst/>
                  <a:ahLst/>
                  <a:cxnLst/>
                  <a:rect l="l" t="t" r="r" b="b"/>
                  <a:pathLst>
                    <a:path w="913" h="586" extrusionOk="0">
                      <a:moveTo>
                        <a:pt x="0" y="1"/>
                      </a:moveTo>
                      <a:lnTo>
                        <a:pt x="0" y="1"/>
                      </a:lnTo>
                      <a:cubicBezTo>
                        <a:pt x="289" y="179"/>
                        <a:pt x="629" y="397"/>
                        <a:pt x="913" y="586"/>
                      </a:cubicBezTo>
                      <a:cubicBezTo>
                        <a:pt x="641" y="345"/>
                        <a:pt x="331" y="147"/>
                        <a:pt x="0" y="1"/>
                      </a:cubicBezTo>
                      <a:close/>
                    </a:path>
                  </a:pathLst>
                </a:custGeom>
                <a:solidFill>
                  <a:srgbClr val="30338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5" name="Google Shape;2038;p31"/>
                <p:cNvSpPr/>
                <p:nvPr>
                  <p:custDataLst>
                    <p:tags r:id="rId143"/>
                  </p:custDataLst>
                </p:nvPr>
              </p:nvSpPr>
              <p:spPr>
                <a:xfrm>
                  <a:off x="5933804" y="-1727349"/>
                  <a:ext cx="48011" cy="71939"/>
                </a:xfrm>
                <a:custGeom>
                  <a:avLst/>
                  <a:gdLst/>
                  <a:ahLst/>
                  <a:cxnLst/>
                  <a:rect l="l" t="t" r="r" b="b"/>
                  <a:pathLst>
                    <a:path w="624" h="935" extrusionOk="0">
                      <a:moveTo>
                        <a:pt x="601" y="1"/>
                      </a:moveTo>
                      <a:lnTo>
                        <a:pt x="601" y="1"/>
                      </a:lnTo>
                      <a:cubicBezTo>
                        <a:pt x="411" y="58"/>
                        <a:pt x="249" y="195"/>
                        <a:pt x="147" y="365"/>
                      </a:cubicBezTo>
                      <a:cubicBezTo>
                        <a:pt x="46" y="534"/>
                        <a:pt x="1" y="736"/>
                        <a:pt x="7" y="934"/>
                      </a:cubicBezTo>
                      <a:cubicBezTo>
                        <a:pt x="198" y="877"/>
                        <a:pt x="357" y="753"/>
                        <a:pt x="467" y="588"/>
                      </a:cubicBezTo>
                      <a:cubicBezTo>
                        <a:pt x="577" y="422"/>
                        <a:pt x="624" y="199"/>
                        <a:pt x="601" y="1"/>
                      </a:cubicBezTo>
                      <a:close/>
                    </a:path>
                  </a:pathLst>
                </a:custGeom>
                <a:solidFill>
                  <a:srgbClr val="E46B5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6" name="Google Shape;2039;p31"/>
                <p:cNvSpPr/>
                <p:nvPr>
                  <p:custDataLst>
                    <p:tags r:id="rId144"/>
                  </p:custDataLst>
                </p:nvPr>
              </p:nvSpPr>
              <p:spPr>
                <a:xfrm>
                  <a:off x="5935036" y="-1725693"/>
                  <a:ext cx="45164" cy="70323"/>
                </a:xfrm>
                <a:custGeom>
                  <a:avLst/>
                  <a:gdLst/>
                  <a:ahLst/>
                  <a:cxnLst/>
                  <a:rect l="l" t="t" r="r" b="b"/>
                  <a:pathLst>
                    <a:path w="587" h="914" extrusionOk="0">
                      <a:moveTo>
                        <a:pt x="587" y="1"/>
                      </a:moveTo>
                      <a:cubicBezTo>
                        <a:pt x="407" y="290"/>
                        <a:pt x="190" y="630"/>
                        <a:pt x="1" y="913"/>
                      </a:cubicBezTo>
                      <a:cubicBezTo>
                        <a:pt x="243" y="642"/>
                        <a:pt x="441" y="333"/>
                        <a:pt x="587" y="1"/>
                      </a:cubicBezTo>
                      <a:close/>
                    </a:path>
                  </a:pathLst>
                </a:custGeom>
                <a:solidFill>
                  <a:srgbClr val="30338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7" name="Google Shape;2040;p31"/>
                <p:cNvSpPr/>
                <p:nvPr>
                  <p:custDataLst>
                    <p:tags r:id="rId145"/>
                  </p:custDataLst>
                </p:nvPr>
              </p:nvSpPr>
              <p:spPr>
                <a:xfrm>
                  <a:off x="5981046" y="-1886455"/>
                  <a:ext cx="11464" cy="580205"/>
                </a:xfrm>
                <a:custGeom>
                  <a:avLst/>
                  <a:gdLst/>
                  <a:ahLst/>
                  <a:cxnLst/>
                  <a:rect l="l" t="t" r="r" b="b"/>
                  <a:pathLst>
                    <a:path w="149" h="7541" extrusionOk="0">
                      <a:moveTo>
                        <a:pt x="0" y="0"/>
                      </a:moveTo>
                      <a:lnTo>
                        <a:pt x="0" y="110"/>
                      </a:lnTo>
                      <a:lnTo>
                        <a:pt x="146" y="110"/>
                      </a:lnTo>
                      <a:lnTo>
                        <a:pt x="146" y="0"/>
                      </a:lnTo>
                      <a:close/>
                      <a:moveTo>
                        <a:pt x="1" y="217"/>
                      </a:moveTo>
                      <a:lnTo>
                        <a:pt x="1" y="327"/>
                      </a:lnTo>
                      <a:lnTo>
                        <a:pt x="146" y="327"/>
                      </a:lnTo>
                      <a:lnTo>
                        <a:pt x="147" y="217"/>
                      </a:lnTo>
                      <a:close/>
                      <a:moveTo>
                        <a:pt x="0" y="436"/>
                      </a:moveTo>
                      <a:lnTo>
                        <a:pt x="0" y="546"/>
                      </a:lnTo>
                      <a:lnTo>
                        <a:pt x="146" y="546"/>
                      </a:lnTo>
                      <a:lnTo>
                        <a:pt x="145" y="436"/>
                      </a:lnTo>
                      <a:close/>
                      <a:moveTo>
                        <a:pt x="0" y="655"/>
                      </a:moveTo>
                      <a:lnTo>
                        <a:pt x="0" y="765"/>
                      </a:lnTo>
                      <a:lnTo>
                        <a:pt x="146" y="765"/>
                      </a:lnTo>
                      <a:lnTo>
                        <a:pt x="146" y="655"/>
                      </a:lnTo>
                      <a:close/>
                      <a:moveTo>
                        <a:pt x="0" y="873"/>
                      </a:moveTo>
                      <a:lnTo>
                        <a:pt x="0" y="983"/>
                      </a:lnTo>
                      <a:lnTo>
                        <a:pt x="146" y="983"/>
                      </a:lnTo>
                      <a:lnTo>
                        <a:pt x="146" y="873"/>
                      </a:lnTo>
                      <a:close/>
                      <a:moveTo>
                        <a:pt x="0" y="1092"/>
                      </a:moveTo>
                      <a:lnTo>
                        <a:pt x="0" y="1202"/>
                      </a:lnTo>
                      <a:lnTo>
                        <a:pt x="146" y="1202"/>
                      </a:lnTo>
                      <a:lnTo>
                        <a:pt x="146" y="1092"/>
                      </a:lnTo>
                      <a:close/>
                      <a:moveTo>
                        <a:pt x="1" y="1311"/>
                      </a:moveTo>
                      <a:lnTo>
                        <a:pt x="1" y="1421"/>
                      </a:lnTo>
                      <a:lnTo>
                        <a:pt x="146" y="1421"/>
                      </a:lnTo>
                      <a:lnTo>
                        <a:pt x="146" y="1311"/>
                      </a:lnTo>
                      <a:close/>
                      <a:moveTo>
                        <a:pt x="0" y="1529"/>
                      </a:moveTo>
                      <a:lnTo>
                        <a:pt x="0" y="1639"/>
                      </a:lnTo>
                      <a:lnTo>
                        <a:pt x="146" y="1639"/>
                      </a:lnTo>
                      <a:lnTo>
                        <a:pt x="146" y="1529"/>
                      </a:lnTo>
                      <a:close/>
                      <a:moveTo>
                        <a:pt x="0" y="1748"/>
                      </a:moveTo>
                      <a:lnTo>
                        <a:pt x="0" y="1858"/>
                      </a:lnTo>
                      <a:lnTo>
                        <a:pt x="146" y="1858"/>
                      </a:lnTo>
                      <a:lnTo>
                        <a:pt x="146" y="1748"/>
                      </a:lnTo>
                      <a:close/>
                      <a:moveTo>
                        <a:pt x="0" y="1967"/>
                      </a:moveTo>
                      <a:lnTo>
                        <a:pt x="0" y="2077"/>
                      </a:lnTo>
                      <a:lnTo>
                        <a:pt x="146" y="2077"/>
                      </a:lnTo>
                      <a:lnTo>
                        <a:pt x="146" y="1967"/>
                      </a:lnTo>
                      <a:close/>
                      <a:moveTo>
                        <a:pt x="1" y="2185"/>
                      </a:moveTo>
                      <a:lnTo>
                        <a:pt x="1" y="2294"/>
                      </a:lnTo>
                      <a:lnTo>
                        <a:pt x="146" y="2294"/>
                      </a:lnTo>
                      <a:lnTo>
                        <a:pt x="146" y="2185"/>
                      </a:lnTo>
                      <a:close/>
                      <a:moveTo>
                        <a:pt x="0" y="2404"/>
                      </a:moveTo>
                      <a:lnTo>
                        <a:pt x="0" y="2514"/>
                      </a:lnTo>
                      <a:lnTo>
                        <a:pt x="146" y="2514"/>
                      </a:lnTo>
                      <a:lnTo>
                        <a:pt x="145" y="2404"/>
                      </a:lnTo>
                      <a:close/>
                      <a:moveTo>
                        <a:pt x="0" y="2621"/>
                      </a:moveTo>
                      <a:lnTo>
                        <a:pt x="0" y="2731"/>
                      </a:lnTo>
                      <a:lnTo>
                        <a:pt x="146" y="2731"/>
                      </a:lnTo>
                      <a:lnTo>
                        <a:pt x="146" y="2621"/>
                      </a:lnTo>
                      <a:close/>
                      <a:moveTo>
                        <a:pt x="0" y="2840"/>
                      </a:moveTo>
                      <a:lnTo>
                        <a:pt x="0" y="2950"/>
                      </a:lnTo>
                      <a:lnTo>
                        <a:pt x="146" y="2950"/>
                      </a:lnTo>
                      <a:lnTo>
                        <a:pt x="146" y="2840"/>
                      </a:lnTo>
                      <a:close/>
                      <a:moveTo>
                        <a:pt x="1" y="3059"/>
                      </a:moveTo>
                      <a:lnTo>
                        <a:pt x="1" y="3169"/>
                      </a:lnTo>
                      <a:lnTo>
                        <a:pt x="146" y="3169"/>
                      </a:lnTo>
                      <a:lnTo>
                        <a:pt x="147" y="3059"/>
                      </a:lnTo>
                      <a:close/>
                      <a:moveTo>
                        <a:pt x="1" y="3277"/>
                      </a:moveTo>
                      <a:lnTo>
                        <a:pt x="1" y="3387"/>
                      </a:lnTo>
                      <a:lnTo>
                        <a:pt x="146" y="3387"/>
                      </a:lnTo>
                      <a:lnTo>
                        <a:pt x="146" y="3277"/>
                      </a:lnTo>
                      <a:close/>
                      <a:moveTo>
                        <a:pt x="0" y="3496"/>
                      </a:moveTo>
                      <a:lnTo>
                        <a:pt x="0" y="3606"/>
                      </a:lnTo>
                      <a:lnTo>
                        <a:pt x="146" y="3606"/>
                      </a:lnTo>
                      <a:lnTo>
                        <a:pt x="146" y="3496"/>
                      </a:lnTo>
                      <a:close/>
                      <a:moveTo>
                        <a:pt x="0" y="3715"/>
                      </a:moveTo>
                      <a:lnTo>
                        <a:pt x="0" y="3825"/>
                      </a:lnTo>
                      <a:lnTo>
                        <a:pt x="146" y="3825"/>
                      </a:lnTo>
                      <a:lnTo>
                        <a:pt x="146" y="3715"/>
                      </a:lnTo>
                      <a:close/>
                      <a:moveTo>
                        <a:pt x="0" y="3933"/>
                      </a:moveTo>
                      <a:lnTo>
                        <a:pt x="0" y="4043"/>
                      </a:lnTo>
                      <a:lnTo>
                        <a:pt x="146" y="4043"/>
                      </a:lnTo>
                      <a:lnTo>
                        <a:pt x="146" y="3933"/>
                      </a:lnTo>
                      <a:close/>
                      <a:moveTo>
                        <a:pt x="1" y="4152"/>
                      </a:moveTo>
                      <a:lnTo>
                        <a:pt x="1" y="4262"/>
                      </a:lnTo>
                      <a:lnTo>
                        <a:pt x="146" y="4262"/>
                      </a:lnTo>
                      <a:lnTo>
                        <a:pt x="146" y="4152"/>
                      </a:lnTo>
                      <a:close/>
                      <a:moveTo>
                        <a:pt x="0" y="4371"/>
                      </a:moveTo>
                      <a:lnTo>
                        <a:pt x="0" y="4481"/>
                      </a:lnTo>
                      <a:lnTo>
                        <a:pt x="146" y="4481"/>
                      </a:lnTo>
                      <a:lnTo>
                        <a:pt x="145" y="4371"/>
                      </a:lnTo>
                      <a:close/>
                      <a:moveTo>
                        <a:pt x="0" y="4589"/>
                      </a:moveTo>
                      <a:lnTo>
                        <a:pt x="0" y="4699"/>
                      </a:lnTo>
                      <a:lnTo>
                        <a:pt x="146" y="4699"/>
                      </a:lnTo>
                      <a:lnTo>
                        <a:pt x="146" y="4589"/>
                      </a:lnTo>
                      <a:close/>
                      <a:moveTo>
                        <a:pt x="0" y="4808"/>
                      </a:moveTo>
                      <a:lnTo>
                        <a:pt x="0" y="4918"/>
                      </a:lnTo>
                      <a:lnTo>
                        <a:pt x="146" y="4918"/>
                      </a:lnTo>
                      <a:lnTo>
                        <a:pt x="146" y="4808"/>
                      </a:lnTo>
                      <a:close/>
                      <a:moveTo>
                        <a:pt x="1" y="5027"/>
                      </a:moveTo>
                      <a:lnTo>
                        <a:pt x="1" y="5135"/>
                      </a:lnTo>
                      <a:lnTo>
                        <a:pt x="146" y="5135"/>
                      </a:lnTo>
                      <a:lnTo>
                        <a:pt x="147" y="5027"/>
                      </a:lnTo>
                      <a:close/>
                      <a:moveTo>
                        <a:pt x="0" y="5244"/>
                      </a:moveTo>
                      <a:lnTo>
                        <a:pt x="0" y="5353"/>
                      </a:lnTo>
                      <a:lnTo>
                        <a:pt x="146" y="5353"/>
                      </a:lnTo>
                      <a:lnTo>
                        <a:pt x="145" y="5244"/>
                      </a:lnTo>
                      <a:close/>
                      <a:moveTo>
                        <a:pt x="0" y="5463"/>
                      </a:moveTo>
                      <a:lnTo>
                        <a:pt x="0" y="5572"/>
                      </a:lnTo>
                      <a:lnTo>
                        <a:pt x="146" y="5572"/>
                      </a:lnTo>
                      <a:lnTo>
                        <a:pt x="146" y="5463"/>
                      </a:lnTo>
                      <a:close/>
                      <a:moveTo>
                        <a:pt x="0" y="5682"/>
                      </a:moveTo>
                      <a:lnTo>
                        <a:pt x="0" y="5791"/>
                      </a:lnTo>
                      <a:lnTo>
                        <a:pt x="146" y="5791"/>
                      </a:lnTo>
                      <a:lnTo>
                        <a:pt x="146" y="5682"/>
                      </a:lnTo>
                      <a:close/>
                      <a:moveTo>
                        <a:pt x="0" y="5900"/>
                      </a:moveTo>
                      <a:lnTo>
                        <a:pt x="0" y="6009"/>
                      </a:lnTo>
                      <a:lnTo>
                        <a:pt x="146" y="6009"/>
                      </a:lnTo>
                      <a:lnTo>
                        <a:pt x="146" y="5900"/>
                      </a:lnTo>
                      <a:close/>
                      <a:moveTo>
                        <a:pt x="1" y="6119"/>
                      </a:moveTo>
                      <a:lnTo>
                        <a:pt x="1" y="6228"/>
                      </a:lnTo>
                      <a:lnTo>
                        <a:pt x="146" y="6228"/>
                      </a:lnTo>
                      <a:lnTo>
                        <a:pt x="146" y="6119"/>
                      </a:lnTo>
                      <a:close/>
                      <a:moveTo>
                        <a:pt x="0" y="6338"/>
                      </a:moveTo>
                      <a:lnTo>
                        <a:pt x="0" y="6447"/>
                      </a:lnTo>
                      <a:lnTo>
                        <a:pt x="146" y="6447"/>
                      </a:lnTo>
                      <a:lnTo>
                        <a:pt x="146" y="6338"/>
                      </a:lnTo>
                      <a:close/>
                      <a:moveTo>
                        <a:pt x="1" y="6556"/>
                      </a:moveTo>
                      <a:lnTo>
                        <a:pt x="1" y="6665"/>
                      </a:lnTo>
                      <a:lnTo>
                        <a:pt x="147" y="6665"/>
                      </a:lnTo>
                      <a:lnTo>
                        <a:pt x="147" y="6556"/>
                      </a:lnTo>
                      <a:close/>
                      <a:moveTo>
                        <a:pt x="1" y="6775"/>
                      </a:moveTo>
                      <a:lnTo>
                        <a:pt x="1" y="6884"/>
                      </a:lnTo>
                      <a:lnTo>
                        <a:pt x="147" y="6884"/>
                      </a:lnTo>
                      <a:lnTo>
                        <a:pt x="147" y="6775"/>
                      </a:lnTo>
                      <a:close/>
                      <a:moveTo>
                        <a:pt x="2" y="6994"/>
                      </a:moveTo>
                      <a:lnTo>
                        <a:pt x="2" y="7103"/>
                      </a:lnTo>
                      <a:lnTo>
                        <a:pt x="147" y="7103"/>
                      </a:lnTo>
                      <a:lnTo>
                        <a:pt x="148" y="6994"/>
                      </a:lnTo>
                      <a:close/>
                      <a:moveTo>
                        <a:pt x="1" y="7212"/>
                      </a:moveTo>
                      <a:lnTo>
                        <a:pt x="1" y="7321"/>
                      </a:lnTo>
                      <a:lnTo>
                        <a:pt x="147" y="7321"/>
                      </a:lnTo>
                      <a:lnTo>
                        <a:pt x="146" y="7212"/>
                      </a:lnTo>
                      <a:close/>
                      <a:moveTo>
                        <a:pt x="1" y="7431"/>
                      </a:moveTo>
                      <a:lnTo>
                        <a:pt x="1" y="7540"/>
                      </a:lnTo>
                      <a:lnTo>
                        <a:pt x="147" y="7540"/>
                      </a:lnTo>
                      <a:lnTo>
                        <a:pt x="147" y="7431"/>
                      </a:lnTo>
                      <a:close/>
                    </a:path>
                  </a:pathLst>
                </a:custGeom>
                <a:solidFill>
                  <a:srgbClr val="30338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68" name="Google Shape;2041;p31"/>
              <p:cNvGrpSpPr/>
              <p:nvPr/>
            </p:nvGrpSpPr>
            <p:grpSpPr>
              <a:xfrm>
                <a:off x="2157" y="182"/>
                <a:ext cx="585" cy="1463"/>
                <a:chOff x="6105381" y="-1886609"/>
                <a:chExt cx="124566" cy="311222"/>
              </a:xfrm>
            </p:grpSpPr>
            <p:sp>
              <p:nvSpPr>
                <p:cNvPr id="69" name="Google Shape;2042;p31"/>
                <p:cNvSpPr/>
                <p:nvPr>
                  <p:custDataLst>
                    <p:tags r:id="rId136"/>
                  </p:custDataLst>
                </p:nvPr>
              </p:nvSpPr>
              <p:spPr>
                <a:xfrm>
                  <a:off x="6158008" y="-1822672"/>
                  <a:ext cx="71939" cy="46087"/>
                </a:xfrm>
                <a:custGeom>
                  <a:avLst/>
                  <a:gdLst/>
                  <a:ahLst/>
                  <a:cxnLst/>
                  <a:rect l="l" t="t" r="r" b="b"/>
                  <a:pathLst>
                    <a:path w="935" h="599" extrusionOk="0">
                      <a:moveTo>
                        <a:pt x="97" y="1"/>
                      </a:moveTo>
                      <a:cubicBezTo>
                        <a:pt x="64" y="1"/>
                        <a:pt x="32" y="2"/>
                        <a:pt x="1" y="6"/>
                      </a:cubicBezTo>
                      <a:cubicBezTo>
                        <a:pt x="58" y="195"/>
                        <a:pt x="195" y="357"/>
                        <a:pt x="365" y="459"/>
                      </a:cubicBezTo>
                      <a:cubicBezTo>
                        <a:pt x="522" y="553"/>
                        <a:pt x="708" y="599"/>
                        <a:pt x="893" y="599"/>
                      </a:cubicBezTo>
                      <a:cubicBezTo>
                        <a:pt x="907" y="599"/>
                        <a:pt x="920" y="598"/>
                        <a:pt x="934" y="598"/>
                      </a:cubicBezTo>
                      <a:cubicBezTo>
                        <a:pt x="877" y="408"/>
                        <a:pt x="753" y="249"/>
                        <a:pt x="587" y="139"/>
                      </a:cubicBezTo>
                      <a:cubicBezTo>
                        <a:pt x="448" y="47"/>
                        <a:pt x="268" y="1"/>
                        <a:pt x="97" y="1"/>
                      </a:cubicBezTo>
                      <a:close/>
                    </a:path>
                  </a:pathLst>
                </a:custGeom>
                <a:solidFill>
                  <a:srgbClr val="E46B5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70" name="Google Shape;2043;p31"/>
                <p:cNvSpPr/>
                <p:nvPr>
                  <p:custDataLst>
                    <p:tags r:id="rId137"/>
                  </p:custDataLst>
                </p:nvPr>
              </p:nvSpPr>
              <p:spPr>
                <a:xfrm>
                  <a:off x="6159162" y="-1822441"/>
                  <a:ext cx="70323" cy="45164"/>
                </a:xfrm>
                <a:custGeom>
                  <a:avLst/>
                  <a:gdLst/>
                  <a:ahLst/>
                  <a:cxnLst/>
                  <a:rect l="l" t="t" r="r" b="b"/>
                  <a:pathLst>
                    <a:path w="914" h="587" extrusionOk="0">
                      <a:moveTo>
                        <a:pt x="0" y="0"/>
                      </a:moveTo>
                      <a:cubicBezTo>
                        <a:pt x="289" y="180"/>
                        <a:pt x="629" y="397"/>
                        <a:pt x="913" y="587"/>
                      </a:cubicBezTo>
                      <a:cubicBezTo>
                        <a:pt x="642" y="347"/>
                        <a:pt x="333" y="146"/>
                        <a:pt x="0" y="0"/>
                      </a:cubicBezTo>
                      <a:close/>
                    </a:path>
                  </a:pathLst>
                </a:custGeom>
                <a:solidFill>
                  <a:srgbClr val="30338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71" name="Google Shape;2044;p31"/>
                <p:cNvSpPr/>
                <p:nvPr>
                  <p:custDataLst>
                    <p:tags r:id="rId138"/>
                  </p:custDataLst>
                </p:nvPr>
              </p:nvSpPr>
              <p:spPr>
                <a:xfrm>
                  <a:off x="6105381" y="-1703338"/>
                  <a:ext cx="47934" cy="71862"/>
                </a:xfrm>
                <a:custGeom>
                  <a:avLst/>
                  <a:gdLst/>
                  <a:ahLst/>
                  <a:cxnLst/>
                  <a:rect l="l" t="t" r="r" b="b"/>
                  <a:pathLst>
                    <a:path w="623" h="934" extrusionOk="0">
                      <a:moveTo>
                        <a:pt x="600" y="0"/>
                      </a:moveTo>
                      <a:cubicBezTo>
                        <a:pt x="410" y="57"/>
                        <a:pt x="248" y="194"/>
                        <a:pt x="147" y="364"/>
                      </a:cubicBezTo>
                      <a:cubicBezTo>
                        <a:pt x="45" y="533"/>
                        <a:pt x="1" y="735"/>
                        <a:pt x="7" y="934"/>
                      </a:cubicBezTo>
                      <a:cubicBezTo>
                        <a:pt x="198" y="876"/>
                        <a:pt x="356" y="752"/>
                        <a:pt x="466" y="586"/>
                      </a:cubicBezTo>
                      <a:cubicBezTo>
                        <a:pt x="576" y="420"/>
                        <a:pt x="622" y="197"/>
                        <a:pt x="600" y="0"/>
                      </a:cubicBezTo>
                      <a:close/>
                    </a:path>
                  </a:pathLst>
                </a:custGeom>
                <a:solidFill>
                  <a:srgbClr val="E46B5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72" name="Google Shape;2045;p31"/>
                <p:cNvSpPr/>
                <p:nvPr>
                  <p:custDataLst>
                    <p:tags r:id="rId139"/>
                  </p:custDataLst>
                </p:nvPr>
              </p:nvSpPr>
              <p:spPr>
                <a:xfrm>
                  <a:off x="6106612" y="-1702261"/>
                  <a:ext cx="45087" cy="70323"/>
                </a:xfrm>
                <a:custGeom>
                  <a:avLst/>
                  <a:gdLst/>
                  <a:ahLst/>
                  <a:cxnLst/>
                  <a:rect l="l" t="t" r="r" b="b"/>
                  <a:pathLst>
                    <a:path w="586" h="914" extrusionOk="0">
                      <a:moveTo>
                        <a:pt x="585" y="1"/>
                      </a:moveTo>
                      <a:cubicBezTo>
                        <a:pt x="407" y="290"/>
                        <a:pt x="189" y="631"/>
                        <a:pt x="0" y="913"/>
                      </a:cubicBezTo>
                      <a:cubicBezTo>
                        <a:pt x="241" y="642"/>
                        <a:pt x="439" y="333"/>
                        <a:pt x="585" y="1"/>
                      </a:cubicBezTo>
                      <a:close/>
                    </a:path>
                  </a:pathLst>
                </a:custGeom>
                <a:solidFill>
                  <a:srgbClr val="30338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73" name="Google Shape;2046;p31"/>
                <p:cNvSpPr/>
                <p:nvPr>
                  <p:custDataLst>
                    <p:tags r:id="rId140"/>
                  </p:custDataLst>
                </p:nvPr>
              </p:nvSpPr>
              <p:spPr>
                <a:xfrm>
                  <a:off x="6151006" y="-1886609"/>
                  <a:ext cx="11541" cy="311222"/>
                </a:xfrm>
                <a:custGeom>
                  <a:avLst/>
                  <a:gdLst/>
                  <a:ahLst/>
                  <a:cxnLst/>
                  <a:rect l="l" t="t" r="r" b="b"/>
                  <a:pathLst>
                    <a:path w="150" h="4045" extrusionOk="0">
                      <a:moveTo>
                        <a:pt x="2" y="0"/>
                      </a:moveTo>
                      <a:lnTo>
                        <a:pt x="2" y="110"/>
                      </a:lnTo>
                      <a:lnTo>
                        <a:pt x="147" y="110"/>
                      </a:lnTo>
                      <a:lnTo>
                        <a:pt x="148" y="0"/>
                      </a:lnTo>
                      <a:close/>
                      <a:moveTo>
                        <a:pt x="0" y="219"/>
                      </a:moveTo>
                      <a:lnTo>
                        <a:pt x="0" y="329"/>
                      </a:lnTo>
                      <a:lnTo>
                        <a:pt x="147" y="329"/>
                      </a:lnTo>
                      <a:lnTo>
                        <a:pt x="145" y="219"/>
                      </a:lnTo>
                      <a:close/>
                      <a:moveTo>
                        <a:pt x="0" y="438"/>
                      </a:moveTo>
                      <a:lnTo>
                        <a:pt x="0" y="548"/>
                      </a:lnTo>
                      <a:lnTo>
                        <a:pt x="147" y="548"/>
                      </a:lnTo>
                      <a:lnTo>
                        <a:pt x="147" y="438"/>
                      </a:lnTo>
                      <a:close/>
                      <a:moveTo>
                        <a:pt x="0" y="656"/>
                      </a:moveTo>
                      <a:lnTo>
                        <a:pt x="0" y="766"/>
                      </a:lnTo>
                      <a:lnTo>
                        <a:pt x="147" y="766"/>
                      </a:lnTo>
                      <a:lnTo>
                        <a:pt x="147" y="656"/>
                      </a:lnTo>
                      <a:close/>
                      <a:moveTo>
                        <a:pt x="0" y="875"/>
                      </a:moveTo>
                      <a:lnTo>
                        <a:pt x="0" y="985"/>
                      </a:lnTo>
                      <a:lnTo>
                        <a:pt x="147" y="985"/>
                      </a:lnTo>
                      <a:lnTo>
                        <a:pt x="147" y="875"/>
                      </a:lnTo>
                      <a:close/>
                      <a:moveTo>
                        <a:pt x="2" y="1094"/>
                      </a:moveTo>
                      <a:lnTo>
                        <a:pt x="2" y="1204"/>
                      </a:lnTo>
                      <a:lnTo>
                        <a:pt x="147" y="1204"/>
                      </a:lnTo>
                      <a:lnTo>
                        <a:pt x="147" y="1094"/>
                      </a:lnTo>
                      <a:close/>
                      <a:moveTo>
                        <a:pt x="2" y="1312"/>
                      </a:moveTo>
                      <a:lnTo>
                        <a:pt x="2" y="1422"/>
                      </a:lnTo>
                      <a:lnTo>
                        <a:pt x="148" y="1422"/>
                      </a:lnTo>
                      <a:lnTo>
                        <a:pt x="148" y="1312"/>
                      </a:lnTo>
                      <a:close/>
                      <a:moveTo>
                        <a:pt x="2" y="1531"/>
                      </a:moveTo>
                      <a:lnTo>
                        <a:pt x="2" y="1641"/>
                      </a:lnTo>
                      <a:lnTo>
                        <a:pt x="148" y="1641"/>
                      </a:lnTo>
                      <a:lnTo>
                        <a:pt x="148" y="1531"/>
                      </a:lnTo>
                      <a:close/>
                      <a:moveTo>
                        <a:pt x="2" y="1750"/>
                      </a:moveTo>
                      <a:lnTo>
                        <a:pt x="2" y="1860"/>
                      </a:lnTo>
                      <a:lnTo>
                        <a:pt x="148" y="1860"/>
                      </a:lnTo>
                      <a:lnTo>
                        <a:pt x="148" y="1750"/>
                      </a:lnTo>
                      <a:close/>
                      <a:moveTo>
                        <a:pt x="3" y="1968"/>
                      </a:moveTo>
                      <a:lnTo>
                        <a:pt x="3" y="2078"/>
                      </a:lnTo>
                      <a:lnTo>
                        <a:pt x="148" y="2078"/>
                      </a:lnTo>
                      <a:lnTo>
                        <a:pt x="148" y="1968"/>
                      </a:lnTo>
                      <a:close/>
                      <a:moveTo>
                        <a:pt x="2" y="2187"/>
                      </a:moveTo>
                      <a:lnTo>
                        <a:pt x="2" y="2296"/>
                      </a:lnTo>
                      <a:lnTo>
                        <a:pt x="148" y="2296"/>
                      </a:lnTo>
                      <a:lnTo>
                        <a:pt x="147" y="2187"/>
                      </a:lnTo>
                      <a:close/>
                      <a:moveTo>
                        <a:pt x="2" y="2406"/>
                      </a:moveTo>
                      <a:lnTo>
                        <a:pt x="2" y="2516"/>
                      </a:lnTo>
                      <a:lnTo>
                        <a:pt x="148" y="2516"/>
                      </a:lnTo>
                      <a:lnTo>
                        <a:pt x="148" y="2406"/>
                      </a:lnTo>
                      <a:close/>
                      <a:moveTo>
                        <a:pt x="2" y="2623"/>
                      </a:moveTo>
                      <a:lnTo>
                        <a:pt x="2" y="2733"/>
                      </a:lnTo>
                      <a:lnTo>
                        <a:pt x="148" y="2733"/>
                      </a:lnTo>
                      <a:lnTo>
                        <a:pt x="148" y="2623"/>
                      </a:lnTo>
                      <a:close/>
                      <a:moveTo>
                        <a:pt x="3" y="2842"/>
                      </a:moveTo>
                      <a:lnTo>
                        <a:pt x="3" y="2952"/>
                      </a:lnTo>
                      <a:lnTo>
                        <a:pt x="148" y="2952"/>
                      </a:lnTo>
                      <a:lnTo>
                        <a:pt x="149" y="2842"/>
                      </a:lnTo>
                      <a:close/>
                      <a:moveTo>
                        <a:pt x="3" y="3061"/>
                      </a:moveTo>
                      <a:lnTo>
                        <a:pt x="3" y="3171"/>
                      </a:lnTo>
                      <a:lnTo>
                        <a:pt x="148" y="3171"/>
                      </a:lnTo>
                      <a:lnTo>
                        <a:pt x="148" y="3061"/>
                      </a:lnTo>
                      <a:close/>
                      <a:moveTo>
                        <a:pt x="2" y="3279"/>
                      </a:moveTo>
                      <a:lnTo>
                        <a:pt x="2" y="3389"/>
                      </a:lnTo>
                      <a:lnTo>
                        <a:pt x="148" y="3389"/>
                      </a:lnTo>
                      <a:lnTo>
                        <a:pt x="148" y="3279"/>
                      </a:lnTo>
                      <a:close/>
                      <a:moveTo>
                        <a:pt x="2" y="3498"/>
                      </a:moveTo>
                      <a:lnTo>
                        <a:pt x="2" y="3608"/>
                      </a:lnTo>
                      <a:lnTo>
                        <a:pt x="148" y="3608"/>
                      </a:lnTo>
                      <a:lnTo>
                        <a:pt x="148" y="3498"/>
                      </a:lnTo>
                      <a:close/>
                      <a:moveTo>
                        <a:pt x="2" y="3717"/>
                      </a:moveTo>
                      <a:lnTo>
                        <a:pt x="2" y="3827"/>
                      </a:lnTo>
                      <a:lnTo>
                        <a:pt x="148" y="3827"/>
                      </a:lnTo>
                      <a:lnTo>
                        <a:pt x="148" y="3717"/>
                      </a:lnTo>
                      <a:close/>
                      <a:moveTo>
                        <a:pt x="3" y="3935"/>
                      </a:moveTo>
                      <a:lnTo>
                        <a:pt x="3" y="4045"/>
                      </a:lnTo>
                      <a:lnTo>
                        <a:pt x="148" y="4045"/>
                      </a:lnTo>
                      <a:lnTo>
                        <a:pt x="148" y="3935"/>
                      </a:lnTo>
                      <a:close/>
                    </a:path>
                  </a:pathLst>
                </a:custGeom>
                <a:solidFill>
                  <a:srgbClr val="30338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grpSp>
      <p:grpSp>
        <p:nvGrpSpPr>
          <p:cNvPr id="75" name="Google Shape;4491;p50"/>
          <p:cNvGrpSpPr/>
          <p:nvPr/>
        </p:nvGrpSpPr>
        <p:grpSpPr>
          <a:xfrm flipH="1">
            <a:off x="-42333" y="3826087"/>
            <a:ext cx="2850727" cy="2271607"/>
            <a:chOff x="7099599" y="3435792"/>
            <a:chExt cx="745933" cy="570048"/>
          </a:xfrm>
        </p:grpSpPr>
        <p:sp>
          <p:nvSpPr>
            <p:cNvPr id="76" name="Google Shape;4492;p50"/>
            <p:cNvSpPr/>
            <p:nvPr>
              <p:custDataLst>
                <p:tags r:id="rId117"/>
              </p:custDataLst>
            </p:nvPr>
          </p:nvSpPr>
          <p:spPr>
            <a:xfrm>
              <a:off x="7410129" y="3826417"/>
              <a:ext cx="20158" cy="32084"/>
            </a:xfrm>
            <a:custGeom>
              <a:avLst/>
              <a:gdLst/>
              <a:ahLst/>
              <a:cxnLst/>
              <a:rect l="l" t="t" r="r" b="b"/>
              <a:pathLst>
                <a:path w="262" h="417" extrusionOk="0">
                  <a:moveTo>
                    <a:pt x="250" y="1"/>
                  </a:moveTo>
                  <a:cubicBezTo>
                    <a:pt x="222" y="32"/>
                    <a:pt x="198" y="63"/>
                    <a:pt x="172" y="93"/>
                  </a:cubicBezTo>
                  <a:cubicBezTo>
                    <a:pt x="145" y="125"/>
                    <a:pt x="120" y="154"/>
                    <a:pt x="95" y="185"/>
                  </a:cubicBezTo>
                  <a:cubicBezTo>
                    <a:pt x="70" y="217"/>
                    <a:pt x="36" y="241"/>
                    <a:pt x="22" y="278"/>
                  </a:cubicBezTo>
                  <a:cubicBezTo>
                    <a:pt x="15" y="298"/>
                    <a:pt x="8" y="318"/>
                    <a:pt x="6" y="339"/>
                  </a:cubicBezTo>
                  <a:cubicBezTo>
                    <a:pt x="2" y="359"/>
                    <a:pt x="0" y="381"/>
                    <a:pt x="5" y="408"/>
                  </a:cubicBezTo>
                  <a:lnTo>
                    <a:pt x="15" y="417"/>
                  </a:lnTo>
                  <a:cubicBezTo>
                    <a:pt x="63" y="404"/>
                    <a:pt x="99" y="381"/>
                    <a:pt x="130" y="349"/>
                  </a:cubicBezTo>
                  <a:cubicBezTo>
                    <a:pt x="159" y="320"/>
                    <a:pt x="167" y="276"/>
                    <a:pt x="183" y="239"/>
                  </a:cubicBezTo>
                  <a:cubicBezTo>
                    <a:pt x="215" y="164"/>
                    <a:pt x="241" y="88"/>
                    <a:pt x="261" y="8"/>
                  </a:cubicBezTo>
                  <a:cubicBezTo>
                    <a:pt x="261" y="8"/>
                    <a:pt x="250" y="2"/>
                    <a:pt x="250" y="1"/>
                  </a:cubicBezTo>
                  <a:close/>
                </a:path>
              </a:pathLst>
            </a:custGeom>
            <a:solidFill>
              <a:srgbClr val="30338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77" name="Google Shape;4493;p50"/>
            <p:cNvSpPr/>
            <p:nvPr>
              <p:custDataLst>
                <p:tags r:id="rId118"/>
              </p:custDataLst>
            </p:nvPr>
          </p:nvSpPr>
          <p:spPr>
            <a:xfrm>
              <a:off x="7397742" y="3823955"/>
              <a:ext cx="25775" cy="25621"/>
            </a:xfrm>
            <a:custGeom>
              <a:avLst/>
              <a:gdLst/>
              <a:ahLst/>
              <a:cxnLst/>
              <a:rect l="l" t="t" r="r" b="b"/>
              <a:pathLst>
                <a:path w="335" h="333" extrusionOk="0">
                  <a:moveTo>
                    <a:pt x="325" y="0"/>
                  </a:moveTo>
                  <a:lnTo>
                    <a:pt x="325" y="0"/>
                  </a:lnTo>
                  <a:cubicBezTo>
                    <a:pt x="279" y="35"/>
                    <a:pt x="188" y="105"/>
                    <a:pt x="142" y="138"/>
                  </a:cubicBezTo>
                  <a:cubicBezTo>
                    <a:pt x="111" y="162"/>
                    <a:pt x="73" y="173"/>
                    <a:pt x="52" y="205"/>
                  </a:cubicBezTo>
                  <a:cubicBezTo>
                    <a:pt x="39" y="220"/>
                    <a:pt x="30" y="236"/>
                    <a:pt x="22" y="256"/>
                  </a:cubicBezTo>
                  <a:cubicBezTo>
                    <a:pt x="12" y="274"/>
                    <a:pt x="5" y="294"/>
                    <a:pt x="1" y="320"/>
                  </a:cubicBezTo>
                  <a:lnTo>
                    <a:pt x="9" y="331"/>
                  </a:lnTo>
                  <a:cubicBezTo>
                    <a:pt x="17" y="332"/>
                    <a:pt x="24" y="332"/>
                    <a:pt x="31" y="332"/>
                  </a:cubicBezTo>
                  <a:cubicBezTo>
                    <a:pt x="69" y="332"/>
                    <a:pt x="102" y="321"/>
                    <a:pt x="135" y="302"/>
                  </a:cubicBezTo>
                  <a:cubicBezTo>
                    <a:pt x="172" y="283"/>
                    <a:pt x="190" y="243"/>
                    <a:pt x="214" y="212"/>
                  </a:cubicBezTo>
                  <a:cubicBezTo>
                    <a:pt x="261" y="149"/>
                    <a:pt x="302" y="82"/>
                    <a:pt x="335" y="11"/>
                  </a:cubicBezTo>
                  <a:cubicBezTo>
                    <a:pt x="335" y="11"/>
                    <a:pt x="324" y="2"/>
                    <a:pt x="325" y="0"/>
                  </a:cubicBezTo>
                  <a:close/>
                </a:path>
              </a:pathLst>
            </a:custGeom>
            <a:solidFill>
              <a:srgbClr val="30338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78" name="Google Shape;4494;p50"/>
            <p:cNvSpPr/>
            <p:nvPr>
              <p:custDataLst>
                <p:tags r:id="rId119"/>
              </p:custDataLst>
            </p:nvPr>
          </p:nvSpPr>
          <p:spPr>
            <a:xfrm>
              <a:off x="7382816" y="3820569"/>
              <a:ext cx="35469" cy="21389"/>
            </a:xfrm>
            <a:custGeom>
              <a:avLst/>
              <a:gdLst/>
              <a:ahLst/>
              <a:cxnLst/>
              <a:rect l="l" t="t" r="r" b="b"/>
              <a:pathLst>
                <a:path w="461" h="278" extrusionOk="0">
                  <a:moveTo>
                    <a:pt x="455" y="0"/>
                  </a:moveTo>
                  <a:cubicBezTo>
                    <a:pt x="412" y="11"/>
                    <a:pt x="370" y="26"/>
                    <a:pt x="326" y="40"/>
                  </a:cubicBezTo>
                  <a:cubicBezTo>
                    <a:pt x="284" y="55"/>
                    <a:pt x="242" y="70"/>
                    <a:pt x="201" y="88"/>
                  </a:cubicBezTo>
                  <a:cubicBezTo>
                    <a:pt x="162" y="107"/>
                    <a:pt x="115" y="114"/>
                    <a:pt x="81" y="145"/>
                  </a:cubicBezTo>
                  <a:cubicBezTo>
                    <a:pt x="49" y="177"/>
                    <a:pt x="19" y="212"/>
                    <a:pt x="1" y="265"/>
                  </a:cubicBezTo>
                  <a:lnTo>
                    <a:pt x="7" y="276"/>
                  </a:lnTo>
                  <a:cubicBezTo>
                    <a:pt x="18" y="277"/>
                    <a:pt x="28" y="278"/>
                    <a:pt x="38" y="278"/>
                  </a:cubicBezTo>
                  <a:cubicBezTo>
                    <a:pt x="80" y="278"/>
                    <a:pt x="114" y="268"/>
                    <a:pt x="148" y="255"/>
                  </a:cubicBezTo>
                  <a:cubicBezTo>
                    <a:pt x="191" y="240"/>
                    <a:pt x="219" y="203"/>
                    <a:pt x="253" y="177"/>
                  </a:cubicBezTo>
                  <a:cubicBezTo>
                    <a:pt x="324" y="124"/>
                    <a:pt x="393" y="68"/>
                    <a:pt x="461" y="11"/>
                  </a:cubicBezTo>
                  <a:lnTo>
                    <a:pt x="455" y="0"/>
                  </a:lnTo>
                  <a:close/>
                </a:path>
              </a:pathLst>
            </a:custGeom>
            <a:solidFill>
              <a:srgbClr val="30338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79" name="Google Shape;4495;p50"/>
            <p:cNvSpPr/>
            <p:nvPr>
              <p:custDataLst>
                <p:tags r:id="rId120"/>
              </p:custDataLst>
            </p:nvPr>
          </p:nvSpPr>
          <p:spPr>
            <a:xfrm>
              <a:off x="7654952" y="3768481"/>
              <a:ext cx="190580" cy="172730"/>
            </a:xfrm>
            <a:custGeom>
              <a:avLst/>
              <a:gdLst/>
              <a:ahLst/>
              <a:cxnLst/>
              <a:rect l="l" t="t" r="r" b="b"/>
              <a:pathLst>
                <a:path w="2477" h="2245" extrusionOk="0">
                  <a:moveTo>
                    <a:pt x="20" y="1"/>
                  </a:moveTo>
                  <a:lnTo>
                    <a:pt x="0" y="20"/>
                  </a:lnTo>
                  <a:cubicBezTo>
                    <a:pt x="183" y="229"/>
                    <a:pt x="371" y="432"/>
                    <a:pt x="562" y="635"/>
                  </a:cubicBezTo>
                  <a:lnTo>
                    <a:pt x="849" y="935"/>
                  </a:lnTo>
                  <a:lnTo>
                    <a:pt x="1142" y="1229"/>
                  </a:lnTo>
                  <a:cubicBezTo>
                    <a:pt x="1241" y="1327"/>
                    <a:pt x="1336" y="1427"/>
                    <a:pt x="1433" y="1526"/>
                  </a:cubicBezTo>
                  <a:cubicBezTo>
                    <a:pt x="1531" y="1626"/>
                    <a:pt x="1634" y="1718"/>
                    <a:pt x="1743" y="1803"/>
                  </a:cubicBezTo>
                  <a:cubicBezTo>
                    <a:pt x="1853" y="1887"/>
                    <a:pt x="1967" y="1968"/>
                    <a:pt x="2085" y="2043"/>
                  </a:cubicBezTo>
                  <a:cubicBezTo>
                    <a:pt x="2204" y="2117"/>
                    <a:pt x="2326" y="2188"/>
                    <a:pt x="2458" y="2245"/>
                  </a:cubicBezTo>
                  <a:lnTo>
                    <a:pt x="2476" y="2222"/>
                  </a:lnTo>
                  <a:cubicBezTo>
                    <a:pt x="2398" y="2101"/>
                    <a:pt x="2309" y="1993"/>
                    <a:pt x="2218" y="1887"/>
                  </a:cubicBezTo>
                  <a:cubicBezTo>
                    <a:pt x="2127" y="1782"/>
                    <a:pt x="2032" y="1682"/>
                    <a:pt x="1934" y="1585"/>
                  </a:cubicBezTo>
                  <a:cubicBezTo>
                    <a:pt x="1836" y="1487"/>
                    <a:pt x="1732" y="1397"/>
                    <a:pt x="1623" y="1313"/>
                  </a:cubicBezTo>
                  <a:cubicBezTo>
                    <a:pt x="1514" y="1228"/>
                    <a:pt x="1404" y="1145"/>
                    <a:pt x="1298" y="1057"/>
                  </a:cubicBezTo>
                  <a:lnTo>
                    <a:pt x="20" y="1"/>
                  </a:lnTo>
                  <a:close/>
                </a:path>
              </a:pathLst>
            </a:custGeom>
            <a:solidFill>
              <a:srgbClr val="00B05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80" name="Google Shape;4496;p50"/>
            <p:cNvSpPr/>
            <p:nvPr>
              <p:custDataLst>
                <p:tags r:id="rId121"/>
              </p:custDataLst>
            </p:nvPr>
          </p:nvSpPr>
          <p:spPr>
            <a:xfrm>
              <a:off x="7657799" y="3774175"/>
              <a:ext cx="158804" cy="192735"/>
            </a:xfrm>
            <a:custGeom>
              <a:avLst/>
              <a:gdLst/>
              <a:ahLst/>
              <a:cxnLst/>
              <a:rect l="l" t="t" r="r" b="b"/>
              <a:pathLst>
                <a:path w="2064" h="2505" extrusionOk="0">
                  <a:moveTo>
                    <a:pt x="26" y="1"/>
                  </a:moveTo>
                  <a:lnTo>
                    <a:pt x="1" y="18"/>
                  </a:lnTo>
                  <a:cubicBezTo>
                    <a:pt x="145" y="247"/>
                    <a:pt x="295" y="470"/>
                    <a:pt x="447" y="691"/>
                  </a:cubicBezTo>
                  <a:lnTo>
                    <a:pt x="679" y="1021"/>
                  </a:lnTo>
                  <a:lnTo>
                    <a:pt x="918" y="1345"/>
                  </a:lnTo>
                  <a:cubicBezTo>
                    <a:pt x="999" y="1453"/>
                    <a:pt x="1075" y="1564"/>
                    <a:pt x="1153" y="1675"/>
                  </a:cubicBezTo>
                  <a:cubicBezTo>
                    <a:pt x="1234" y="1783"/>
                    <a:pt x="1319" y="1886"/>
                    <a:pt x="1413" y="1983"/>
                  </a:cubicBezTo>
                  <a:cubicBezTo>
                    <a:pt x="1507" y="2079"/>
                    <a:pt x="1605" y="2172"/>
                    <a:pt x="1709" y="2261"/>
                  </a:cubicBezTo>
                  <a:cubicBezTo>
                    <a:pt x="1814" y="2348"/>
                    <a:pt x="1922" y="2433"/>
                    <a:pt x="2042" y="2505"/>
                  </a:cubicBezTo>
                  <a:lnTo>
                    <a:pt x="2064" y="2485"/>
                  </a:lnTo>
                  <a:cubicBezTo>
                    <a:pt x="2006" y="2358"/>
                    <a:pt x="1938" y="2240"/>
                    <a:pt x="1866" y="2125"/>
                  </a:cubicBezTo>
                  <a:cubicBezTo>
                    <a:pt x="1793" y="2010"/>
                    <a:pt x="1717" y="1901"/>
                    <a:pt x="1636" y="1795"/>
                  </a:cubicBezTo>
                  <a:cubicBezTo>
                    <a:pt x="1557" y="1687"/>
                    <a:pt x="1469" y="1586"/>
                    <a:pt x="1377" y="1489"/>
                  </a:cubicBezTo>
                  <a:cubicBezTo>
                    <a:pt x="1284" y="1393"/>
                    <a:pt x="1189" y="1297"/>
                    <a:pt x="1100" y="1198"/>
                  </a:cubicBezTo>
                  <a:lnTo>
                    <a:pt x="26" y="1"/>
                  </a:lnTo>
                  <a:close/>
                </a:path>
              </a:pathLst>
            </a:custGeom>
            <a:solidFill>
              <a:srgbClr val="00B05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81" name="Google Shape;4497;p50"/>
            <p:cNvSpPr/>
            <p:nvPr>
              <p:custDataLst>
                <p:tags r:id="rId122"/>
              </p:custDataLst>
            </p:nvPr>
          </p:nvSpPr>
          <p:spPr>
            <a:xfrm>
              <a:off x="7655183" y="3770328"/>
              <a:ext cx="118488" cy="219202"/>
            </a:xfrm>
            <a:custGeom>
              <a:avLst/>
              <a:gdLst/>
              <a:ahLst/>
              <a:cxnLst/>
              <a:rect l="l" t="t" r="r" b="b"/>
              <a:pathLst>
                <a:path w="1540" h="2849" extrusionOk="0">
                  <a:moveTo>
                    <a:pt x="23" y="1"/>
                  </a:moveTo>
                  <a:lnTo>
                    <a:pt x="1" y="14"/>
                  </a:lnTo>
                  <a:cubicBezTo>
                    <a:pt x="96" y="266"/>
                    <a:pt x="201" y="513"/>
                    <a:pt x="306" y="761"/>
                  </a:cubicBezTo>
                  <a:lnTo>
                    <a:pt x="470" y="1129"/>
                  </a:lnTo>
                  <a:lnTo>
                    <a:pt x="640" y="1494"/>
                  </a:lnTo>
                  <a:cubicBezTo>
                    <a:pt x="697" y="1616"/>
                    <a:pt x="752" y="1739"/>
                    <a:pt x="807" y="1862"/>
                  </a:cubicBezTo>
                  <a:cubicBezTo>
                    <a:pt x="863" y="1985"/>
                    <a:pt x="928" y="2103"/>
                    <a:pt x="1001" y="2216"/>
                  </a:cubicBezTo>
                  <a:cubicBezTo>
                    <a:pt x="1074" y="2329"/>
                    <a:pt x="1152" y="2439"/>
                    <a:pt x="1237" y="2545"/>
                  </a:cubicBezTo>
                  <a:cubicBezTo>
                    <a:pt x="1322" y="2651"/>
                    <a:pt x="1412" y="2755"/>
                    <a:pt x="1515" y="2849"/>
                  </a:cubicBezTo>
                  <a:lnTo>
                    <a:pt x="1540" y="2834"/>
                  </a:lnTo>
                  <a:cubicBezTo>
                    <a:pt x="1509" y="2698"/>
                    <a:pt x="1464" y="2568"/>
                    <a:pt x="1415" y="2443"/>
                  </a:cubicBezTo>
                  <a:cubicBezTo>
                    <a:pt x="1366" y="2317"/>
                    <a:pt x="1311" y="2195"/>
                    <a:pt x="1254" y="2073"/>
                  </a:cubicBezTo>
                  <a:cubicBezTo>
                    <a:pt x="1197" y="1952"/>
                    <a:pt x="1131" y="1836"/>
                    <a:pt x="1058" y="1725"/>
                  </a:cubicBezTo>
                  <a:cubicBezTo>
                    <a:pt x="985" y="1612"/>
                    <a:pt x="912" y="1499"/>
                    <a:pt x="843" y="1386"/>
                  </a:cubicBezTo>
                  <a:lnTo>
                    <a:pt x="23" y="1"/>
                  </a:lnTo>
                  <a:close/>
                </a:path>
              </a:pathLst>
            </a:custGeom>
            <a:solidFill>
              <a:srgbClr val="00B05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82" name="Google Shape;4498;p50"/>
            <p:cNvSpPr/>
            <p:nvPr>
              <p:custDataLst>
                <p:tags r:id="rId123"/>
              </p:custDataLst>
            </p:nvPr>
          </p:nvSpPr>
          <p:spPr>
            <a:xfrm>
              <a:off x="7652413" y="3768019"/>
              <a:ext cx="72477" cy="237822"/>
            </a:xfrm>
            <a:custGeom>
              <a:avLst/>
              <a:gdLst/>
              <a:ahLst/>
              <a:cxnLst/>
              <a:rect l="l" t="t" r="r" b="b"/>
              <a:pathLst>
                <a:path w="942" h="3091" extrusionOk="0">
                  <a:moveTo>
                    <a:pt x="26" y="0"/>
                  </a:moveTo>
                  <a:lnTo>
                    <a:pt x="0" y="9"/>
                  </a:lnTo>
                  <a:cubicBezTo>
                    <a:pt x="44" y="275"/>
                    <a:pt x="96" y="537"/>
                    <a:pt x="151" y="801"/>
                  </a:cubicBezTo>
                  <a:lnTo>
                    <a:pt x="237" y="1195"/>
                  </a:lnTo>
                  <a:lnTo>
                    <a:pt x="331" y="1588"/>
                  </a:lnTo>
                  <a:cubicBezTo>
                    <a:pt x="363" y="1718"/>
                    <a:pt x="391" y="1849"/>
                    <a:pt x="420" y="1981"/>
                  </a:cubicBezTo>
                  <a:cubicBezTo>
                    <a:pt x="452" y="2112"/>
                    <a:pt x="491" y="2241"/>
                    <a:pt x="539" y="2367"/>
                  </a:cubicBezTo>
                  <a:cubicBezTo>
                    <a:pt x="589" y="2492"/>
                    <a:pt x="644" y="2616"/>
                    <a:pt x="704" y="2737"/>
                  </a:cubicBezTo>
                  <a:cubicBezTo>
                    <a:pt x="765" y="2858"/>
                    <a:pt x="832" y="2977"/>
                    <a:pt x="915" y="3091"/>
                  </a:cubicBezTo>
                  <a:lnTo>
                    <a:pt x="942" y="3081"/>
                  </a:lnTo>
                  <a:cubicBezTo>
                    <a:pt x="939" y="2940"/>
                    <a:pt x="920" y="2806"/>
                    <a:pt x="898" y="2673"/>
                  </a:cubicBezTo>
                  <a:cubicBezTo>
                    <a:pt x="876" y="2540"/>
                    <a:pt x="847" y="2408"/>
                    <a:pt x="815" y="2278"/>
                  </a:cubicBezTo>
                  <a:cubicBezTo>
                    <a:pt x="782" y="2148"/>
                    <a:pt x="742" y="2022"/>
                    <a:pt x="694" y="1896"/>
                  </a:cubicBezTo>
                  <a:cubicBezTo>
                    <a:pt x="645" y="1771"/>
                    <a:pt x="596" y="1647"/>
                    <a:pt x="551" y="1521"/>
                  </a:cubicBezTo>
                  <a:lnTo>
                    <a:pt x="26" y="0"/>
                  </a:lnTo>
                  <a:close/>
                </a:path>
              </a:pathLst>
            </a:custGeom>
            <a:solidFill>
              <a:srgbClr val="00B05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83" name="Google Shape;4499;p50"/>
            <p:cNvSpPr/>
            <p:nvPr>
              <p:custDataLst>
                <p:tags r:id="rId124"/>
              </p:custDataLst>
            </p:nvPr>
          </p:nvSpPr>
          <p:spPr>
            <a:xfrm>
              <a:off x="7362042" y="3469492"/>
              <a:ext cx="304913" cy="382007"/>
            </a:xfrm>
            <a:custGeom>
              <a:avLst/>
              <a:gdLst/>
              <a:ahLst/>
              <a:cxnLst/>
              <a:rect l="l" t="t" r="r" b="b"/>
              <a:pathLst>
                <a:path w="3963" h="4965" extrusionOk="0">
                  <a:moveTo>
                    <a:pt x="1" y="1"/>
                  </a:moveTo>
                  <a:cubicBezTo>
                    <a:pt x="178" y="122"/>
                    <a:pt x="300" y="332"/>
                    <a:pt x="355" y="546"/>
                  </a:cubicBezTo>
                  <a:cubicBezTo>
                    <a:pt x="495" y="1096"/>
                    <a:pt x="283" y="1669"/>
                    <a:pt x="75" y="2197"/>
                  </a:cubicBezTo>
                  <a:cubicBezTo>
                    <a:pt x="123" y="2138"/>
                    <a:pt x="192" y="2081"/>
                    <a:pt x="261" y="2081"/>
                  </a:cubicBezTo>
                  <a:cubicBezTo>
                    <a:pt x="281" y="2081"/>
                    <a:pt x="300" y="2086"/>
                    <a:pt x="319" y="2096"/>
                  </a:cubicBezTo>
                  <a:cubicBezTo>
                    <a:pt x="372" y="2125"/>
                    <a:pt x="391" y="2193"/>
                    <a:pt x="395" y="2252"/>
                  </a:cubicBezTo>
                  <a:cubicBezTo>
                    <a:pt x="405" y="2405"/>
                    <a:pt x="365" y="2556"/>
                    <a:pt x="325" y="2705"/>
                  </a:cubicBezTo>
                  <a:cubicBezTo>
                    <a:pt x="195" y="3206"/>
                    <a:pt x="86" y="3728"/>
                    <a:pt x="153" y="4234"/>
                  </a:cubicBezTo>
                  <a:cubicBezTo>
                    <a:pt x="317" y="4392"/>
                    <a:pt x="513" y="4536"/>
                    <a:pt x="752" y="4655"/>
                  </a:cubicBezTo>
                  <a:cubicBezTo>
                    <a:pt x="1203" y="4878"/>
                    <a:pt x="1617" y="4964"/>
                    <a:pt x="1986" y="4964"/>
                  </a:cubicBezTo>
                  <a:cubicBezTo>
                    <a:pt x="3224" y="4964"/>
                    <a:pt x="3963" y="4000"/>
                    <a:pt x="3963" y="4000"/>
                  </a:cubicBezTo>
                  <a:cubicBezTo>
                    <a:pt x="3963" y="4000"/>
                    <a:pt x="3092" y="3035"/>
                    <a:pt x="2395" y="2406"/>
                  </a:cubicBezTo>
                  <a:cubicBezTo>
                    <a:pt x="1700" y="1779"/>
                    <a:pt x="1037" y="1437"/>
                    <a:pt x="1037" y="1437"/>
                  </a:cubicBezTo>
                  <a:cubicBezTo>
                    <a:pt x="1037" y="1437"/>
                    <a:pt x="985" y="163"/>
                    <a:pt x="1" y="1"/>
                  </a:cubicBezTo>
                  <a:close/>
                </a:path>
              </a:pathLst>
            </a:custGeom>
            <a:solidFill>
              <a:srgbClr val="00B05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84" name="Google Shape;4500;p50"/>
            <p:cNvSpPr/>
            <p:nvPr>
              <p:custDataLst>
                <p:tags r:id="rId125"/>
              </p:custDataLst>
            </p:nvPr>
          </p:nvSpPr>
          <p:spPr>
            <a:xfrm>
              <a:off x="7276638" y="3468338"/>
              <a:ext cx="123258" cy="327226"/>
            </a:xfrm>
            <a:custGeom>
              <a:avLst/>
              <a:gdLst/>
              <a:ahLst/>
              <a:cxnLst/>
              <a:rect l="l" t="t" r="r" b="b"/>
              <a:pathLst>
                <a:path w="1602" h="4253" extrusionOk="0">
                  <a:moveTo>
                    <a:pt x="892" y="0"/>
                  </a:moveTo>
                  <a:cubicBezTo>
                    <a:pt x="625" y="0"/>
                    <a:pt x="317" y="74"/>
                    <a:pt x="0" y="191"/>
                  </a:cubicBezTo>
                  <a:cubicBezTo>
                    <a:pt x="209" y="451"/>
                    <a:pt x="344" y="769"/>
                    <a:pt x="382" y="1099"/>
                  </a:cubicBezTo>
                  <a:cubicBezTo>
                    <a:pt x="416" y="1391"/>
                    <a:pt x="374" y="1693"/>
                    <a:pt x="262" y="1966"/>
                  </a:cubicBezTo>
                  <a:cubicBezTo>
                    <a:pt x="282" y="1965"/>
                    <a:pt x="300" y="1964"/>
                    <a:pt x="315" y="1964"/>
                  </a:cubicBezTo>
                  <a:cubicBezTo>
                    <a:pt x="335" y="1964"/>
                    <a:pt x="351" y="1965"/>
                    <a:pt x="363" y="1968"/>
                  </a:cubicBezTo>
                  <a:cubicBezTo>
                    <a:pt x="517" y="2007"/>
                    <a:pt x="360" y="3367"/>
                    <a:pt x="1261" y="4252"/>
                  </a:cubicBezTo>
                  <a:cubicBezTo>
                    <a:pt x="1194" y="3743"/>
                    <a:pt x="1303" y="3221"/>
                    <a:pt x="1433" y="2721"/>
                  </a:cubicBezTo>
                  <a:cubicBezTo>
                    <a:pt x="1472" y="2573"/>
                    <a:pt x="1513" y="2422"/>
                    <a:pt x="1502" y="2268"/>
                  </a:cubicBezTo>
                  <a:cubicBezTo>
                    <a:pt x="1497" y="2209"/>
                    <a:pt x="1480" y="2141"/>
                    <a:pt x="1427" y="2112"/>
                  </a:cubicBezTo>
                  <a:cubicBezTo>
                    <a:pt x="1408" y="2102"/>
                    <a:pt x="1388" y="2097"/>
                    <a:pt x="1369" y="2097"/>
                  </a:cubicBezTo>
                  <a:cubicBezTo>
                    <a:pt x="1300" y="2097"/>
                    <a:pt x="1231" y="2154"/>
                    <a:pt x="1183" y="2214"/>
                  </a:cubicBezTo>
                  <a:cubicBezTo>
                    <a:pt x="1391" y="1684"/>
                    <a:pt x="1602" y="1113"/>
                    <a:pt x="1463" y="562"/>
                  </a:cubicBezTo>
                  <a:cubicBezTo>
                    <a:pt x="1409" y="348"/>
                    <a:pt x="1287" y="138"/>
                    <a:pt x="1109" y="18"/>
                  </a:cubicBezTo>
                  <a:cubicBezTo>
                    <a:pt x="1068" y="11"/>
                    <a:pt x="1025" y="5"/>
                    <a:pt x="980" y="3"/>
                  </a:cubicBezTo>
                  <a:cubicBezTo>
                    <a:pt x="951" y="1"/>
                    <a:pt x="922" y="0"/>
                    <a:pt x="892" y="0"/>
                  </a:cubicBezTo>
                  <a:close/>
                </a:path>
              </a:pathLst>
            </a:custGeom>
            <a:solidFill>
              <a:srgbClr val="00B05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85" name="Google Shape;4501;p50"/>
            <p:cNvSpPr/>
            <p:nvPr>
              <p:custDataLst>
                <p:tags r:id="rId126"/>
              </p:custDataLst>
            </p:nvPr>
          </p:nvSpPr>
          <p:spPr>
            <a:xfrm>
              <a:off x="7290949" y="3489573"/>
              <a:ext cx="84788" cy="89404"/>
            </a:xfrm>
            <a:custGeom>
              <a:avLst/>
              <a:gdLst/>
              <a:ahLst/>
              <a:cxnLst/>
              <a:rect l="l" t="t" r="r" b="b"/>
              <a:pathLst>
                <a:path w="1102" h="1162" extrusionOk="0">
                  <a:moveTo>
                    <a:pt x="670" y="0"/>
                  </a:moveTo>
                  <a:cubicBezTo>
                    <a:pt x="478" y="0"/>
                    <a:pt x="299" y="112"/>
                    <a:pt x="172" y="256"/>
                  </a:cubicBezTo>
                  <a:cubicBezTo>
                    <a:pt x="101" y="337"/>
                    <a:pt x="42" y="429"/>
                    <a:pt x="1" y="528"/>
                  </a:cubicBezTo>
                  <a:lnTo>
                    <a:pt x="18" y="1161"/>
                  </a:lnTo>
                  <a:cubicBezTo>
                    <a:pt x="126" y="1043"/>
                    <a:pt x="277" y="981"/>
                    <a:pt x="427" y="930"/>
                  </a:cubicBezTo>
                  <a:cubicBezTo>
                    <a:pt x="576" y="880"/>
                    <a:pt x="732" y="837"/>
                    <a:pt x="863" y="749"/>
                  </a:cubicBezTo>
                  <a:cubicBezTo>
                    <a:pt x="994" y="662"/>
                    <a:pt x="1101" y="516"/>
                    <a:pt x="1092" y="358"/>
                  </a:cubicBezTo>
                  <a:cubicBezTo>
                    <a:pt x="1081" y="160"/>
                    <a:pt x="884" y="7"/>
                    <a:pt x="686" y="0"/>
                  </a:cubicBezTo>
                  <a:cubicBezTo>
                    <a:pt x="681" y="0"/>
                    <a:pt x="676" y="0"/>
                    <a:pt x="670" y="0"/>
                  </a:cubicBezTo>
                  <a:close/>
                </a:path>
              </a:pathLst>
            </a:custGeom>
            <a:solidFill>
              <a:srgbClr val="FFFCE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86" name="Google Shape;4502;p50"/>
            <p:cNvSpPr/>
            <p:nvPr>
              <p:custDataLst>
                <p:tags r:id="rId127"/>
              </p:custDataLst>
            </p:nvPr>
          </p:nvSpPr>
          <p:spPr>
            <a:xfrm>
              <a:off x="7389663" y="3613447"/>
              <a:ext cx="209738" cy="219433"/>
            </a:xfrm>
            <a:custGeom>
              <a:avLst/>
              <a:gdLst/>
              <a:ahLst/>
              <a:cxnLst/>
              <a:rect l="l" t="t" r="r" b="b"/>
              <a:pathLst>
                <a:path w="2726" h="2852" extrusionOk="0">
                  <a:moveTo>
                    <a:pt x="562" y="1"/>
                  </a:moveTo>
                  <a:lnTo>
                    <a:pt x="562" y="1"/>
                  </a:lnTo>
                  <a:cubicBezTo>
                    <a:pt x="1" y="568"/>
                    <a:pt x="23" y="1545"/>
                    <a:pt x="602" y="2097"/>
                  </a:cubicBezTo>
                  <a:cubicBezTo>
                    <a:pt x="981" y="2467"/>
                    <a:pt x="1639" y="2728"/>
                    <a:pt x="2154" y="2823"/>
                  </a:cubicBezTo>
                  <a:cubicBezTo>
                    <a:pt x="2269" y="2841"/>
                    <a:pt x="2385" y="2852"/>
                    <a:pt x="2501" y="2852"/>
                  </a:cubicBezTo>
                  <a:cubicBezTo>
                    <a:pt x="2576" y="2852"/>
                    <a:pt x="2651" y="2847"/>
                    <a:pt x="2726" y="2837"/>
                  </a:cubicBezTo>
                  <a:lnTo>
                    <a:pt x="2726" y="2837"/>
                  </a:lnTo>
                  <a:cubicBezTo>
                    <a:pt x="2688" y="2840"/>
                    <a:pt x="2649" y="2841"/>
                    <a:pt x="2611" y="2841"/>
                  </a:cubicBezTo>
                  <a:cubicBezTo>
                    <a:pt x="2459" y="2841"/>
                    <a:pt x="2307" y="2824"/>
                    <a:pt x="2159" y="2792"/>
                  </a:cubicBezTo>
                  <a:cubicBezTo>
                    <a:pt x="1973" y="2753"/>
                    <a:pt x="1791" y="2694"/>
                    <a:pt x="1615" y="2624"/>
                  </a:cubicBezTo>
                  <a:cubicBezTo>
                    <a:pt x="1268" y="2482"/>
                    <a:pt x="917" y="2317"/>
                    <a:pt x="647" y="2051"/>
                  </a:cubicBezTo>
                  <a:cubicBezTo>
                    <a:pt x="89" y="1521"/>
                    <a:pt x="55" y="583"/>
                    <a:pt x="562" y="1"/>
                  </a:cubicBezTo>
                  <a:close/>
                </a:path>
              </a:pathLst>
            </a:custGeom>
            <a:solidFill>
              <a:srgbClr val="30338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87" name="Google Shape;4503;p50"/>
            <p:cNvSpPr/>
            <p:nvPr>
              <p:custDataLst>
                <p:tags r:id="rId128"/>
              </p:custDataLst>
            </p:nvPr>
          </p:nvSpPr>
          <p:spPr>
            <a:xfrm>
              <a:off x="7413899" y="3673537"/>
              <a:ext cx="171345" cy="66015"/>
            </a:xfrm>
            <a:custGeom>
              <a:avLst/>
              <a:gdLst/>
              <a:ahLst/>
              <a:cxnLst/>
              <a:rect l="l" t="t" r="r" b="b"/>
              <a:pathLst>
                <a:path w="2227" h="858" extrusionOk="0">
                  <a:moveTo>
                    <a:pt x="1378" y="1"/>
                  </a:moveTo>
                  <a:cubicBezTo>
                    <a:pt x="1374" y="1"/>
                    <a:pt x="1369" y="2"/>
                    <a:pt x="1366" y="4"/>
                  </a:cubicBezTo>
                  <a:cubicBezTo>
                    <a:pt x="1355" y="11"/>
                    <a:pt x="1351" y="27"/>
                    <a:pt x="1359" y="37"/>
                  </a:cubicBezTo>
                  <a:cubicBezTo>
                    <a:pt x="1428" y="144"/>
                    <a:pt x="1476" y="265"/>
                    <a:pt x="1505" y="389"/>
                  </a:cubicBezTo>
                  <a:cubicBezTo>
                    <a:pt x="1517" y="451"/>
                    <a:pt x="1536" y="519"/>
                    <a:pt x="1504" y="555"/>
                  </a:cubicBezTo>
                  <a:cubicBezTo>
                    <a:pt x="1477" y="581"/>
                    <a:pt x="1440" y="591"/>
                    <a:pt x="1400" y="591"/>
                  </a:cubicBezTo>
                  <a:cubicBezTo>
                    <a:pt x="1270" y="591"/>
                    <a:pt x="1094" y="485"/>
                    <a:pt x="1011" y="425"/>
                  </a:cubicBezTo>
                  <a:cubicBezTo>
                    <a:pt x="911" y="354"/>
                    <a:pt x="820" y="268"/>
                    <a:pt x="733" y="177"/>
                  </a:cubicBezTo>
                  <a:lnTo>
                    <a:pt x="733" y="177"/>
                  </a:lnTo>
                  <a:cubicBezTo>
                    <a:pt x="731" y="175"/>
                    <a:pt x="729" y="172"/>
                    <a:pt x="727" y="170"/>
                  </a:cubicBezTo>
                  <a:lnTo>
                    <a:pt x="727" y="170"/>
                  </a:lnTo>
                  <a:lnTo>
                    <a:pt x="727" y="170"/>
                  </a:lnTo>
                  <a:cubicBezTo>
                    <a:pt x="726" y="169"/>
                    <a:pt x="725" y="169"/>
                    <a:pt x="724" y="168"/>
                  </a:cubicBezTo>
                  <a:cubicBezTo>
                    <a:pt x="718" y="161"/>
                    <a:pt x="710" y="158"/>
                    <a:pt x="703" y="158"/>
                  </a:cubicBezTo>
                  <a:cubicBezTo>
                    <a:pt x="680" y="158"/>
                    <a:pt x="658" y="187"/>
                    <a:pt x="677" y="209"/>
                  </a:cubicBezTo>
                  <a:cubicBezTo>
                    <a:pt x="755" y="301"/>
                    <a:pt x="813" y="409"/>
                    <a:pt x="850" y="523"/>
                  </a:cubicBezTo>
                  <a:cubicBezTo>
                    <a:pt x="869" y="580"/>
                    <a:pt x="881" y="639"/>
                    <a:pt x="870" y="691"/>
                  </a:cubicBezTo>
                  <a:cubicBezTo>
                    <a:pt x="856" y="760"/>
                    <a:pt x="806" y="783"/>
                    <a:pt x="748" y="783"/>
                  </a:cubicBezTo>
                  <a:cubicBezTo>
                    <a:pt x="697" y="783"/>
                    <a:pt x="640" y="765"/>
                    <a:pt x="597" y="743"/>
                  </a:cubicBezTo>
                  <a:cubicBezTo>
                    <a:pt x="427" y="671"/>
                    <a:pt x="272" y="569"/>
                    <a:pt x="141" y="439"/>
                  </a:cubicBezTo>
                  <a:cubicBezTo>
                    <a:pt x="139" y="436"/>
                    <a:pt x="136" y="435"/>
                    <a:pt x="133" y="435"/>
                  </a:cubicBezTo>
                  <a:cubicBezTo>
                    <a:pt x="125" y="435"/>
                    <a:pt x="118" y="441"/>
                    <a:pt x="119" y="450"/>
                  </a:cubicBezTo>
                  <a:cubicBezTo>
                    <a:pt x="136" y="528"/>
                    <a:pt x="152" y="606"/>
                    <a:pt x="139" y="682"/>
                  </a:cubicBezTo>
                  <a:cubicBezTo>
                    <a:pt x="126" y="758"/>
                    <a:pt x="78" y="835"/>
                    <a:pt x="1" y="857"/>
                  </a:cubicBezTo>
                  <a:cubicBezTo>
                    <a:pt x="161" y="816"/>
                    <a:pt x="175" y="631"/>
                    <a:pt x="154" y="489"/>
                  </a:cubicBezTo>
                  <a:lnTo>
                    <a:pt x="154" y="489"/>
                  </a:lnTo>
                  <a:cubicBezTo>
                    <a:pt x="231" y="569"/>
                    <a:pt x="318" y="638"/>
                    <a:pt x="412" y="698"/>
                  </a:cubicBezTo>
                  <a:cubicBezTo>
                    <a:pt x="525" y="762"/>
                    <a:pt x="635" y="833"/>
                    <a:pt x="770" y="835"/>
                  </a:cubicBezTo>
                  <a:cubicBezTo>
                    <a:pt x="944" y="827"/>
                    <a:pt x="957" y="633"/>
                    <a:pt x="908" y="507"/>
                  </a:cubicBezTo>
                  <a:cubicBezTo>
                    <a:pt x="896" y="466"/>
                    <a:pt x="881" y="427"/>
                    <a:pt x="863" y="389"/>
                  </a:cubicBezTo>
                  <a:lnTo>
                    <a:pt x="863" y="389"/>
                  </a:lnTo>
                  <a:cubicBezTo>
                    <a:pt x="1002" y="509"/>
                    <a:pt x="1158" y="609"/>
                    <a:pt x="1343" y="649"/>
                  </a:cubicBezTo>
                  <a:cubicBezTo>
                    <a:pt x="1361" y="652"/>
                    <a:pt x="1379" y="654"/>
                    <a:pt x="1398" y="654"/>
                  </a:cubicBezTo>
                  <a:cubicBezTo>
                    <a:pt x="1499" y="654"/>
                    <a:pt x="1597" y="599"/>
                    <a:pt x="1581" y="477"/>
                  </a:cubicBezTo>
                  <a:cubicBezTo>
                    <a:pt x="1568" y="378"/>
                    <a:pt x="1540" y="282"/>
                    <a:pt x="1500" y="191"/>
                  </a:cubicBezTo>
                  <a:lnTo>
                    <a:pt x="1500" y="191"/>
                  </a:lnTo>
                  <a:cubicBezTo>
                    <a:pt x="1576" y="267"/>
                    <a:pt x="1662" y="335"/>
                    <a:pt x="1765" y="373"/>
                  </a:cubicBezTo>
                  <a:cubicBezTo>
                    <a:pt x="1813" y="391"/>
                    <a:pt x="1865" y="400"/>
                    <a:pt x="1918" y="400"/>
                  </a:cubicBezTo>
                  <a:cubicBezTo>
                    <a:pt x="2046" y="400"/>
                    <a:pt x="2173" y="346"/>
                    <a:pt x="2226" y="226"/>
                  </a:cubicBezTo>
                  <a:lnTo>
                    <a:pt x="2226" y="226"/>
                  </a:lnTo>
                  <a:cubicBezTo>
                    <a:pt x="2170" y="332"/>
                    <a:pt x="2053" y="380"/>
                    <a:pt x="1936" y="380"/>
                  </a:cubicBezTo>
                  <a:cubicBezTo>
                    <a:pt x="1880" y="380"/>
                    <a:pt x="1823" y="369"/>
                    <a:pt x="1773" y="348"/>
                  </a:cubicBezTo>
                  <a:cubicBezTo>
                    <a:pt x="1622" y="283"/>
                    <a:pt x="1515" y="155"/>
                    <a:pt x="1412" y="28"/>
                  </a:cubicBezTo>
                  <a:lnTo>
                    <a:pt x="1412" y="28"/>
                  </a:lnTo>
                  <a:cubicBezTo>
                    <a:pt x="1409" y="22"/>
                    <a:pt x="1405" y="17"/>
                    <a:pt x="1401" y="11"/>
                  </a:cubicBezTo>
                  <a:lnTo>
                    <a:pt x="1400" y="12"/>
                  </a:lnTo>
                  <a:lnTo>
                    <a:pt x="1400" y="12"/>
                  </a:lnTo>
                  <a:cubicBezTo>
                    <a:pt x="1399" y="11"/>
                    <a:pt x="1398" y="10"/>
                    <a:pt x="1397" y="9"/>
                  </a:cubicBezTo>
                  <a:cubicBezTo>
                    <a:pt x="1392" y="4"/>
                    <a:pt x="1385" y="1"/>
                    <a:pt x="1378" y="1"/>
                  </a:cubicBezTo>
                  <a:close/>
                </a:path>
              </a:pathLst>
            </a:custGeom>
            <a:solidFill>
              <a:srgbClr val="30338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88" name="Google Shape;4504;p50"/>
            <p:cNvSpPr/>
            <p:nvPr>
              <p:custDataLst>
                <p:tags r:id="rId129"/>
              </p:custDataLst>
            </p:nvPr>
          </p:nvSpPr>
          <p:spPr>
            <a:xfrm>
              <a:off x="7478298" y="3733550"/>
              <a:ext cx="164113" cy="66322"/>
            </a:xfrm>
            <a:custGeom>
              <a:avLst/>
              <a:gdLst/>
              <a:ahLst/>
              <a:cxnLst/>
              <a:rect l="l" t="t" r="r" b="b"/>
              <a:pathLst>
                <a:path w="2133" h="862" extrusionOk="0">
                  <a:moveTo>
                    <a:pt x="1352" y="0"/>
                  </a:moveTo>
                  <a:cubicBezTo>
                    <a:pt x="1349" y="0"/>
                    <a:pt x="1345" y="1"/>
                    <a:pt x="1342" y="3"/>
                  </a:cubicBezTo>
                  <a:cubicBezTo>
                    <a:pt x="1332" y="8"/>
                    <a:pt x="1327" y="23"/>
                    <a:pt x="1333" y="33"/>
                  </a:cubicBezTo>
                  <a:cubicBezTo>
                    <a:pt x="1384" y="133"/>
                    <a:pt x="1425" y="240"/>
                    <a:pt x="1451" y="349"/>
                  </a:cubicBezTo>
                  <a:cubicBezTo>
                    <a:pt x="1462" y="404"/>
                    <a:pt x="1482" y="464"/>
                    <a:pt x="1464" y="499"/>
                  </a:cubicBezTo>
                  <a:cubicBezTo>
                    <a:pt x="1443" y="533"/>
                    <a:pt x="1406" y="545"/>
                    <a:pt x="1365" y="545"/>
                  </a:cubicBezTo>
                  <a:cubicBezTo>
                    <a:pt x="1304" y="545"/>
                    <a:pt x="1234" y="520"/>
                    <a:pt x="1187" y="503"/>
                  </a:cubicBezTo>
                  <a:cubicBezTo>
                    <a:pt x="1035" y="439"/>
                    <a:pt x="911" y="328"/>
                    <a:pt x="788" y="220"/>
                  </a:cubicBezTo>
                  <a:lnTo>
                    <a:pt x="788" y="220"/>
                  </a:lnTo>
                  <a:cubicBezTo>
                    <a:pt x="786" y="217"/>
                    <a:pt x="784" y="215"/>
                    <a:pt x="782" y="213"/>
                  </a:cubicBezTo>
                  <a:lnTo>
                    <a:pt x="782" y="213"/>
                  </a:lnTo>
                  <a:lnTo>
                    <a:pt x="781" y="214"/>
                  </a:lnTo>
                  <a:lnTo>
                    <a:pt x="781" y="214"/>
                  </a:lnTo>
                  <a:cubicBezTo>
                    <a:pt x="780" y="213"/>
                    <a:pt x="779" y="212"/>
                    <a:pt x="778" y="211"/>
                  </a:cubicBezTo>
                  <a:cubicBezTo>
                    <a:pt x="771" y="205"/>
                    <a:pt x="764" y="202"/>
                    <a:pt x="757" y="202"/>
                  </a:cubicBezTo>
                  <a:cubicBezTo>
                    <a:pt x="733" y="202"/>
                    <a:pt x="713" y="231"/>
                    <a:pt x="732" y="254"/>
                  </a:cubicBezTo>
                  <a:cubicBezTo>
                    <a:pt x="799" y="333"/>
                    <a:pt x="842" y="431"/>
                    <a:pt x="854" y="532"/>
                  </a:cubicBezTo>
                  <a:cubicBezTo>
                    <a:pt x="862" y="583"/>
                    <a:pt x="862" y="633"/>
                    <a:pt x="833" y="662"/>
                  </a:cubicBezTo>
                  <a:cubicBezTo>
                    <a:pt x="807" y="690"/>
                    <a:pt x="771" y="700"/>
                    <a:pt x="732" y="700"/>
                  </a:cubicBezTo>
                  <a:cubicBezTo>
                    <a:pt x="674" y="700"/>
                    <a:pt x="610" y="677"/>
                    <a:pt x="561" y="655"/>
                  </a:cubicBezTo>
                  <a:cubicBezTo>
                    <a:pt x="416" y="588"/>
                    <a:pt x="288" y="488"/>
                    <a:pt x="189" y="363"/>
                  </a:cubicBezTo>
                  <a:cubicBezTo>
                    <a:pt x="185" y="358"/>
                    <a:pt x="179" y="356"/>
                    <a:pt x="174" y="356"/>
                  </a:cubicBezTo>
                  <a:cubicBezTo>
                    <a:pt x="163" y="356"/>
                    <a:pt x="152" y="366"/>
                    <a:pt x="157" y="380"/>
                  </a:cubicBezTo>
                  <a:cubicBezTo>
                    <a:pt x="207" y="516"/>
                    <a:pt x="265" y="693"/>
                    <a:pt x="142" y="808"/>
                  </a:cubicBezTo>
                  <a:cubicBezTo>
                    <a:pt x="110" y="838"/>
                    <a:pt x="67" y="859"/>
                    <a:pt x="23" y="859"/>
                  </a:cubicBezTo>
                  <a:cubicBezTo>
                    <a:pt x="16" y="859"/>
                    <a:pt x="8" y="858"/>
                    <a:pt x="1" y="857"/>
                  </a:cubicBezTo>
                  <a:lnTo>
                    <a:pt x="1" y="857"/>
                  </a:lnTo>
                  <a:cubicBezTo>
                    <a:pt x="13" y="860"/>
                    <a:pt x="25" y="861"/>
                    <a:pt x="36" y="861"/>
                  </a:cubicBezTo>
                  <a:cubicBezTo>
                    <a:pt x="131" y="861"/>
                    <a:pt x="212" y="771"/>
                    <a:pt x="231" y="681"/>
                  </a:cubicBezTo>
                  <a:cubicBezTo>
                    <a:pt x="248" y="606"/>
                    <a:pt x="237" y="530"/>
                    <a:pt x="217" y="456"/>
                  </a:cubicBezTo>
                  <a:lnTo>
                    <a:pt x="217" y="456"/>
                  </a:lnTo>
                  <a:cubicBezTo>
                    <a:pt x="270" y="516"/>
                    <a:pt x="330" y="570"/>
                    <a:pt x="396" y="616"/>
                  </a:cubicBezTo>
                  <a:cubicBezTo>
                    <a:pt x="488" y="679"/>
                    <a:pt x="586" y="739"/>
                    <a:pt x="702" y="754"/>
                  </a:cubicBezTo>
                  <a:cubicBezTo>
                    <a:pt x="714" y="755"/>
                    <a:pt x="726" y="756"/>
                    <a:pt x="738" y="756"/>
                  </a:cubicBezTo>
                  <a:cubicBezTo>
                    <a:pt x="945" y="756"/>
                    <a:pt x="946" y="552"/>
                    <a:pt x="881" y="383"/>
                  </a:cubicBezTo>
                  <a:lnTo>
                    <a:pt x="881" y="383"/>
                  </a:lnTo>
                  <a:cubicBezTo>
                    <a:pt x="1015" y="492"/>
                    <a:pt x="1162" y="585"/>
                    <a:pt x="1339" y="604"/>
                  </a:cubicBezTo>
                  <a:cubicBezTo>
                    <a:pt x="1345" y="604"/>
                    <a:pt x="1352" y="604"/>
                    <a:pt x="1359" y="604"/>
                  </a:cubicBezTo>
                  <a:cubicBezTo>
                    <a:pt x="1420" y="604"/>
                    <a:pt x="1489" y="586"/>
                    <a:pt x="1517" y="522"/>
                  </a:cubicBezTo>
                  <a:cubicBezTo>
                    <a:pt x="1543" y="457"/>
                    <a:pt x="1515" y="399"/>
                    <a:pt x="1503" y="337"/>
                  </a:cubicBezTo>
                  <a:cubicBezTo>
                    <a:pt x="1478" y="249"/>
                    <a:pt x="1447" y="164"/>
                    <a:pt x="1408" y="82"/>
                  </a:cubicBezTo>
                  <a:lnTo>
                    <a:pt x="1408" y="82"/>
                  </a:lnTo>
                  <a:cubicBezTo>
                    <a:pt x="1566" y="176"/>
                    <a:pt x="1747" y="264"/>
                    <a:pt x="1929" y="264"/>
                  </a:cubicBezTo>
                  <a:cubicBezTo>
                    <a:pt x="1997" y="264"/>
                    <a:pt x="2066" y="252"/>
                    <a:pt x="2133" y="223"/>
                  </a:cubicBezTo>
                  <a:lnTo>
                    <a:pt x="2133" y="223"/>
                  </a:lnTo>
                  <a:cubicBezTo>
                    <a:pt x="2078" y="242"/>
                    <a:pt x="2021" y="251"/>
                    <a:pt x="1964" y="251"/>
                  </a:cubicBezTo>
                  <a:cubicBezTo>
                    <a:pt x="1884" y="251"/>
                    <a:pt x="1803" y="234"/>
                    <a:pt x="1727" y="205"/>
                  </a:cubicBezTo>
                  <a:cubicBezTo>
                    <a:pt x="1598" y="155"/>
                    <a:pt x="1480" y="81"/>
                    <a:pt x="1364" y="4"/>
                  </a:cubicBezTo>
                  <a:cubicBezTo>
                    <a:pt x="1361" y="2"/>
                    <a:pt x="1356" y="0"/>
                    <a:pt x="1352" y="0"/>
                  </a:cubicBezTo>
                  <a:close/>
                </a:path>
              </a:pathLst>
            </a:custGeom>
            <a:solidFill>
              <a:srgbClr val="30338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89" name="Google Shape;4505;p50"/>
            <p:cNvSpPr/>
            <p:nvPr>
              <p:custDataLst>
                <p:tags r:id="rId130"/>
              </p:custDataLst>
            </p:nvPr>
          </p:nvSpPr>
          <p:spPr>
            <a:xfrm>
              <a:off x="7369582" y="3435792"/>
              <a:ext cx="22543" cy="43856"/>
            </a:xfrm>
            <a:custGeom>
              <a:avLst/>
              <a:gdLst/>
              <a:ahLst/>
              <a:cxnLst/>
              <a:rect l="l" t="t" r="r" b="b"/>
              <a:pathLst>
                <a:path w="293" h="570" extrusionOk="0">
                  <a:moveTo>
                    <a:pt x="8" y="1"/>
                  </a:moveTo>
                  <a:lnTo>
                    <a:pt x="1" y="11"/>
                  </a:lnTo>
                  <a:cubicBezTo>
                    <a:pt x="31" y="109"/>
                    <a:pt x="63" y="177"/>
                    <a:pt x="126" y="249"/>
                  </a:cubicBezTo>
                  <a:cubicBezTo>
                    <a:pt x="191" y="343"/>
                    <a:pt x="229" y="453"/>
                    <a:pt x="246" y="568"/>
                  </a:cubicBezTo>
                  <a:cubicBezTo>
                    <a:pt x="246" y="568"/>
                    <a:pt x="258" y="568"/>
                    <a:pt x="258" y="569"/>
                  </a:cubicBezTo>
                  <a:cubicBezTo>
                    <a:pt x="293" y="431"/>
                    <a:pt x="264" y="286"/>
                    <a:pt x="211" y="156"/>
                  </a:cubicBezTo>
                  <a:cubicBezTo>
                    <a:pt x="176" y="74"/>
                    <a:pt x="101" y="14"/>
                    <a:pt x="8" y="1"/>
                  </a:cubicBezTo>
                  <a:close/>
                </a:path>
              </a:pathLst>
            </a:custGeom>
            <a:solidFill>
              <a:srgbClr val="30338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90" name="Google Shape;4506;p50"/>
            <p:cNvSpPr/>
            <p:nvPr>
              <p:custDataLst>
                <p:tags r:id="rId131"/>
              </p:custDataLst>
            </p:nvPr>
          </p:nvSpPr>
          <p:spPr>
            <a:xfrm>
              <a:off x="7353655" y="3447487"/>
              <a:ext cx="26237" cy="28853"/>
            </a:xfrm>
            <a:custGeom>
              <a:avLst/>
              <a:gdLst/>
              <a:ahLst/>
              <a:cxnLst/>
              <a:rect l="l" t="t" r="r" b="b"/>
              <a:pathLst>
                <a:path w="341" h="375" extrusionOk="0">
                  <a:moveTo>
                    <a:pt x="47" y="0"/>
                  </a:moveTo>
                  <a:cubicBezTo>
                    <a:pt x="34" y="0"/>
                    <a:pt x="20" y="1"/>
                    <a:pt x="7" y="3"/>
                  </a:cubicBezTo>
                  <a:lnTo>
                    <a:pt x="0" y="13"/>
                  </a:lnTo>
                  <a:cubicBezTo>
                    <a:pt x="18" y="66"/>
                    <a:pt x="46" y="98"/>
                    <a:pt x="73" y="128"/>
                  </a:cubicBezTo>
                  <a:cubicBezTo>
                    <a:pt x="100" y="158"/>
                    <a:pt x="140" y="169"/>
                    <a:pt x="171" y="192"/>
                  </a:cubicBezTo>
                  <a:cubicBezTo>
                    <a:pt x="235" y="240"/>
                    <a:pt x="288" y="297"/>
                    <a:pt x="317" y="374"/>
                  </a:cubicBezTo>
                  <a:cubicBezTo>
                    <a:pt x="317" y="374"/>
                    <a:pt x="323" y="374"/>
                    <a:pt x="326" y="374"/>
                  </a:cubicBezTo>
                  <a:cubicBezTo>
                    <a:pt x="328" y="374"/>
                    <a:pt x="329" y="374"/>
                    <a:pt x="329" y="374"/>
                  </a:cubicBezTo>
                  <a:lnTo>
                    <a:pt x="329" y="374"/>
                  </a:lnTo>
                  <a:cubicBezTo>
                    <a:pt x="340" y="257"/>
                    <a:pt x="272" y="151"/>
                    <a:pt x="199" y="66"/>
                  </a:cubicBezTo>
                  <a:cubicBezTo>
                    <a:pt x="159" y="20"/>
                    <a:pt x="107" y="0"/>
                    <a:pt x="47" y="0"/>
                  </a:cubicBezTo>
                  <a:close/>
                  <a:moveTo>
                    <a:pt x="329" y="374"/>
                  </a:moveTo>
                  <a:lnTo>
                    <a:pt x="329" y="374"/>
                  </a:lnTo>
                  <a:cubicBezTo>
                    <a:pt x="329" y="374"/>
                    <a:pt x="329" y="374"/>
                    <a:pt x="329" y="374"/>
                  </a:cubicBezTo>
                  <a:cubicBezTo>
                    <a:pt x="329" y="374"/>
                    <a:pt x="329" y="374"/>
                    <a:pt x="329" y="374"/>
                  </a:cubicBezTo>
                  <a:close/>
                </a:path>
              </a:pathLst>
            </a:custGeom>
            <a:solidFill>
              <a:srgbClr val="30338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91" name="Google Shape;4507;p50"/>
            <p:cNvSpPr/>
            <p:nvPr>
              <p:custDataLst>
                <p:tags r:id="rId132"/>
              </p:custDataLst>
            </p:nvPr>
          </p:nvSpPr>
          <p:spPr>
            <a:xfrm>
              <a:off x="7099599" y="3548356"/>
              <a:ext cx="71554" cy="121873"/>
            </a:xfrm>
            <a:custGeom>
              <a:avLst/>
              <a:gdLst/>
              <a:ahLst/>
              <a:cxnLst/>
              <a:rect l="l" t="t" r="r" b="b"/>
              <a:pathLst>
                <a:path w="930" h="1584" extrusionOk="0">
                  <a:moveTo>
                    <a:pt x="741" y="1"/>
                  </a:moveTo>
                  <a:cubicBezTo>
                    <a:pt x="424" y="237"/>
                    <a:pt x="195" y="466"/>
                    <a:pt x="122" y="634"/>
                  </a:cubicBezTo>
                  <a:cubicBezTo>
                    <a:pt x="0" y="918"/>
                    <a:pt x="117" y="1294"/>
                    <a:pt x="253" y="1583"/>
                  </a:cubicBezTo>
                  <a:cubicBezTo>
                    <a:pt x="247" y="1479"/>
                    <a:pt x="254" y="1373"/>
                    <a:pt x="287" y="1273"/>
                  </a:cubicBezTo>
                  <a:cubicBezTo>
                    <a:pt x="392" y="956"/>
                    <a:pt x="711" y="762"/>
                    <a:pt x="869" y="470"/>
                  </a:cubicBezTo>
                  <a:cubicBezTo>
                    <a:pt x="900" y="414"/>
                    <a:pt x="925" y="351"/>
                    <a:pt x="927" y="286"/>
                  </a:cubicBezTo>
                  <a:cubicBezTo>
                    <a:pt x="930" y="167"/>
                    <a:pt x="846" y="58"/>
                    <a:pt x="741" y="1"/>
                  </a:cubicBezTo>
                  <a:close/>
                </a:path>
              </a:pathLst>
            </a:custGeom>
            <a:solidFill>
              <a:srgbClr val="E46B5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92" name="Google Shape;4508;p50"/>
            <p:cNvSpPr/>
            <p:nvPr>
              <p:custDataLst>
                <p:tags r:id="rId133"/>
              </p:custDataLst>
            </p:nvPr>
          </p:nvSpPr>
          <p:spPr>
            <a:xfrm>
              <a:off x="7118527" y="3482957"/>
              <a:ext cx="190196" cy="220202"/>
            </a:xfrm>
            <a:custGeom>
              <a:avLst/>
              <a:gdLst/>
              <a:ahLst/>
              <a:cxnLst/>
              <a:rect l="l" t="t" r="r" b="b"/>
              <a:pathLst>
                <a:path w="2472" h="2862" extrusionOk="0">
                  <a:moveTo>
                    <a:pt x="2055" y="1"/>
                  </a:moveTo>
                  <a:cubicBezTo>
                    <a:pt x="1485" y="212"/>
                    <a:pt x="913" y="536"/>
                    <a:pt x="495" y="849"/>
                  </a:cubicBezTo>
                  <a:cubicBezTo>
                    <a:pt x="600" y="906"/>
                    <a:pt x="684" y="1015"/>
                    <a:pt x="682" y="1135"/>
                  </a:cubicBezTo>
                  <a:cubicBezTo>
                    <a:pt x="679" y="1198"/>
                    <a:pt x="655" y="1262"/>
                    <a:pt x="624" y="1318"/>
                  </a:cubicBezTo>
                  <a:cubicBezTo>
                    <a:pt x="465" y="1610"/>
                    <a:pt x="146" y="1806"/>
                    <a:pt x="41" y="2122"/>
                  </a:cubicBezTo>
                  <a:cubicBezTo>
                    <a:pt x="9" y="2222"/>
                    <a:pt x="1" y="2328"/>
                    <a:pt x="7" y="2433"/>
                  </a:cubicBezTo>
                  <a:cubicBezTo>
                    <a:pt x="124" y="2681"/>
                    <a:pt x="251" y="2862"/>
                    <a:pt x="251" y="2862"/>
                  </a:cubicBezTo>
                  <a:cubicBezTo>
                    <a:pt x="251" y="2862"/>
                    <a:pt x="239" y="2417"/>
                    <a:pt x="570" y="2257"/>
                  </a:cubicBezTo>
                  <a:cubicBezTo>
                    <a:pt x="865" y="2115"/>
                    <a:pt x="1954" y="1810"/>
                    <a:pt x="2320" y="1776"/>
                  </a:cubicBezTo>
                  <a:cubicBezTo>
                    <a:pt x="2429" y="1503"/>
                    <a:pt x="2471" y="1201"/>
                    <a:pt x="2437" y="909"/>
                  </a:cubicBezTo>
                  <a:cubicBezTo>
                    <a:pt x="2398" y="578"/>
                    <a:pt x="2264" y="260"/>
                    <a:pt x="2055" y="1"/>
                  </a:cubicBezTo>
                  <a:close/>
                </a:path>
              </a:pathLst>
            </a:custGeom>
            <a:solidFill>
              <a:srgbClr val="30338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93" name="Google Shape;4509;p50"/>
            <p:cNvSpPr/>
            <p:nvPr>
              <p:custDataLst>
                <p:tags r:id="rId134"/>
              </p:custDataLst>
            </p:nvPr>
          </p:nvSpPr>
          <p:spPr>
            <a:xfrm>
              <a:off x="7121604" y="3535584"/>
              <a:ext cx="181194" cy="166960"/>
            </a:xfrm>
            <a:custGeom>
              <a:avLst/>
              <a:gdLst/>
              <a:ahLst/>
              <a:cxnLst/>
              <a:rect l="l" t="t" r="r" b="b"/>
              <a:pathLst>
                <a:path w="2355" h="2170" extrusionOk="0">
                  <a:moveTo>
                    <a:pt x="2354" y="0"/>
                  </a:moveTo>
                  <a:cubicBezTo>
                    <a:pt x="2242" y="359"/>
                    <a:pt x="1644" y="627"/>
                    <a:pt x="1302" y="719"/>
                  </a:cubicBezTo>
                  <a:cubicBezTo>
                    <a:pt x="885" y="824"/>
                    <a:pt x="362" y="888"/>
                    <a:pt x="144" y="1316"/>
                  </a:cubicBezTo>
                  <a:cubicBezTo>
                    <a:pt x="0" y="1582"/>
                    <a:pt x="22" y="1928"/>
                    <a:pt x="201" y="2169"/>
                  </a:cubicBezTo>
                  <a:cubicBezTo>
                    <a:pt x="26" y="1885"/>
                    <a:pt x="40" y="1507"/>
                    <a:pt x="243" y="1248"/>
                  </a:cubicBezTo>
                  <a:cubicBezTo>
                    <a:pt x="496" y="914"/>
                    <a:pt x="940" y="877"/>
                    <a:pt x="1316" y="772"/>
                  </a:cubicBezTo>
                  <a:cubicBezTo>
                    <a:pt x="1664" y="675"/>
                    <a:pt x="2269" y="377"/>
                    <a:pt x="2354" y="0"/>
                  </a:cubicBezTo>
                  <a:close/>
                </a:path>
              </a:pathLst>
            </a:custGeom>
            <a:solidFill>
              <a:srgbClr val="FFFCE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94" name="Google Shape;4510;p50"/>
            <p:cNvSpPr/>
            <p:nvPr>
              <p:custDataLst>
                <p:tags r:id="rId135"/>
              </p:custDataLst>
            </p:nvPr>
          </p:nvSpPr>
          <p:spPr>
            <a:xfrm>
              <a:off x="7313570" y="3506039"/>
              <a:ext cx="39701" cy="31084"/>
            </a:xfrm>
            <a:custGeom>
              <a:avLst/>
              <a:gdLst/>
              <a:ahLst/>
              <a:cxnLst/>
              <a:rect l="l" t="t" r="r" b="b"/>
              <a:pathLst>
                <a:path w="516" h="404" extrusionOk="0">
                  <a:moveTo>
                    <a:pt x="465" y="0"/>
                  </a:moveTo>
                  <a:cubicBezTo>
                    <a:pt x="465" y="39"/>
                    <a:pt x="469" y="73"/>
                    <a:pt x="468" y="109"/>
                  </a:cubicBezTo>
                  <a:cubicBezTo>
                    <a:pt x="470" y="208"/>
                    <a:pt x="421" y="303"/>
                    <a:pt x="322" y="332"/>
                  </a:cubicBezTo>
                  <a:cubicBezTo>
                    <a:pt x="304" y="338"/>
                    <a:pt x="286" y="341"/>
                    <a:pt x="268" y="341"/>
                  </a:cubicBezTo>
                  <a:cubicBezTo>
                    <a:pt x="158" y="341"/>
                    <a:pt x="68" y="231"/>
                    <a:pt x="1" y="146"/>
                  </a:cubicBezTo>
                  <a:lnTo>
                    <a:pt x="1" y="146"/>
                  </a:lnTo>
                  <a:cubicBezTo>
                    <a:pt x="32" y="251"/>
                    <a:pt x="104" y="363"/>
                    <a:pt x="219" y="397"/>
                  </a:cubicBezTo>
                  <a:cubicBezTo>
                    <a:pt x="236" y="401"/>
                    <a:pt x="253" y="403"/>
                    <a:pt x="270" y="403"/>
                  </a:cubicBezTo>
                  <a:cubicBezTo>
                    <a:pt x="375" y="403"/>
                    <a:pt x="481" y="325"/>
                    <a:pt x="499" y="219"/>
                  </a:cubicBezTo>
                  <a:cubicBezTo>
                    <a:pt x="515" y="140"/>
                    <a:pt x="490" y="67"/>
                    <a:pt x="465" y="0"/>
                  </a:cubicBezTo>
                  <a:close/>
                </a:path>
              </a:pathLst>
            </a:custGeom>
            <a:solidFill>
              <a:srgbClr val="30338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203" name="组合 202"/>
          <p:cNvGrpSpPr/>
          <p:nvPr/>
        </p:nvGrpSpPr>
        <p:grpSpPr>
          <a:xfrm>
            <a:off x="334433" y="3057313"/>
            <a:ext cx="11821160" cy="3630507"/>
            <a:chOff x="395" y="3611"/>
            <a:chExt cx="13962" cy="4288"/>
          </a:xfrm>
        </p:grpSpPr>
        <p:grpSp>
          <p:nvGrpSpPr>
            <p:cNvPr id="102" name="组合 101"/>
            <p:cNvGrpSpPr/>
            <p:nvPr/>
          </p:nvGrpSpPr>
          <p:grpSpPr>
            <a:xfrm>
              <a:off x="11761" y="6064"/>
              <a:ext cx="2597" cy="1812"/>
              <a:chOff x="65" y="6371"/>
              <a:chExt cx="2597" cy="1812"/>
            </a:xfrm>
          </p:grpSpPr>
          <p:grpSp>
            <p:nvGrpSpPr>
              <p:cNvPr id="2126" name="Google Shape;2126;p31"/>
              <p:cNvGrpSpPr/>
              <p:nvPr/>
            </p:nvGrpSpPr>
            <p:grpSpPr>
              <a:xfrm rot="1073164" flipH="1">
                <a:off x="65" y="6371"/>
                <a:ext cx="1611" cy="1812"/>
                <a:chOff x="12324056" y="1574768"/>
                <a:chExt cx="202121" cy="227358"/>
              </a:xfrm>
            </p:grpSpPr>
            <p:sp>
              <p:nvSpPr>
                <p:cNvPr id="2127" name="Google Shape;2127;p31"/>
                <p:cNvSpPr/>
                <p:nvPr>
                  <p:custDataLst>
                    <p:tags r:id="rId111"/>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128" name="Google Shape;2128;p31"/>
                <p:cNvSpPr/>
                <p:nvPr>
                  <p:custDataLst>
                    <p:tags r:id="rId112"/>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129" name="Google Shape;2129;p31"/>
                <p:cNvSpPr/>
                <p:nvPr>
                  <p:custDataLst>
                    <p:tags r:id="rId113"/>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130" name="Google Shape;2130;p31"/>
                <p:cNvSpPr/>
                <p:nvPr>
                  <p:custDataLst>
                    <p:tags r:id="rId114"/>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131" name="Google Shape;2131;p31"/>
                <p:cNvSpPr/>
                <p:nvPr>
                  <p:custDataLst>
                    <p:tags r:id="rId115"/>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132" name="Google Shape;2132;p31"/>
                <p:cNvSpPr/>
                <p:nvPr>
                  <p:custDataLst>
                    <p:tags r:id="rId116"/>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95" name="Google Shape;2126;p31"/>
              <p:cNvGrpSpPr/>
              <p:nvPr/>
            </p:nvGrpSpPr>
            <p:grpSpPr>
              <a:xfrm rot="20526835">
                <a:off x="1052" y="6371"/>
                <a:ext cx="1611" cy="1812"/>
                <a:chOff x="12324056" y="1574768"/>
                <a:chExt cx="202121" cy="227358"/>
              </a:xfrm>
            </p:grpSpPr>
            <p:sp>
              <p:nvSpPr>
                <p:cNvPr id="96" name="Google Shape;2127;p31"/>
                <p:cNvSpPr/>
                <p:nvPr>
                  <p:custDataLst>
                    <p:tags r:id="rId105"/>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97" name="Google Shape;2128;p31"/>
                <p:cNvSpPr/>
                <p:nvPr>
                  <p:custDataLst>
                    <p:tags r:id="rId106"/>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98" name="Google Shape;2129;p31"/>
                <p:cNvSpPr/>
                <p:nvPr>
                  <p:custDataLst>
                    <p:tags r:id="rId107"/>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99" name="Google Shape;2130;p31"/>
                <p:cNvSpPr/>
                <p:nvPr>
                  <p:custDataLst>
                    <p:tags r:id="rId108"/>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00" name="Google Shape;2131;p31"/>
                <p:cNvSpPr/>
                <p:nvPr>
                  <p:custDataLst>
                    <p:tags r:id="rId109"/>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01" name="Google Shape;2132;p31"/>
                <p:cNvSpPr/>
                <p:nvPr>
                  <p:custDataLst>
                    <p:tags r:id="rId110"/>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grpSp>
          <p:nvGrpSpPr>
            <p:cNvPr id="103" name="组合 102"/>
            <p:cNvGrpSpPr/>
            <p:nvPr/>
          </p:nvGrpSpPr>
          <p:grpSpPr>
            <a:xfrm>
              <a:off x="8343" y="6080"/>
              <a:ext cx="1503" cy="1049"/>
              <a:chOff x="65" y="6371"/>
              <a:chExt cx="2597" cy="1812"/>
            </a:xfrm>
          </p:grpSpPr>
          <p:grpSp>
            <p:nvGrpSpPr>
              <p:cNvPr id="104" name="Google Shape;2126;p31"/>
              <p:cNvGrpSpPr/>
              <p:nvPr/>
            </p:nvGrpSpPr>
            <p:grpSpPr>
              <a:xfrm rot="1073164" flipH="1">
                <a:off x="65" y="6371"/>
                <a:ext cx="1611" cy="1812"/>
                <a:chOff x="12324056" y="1574768"/>
                <a:chExt cx="202121" cy="227358"/>
              </a:xfrm>
            </p:grpSpPr>
            <p:sp>
              <p:nvSpPr>
                <p:cNvPr id="105" name="Google Shape;2127;p31"/>
                <p:cNvSpPr/>
                <p:nvPr>
                  <p:custDataLst>
                    <p:tags r:id="rId99"/>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06" name="Google Shape;2128;p31"/>
                <p:cNvSpPr/>
                <p:nvPr>
                  <p:custDataLst>
                    <p:tags r:id="rId100"/>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07" name="Google Shape;2129;p31"/>
                <p:cNvSpPr/>
                <p:nvPr>
                  <p:custDataLst>
                    <p:tags r:id="rId101"/>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08" name="Google Shape;2130;p31"/>
                <p:cNvSpPr/>
                <p:nvPr>
                  <p:custDataLst>
                    <p:tags r:id="rId102"/>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09" name="Google Shape;2131;p31"/>
                <p:cNvSpPr/>
                <p:nvPr>
                  <p:custDataLst>
                    <p:tags r:id="rId103"/>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10" name="Google Shape;2132;p31"/>
                <p:cNvSpPr/>
                <p:nvPr>
                  <p:custDataLst>
                    <p:tags r:id="rId104"/>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111" name="Google Shape;2126;p31"/>
              <p:cNvGrpSpPr/>
              <p:nvPr/>
            </p:nvGrpSpPr>
            <p:grpSpPr>
              <a:xfrm rot="20526835">
                <a:off x="1052" y="6371"/>
                <a:ext cx="1611" cy="1812"/>
                <a:chOff x="12324056" y="1574768"/>
                <a:chExt cx="202121" cy="227358"/>
              </a:xfrm>
            </p:grpSpPr>
            <p:sp>
              <p:nvSpPr>
                <p:cNvPr id="112" name="Google Shape;2127;p31"/>
                <p:cNvSpPr/>
                <p:nvPr>
                  <p:custDataLst>
                    <p:tags r:id="rId93"/>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13" name="Google Shape;2128;p31"/>
                <p:cNvSpPr/>
                <p:nvPr>
                  <p:custDataLst>
                    <p:tags r:id="rId94"/>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14" name="Google Shape;2129;p31"/>
                <p:cNvSpPr/>
                <p:nvPr>
                  <p:custDataLst>
                    <p:tags r:id="rId95"/>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15" name="Google Shape;2130;p31"/>
                <p:cNvSpPr/>
                <p:nvPr>
                  <p:custDataLst>
                    <p:tags r:id="rId96"/>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16" name="Google Shape;2131;p31"/>
                <p:cNvSpPr/>
                <p:nvPr>
                  <p:custDataLst>
                    <p:tags r:id="rId97"/>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17" name="Google Shape;2132;p31"/>
                <p:cNvSpPr/>
                <p:nvPr>
                  <p:custDataLst>
                    <p:tags r:id="rId98"/>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grpSp>
          <p:nvGrpSpPr>
            <p:cNvPr id="118" name="组合 117"/>
            <p:cNvGrpSpPr/>
            <p:nvPr/>
          </p:nvGrpSpPr>
          <p:grpSpPr>
            <a:xfrm>
              <a:off x="10262" y="6861"/>
              <a:ext cx="777" cy="542"/>
              <a:chOff x="65" y="6371"/>
              <a:chExt cx="2597" cy="1812"/>
            </a:xfrm>
          </p:grpSpPr>
          <p:grpSp>
            <p:nvGrpSpPr>
              <p:cNvPr id="119" name="Google Shape;2126;p31"/>
              <p:cNvGrpSpPr/>
              <p:nvPr/>
            </p:nvGrpSpPr>
            <p:grpSpPr>
              <a:xfrm rot="1073164" flipH="1">
                <a:off x="65" y="6371"/>
                <a:ext cx="1611" cy="1812"/>
                <a:chOff x="12324056" y="1574768"/>
                <a:chExt cx="202121" cy="227358"/>
              </a:xfrm>
            </p:grpSpPr>
            <p:sp>
              <p:nvSpPr>
                <p:cNvPr id="120" name="Google Shape;2127;p31"/>
                <p:cNvSpPr/>
                <p:nvPr>
                  <p:custDataLst>
                    <p:tags r:id="rId87"/>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21" name="Google Shape;2128;p31"/>
                <p:cNvSpPr/>
                <p:nvPr>
                  <p:custDataLst>
                    <p:tags r:id="rId88"/>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22" name="Google Shape;2129;p31"/>
                <p:cNvSpPr/>
                <p:nvPr>
                  <p:custDataLst>
                    <p:tags r:id="rId89"/>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23" name="Google Shape;2130;p31"/>
                <p:cNvSpPr/>
                <p:nvPr>
                  <p:custDataLst>
                    <p:tags r:id="rId90"/>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24" name="Google Shape;2131;p31"/>
                <p:cNvSpPr/>
                <p:nvPr>
                  <p:custDataLst>
                    <p:tags r:id="rId91"/>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25" name="Google Shape;2132;p31"/>
                <p:cNvSpPr/>
                <p:nvPr>
                  <p:custDataLst>
                    <p:tags r:id="rId92"/>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126" name="Google Shape;2126;p31"/>
              <p:cNvGrpSpPr/>
              <p:nvPr/>
            </p:nvGrpSpPr>
            <p:grpSpPr>
              <a:xfrm rot="20526835">
                <a:off x="1052" y="6371"/>
                <a:ext cx="1611" cy="1812"/>
                <a:chOff x="12324056" y="1574768"/>
                <a:chExt cx="202121" cy="227358"/>
              </a:xfrm>
            </p:grpSpPr>
            <p:sp>
              <p:nvSpPr>
                <p:cNvPr id="127" name="Google Shape;2127;p31"/>
                <p:cNvSpPr/>
                <p:nvPr>
                  <p:custDataLst>
                    <p:tags r:id="rId81"/>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28" name="Google Shape;2128;p31"/>
                <p:cNvSpPr/>
                <p:nvPr>
                  <p:custDataLst>
                    <p:tags r:id="rId82"/>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29" name="Google Shape;2129;p31"/>
                <p:cNvSpPr/>
                <p:nvPr>
                  <p:custDataLst>
                    <p:tags r:id="rId83"/>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30" name="Google Shape;2130;p31"/>
                <p:cNvSpPr/>
                <p:nvPr>
                  <p:custDataLst>
                    <p:tags r:id="rId84"/>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31" name="Google Shape;2131;p31"/>
                <p:cNvSpPr/>
                <p:nvPr>
                  <p:custDataLst>
                    <p:tags r:id="rId85"/>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32" name="Google Shape;2132;p31"/>
                <p:cNvSpPr/>
                <p:nvPr>
                  <p:custDataLst>
                    <p:tags r:id="rId86"/>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grpSp>
          <p:nvGrpSpPr>
            <p:cNvPr id="133" name="组合 132"/>
            <p:cNvGrpSpPr/>
            <p:nvPr/>
          </p:nvGrpSpPr>
          <p:grpSpPr>
            <a:xfrm>
              <a:off x="395" y="4838"/>
              <a:ext cx="777" cy="542"/>
              <a:chOff x="65" y="6371"/>
              <a:chExt cx="2597" cy="1812"/>
            </a:xfrm>
          </p:grpSpPr>
          <p:grpSp>
            <p:nvGrpSpPr>
              <p:cNvPr id="134" name="Google Shape;2126;p31"/>
              <p:cNvGrpSpPr/>
              <p:nvPr/>
            </p:nvGrpSpPr>
            <p:grpSpPr>
              <a:xfrm rot="1073164" flipH="1">
                <a:off x="65" y="6371"/>
                <a:ext cx="1611" cy="1812"/>
                <a:chOff x="12324056" y="1574768"/>
                <a:chExt cx="202121" cy="227358"/>
              </a:xfrm>
            </p:grpSpPr>
            <p:sp>
              <p:nvSpPr>
                <p:cNvPr id="135" name="Google Shape;2127;p31"/>
                <p:cNvSpPr/>
                <p:nvPr>
                  <p:custDataLst>
                    <p:tags r:id="rId75"/>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36" name="Google Shape;2128;p31"/>
                <p:cNvSpPr/>
                <p:nvPr>
                  <p:custDataLst>
                    <p:tags r:id="rId76"/>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37" name="Google Shape;2129;p31"/>
                <p:cNvSpPr/>
                <p:nvPr>
                  <p:custDataLst>
                    <p:tags r:id="rId77"/>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38" name="Google Shape;2130;p31"/>
                <p:cNvSpPr/>
                <p:nvPr>
                  <p:custDataLst>
                    <p:tags r:id="rId78"/>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39" name="Google Shape;2131;p31"/>
                <p:cNvSpPr/>
                <p:nvPr>
                  <p:custDataLst>
                    <p:tags r:id="rId79"/>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40" name="Google Shape;2132;p31"/>
                <p:cNvSpPr/>
                <p:nvPr>
                  <p:custDataLst>
                    <p:tags r:id="rId80"/>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141" name="Google Shape;2126;p31"/>
              <p:cNvGrpSpPr/>
              <p:nvPr/>
            </p:nvGrpSpPr>
            <p:grpSpPr>
              <a:xfrm rot="20526835">
                <a:off x="1052" y="6371"/>
                <a:ext cx="1611" cy="1812"/>
                <a:chOff x="12324056" y="1574768"/>
                <a:chExt cx="202121" cy="227358"/>
              </a:xfrm>
            </p:grpSpPr>
            <p:sp>
              <p:nvSpPr>
                <p:cNvPr id="142" name="Google Shape;2127;p31"/>
                <p:cNvSpPr/>
                <p:nvPr>
                  <p:custDataLst>
                    <p:tags r:id="rId69"/>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43" name="Google Shape;2128;p31"/>
                <p:cNvSpPr/>
                <p:nvPr>
                  <p:custDataLst>
                    <p:tags r:id="rId70"/>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44" name="Google Shape;2129;p31"/>
                <p:cNvSpPr/>
                <p:nvPr>
                  <p:custDataLst>
                    <p:tags r:id="rId71"/>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45" name="Google Shape;2130;p31"/>
                <p:cNvSpPr/>
                <p:nvPr>
                  <p:custDataLst>
                    <p:tags r:id="rId72"/>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46" name="Google Shape;2131;p31"/>
                <p:cNvSpPr/>
                <p:nvPr>
                  <p:custDataLst>
                    <p:tags r:id="rId73"/>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47" name="Google Shape;2132;p31"/>
                <p:cNvSpPr/>
                <p:nvPr>
                  <p:custDataLst>
                    <p:tags r:id="rId74"/>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grpSp>
          <p:nvGrpSpPr>
            <p:cNvPr id="148" name="组合 147"/>
            <p:cNvGrpSpPr/>
            <p:nvPr/>
          </p:nvGrpSpPr>
          <p:grpSpPr>
            <a:xfrm>
              <a:off x="566" y="3611"/>
              <a:ext cx="777" cy="542"/>
              <a:chOff x="65" y="6371"/>
              <a:chExt cx="2597" cy="1812"/>
            </a:xfrm>
          </p:grpSpPr>
          <p:grpSp>
            <p:nvGrpSpPr>
              <p:cNvPr id="149" name="Google Shape;2126;p31"/>
              <p:cNvGrpSpPr/>
              <p:nvPr/>
            </p:nvGrpSpPr>
            <p:grpSpPr>
              <a:xfrm rot="1073164" flipH="1">
                <a:off x="65" y="6371"/>
                <a:ext cx="1611" cy="1812"/>
                <a:chOff x="12324056" y="1574768"/>
                <a:chExt cx="202121" cy="227358"/>
              </a:xfrm>
            </p:grpSpPr>
            <p:sp>
              <p:nvSpPr>
                <p:cNvPr id="150" name="Google Shape;2127;p31"/>
                <p:cNvSpPr/>
                <p:nvPr>
                  <p:custDataLst>
                    <p:tags r:id="rId63"/>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51" name="Google Shape;2128;p31"/>
                <p:cNvSpPr/>
                <p:nvPr>
                  <p:custDataLst>
                    <p:tags r:id="rId64"/>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52" name="Google Shape;2129;p31"/>
                <p:cNvSpPr/>
                <p:nvPr>
                  <p:custDataLst>
                    <p:tags r:id="rId65"/>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53" name="Google Shape;2130;p31"/>
                <p:cNvSpPr/>
                <p:nvPr>
                  <p:custDataLst>
                    <p:tags r:id="rId66"/>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54" name="Google Shape;2131;p31"/>
                <p:cNvSpPr/>
                <p:nvPr>
                  <p:custDataLst>
                    <p:tags r:id="rId67"/>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55" name="Google Shape;2132;p31"/>
                <p:cNvSpPr/>
                <p:nvPr>
                  <p:custDataLst>
                    <p:tags r:id="rId68"/>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156" name="Google Shape;2126;p31"/>
              <p:cNvGrpSpPr/>
              <p:nvPr/>
            </p:nvGrpSpPr>
            <p:grpSpPr>
              <a:xfrm rot="20526835">
                <a:off x="1052" y="6371"/>
                <a:ext cx="1611" cy="1812"/>
                <a:chOff x="12324056" y="1574768"/>
                <a:chExt cx="202121" cy="227358"/>
              </a:xfrm>
            </p:grpSpPr>
            <p:sp>
              <p:nvSpPr>
                <p:cNvPr id="157" name="Google Shape;2127;p31"/>
                <p:cNvSpPr/>
                <p:nvPr>
                  <p:custDataLst>
                    <p:tags r:id="rId57"/>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58" name="Google Shape;2128;p31"/>
                <p:cNvSpPr/>
                <p:nvPr>
                  <p:custDataLst>
                    <p:tags r:id="rId58"/>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59" name="Google Shape;2129;p31"/>
                <p:cNvSpPr/>
                <p:nvPr>
                  <p:custDataLst>
                    <p:tags r:id="rId59"/>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60" name="Google Shape;2130;p31"/>
                <p:cNvSpPr/>
                <p:nvPr>
                  <p:custDataLst>
                    <p:tags r:id="rId60"/>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61" name="Google Shape;2131;p31"/>
                <p:cNvSpPr/>
                <p:nvPr>
                  <p:custDataLst>
                    <p:tags r:id="rId61"/>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62" name="Google Shape;2132;p31"/>
                <p:cNvSpPr/>
                <p:nvPr>
                  <p:custDataLst>
                    <p:tags r:id="rId62"/>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grpSp>
          <p:nvGrpSpPr>
            <p:cNvPr id="163" name="组合 162"/>
            <p:cNvGrpSpPr/>
            <p:nvPr/>
          </p:nvGrpSpPr>
          <p:grpSpPr>
            <a:xfrm>
              <a:off x="3074" y="6519"/>
              <a:ext cx="1409" cy="1380"/>
              <a:chOff x="2984" y="6596"/>
              <a:chExt cx="1409" cy="1380"/>
            </a:xfrm>
          </p:grpSpPr>
          <p:sp>
            <p:nvSpPr>
              <p:cNvPr id="2062" name="Google Shape;2062;p31"/>
              <p:cNvSpPr/>
              <p:nvPr>
                <p:custDataLst>
                  <p:tags r:id="rId29"/>
                </p:custDataLst>
              </p:nvPr>
            </p:nvSpPr>
            <p:spPr>
              <a:xfrm rot="2237790">
                <a:off x="3486" y="6622"/>
                <a:ext cx="434" cy="614"/>
              </a:xfrm>
              <a:custGeom>
                <a:avLst/>
                <a:gdLst/>
                <a:ahLst/>
                <a:cxnLst/>
                <a:rect l="l" t="t" r="r" b="b"/>
                <a:pathLst>
                  <a:path w="943" h="1333" extrusionOk="0">
                    <a:moveTo>
                      <a:pt x="10" y="1"/>
                    </a:moveTo>
                    <a:lnTo>
                      <a:pt x="0" y="7"/>
                    </a:lnTo>
                    <a:cubicBezTo>
                      <a:pt x="24" y="73"/>
                      <a:pt x="55" y="133"/>
                      <a:pt x="86" y="194"/>
                    </a:cubicBezTo>
                    <a:cubicBezTo>
                      <a:pt x="117" y="253"/>
                      <a:pt x="152" y="313"/>
                      <a:pt x="187" y="370"/>
                    </a:cubicBezTo>
                    <a:cubicBezTo>
                      <a:pt x="223" y="427"/>
                      <a:pt x="263" y="482"/>
                      <a:pt x="305" y="535"/>
                    </a:cubicBezTo>
                    <a:cubicBezTo>
                      <a:pt x="348" y="589"/>
                      <a:pt x="391" y="641"/>
                      <a:pt x="431" y="694"/>
                    </a:cubicBezTo>
                    <a:lnTo>
                      <a:pt x="555" y="855"/>
                    </a:lnTo>
                    <a:lnTo>
                      <a:pt x="680" y="1014"/>
                    </a:lnTo>
                    <a:cubicBezTo>
                      <a:pt x="765" y="1122"/>
                      <a:pt x="847" y="1228"/>
                      <a:pt x="934" y="1333"/>
                    </a:cubicBezTo>
                    <a:lnTo>
                      <a:pt x="942" y="1326"/>
                    </a:lnTo>
                    <a:cubicBezTo>
                      <a:pt x="873" y="1211"/>
                      <a:pt x="800" y="1096"/>
                      <a:pt x="729" y="981"/>
                    </a:cubicBezTo>
                    <a:lnTo>
                      <a:pt x="622" y="809"/>
                    </a:lnTo>
                    <a:lnTo>
                      <a:pt x="512" y="638"/>
                    </a:lnTo>
                    <a:cubicBezTo>
                      <a:pt x="476" y="582"/>
                      <a:pt x="440" y="523"/>
                      <a:pt x="405" y="466"/>
                    </a:cubicBezTo>
                    <a:cubicBezTo>
                      <a:pt x="369" y="409"/>
                      <a:pt x="331" y="354"/>
                      <a:pt x="289" y="300"/>
                    </a:cubicBezTo>
                    <a:cubicBezTo>
                      <a:pt x="247" y="247"/>
                      <a:pt x="203" y="196"/>
                      <a:pt x="158" y="146"/>
                    </a:cubicBezTo>
                    <a:cubicBezTo>
                      <a:pt x="111" y="95"/>
                      <a:pt x="64" y="47"/>
                      <a:pt x="10" y="1"/>
                    </a:cubicBezTo>
                    <a:close/>
                  </a:path>
                </a:pathLst>
              </a:custGeom>
              <a:solidFill>
                <a:srgbClr val="88D4C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063" name="Google Shape;2063;p31"/>
              <p:cNvSpPr/>
              <p:nvPr>
                <p:custDataLst>
                  <p:tags r:id="rId30"/>
                </p:custDataLst>
              </p:nvPr>
            </p:nvSpPr>
            <p:spPr>
              <a:xfrm rot="2237790">
                <a:off x="3473" y="7349"/>
                <a:ext cx="408" cy="570"/>
              </a:xfrm>
              <a:custGeom>
                <a:avLst/>
                <a:gdLst/>
                <a:ahLst/>
                <a:cxnLst/>
                <a:rect l="l" t="t" r="r" b="b"/>
                <a:pathLst>
                  <a:path w="887" h="1239" extrusionOk="0">
                    <a:moveTo>
                      <a:pt x="31" y="0"/>
                    </a:moveTo>
                    <a:lnTo>
                      <a:pt x="1" y="21"/>
                    </a:lnTo>
                    <a:lnTo>
                      <a:pt x="857" y="1238"/>
                    </a:lnTo>
                    <a:lnTo>
                      <a:pt x="886" y="1217"/>
                    </a:lnTo>
                    <a:lnTo>
                      <a:pt x="31" y="0"/>
                    </a:lnTo>
                    <a:close/>
                  </a:path>
                </a:pathLst>
              </a:custGeom>
              <a:solidFill>
                <a:srgbClr val="30338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064" name="Google Shape;2064;p31"/>
              <p:cNvSpPr/>
              <p:nvPr>
                <p:custDataLst>
                  <p:tags r:id="rId31"/>
                </p:custDataLst>
              </p:nvPr>
            </p:nvSpPr>
            <p:spPr>
              <a:xfrm rot="2237790">
                <a:off x="3753" y="7097"/>
                <a:ext cx="614" cy="434"/>
              </a:xfrm>
              <a:custGeom>
                <a:avLst/>
                <a:gdLst/>
                <a:ahLst/>
                <a:cxnLst/>
                <a:rect l="l" t="t" r="r" b="b"/>
                <a:pathLst>
                  <a:path w="1333" h="943" extrusionOk="0">
                    <a:moveTo>
                      <a:pt x="1326" y="1"/>
                    </a:moveTo>
                    <a:cubicBezTo>
                      <a:pt x="1261" y="25"/>
                      <a:pt x="1200" y="55"/>
                      <a:pt x="1139" y="86"/>
                    </a:cubicBezTo>
                    <a:cubicBezTo>
                      <a:pt x="1080" y="118"/>
                      <a:pt x="1022" y="152"/>
                      <a:pt x="964" y="189"/>
                    </a:cubicBezTo>
                    <a:cubicBezTo>
                      <a:pt x="906" y="225"/>
                      <a:pt x="852" y="264"/>
                      <a:pt x="798" y="305"/>
                    </a:cubicBezTo>
                    <a:cubicBezTo>
                      <a:pt x="744" y="348"/>
                      <a:pt x="692" y="392"/>
                      <a:pt x="639" y="432"/>
                    </a:cubicBezTo>
                    <a:lnTo>
                      <a:pt x="479" y="556"/>
                    </a:lnTo>
                    <a:lnTo>
                      <a:pt x="319" y="681"/>
                    </a:lnTo>
                    <a:cubicBezTo>
                      <a:pt x="211" y="765"/>
                      <a:pt x="105" y="848"/>
                      <a:pt x="1" y="934"/>
                    </a:cubicBezTo>
                    <a:lnTo>
                      <a:pt x="7" y="943"/>
                    </a:lnTo>
                    <a:cubicBezTo>
                      <a:pt x="123" y="874"/>
                      <a:pt x="237" y="801"/>
                      <a:pt x="352" y="731"/>
                    </a:cubicBezTo>
                    <a:lnTo>
                      <a:pt x="524" y="622"/>
                    </a:lnTo>
                    <a:lnTo>
                      <a:pt x="695" y="513"/>
                    </a:lnTo>
                    <a:cubicBezTo>
                      <a:pt x="751" y="476"/>
                      <a:pt x="810" y="441"/>
                      <a:pt x="867" y="405"/>
                    </a:cubicBezTo>
                    <a:cubicBezTo>
                      <a:pt x="925" y="371"/>
                      <a:pt x="979" y="331"/>
                      <a:pt x="1033" y="290"/>
                    </a:cubicBezTo>
                    <a:cubicBezTo>
                      <a:pt x="1086" y="248"/>
                      <a:pt x="1137" y="204"/>
                      <a:pt x="1187" y="158"/>
                    </a:cubicBezTo>
                    <a:cubicBezTo>
                      <a:pt x="1238" y="111"/>
                      <a:pt x="1287" y="64"/>
                      <a:pt x="1332" y="11"/>
                    </a:cubicBezTo>
                    <a:lnTo>
                      <a:pt x="1326" y="1"/>
                    </a:lnTo>
                    <a:close/>
                  </a:path>
                </a:pathLst>
              </a:custGeom>
              <a:solidFill>
                <a:srgbClr val="88D4C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065" name="Google Shape;2065;p31"/>
              <p:cNvSpPr/>
              <p:nvPr>
                <p:custDataLst>
                  <p:tags r:id="rId32"/>
                </p:custDataLst>
              </p:nvPr>
            </p:nvSpPr>
            <p:spPr>
              <a:xfrm rot="2237790">
                <a:off x="3011" y="7070"/>
                <a:ext cx="613" cy="434"/>
              </a:xfrm>
              <a:custGeom>
                <a:avLst/>
                <a:gdLst/>
                <a:ahLst/>
                <a:cxnLst/>
                <a:rect l="l" t="t" r="r" b="b"/>
                <a:pathLst>
                  <a:path w="1332" h="943" extrusionOk="0">
                    <a:moveTo>
                      <a:pt x="1326" y="0"/>
                    </a:moveTo>
                    <a:cubicBezTo>
                      <a:pt x="1210" y="69"/>
                      <a:pt x="1095" y="142"/>
                      <a:pt x="981" y="213"/>
                    </a:cubicBezTo>
                    <a:lnTo>
                      <a:pt x="809" y="320"/>
                    </a:lnTo>
                    <a:lnTo>
                      <a:pt x="637" y="430"/>
                    </a:lnTo>
                    <a:cubicBezTo>
                      <a:pt x="582" y="466"/>
                      <a:pt x="523" y="502"/>
                      <a:pt x="465" y="537"/>
                    </a:cubicBezTo>
                    <a:cubicBezTo>
                      <a:pt x="408" y="573"/>
                      <a:pt x="354" y="611"/>
                      <a:pt x="301" y="653"/>
                    </a:cubicBezTo>
                    <a:cubicBezTo>
                      <a:pt x="246" y="695"/>
                      <a:pt x="196" y="739"/>
                      <a:pt x="145" y="784"/>
                    </a:cubicBezTo>
                    <a:cubicBezTo>
                      <a:pt x="94" y="831"/>
                      <a:pt x="46" y="878"/>
                      <a:pt x="0" y="932"/>
                    </a:cubicBezTo>
                    <a:lnTo>
                      <a:pt x="7" y="943"/>
                    </a:lnTo>
                    <a:cubicBezTo>
                      <a:pt x="72" y="918"/>
                      <a:pt x="134" y="888"/>
                      <a:pt x="193" y="856"/>
                    </a:cubicBezTo>
                    <a:cubicBezTo>
                      <a:pt x="254" y="825"/>
                      <a:pt x="312" y="792"/>
                      <a:pt x="369" y="755"/>
                    </a:cubicBezTo>
                    <a:cubicBezTo>
                      <a:pt x="427" y="718"/>
                      <a:pt x="481" y="679"/>
                      <a:pt x="535" y="637"/>
                    </a:cubicBezTo>
                    <a:cubicBezTo>
                      <a:pt x="588" y="595"/>
                      <a:pt x="641" y="552"/>
                      <a:pt x="694" y="511"/>
                    </a:cubicBezTo>
                    <a:lnTo>
                      <a:pt x="854" y="387"/>
                    </a:lnTo>
                    <a:lnTo>
                      <a:pt x="1015" y="262"/>
                    </a:lnTo>
                    <a:cubicBezTo>
                      <a:pt x="1120" y="177"/>
                      <a:pt x="1227" y="95"/>
                      <a:pt x="1331" y="9"/>
                    </a:cubicBezTo>
                    <a:lnTo>
                      <a:pt x="1326" y="0"/>
                    </a:lnTo>
                    <a:close/>
                  </a:path>
                </a:pathLst>
              </a:custGeom>
              <a:solidFill>
                <a:srgbClr val="88D4C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066" name="Google Shape;2066;p31"/>
              <p:cNvSpPr/>
              <p:nvPr>
                <p:custDataLst>
                  <p:tags r:id="rId33"/>
                </p:custDataLst>
              </p:nvPr>
            </p:nvSpPr>
            <p:spPr>
              <a:xfrm rot="2237790">
                <a:off x="3894" y="6680"/>
                <a:ext cx="136" cy="737"/>
              </a:xfrm>
              <a:custGeom>
                <a:avLst/>
                <a:gdLst/>
                <a:ahLst/>
                <a:cxnLst/>
                <a:rect l="l" t="t" r="r" b="b"/>
                <a:pathLst>
                  <a:path w="295" h="1600" extrusionOk="0">
                    <a:moveTo>
                      <a:pt x="278" y="1"/>
                    </a:moveTo>
                    <a:cubicBezTo>
                      <a:pt x="248" y="64"/>
                      <a:pt x="227" y="128"/>
                      <a:pt x="206" y="194"/>
                    </a:cubicBezTo>
                    <a:cubicBezTo>
                      <a:pt x="187" y="258"/>
                      <a:pt x="169" y="324"/>
                      <a:pt x="154" y="390"/>
                    </a:cubicBezTo>
                    <a:cubicBezTo>
                      <a:pt x="140" y="456"/>
                      <a:pt x="128" y="522"/>
                      <a:pt x="120" y="590"/>
                    </a:cubicBezTo>
                    <a:cubicBezTo>
                      <a:pt x="112" y="658"/>
                      <a:pt x="106" y="726"/>
                      <a:pt x="96" y="791"/>
                    </a:cubicBezTo>
                    <a:lnTo>
                      <a:pt x="70" y="993"/>
                    </a:lnTo>
                    <a:lnTo>
                      <a:pt x="46" y="1193"/>
                    </a:lnTo>
                    <a:cubicBezTo>
                      <a:pt x="31" y="1327"/>
                      <a:pt x="13" y="1462"/>
                      <a:pt x="1" y="1596"/>
                    </a:cubicBezTo>
                    <a:lnTo>
                      <a:pt x="12" y="1600"/>
                    </a:lnTo>
                    <a:cubicBezTo>
                      <a:pt x="44" y="1468"/>
                      <a:pt x="75" y="1337"/>
                      <a:pt x="106" y="1205"/>
                    </a:cubicBezTo>
                    <a:lnTo>
                      <a:pt x="151" y="1007"/>
                    </a:lnTo>
                    <a:lnTo>
                      <a:pt x="193" y="809"/>
                    </a:lnTo>
                    <a:cubicBezTo>
                      <a:pt x="206" y="742"/>
                      <a:pt x="223" y="676"/>
                      <a:pt x="239" y="611"/>
                    </a:cubicBezTo>
                    <a:cubicBezTo>
                      <a:pt x="255" y="544"/>
                      <a:pt x="266" y="477"/>
                      <a:pt x="274" y="411"/>
                    </a:cubicBezTo>
                    <a:cubicBezTo>
                      <a:pt x="282" y="345"/>
                      <a:pt x="287" y="277"/>
                      <a:pt x="291" y="209"/>
                    </a:cubicBezTo>
                    <a:cubicBezTo>
                      <a:pt x="294" y="142"/>
                      <a:pt x="295" y="72"/>
                      <a:pt x="289" y="3"/>
                    </a:cubicBezTo>
                    <a:lnTo>
                      <a:pt x="278" y="1"/>
                    </a:lnTo>
                    <a:close/>
                  </a:path>
                </a:pathLst>
              </a:custGeom>
              <a:solidFill>
                <a:srgbClr val="88D4C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067" name="Google Shape;2067;p31"/>
              <p:cNvSpPr/>
              <p:nvPr>
                <p:custDataLst>
                  <p:tags r:id="rId34"/>
                </p:custDataLst>
              </p:nvPr>
            </p:nvSpPr>
            <p:spPr>
              <a:xfrm rot="2237790">
                <a:off x="3348" y="7183"/>
                <a:ext cx="136" cy="737"/>
              </a:xfrm>
              <a:custGeom>
                <a:avLst/>
                <a:gdLst/>
                <a:ahLst/>
                <a:cxnLst/>
                <a:rect l="l" t="t" r="r" b="b"/>
                <a:pathLst>
                  <a:path w="296" h="1600" extrusionOk="0">
                    <a:moveTo>
                      <a:pt x="284" y="0"/>
                    </a:moveTo>
                    <a:cubicBezTo>
                      <a:pt x="251" y="131"/>
                      <a:pt x="221" y="263"/>
                      <a:pt x="190" y="395"/>
                    </a:cubicBezTo>
                    <a:lnTo>
                      <a:pt x="146" y="593"/>
                    </a:lnTo>
                    <a:lnTo>
                      <a:pt x="102" y="792"/>
                    </a:lnTo>
                    <a:cubicBezTo>
                      <a:pt x="90" y="857"/>
                      <a:pt x="73" y="924"/>
                      <a:pt x="57" y="990"/>
                    </a:cubicBezTo>
                    <a:cubicBezTo>
                      <a:pt x="42" y="1055"/>
                      <a:pt x="29" y="1122"/>
                      <a:pt x="22" y="1189"/>
                    </a:cubicBezTo>
                    <a:cubicBezTo>
                      <a:pt x="13" y="1256"/>
                      <a:pt x="8" y="1324"/>
                      <a:pt x="5" y="1391"/>
                    </a:cubicBezTo>
                    <a:cubicBezTo>
                      <a:pt x="2" y="1459"/>
                      <a:pt x="1" y="1528"/>
                      <a:pt x="6" y="1597"/>
                    </a:cubicBezTo>
                    <a:lnTo>
                      <a:pt x="18" y="1600"/>
                    </a:lnTo>
                    <a:cubicBezTo>
                      <a:pt x="48" y="1535"/>
                      <a:pt x="69" y="1472"/>
                      <a:pt x="90" y="1407"/>
                    </a:cubicBezTo>
                    <a:cubicBezTo>
                      <a:pt x="109" y="1341"/>
                      <a:pt x="126" y="1277"/>
                      <a:pt x="142" y="1210"/>
                    </a:cubicBezTo>
                    <a:cubicBezTo>
                      <a:pt x="156" y="1144"/>
                      <a:pt x="168" y="1077"/>
                      <a:pt x="175" y="1010"/>
                    </a:cubicBezTo>
                    <a:cubicBezTo>
                      <a:pt x="183" y="942"/>
                      <a:pt x="190" y="874"/>
                      <a:pt x="199" y="808"/>
                    </a:cubicBezTo>
                    <a:lnTo>
                      <a:pt x="225" y="607"/>
                    </a:lnTo>
                    <a:lnTo>
                      <a:pt x="250" y="407"/>
                    </a:lnTo>
                    <a:cubicBezTo>
                      <a:pt x="266" y="272"/>
                      <a:pt x="283" y="138"/>
                      <a:pt x="295" y="4"/>
                    </a:cubicBezTo>
                    <a:lnTo>
                      <a:pt x="284" y="0"/>
                    </a:lnTo>
                    <a:close/>
                  </a:path>
                </a:pathLst>
              </a:custGeom>
              <a:solidFill>
                <a:srgbClr val="88D4C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068" name="Google Shape;2068;p31"/>
              <p:cNvSpPr/>
              <p:nvPr>
                <p:custDataLst>
                  <p:tags r:id="rId35"/>
                </p:custDataLst>
              </p:nvPr>
            </p:nvSpPr>
            <p:spPr>
              <a:xfrm rot="2237790">
                <a:off x="3572" y="7505"/>
                <a:ext cx="737" cy="135"/>
              </a:xfrm>
              <a:custGeom>
                <a:avLst/>
                <a:gdLst/>
                <a:ahLst/>
                <a:cxnLst/>
                <a:rect l="l" t="t" r="r" b="b"/>
                <a:pathLst>
                  <a:path w="1600" h="293" extrusionOk="0">
                    <a:moveTo>
                      <a:pt x="5" y="0"/>
                    </a:moveTo>
                    <a:lnTo>
                      <a:pt x="1" y="12"/>
                    </a:lnTo>
                    <a:cubicBezTo>
                      <a:pt x="132" y="44"/>
                      <a:pt x="263" y="74"/>
                      <a:pt x="395" y="105"/>
                    </a:cubicBezTo>
                    <a:lnTo>
                      <a:pt x="593" y="150"/>
                    </a:lnTo>
                    <a:lnTo>
                      <a:pt x="791" y="193"/>
                    </a:lnTo>
                    <a:cubicBezTo>
                      <a:pt x="858" y="206"/>
                      <a:pt x="925" y="223"/>
                      <a:pt x="989" y="239"/>
                    </a:cubicBezTo>
                    <a:cubicBezTo>
                      <a:pt x="1056" y="255"/>
                      <a:pt x="1123" y="266"/>
                      <a:pt x="1189" y="273"/>
                    </a:cubicBezTo>
                    <a:cubicBezTo>
                      <a:pt x="1255" y="282"/>
                      <a:pt x="1323" y="287"/>
                      <a:pt x="1391" y="291"/>
                    </a:cubicBezTo>
                    <a:cubicBezTo>
                      <a:pt x="1422" y="292"/>
                      <a:pt x="1454" y="293"/>
                      <a:pt x="1486" y="293"/>
                    </a:cubicBezTo>
                    <a:cubicBezTo>
                      <a:pt x="1523" y="293"/>
                      <a:pt x="1560" y="292"/>
                      <a:pt x="1597" y="289"/>
                    </a:cubicBezTo>
                    <a:lnTo>
                      <a:pt x="1599" y="277"/>
                    </a:lnTo>
                    <a:cubicBezTo>
                      <a:pt x="1537" y="247"/>
                      <a:pt x="1472" y="226"/>
                      <a:pt x="1406" y="206"/>
                    </a:cubicBezTo>
                    <a:cubicBezTo>
                      <a:pt x="1342" y="187"/>
                      <a:pt x="1276" y="169"/>
                      <a:pt x="1210" y="153"/>
                    </a:cubicBezTo>
                    <a:cubicBezTo>
                      <a:pt x="1145" y="140"/>
                      <a:pt x="1079" y="127"/>
                      <a:pt x="1010" y="120"/>
                    </a:cubicBezTo>
                    <a:cubicBezTo>
                      <a:pt x="942" y="112"/>
                      <a:pt x="874" y="105"/>
                      <a:pt x="809" y="96"/>
                    </a:cubicBezTo>
                    <a:lnTo>
                      <a:pt x="607" y="70"/>
                    </a:lnTo>
                    <a:lnTo>
                      <a:pt x="407" y="46"/>
                    </a:lnTo>
                    <a:cubicBezTo>
                      <a:pt x="273" y="30"/>
                      <a:pt x="138" y="13"/>
                      <a:pt x="5" y="0"/>
                    </a:cubicBezTo>
                    <a:close/>
                  </a:path>
                </a:pathLst>
              </a:custGeom>
              <a:solidFill>
                <a:srgbClr val="88D4C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069" name="Google Shape;2069;p31"/>
              <p:cNvSpPr/>
              <p:nvPr>
                <p:custDataLst>
                  <p:tags r:id="rId36"/>
                </p:custDataLst>
              </p:nvPr>
            </p:nvSpPr>
            <p:spPr>
              <a:xfrm rot="2237790">
                <a:off x="3069" y="6960"/>
                <a:ext cx="737" cy="135"/>
              </a:xfrm>
              <a:custGeom>
                <a:avLst/>
                <a:gdLst/>
                <a:ahLst/>
                <a:cxnLst/>
                <a:rect l="l" t="t" r="r" b="b"/>
                <a:pathLst>
                  <a:path w="1600" h="293" extrusionOk="0">
                    <a:moveTo>
                      <a:pt x="106" y="0"/>
                    </a:moveTo>
                    <a:cubicBezTo>
                      <a:pt x="71" y="0"/>
                      <a:pt x="37" y="1"/>
                      <a:pt x="2" y="4"/>
                    </a:cubicBezTo>
                    <a:lnTo>
                      <a:pt x="0" y="15"/>
                    </a:lnTo>
                    <a:cubicBezTo>
                      <a:pt x="63" y="45"/>
                      <a:pt x="127" y="66"/>
                      <a:pt x="193" y="87"/>
                    </a:cubicBezTo>
                    <a:cubicBezTo>
                      <a:pt x="258" y="107"/>
                      <a:pt x="324" y="124"/>
                      <a:pt x="389" y="139"/>
                    </a:cubicBezTo>
                    <a:cubicBezTo>
                      <a:pt x="455" y="154"/>
                      <a:pt x="522" y="165"/>
                      <a:pt x="589" y="173"/>
                    </a:cubicBezTo>
                    <a:cubicBezTo>
                      <a:pt x="657" y="181"/>
                      <a:pt x="725" y="187"/>
                      <a:pt x="791" y="197"/>
                    </a:cubicBezTo>
                    <a:lnTo>
                      <a:pt x="992" y="223"/>
                    </a:lnTo>
                    <a:lnTo>
                      <a:pt x="1192" y="248"/>
                    </a:lnTo>
                    <a:cubicBezTo>
                      <a:pt x="1327" y="263"/>
                      <a:pt x="1461" y="280"/>
                      <a:pt x="1596" y="293"/>
                    </a:cubicBezTo>
                    <a:lnTo>
                      <a:pt x="1599" y="281"/>
                    </a:lnTo>
                    <a:cubicBezTo>
                      <a:pt x="1468" y="249"/>
                      <a:pt x="1336" y="219"/>
                      <a:pt x="1205" y="187"/>
                    </a:cubicBezTo>
                    <a:lnTo>
                      <a:pt x="1007" y="143"/>
                    </a:lnTo>
                    <a:lnTo>
                      <a:pt x="809" y="100"/>
                    </a:lnTo>
                    <a:cubicBezTo>
                      <a:pt x="742" y="87"/>
                      <a:pt x="675" y="70"/>
                      <a:pt x="610" y="55"/>
                    </a:cubicBezTo>
                    <a:cubicBezTo>
                      <a:pt x="544" y="39"/>
                      <a:pt x="477" y="27"/>
                      <a:pt x="410" y="19"/>
                    </a:cubicBezTo>
                    <a:cubicBezTo>
                      <a:pt x="344" y="11"/>
                      <a:pt x="277" y="6"/>
                      <a:pt x="209" y="3"/>
                    </a:cubicBezTo>
                    <a:cubicBezTo>
                      <a:pt x="175" y="1"/>
                      <a:pt x="141" y="0"/>
                      <a:pt x="106" y="0"/>
                    </a:cubicBezTo>
                    <a:close/>
                  </a:path>
                </a:pathLst>
              </a:custGeom>
              <a:solidFill>
                <a:srgbClr val="88D4C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070" name="Google Shape;2070;p31"/>
              <p:cNvSpPr/>
              <p:nvPr>
                <p:custDataLst>
                  <p:tags r:id="rId37"/>
                </p:custDataLst>
              </p:nvPr>
            </p:nvSpPr>
            <p:spPr>
              <a:xfrm rot="2237790">
                <a:off x="3244" y="6749"/>
                <a:ext cx="633" cy="406"/>
              </a:xfrm>
              <a:custGeom>
                <a:avLst/>
                <a:gdLst/>
                <a:ahLst/>
                <a:cxnLst/>
                <a:rect l="l" t="t" r="r" b="b"/>
                <a:pathLst>
                  <a:path w="1375" h="881" extrusionOk="0">
                    <a:moveTo>
                      <a:pt x="7" y="0"/>
                    </a:moveTo>
                    <a:lnTo>
                      <a:pt x="1" y="11"/>
                    </a:lnTo>
                    <a:cubicBezTo>
                      <a:pt x="47" y="61"/>
                      <a:pt x="100" y="107"/>
                      <a:pt x="152" y="150"/>
                    </a:cubicBezTo>
                    <a:cubicBezTo>
                      <a:pt x="204" y="193"/>
                      <a:pt x="258" y="235"/>
                      <a:pt x="313" y="274"/>
                    </a:cubicBezTo>
                    <a:cubicBezTo>
                      <a:pt x="368" y="313"/>
                      <a:pt x="425" y="350"/>
                      <a:pt x="484" y="382"/>
                    </a:cubicBezTo>
                    <a:cubicBezTo>
                      <a:pt x="543" y="414"/>
                      <a:pt x="602" y="448"/>
                      <a:pt x="662" y="481"/>
                    </a:cubicBezTo>
                    <a:lnTo>
                      <a:pt x="837" y="583"/>
                    </a:lnTo>
                    <a:lnTo>
                      <a:pt x="1013" y="684"/>
                    </a:lnTo>
                    <a:cubicBezTo>
                      <a:pt x="1131" y="748"/>
                      <a:pt x="1249" y="816"/>
                      <a:pt x="1368" y="881"/>
                    </a:cubicBezTo>
                    <a:lnTo>
                      <a:pt x="1374" y="869"/>
                    </a:lnTo>
                    <a:cubicBezTo>
                      <a:pt x="1267" y="789"/>
                      <a:pt x="1155" y="712"/>
                      <a:pt x="1046" y="632"/>
                    </a:cubicBezTo>
                    <a:lnTo>
                      <a:pt x="880" y="515"/>
                    </a:lnTo>
                    <a:lnTo>
                      <a:pt x="714" y="399"/>
                    </a:lnTo>
                    <a:cubicBezTo>
                      <a:pt x="659" y="360"/>
                      <a:pt x="604" y="320"/>
                      <a:pt x="549" y="280"/>
                    </a:cubicBezTo>
                    <a:cubicBezTo>
                      <a:pt x="494" y="240"/>
                      <a:pt x="436" y="204"/>
                      <a:pt x="378" y="170"/>
                    </a:cubicBezTo>
                    <a:cubicBezTo>
                      <a:pt x="319" y="137"/>
                      <a:pt x="258" y="106"/>
                      <a:pt x="198" y="77"/>
                    </a:cubicBezTo>
                    <a:cubicBezTo>
                      <a:pt x="136" y="48"/>
                      <a:pt x="74" y="21"/>
                      <a:pt x="7" y="0"/>
                    </a:cubicBezTo>
                    <a:close/>
                  </a:path>
                </a:pathLst>
              </a:custGeom>
              <a:solidFill>
                <a:srgbClr val="88D4C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071" name="Google Shape;2071;p31"/>
              <p:cNvSpPr/>
              <p:nvPr>
                <p:custDataLst>
                  <p:tags r:id="rId38"/>
                </p:custDataLst>
              </p:nvPr>
            </p:nvSpPr>
            <p:spPr>
              <a:xfrm rot="2237790">
                <a:off x="3834" y="6855"/>
                <a:ext cx="405" cy="633"/>
              </a:xfrm>
              <a:custGeom>
                <a:avLst/>
                <a:gdLst/>
                <a:ahLst/>
                <a:cxnLst/>
                <a:rect l="l" t="t" r="r" b="b"/>
                <a:pathLst>
                  <a:path w="880" h="1374" extrusionOk="0">
                    <a:moveTo>
                      <a:pt x="869" y="0"/>
                    </a:moveTo>
                    <a:cubicBezTo>
                      <a:pt x="819" y="47"/>
                      <a:pt x="773" y="99"/>
                      <a:pt x="731" y="151"/>
                    </a:cubicBezTo>
                    <a:cubicBezTo>
                      <a:pt x="687" y="203"/>
                      <a:pt x="645" y="258"/>
                      <a:pt x="606" y="313"/>
                    </a:cubicBezTo>
                    <a:cubicBezTo>
                      <a:pt x="567" y="367"/>
                      <a:pt x="530" y="425"/>
                      <a:pt x="498" y="484"/>
                    </a:cubicBezTo>
                    <a:cubicBezTo>
                      <a:pt x="466" y="542"/>
                      <a:pt x="433" y="602"/>
                      <a:pt x="399" y="661"/>
                    </a:cubicBezTo>
                    <a:lnTo>
                      <a:pt x="298" y="836"/>
                    </a:lnTo>
                    <a:lnTo>
                      <a:pt x="197" y="1013"/>
                    </a:lnTo>
                    <a:cubicBezTo>
                      <a:pt x="132" y="1131"/>
                      <a:pt x="64" y="1248"/>
                      <a:pt x="0" y="1367"/>
                    </a:cubicBezTo>
                    <a:lnTo>
                      <a:pt x="11" y="1374"/>
                    </a:lnTo>
                    <a:cubicBezTo>
                      <a:pt x="91" y="1266"/>
                      <a:pt x="168" y="1155"/>
                      <a:pt x="248" y="1045"/>
                    </a:cubicBezTo>
                    <a:lnTo>
                      <a:pt x="365" y="880"/>
                    </a:lnTo>
                    <a:lnTo>
                      <a:pt x="481" y="713"/>
                    </a:lnTo>
                    <a:cubicBezTo>
                      <a:pt x="520" y="658"/>
                      <a:pt x="561" y="604"/>
                      <a:pt x="600" y="549"/>
                    </a:cubicBezTo>
                    <a:cubicBezTo>
                      <a:pt x="640" y="493"/>
                      <a:pt x="676" y="436"/>
                      <a:pt x="710" y="378"/>
                    </a:cubicBezTo>
                    <a:cubicBezTo>
                      <a:pt x="743" y="318"/>
                      <a:pt x="774" y="258"/>
                      <a:pt x="804" y="197"/>
                    </a:cubicBezTo>
                    <a:cubicBezTo>
                      <a:pt x="832" y="136"/>
                      <a:pt x="859" y="73"/>
                      <a:pt x="880" y="6"/>
                    </a:cubicBezTo>
                    <a:lnTo>
                      <a:pt x="869" y="0"/>
                    </a:lnTo>
                    <a:close/>
                  </a:path>
                </a:pathLst>
              </a:custGeom>
              <a:solidFill>
                <a:srgbClr val="88D4C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072" name="Google Shape;2072;p31"/>
              <p:cNvSpPr/>
              <p:nvPr>
                <p:custDataLst>
                  <p:tags r:id="rId39"/>
                </p:custDataLst>
              </p:nvPr>
            </p:nvSpPr>
            <p:spPr>
              <a:xfrm rot="2237790">
                <a:off x="3138" y="7113"/>
                <a:ext cx="406" cy="633"/>
              </a:xfrm>
              <a:custGeom>
                <a:avLst/>
                <a:gdLst/>
                <a:ahLst/>
                <a:cxnLst/>
                <a:rect l="l" t="t" r="r" b="b"/>
                <a:pathLst>
                  <a:path w="882" h="1374" extrusionOk="0">
                    <a:moveTo>
                      <a:pt x="871" y="0"/>
                    </a:moveTo>
                    <a:cubicBezTo>
                      <a:pt x="789" y="109"/>
                      <a:pt x="712" y="219"/>
                      <a:pt x="633" y="329"/>
                    </a:cubicBezTo>
                    <a:lnTo>
                      <a:pt x="516" y="494"/>
                    </a:lnTo>
                    <a:lnTo>
                      <a:pt x="399" y="661"/>
                    </a:lnTo>
                    <a:cubicBezTo>
                      <a:pt x="361" y="716"/>
                      <a:pt x="320" y="771"/>
                      <a:pt x="281" y="825"/>
                    </a:cubicBezTo>
                    <a:cubicBezTo>
                      <a:pt x="241" y="880"/>
                      <a:pt x="204" y="938"/>
                      <a:pt x="172" y="996"/>
                    </a:cubicBezTo>
                    <a:cubicBezTo>
                      <a:pt x="138" y="1055"/>
                      <a:pt x="106" y="1116"/>
                      <a:pt x="78" y="1178"/>
                    </a:cubicBezTo>
                    <a:cubicBezTo>
                      <a:pt x="49" y="1238"/>
                      <a:pt x="22" y="1301"/>
                      <a:pt x="1" y="1367"/>
                    </a:cubicBezTo>
                    <a:lnTo>
                      <a:pt x="11" y="1374"/>
                    </a:lnTo>
                    <a:cubicBezTo>
                      <a:pt x="62" y="1327"/>
                      <a:pt x="107" y="1275"/>
                      <a:pt x="151" y="1222"/>
                    </a:cubicBezTo>
                    <a:cubicBezTo>
                      <a:pt x="194" y="1170"/>
                      <a:pt x="236" y="1116"/>
                      <a:pt x="274" y="1061"/>
                    </a:cubicBezTo>
                    <a:cubicBezTo>
                      <a:pt x="314" y="1006"/>
                      <a:pt x="350" y="949"/>
                      <a:pt x="383" y="891"/>
                    </a:cubicBezTo>
                    <a:cubicBezTo>
                      <a:pt x="415" y="831"/>
                      <a:pt x="448" y="772"/>
                      <a:pt x="482" y="713"/>
                    </a:cubicBezTo>
                    <a:lnTo>
                      <a:pt x="584" y="537"/>
                    </a:lnTo>
                    <a:lnTo>
                      <a:pt x="684" y="361"/>
                    </a:lnTo>
                    <a:cubicBezTo>
                      <a:pt x="749" y="244"/>
                      <a:pt x="816" y="125"/>
                      <a:pt x="881" y="6"/>
                    </a:cubicBezTo>
                    <a:lnTo>
                      <a:pt x="871" y="0"/>
                    </a:lnTo>
                    <a:close/>
                  </a:path>
                </a:pathLst>
              </a:custGeom>
              <a:solidFill>
                <a:srgbClr val="88D4C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073" name="Google Shape;2073;p31"/>
              <p:cNvSpPr/>
              <p:nvPr>
                <p:custDataLst>
                  <p:tags r:id="rId40"/>
                </p:custDataLst>
              </p:nvPr>
            </p:nvSpPr>
            <p:spPr>
              <a:xfrm rot="2237790">
                <a:off x="3759" y="6597"/>
                <a:ext cx="170" cy="730"/>
              </a:xfrm>
              <a:custGeom>
                <a:avLst/>
                <a:gdLst/>
                <a:ahLst/>
                <a:cxnLst/>
                <a:rect l="l" t="t" r="r" b="b"/>
                <a:pathLst>
                  <a:path w="369" h="1586" extrusionOk="0">
                    <a:moveTo>
                      <a:pt x="16" y="0"/>
                    </a:moveTo>
                    <a:lnTo>
                      <a:pt x="3" y="3"/>
                    </a:lnTo>
                    <a:cubicBezTo>
                      <a:pt x="1" y="73"/>
                      <a:pt x="5" y="141"/>
                      <a:pt x="11" y="209"/>
                    </a:cubicBezTo>
                    <a:cubicBezTo>
                      <a:pt x="18" y="277"/>
                      <a:pt x="27" y="344"/>
                      <a:pt x="38" y="411"/>
                    </a:cubicBezTo>
                    <a:cubicBezTo>
                      <a:pt x="49" y="479"/>
                      <a:pt x="65" y="544"/>
                      <a:pt x="83" y="609"/>
                    </a:cubicBezTo>
                    <a:cubicBezTo>
                      <a:pt x="102" y="674"/>
                      <a:pt x="122" y="740"/>
                      <a:pt x="139" y="804"/>
                    </a:cubicBezTo>
                    <a:lnTo>
                      <a:pt x="191" y="1000"/>
                    </a:lnTo>
                    <a:lnTo>
                      <a:pt x="245" y="1195"/>
                    </a:lnTo>
                    <a:cubicBezTo>
                      <a:pt x="283" y="1326"/>
                      <a:pt x="318" y="1456"/>
                      <a:pt x="357" y="1586"/>
                    </a:cubicBezTo>
                    <a:lnTo>
                      <a:pt x="368" y="1581"/>
                    </a:lnTo>
                    <a:cubicBezTo>
                      <a:pt x="347" y="1449"/>
                      <a:pt x="324" y="1314"/>
                      <a:pt x="303" y="1182"/>
                    </a:cubicBezTo>
                    <a:lnTo>
                      <a:pt x="269" y="982"/>
                    </a:lnTo>
                    <a:lnTo>
                      <a:pt x="232" y="782"/>
                    </a:lnTo>
                    <a:cubicBezTo>
                      <a:pt x="221" y="716"/>
                      <a:pt x="211" y="648"/>
                      <a:pt x="200" y="582"/>
                    </a:cubicBezTo>
                    <a:cubicBezTo>
                      <a:pt x="190" y="516"/>
                      <a:pt x="175" y="449"/>
                      <a:pt x="157" y="384"/>
                    </a:cubicBezTo>
                    <a:cubicBezTo>
                      <a:pt x="139" y="318"/>
                      <a:pt x="120" y="254"/>
                      <a:pt x="96" y="189"/>
                    </a:cubicBezTo>
                    <a:cubicBezTo>
                      <a:pt x="73" y="125"/>
                      <a:pt x="47" y="63"/>
                      <a:pt x="16" y="0"/>
                    </a:cubicBezTo>
                    <a:close/>
                  </a:path>
                </a:pathLst>
              </a:custGeom>
              <a:solidFill>
                <a:srgbClr val="88D4C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074" name="Google Shape;2074;p31"/>
              <p:cNvSpPr/>
              <p:nvPr>
                <p:custDataLst>
                  <p:tags r:id="rId41"/>
                </p:custDataLst>
              </p:nvPr>
            </p:nvSpPr>
            <p:spPr>
              <a:xfrm rot="2237790">
                <a:off x="3661" y="7370"/>
                <a:ext cx="730" cy="169"/>
              </a:xfrm>
              <a:custGeom>
                <a:avLst/>
                <a:gdLst/>
                <a:ahLst/>
                <a:cxnLst/>
                <a:rect l="l" t="t" r="r" b="b"/>
                <a:pathLst>
                  <a:path w="1586" h="367" extrusionOk="0">
                    <a:moveTo>
                      <a:pt x="1541" y="1"/>
                    </a:moveTo>
                    <a:cubicBezTo>
                      <a:pt x="1485" y="1"/>
                      <a:pt x="1431" y="4"/>
                      <a:pt x="1377" y="10"/>
                    </a:cubicBezTo>
                    <a:cubicBezTo>
                      <a:pt x="1309" y="16"/>
                      <a:pt x="1242" y="26"/>
                      <a:pt x="1175" y="37"/>
                    </a:cubicBezTo>
                    <a:cubicBezTo>
                      <a:pt x="1107" y="47"/>
                      <a:pt x="1042" y="63"/>
                      <a:pt x="977" y="81"/>
                    </a:cubicBezTo>
                    <a:cubicBezTo>
                      <a:pt x="912" y="101"/>
                      <a:pt x="846" y="120"/>
                      <a:pt x="782" y="137"/>
                    </a:cubicBezTo>
                    <a:lnTo>
                      <a:pt x="586" y="189"/>
                    </a:lnTo>
                    <a:lnTo>
                      <a:pt x="391" y="244"/>
                    </a:lnTo>
                    <a:cubicBezTo>
                      <a:pt x="260" y="281"/>
                      <a:pt x="130" y="317"/>
                      <a:pt x="1" y="355"/>
                    </a:cubicBezTo>
                    <a:lnTo>
                      <a:pt x="5" y="367"/>
                    </a:lnTo>
                    <a:cubicBezTo>
                      <a:pt x="137" y="346"/>
                      <a:pt x="272" y="323"/>
                      <a:pt x="405" y="302"/>
                    </a:cubicBezTo>
                    <a:lnTo>
                      <a:pt x="604" y="268"/>
                    </a:lnTo>
                    <a:lnTo>
                      <a:pt x="804" y="231"/>
                    </a:lnTo>
                    <a:cubicBezTo>
                      <a:pt x="870" y="220"/>
                      <a:pt x="938" y="209"/>
                      <a:pt x="1005" y="199"/>
                    </a:cubicBezTo>
                    <a:cubicBezTo>
                      <a:pt x="1071" y="188"/>
                      <a:pt x="1137" y="174"/>
                      <a:pt x="1203" y="156"/>
                    </a:cubicBezTo>
                    <a:cubicBezTo>
                      <a:pt x="1268" y="137"/>
                      <a:pt x="1333" y="117"/>
                      <a:pt x="1397" y="94"/>
                    </a:cubicBezTo>
                    <a:cubicBezTo>
                      <a:pt x="1461" y="70"/>
                      <a:pt x="1523" y="44"/>
                      <a:pt x="1586" y="13"/>
                    </a:cubicBezTo>
                    <a:lnTo>
                      <a:pt x="1584" y="2"/>
                    </a:lnTo>
                    <a:cubicBezTo>
                      <a:pt x="1569" y="1"/>
                      <a:pt x="1555" y="1"/>
                      <a:pt x="1541" y="1"/>
                    </a:cubicBezTo>
                    <a:close/>
                  </a:path>
                </a:pathLst>
              </a:custGeom>
              <a:solidFill>
                <a:srgbClr val="88D4C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075" name="Google Shape;2075;p31"/>
              <p:cNvSpPr/>
              <p:nvPr>
                <p:custDataLst>
                  <p:tags r:id="rId42"/>
                </p:custDataLst>
              </p:nvPr>
            </p:nvSpPr>
            <p:spPr>
              <a:xfrm rot="2237790">
                <a:off x="2986" y="7061"/>
                <a:ext cx="730" cy="169"/>
              </a:xfrm>
              <a:custGeom>
                <a:avLst/>
                <a:gdLst/>
                <a:ahLst/>
                <a:cxnLst/>
                <a:rect l="l" t="t" r="r" b="b"/>
                <a:pathLst>
                  <a:path w="1586" h="366" extrusionOk="0">
                    <a:moveTo>
                      <a:pt x="1582" y="0"/>
                    </a:moveTo>
                    <a:cubicBezTo>
                      <a:pt x="1449" y="21"/>
                      <a:pt x="1315" y="44"/>
                      <a:pt x="1181" y="65"/>
                    </a:cubicBezTo>
                    <a:lnTo>
                      <a:pt x="982" y="99"/>
                    </a:lnTo>
                    <a:lnTo>
                      <a:pt x="783" y="136"/>
                    </a:lnTo>
                    <a:cubicBezTo>
                      <a:pt x="716" y="147"/>
                      <a:pt x="648" y="158"/>
                      <a:pt x="583" y="168"/>
                    </a:cubicBezTo>
                    <a:cubicBezTo>
                      <a:pt x="516" y="178"/>
                      <a:pt x="449" y="193"/>
                      <a:pt x="385" y="211"/>
                    </a:cubicBezTo>
                    <a:cubicBezTo>
                      <a:pt x="319" y="230"/>
                      <a:pt x="254" y="249"/>
                      <a:pt x="190" y="272"/>
                    </a:cubicBezTo>
                    <a:cubicBezTo>
                      <a:pt x="126" y="296"/>
                      <a:pt x="63" y="322"/>
                      <a:pt x="1" y="354"/>
                    </a:cubicBezTo>
                    <a:lnTo>
                      <a:pt x="4" y="365"/>
                    </a:lnTo>
                    <a:cubicBezTo>
                      <a:pt x="18" y="366"/>
                      <a:pt x="32" y="366"/>
                      <a:pt x="46" y="366"/>
                    </a:cubicBezTo>
                    <a:cubicBezTo>
                      <a:pt x="101" y="366"/>
                      <a:pt x="155" y="363"/>
                      <a:pt x="209" y="357"/>
                    </a:cubicBezTo>
                    <a:cubicBezTo>
                      <a:pt x="277" y="350"/>
                      <a:pt x="345" y="341"/>
                      <a:pt x="412" y="330"/>
                    </a:cubicBezTo>
                    <a:cubicBezTo>
                      <a:pt x="479" y="319"/>
                      <a:pt x="544" y="304"/>
                      <a:pt x="610" y="286"/>
                    </a:cubicBezTo>
                    <a:cubicBezTo>
                      <a:pt x="674" y="266"/>
                      <a:pt x="740" y="246"/>
                      <a:pt x="805" y="230"/>
                    </a:cubicBezTo>
                    <a:lnTo>
                      <a:pt x="1001" y="177"/>
                    </a:lnTo>
                    <a:lnTo>
                      <a:pt x="1196" y="124"/>
                    </a:lnTo>
                    <a:cubicBezTo>
                      <a:pt x="1326" y="86"/>
                      <a:pt x="1457" y="51"/>
                      <a:pt x="1586" y="12"/>
                    </a:cubicBezTo>
                    <a:lnTo>
                      <a:pt x="1582" y="0"/>
                    </a:lnTo>
                    <a:close/>
                  </a:path>
                </a:pathLst>
              </a:custGeom>
              <a:solidFill>
                <a:srgbClr val="88D4C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076" name="Google Shape;2076;p31"/>
              <p:cNvSpPr/>
              <p:nvPr>
                <p:custDataLst>
                  <p:tags r:id="rId43"/>
                </p:custDataLst>
              </p:nvPr>
            </p:nvSpPr>
            <p:spPr>
              <a:xfrm rot="2237790">
                <a:off x="3358" y="6673"/>
                <a:ext cx="543" cy="520"/>
              </a:xfrm>
              <a:custGeom>
                <a:avLst/>
                <a:gdLst/>
                <a:ahLst/>
                <a:cxnLst/>
                <a:rect l="l" t="t" r="r" b="b"/>
                <a:pathLst>
                  <a:path w="1180" h="1130" extrusionOk="0">
                    <a:moveTo>
                      <a:pt x="8" y="0"/>
                    </a:moveTo>
                    <a:lnTo>
                      <a:pt x="0" y="10"/>
                    </a:lnTo>
                    <a:cubicBezTo>
                      <a:pt x="37" y="69"/>
                      <a:pt x="79" y="123"/>
                      <a:pt x="121" y="176"/>
                    </a:cubicBezTo>
                    <a:cubicBezTo>
                      <a:pt x="164" y="229"/>
                      <a:pt x="209" y="280"/>
                      <a:pt x="256" y="329"/>
                    </a:cubicBezTo>
                    <a:cubicBezTo>
                      <a:pt x="303" y="379"/>
                      <a:pt x="351" y="424"/>
                      <a:pt x="403" y="468"/>
                    </a:cubicBezTo>
                    <a:cubicBezTo>
                      <a:pt x="455" y="512"/>
                      <a:pt x="507" y="556"/>
                      <a:pt x="558" y="600"/>
                    </a:cubicBezTo>
                    <a:lnTo>
                      <a:pt x="711" y="734"/>
                    </a:lnTo>
                    <a:lnTo>
                      <a:pt x="864" y="867"/>
                    </a:lnTo>
                    <a:cubicBezTo>
                      <a:pt x="968" y="954"/>
                      <a:pt x="1070" y="1043"/>
                      <a:pt x="1175" y="1130"/>
                    </a:cubicBezTo>
                    <a:lnTo>
                      <a:pt x="1180" y="1120"/>
                    </a:lnTo>
                    <a:cubicBezTo>
                      <a:pt x="1088" y="1020"/>
                      <a:pt x="996" y="922"/>
                      <a:pt x="904" y="823"/>
                    </a:cubicBezTo>
                    <a:lnTo>
                      <a:pt x="764" y="675"/>
                    </a:lnTo>
                    <a:lnTo>
                      <a:pt x="623" y="529"/>
                    </a:lnTo>
                    <a:cubicBezTo>
                      <a:pt x="576" y="480"/>
                      <a:pt x="530" y="431"/>
                      <a:pt x="485" y="381"/>
                    </a:cubicBezTo>
                    <a:cubicBezTo>
                      <a:pt x="439" y="332"/>
                      <a:pt x="389" y="284"/>
                      <a:pt x="339" y="240"/>
                    </a:cubicBezTo>
                    <a:cubicBezTo>
                      <a:pt x="288" y="197"/>
                      <a:pt x="235" y="155"/>
                      <a:pt x="180" y="114"/>
                    </a:cubicBezTo>
                    <a:cubicBezTo>
                      <a:pt x="126" y="73"/>
                      <a:pt x="69" y="35"/>
                      <a:pt x="8" y="0"/>
                    </a:cubicBezTo>
                    <a:close/>
                  </a:path>
                </a:pathLst>
              </a:custGeom>
              <a:solidFill>
                <a:srgbClr val="D4E6E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077" name="Google Shape;2077;p31"/>
              <p:cNvSpPr/>
              <p:nvPr>
                <p:custDataLst>
                  <p:tags r:id="rId44"/>
                </p:custDataLst>
              </p:nvPr>
            </p:nvSpPr>
            <p:spPr>
              <a:xfrm rot="2237790">
                <a:off x="3796" y="6969"/>
                <a:ext cx="520" cy="544"/>
              </a:xfrm>
              <a:custGeom>
                <a:avLst/>
                <a:gdLst/>
                <a:ahLst/>
                <a:cxnLst/>
                <a:rect l="l" t="t" r="r" b="b"/>
                <a:pathLst>
                  <a:path w="1129" h="1181" extrusionOk="0">
                    <a:moveTo>
                      <a:pt x="1120" y="1"/>
                    </a:moveTo>
                    <a:cubicBezTo>
                      <a:pt x="1060" y="37"/>
                      <a:pt x="1007" y="79"/>
                      <a:pt x="953" y="122"/>
                    </a:cubicBezTo>
                    <a:cubicBezTo>
                      <a:pt x="901" y="165"/>
                      <a:pt x="850" y="210"/>
                      <a:pt x="800" y="256"/>
                    </a:cubicBezTo>
                    <a:cubicBezTo>
                      <a:pt x="751" y="303"/>
                      <a:pt x="705" y="351"/>
                      <a:pt x="661" y="404"/>
                    </a:cubicBezTo>
                    <a:cubicBezTo>
                      <a:pt x="617" y="456"/>
                      <a:pt x="574" y="508"/>
                      <a:pt x="529" y="559"/>
                    </a:cubicBezTo>
                    <a:lnTo>
                      <a:pt x="395" y="711"/>
                    </a:lnTo>
                    <a:lnTo>
                      <a:pt x="262" y="864"/>
                    </a:lnTo>
                    <a:cubicBezTo>
                      <a:pt x="175" y="969"/>
                      <a:pt x="86" y="1071"/>
                      <a:pt x="0" y="1175"/>
                    </a:cubicBezTo>
                    <a:lnTo>
                      <a:pt x="9" y="1180"/>
                    </a:lnTo>
                    <a:cubicBezTo>
                      <a:pt x="110" y="1089"/>
                      <a:pt x="207" y="997"/>
                      <a:pt x="306" y="904"/>
                    </a:cubicBezTo>
                    <a:lnTo>
                      <a:pt x="454" y="764"/>
                    </a:lnTo>
                    <a:lnTo>
                      <a:pt x="600" y="624"/>
                    </a:lnTo>
                    <a:cubicBezTo>
                      <a:pt x="649" y="577"/>
                      <a:pt x="699" y="531"/>
                      <a:pt x="748" y="486"/>
                    </a:cubicBezTo>
                    <a:cubicBezTo>
                      <a:pt x="798" y="440"/>
                      <a:pt x="845" y="390"/>
                      <a:pt x="889" y="340"/>
                    </a:cubicBezTo>
                    <a:cubicBezTo>
                      <a:pt x="932" y="289"/>
                      <a:pt x="976" y="236"/>
                      <a:pt x="1015" y="180"/>
                    </a:cubicBezTo>
                    <a:cubicBezTo>
                      <a:pt x="1056" y="126"/>
                      <a:pt x="1096" y="70"/>
                      <a:pt x="1129" y="8"/>
                    </a:cubicBezTo>
                    <a:lnTo>
                      <a:pt x="1120" y="1"/>
                    </a:lnTo>
                    <a:close/>
                  </a:path>
                </a:pathLst>
              </a:custGeom>
              <a:solidFill>
                <a:srgbClr val="D4E6E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078" name="Google Shape;2078;p31"/>
              <p:cNvSpPr/>
              <p:nvPr>
                <p:custDataLst>
                  <p:tags r:id="rId45"/>
                </p:custDataLst>
              </p:nvPr>
            </p:nvSpPr>
            <p:spPr>
              <a:xfrm rot="2237790">
                <a:off x="3061" y="7087"/>
                <a:ext cx="520" cy="544"/>
              </a:xfrm>
              <a:custGeom>
                <a:avLst/>
                <a:gdLst/>
                <a:ahLst/>
                <a:cxnLst/>
                <a:rect l="l" t="t" r="r" b="b"/>
                <a:pathLst>
                  <a:path w="1130" h="1181" extrusionOk="0">
                    <a:moveTo>
                      <a:pt x="1120" y="0"/>
                    </a:moveTo>
                    <a:cubicBezTo>
                      <a:pt x="1020" y="92"/>
                      <a:pt x="921" y="185"/>
                      <a:pt x="822" y="277"/>
                    </a:cubicBezTo>
                    <a:lnTo>
                      <a:pt x="675" y="416"/>
                    </a:lnTo>
                    <a:lnTo>
                      <a:pt x="529" y="557"/>
                    </a:lnTo>
                    <a:cubicBezTo>
                      <a:pt x="480" y="604"/>
                      <a:pt x="430" y="650"/>
                      <a:pt x="381" y="696"/>
                    </a:cubicBezTo>
                    <a:cubicBezTo>
                      <a:pt x="331" y="741"/>
                      <a:pt x="284" y="791"/>
                      <a:pt x="240" y="842"/>
                    </a:cubicBezTo>
                    <a:cubicBezTo>
                      <a:pt x="197" y="892"/>
                      <a:pt x="154" y="946"/>
                      <a:pt x="113" y="1000"/>
                    </a:cubicBezTo>
                    <a:cubicBezTo>
                      <a:pt x="74" y="1056"/>
                      <a:pt x="34" y="1111"/>
                      <a:pt x="1" y="1172"/>
                    </a:cubicBezTo>
                    <a:lnTo>
                      <a:pt x="9" y="1181"/>
                    </a:lnTo>
                    <a:cubicBezTo>
                      <a:pt x="69" y="1144"/>
                      <a:pt x="123" y="1103"/>
                      <a:pt x="176" y="1059"/>
                    </a:cubicBezTo>
                    <a:cubicBezTo>
                      <a:pt x="228" y="1016"/>
                      <a:pt x="279" y="972"/>
                      <a:pt x="329" y="925"/>
                    </a:cubicBezTo>
                    <a:cubicBezTo>
                      <a:pt x="378" y="878"/>
                      <a:pt x="424" y="829"/>
                      <a:pt x="469" y="777"/>
                    </a:cubicBezTo>
                    <a:cubicBezTo>
                      <a:pt x="513" y="725"/>
                      <a:pt x="555" y="673"/>
                      <a:pt x="600" y="623"/>
                    </a:cubicBezTo>
                    <a:lnTo>
                      <a:pt x="735" y="469"/>
                    </a:lnTo>
                    <a:lnTo>
                      <a:pt x="867" y="316"/>
                    </a:lnTo>
                    <a:cubicBezTo>
                      <a:pt x="955" y="212"/>
                      <a:pt x="1044" y="110"/>
                      <a:pt x="1129" y="5"/>
                    </a:cubicBezTo>
                    <a:lnTo>
                      <a:pt x="1120" y="0"/>
                    </a:lnTo>
                    <a:close/>
                  </a:path>
                </a:pathLst>
              </a:custGeom>
              <a:solidFill>
                <a:srgbClr val="D4E6E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079" name="Google Shape;2079;p31"/>
              <p:cNvSpPr/>
              <p:nvPr>
                <p:custDataLst>
                  <p:tags r:id="rId46"/>
                </p:custDataLst>
              </p:nvPr>
            </p:nvSpPr>
            <p:spPr>
              <a:xfrm rot="2237790">
                <a:off x="3873" y="6624"/>
                <a:ext cx="61" cy="747"/>
              </a:xfrm>
              <a:custGeom>
                <a:avLst/>
                <a:gdLst/>
                <a:ahLst/>
                <a:cxnLst/>
                <a:rect l="l" t="t" r="r" b="b"/>
                <a:pathLst>
                  <a:path w="132" h="1622" extrusionOk="0">
                    <a:moveTo>
                      <a:pt x="50" y="1"/>
                    </a:moveTo>
                    <a:cubicBezTo>
                      <a:pt x="32" y="69"/>
                      <a:pt x="25" y="136"/>
                      <a:pt x="17" y="204"/>
                    </a:cubicBezTo>
                    <a:cubicBezTo>
                      <a:pt x="10" y="272"/>
                      <a:pt x="5" y="340"/>
                      <a:pt x="4" y="408"/>
                    </a:cubicBezTo>
                    <a:cubicBezTo>
                      <a:pt x="1" y="475"/>
                      <a:pt x="4" y="542"/>
                      <a:pt x="9" y="610"/>
                    </a:cubicBezTo>
                    <a:cubicBezTo>
                      <a:pt x="16" y="678"/>
                      <a:pt x="22" y="744"/>
                      <a:pt x="26" y="812"/>
                    </a:cubicBezTo>
                    <a:lnTo>
                      <a:pt x="40" y="1015"/>
                    </a:lnTo>
                    <a:lnTo>
                      <a:pt x="53" y="1216"/>
                    </a:lnTo>
                    <a:cubicBezTo>
                      <a:pt x="66" y="1350"/>
                      <a:pt x="74" y="1486"/>
                      <a:pt x="88" y="1620"/>
                    </a:cubicBezTo>
                    <a:lnTo>
                      <a:pt x="99" y="1622"/>
                    </a:lnTo>
                    <a:cubicBezTo>
                      <a:pt x="105" y="1486"/>
                      <a:pt x="108" y="1351"/>
                      <a:pt x="114" y="1216"/>
                    </a:cubicBezTo>
                    <a:lnTo>
                      <a:pt x="119" y="1012"/>
                    </a:lnTo>
                    <a:lnTo>
                      <a:pt x="123" y="811"/>
                    </a:lnTo>
                    <a:cubicBezTo>
                      <a:pt x="124" y="742"/>
                      <a:pt x="126" y="675"/>
                      <a:pt x="129" y="607"/>
                    </a:cubicBezTo>
                    <a:cubicBezTo>
                      <a:pt x="131" y="541"/>
                      <a:pt x="130" y="473"/>
                      <a:pt x="125" y="405"/>
                    </a:cubicBezTo>
                    <a:cubicBezTo>
                      <a:pt x="120" y="338"/>
                      <a:pt x="114" y="271"/>
                      <a:pt x="103" y="203"/>
                    </a:cubicBezTo>
                    <a:cubicBezTo>
                      <a:pt x="93" y="135"/>
                      <a:pt x="81" y="68"/>
                      <a:pt x="61" y="1"/>
                    </a:cubicBezTo>
                    <a:close/>
                  </a:path>
                </a:pathLst>
              </a:custGeom>
              <a:solidFill>
                <a:srgbClr val="D4E6E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080" name="Google Shape;2080;p31"/>
              <p:cNvSpPr/>
              <p:nvPr>
                <p:custDataLst>
                  <p:tags r:id="rId47"/>
                </p:custDataLst>
              </p:nvPr>
            </p:nvSpPr>
            <p:spPr>
              <a:xfrm rot="2237790">
                <a:off x="3444" y="7230"/>
                <a:ext cx="60" cy="746"/>
              </a:xfrm>
              <a:custGeom>
                <a:avLst/>
                <a:gdLst/>
                <a:ahLst/>
                <a:cxnLst/>
                <a:rect l="l" t="t" r="r" b="b"/>
                <a:pathLst>
                  <a:path w="131" h="1621" extrusionOk="0">
                    <a:moveTo>
                      <a:pt x="33" y="0"/>
                    </a:moveTo>
                    <a:cubicBezTo>
                      <a:pt x="26" y="136"/>
                      <a:pt x="23" y="270"/>
                      <a:pt x="18" y="406"/>
                    </a:cubicBezTo>
                    <a:lnTo>
                      <a:pt x="13" y="609"/>
                    </a:lnTo>
                    <a:lnTo>
                      <a:pt x="10" y="811"/>
                    </a:lnTo>
                    <a:cubicBezTo>
                      <a:pt x="8" y="879"/>
                      <a:pt x="5" y="947"/>
                      <a:pt x="2" y="1015"/>
                    </a:cubicBezTo>
                    <a:cubicBezTo>
                      <a:pt x="0" y="1081"/>
                      <a:pt x="1" y="1148"/>
                      <a:pt x="6" y="1216"/>
                    </a:cubicBezTo>
                    <a:cubicBezTo>
                      <a:pt x="12" y="1284"/>
                      <a:pt x="18" y="1351"/>
                      <a:pt x="28" y="1418"/>
                    </a:cubicBezTo>
                    <a:cubicBezTo>
                      <a:pt x="39" y="1486"/>
                      <a:pt x="51" y="1554"/>
                      <a:pt x="70" y="1621"/>
                    </a:cubicBezTo>
                    <a:lnTo>
                      <a:pt x="83" y="1621"/>
                    </a:lnTo>
                    <a:cubicBezTo>
                      <a:pt x="99" y="1553"/>
                      <a:pt x="107" y="1485"/>
                      <a:pt x="115" y="1417"/>
                    </a:cubicBezTo>
                    <a:cubicBezTo>
                      <a:pt x="121" y="1350"/>
                      <a:pt x="125" y="1282"/>
                      <a:pt x="127" y="1214"/>
                    </a:cubicBezTo>
                    <a:cubicBezTo>
                      <a:pt x="131" y="1146"/>
                      <a:pt x="127" y="1080"/>
                      <a:pt x="122" y="1012"/>
                    </a:cubicBezTo>
                    <a:cubicBezTo>
                      <a:pt x="116" y="944"/>
                      <a:pt x="110" y="877"/>
                      <a:pt x="106" y="809"/>
                    </a:cubicBezTo>
                    <a:lnTo>
                      <a:pt x="93" y="608"/>
                    </a:lnTo>
                    <a:lnTo>
                      <a:pt x="78" y="406"/>
                    </a:lnTo>
                    <a:cubicBezTo>
                      <a:pt x="67" y="271"/>
                      <a:pt x="58" y="136"/>
                      <a:pt x="44" y="1"/>
                    </a:cubicBezTo>
                    <a:lnTo>
                      <a:pt x="33" y="0"/>
                    </a:lnTo>
                    <a:close/>
                  </a:path>
                </a:pathLst>
              </a:custGeom>
              <a:solidFill>
                <a:srgbClr val="D4E6E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081" name="Google Shape;2081;p31"/>
              <p:cNvSpPr/>
              <p:nvPr>
                <p:custDataLst>
                  <p:tags r:id="rId48"/>
                </p:custDataLst>
              </p:nvPr>
            </p:nvSpPr>
            <p:spPr>
              <a:xfrm rot="2237790">
                <a:off x="3618" y="7486"/>
                <a:ext cx="747" cy="59"/>
              </a:xfrm>
              <a:custGeom>
                <a:avLst/>
                <a:gdLst/>
                <a:ahLst/>
                <a:cxnLst/>
                <a:rect l="l" t="t" r="r" b="b"/>
                <a:pathLst>
                  <a:path w="1622" h="128" extrusionOk="0">
                    <a:moveTo>
                      <a:pt x="1159" y="0"/>
                    </a:moveTo>
                    <a:cubicBezTo>
                      <a:pt x="1110" y="0"/>
                      <a:pt x="1061" y="3"/>
                      <a:pt x="1012" y="7"/>
                    </a:cubicBezTo>
                    <a:cubicBezTo>
                      <a:pt x="944" y="13"/>
                      <a:pt x="878" y="19"/>
                      <a:pt x="810" y="24"/>
                    </a:cubicBezTo>
                    <a:lnTo>
                      <a:pt x="609" y="37"/>
                    </a:lnTo>
                    <a:lnTo>
                      <a:pt x="406" y="52"/>
                    </a:lnTo>
                    <a:cubicBezTo>
                      <a:pt x="272" y="63"/>
                      <a:pt x="136" y="73"/>
                      <a:pt x="2" y="85"/>
                    </a:cubicBezTo>
                    <a:lnTo>
                      <a:pt x="1" y="97"/>
                    </a:lnTo>
                    <a:cubicBezTo>
                      <a:pt x="136" y="103"/>
                      <a:pt x="271" y="106"/>
                      <a:pt x="406" y="111"/>
                    </a:cubicBezTo>
                    <a:lnTo>
                      <a:pt x="610" y="116"/>
                    </a:lnTo>
                    <a:lnTo>
                      <a:pt x="812" y="121"/>
                    </a:lnTo>
                    <a:cubicBezTo>
                      <a:pt x="880" y="122"/>
                      <a:pt x="948" y="124"/>
                      <a:pt x="1015" y="127"/>
                    </a:cubicBezTo>
                    <a:cubicBezTo>
                      <a:pt x="1036" y="127"/>
                      <a:pt x="1057" y="128"/>
                      <a:pt x="1078" y="128"/>
                    </a:cubicBezTo>
                    <a:cubicBezTo>
                      <a:pt x="1124" y="128"/>
                      <a:pt x="1170" y="126"/>
                      <a:pt x="1217" y="123"/>
                    </a:cubicBezTo>
                    <a:cubicBezTo>
                      <a:pt x="1284" y="117"/>
                      <a:pt x="1351" y="111"/>
                      <a:pt x="1419" y="101"/>
                    </a:cubicBezTo>
                    <a:cubicBezTo>
                      <a:pt x="1487" y="90"/>
                      <a:pt x="1554" y="79"/>
                      <a:pt x="1621" y="59"/>
                    </a:cubicBezTo>
                    <a:lnTo>
                      <a:pt x="1621" y="48"/>
                    </a:lnTo>
                    <a:cubicBezTo>
                      <a:pt x="1553" y="31"/>
                      <a:pt x="1486" y="23"/>
                      <a:pt x="1418" y="15"/>
                    </a:cubicBezTo>
                    <a:cubicBezTo>
                      <a:pt x="1350" y="8"/>
                      <a:pt x="1282" y="3"/>
                      <a:pt x="1215" y="2"/>
                    </a:cubicBezTo>
                    <a:cubicBezTo>
                      <a:pt x="1196" y="1"/>
                      <a:pt x="1177" y="0"/>
                      <a:pt x="1159" y="0"/>
                    </a:cubicBezTo>
                    <a:close/>
                  </a:path>
                </a:pathLst>
              </a:custGeom>
              <a:solidFill>
                <a:srgbClr val="D4E6E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082" name="Google Shape;2082;p31"/>
              <p:cNvSpPr/>
              <p:nvPr>
                <p:custDataLst>
                  <p:tags r:id="rId49"/>
                </p:custDataLst>
              </p:nvPr>
            </p:nvSpPr>
            <p:spPr>
              <a:xfrm rot="2237790">
                <a:off x="3013" y="7056"/>
                <a:ext cx="746" cy="59"/>
              </a:xfrm>
              <a:custGeom>
                <a:avLst/>
                <a:gdLst/>
                <a:ahLst/>
                <a:cxnLst/>
                <a:rect l="l" t="t" r="r" b="b"/>
                <a:pathLst>
                  <a:path w="1621" h="129" extrusionOk="0">
                    <a:moveTo>
                      <a:pt x="542" y="1"/>
                    </a:moveTo>
                    <a:cubicBezTo>
                      <a:pt x="497" y="1"/>
                      <a:pt x="451" y="2"/>
                      <a:pt x="405" y="6"/>
                    </a:cubicBezTo>
                    <a:cubicBezTo>
                      <a:pt x="337" y="11"/>
                      <a:pt x="270" y="18"/>
                      <a:pt x="203" y="28"/>
                    </a:cubicBezTo>
                    <a:cubicBezTo>
                      <a:pt x="135" y="38"/>
                      <a:pt x="67" y="51"/>
                      <a:pt x="0" y="70"/>
                    </a:cubicBezTo>
                    <a:lnTo>
                      <a:pt x="0" y="82"/>
                    </a:lnTo>
                    <a:cubicBezTo>
                      <a:pt x="68" y="99"/>
                      <a:pt x="136" y="106"/>
                      <a:pt x="204" y="114"/>
                    </a:cubicBezTo>
                    <a:cubicBezTo>
                      <a:pt x="271" y="121"/>
                      <a:pt x="339" y="126"/>
                      <a:pt x="407" y="127"/>
                    </a:cubicBezTo>
                    <a:cubicBezTo>
                      <a:pt x="426" y="128"/>
                      <a:pt x="444" y="128"/>
                      <a:pt x="463" y="128"/>
                    </a:cubicBezTo>
                    <a:cubicBezTo>
                      <a:pt x="512" y="128"/>
                      <a:pt x="560" y="126"/>
                      <a:pt x="609" y="122"/>
                    </a:cubicBezTo>
                    <a:cubicBezTo>
                      <a:pt x="677" y="116"/>
                      <a:pt x="744" y="109"/>
                      <a:pt x="812" y="105"/>
                    </a:cubicBezTo>
                    <a:lnTo>
                      <a:pt x="1014" y="93"/>
                    </a:lnTo>
                    <a:lnTo>
                      <a:pt x="1215" y="78"/>
                    </a:lnTo>
                    <a:cubicBezTo>
                      <a:pt x="1350" y="67"/>
                      <a:pt x="1485" y="57"/>
                      <a:pt x="1620" y="44"/>
                    </a:cubicBezTo>
                    <a:lnTo>
                      <a:pt x="1621" y="32"/>
                    </a:lnTo>
                    <a:cubicBezTo>
                      <a:pt x="1485" y="26"/>
                      <a:pt x="1351" y="23"/>
                      <a:pt x="1215" y="18"/>
                    </a:cubicBezTo>
                    <a:lnTo>
                      <a:pt x="1012" y="12"/>
                    </a:lnTo>
                    <a:lnTo>
                      <a:pt x="811" y="9"/>
                    </a:lnTo>
                    <a:cubicBezTo>
                      <a:pt x="742" y="7"/>
                      <a:pt x="675" y="5"/>
                      <a:pt x="606" y="2"/>
                    </a:cubicBezTo>
                    <a:cubicBezTo>
                      <a:pt x="585" y="1"/>
                      <a:pt x="564" y="1"/>
                      <a:pt x="542" y="1"/>
                    </a:cubicBezTo>
                    <a:close/>
                  </a:path>
                </a:pathLst>
              </a:custGeom>
              <a:solidFill>
                <a:srgbClr val="D4E6E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083" name="Google Shape;2083;p31"/>
              <p:cNvSpPr/>
              <p:nvPr>
                <p:custDataLst>
                  <p:tags r:id="rId50"/>
                </p:custDataLst>
              </p:nvPr>
            </p:nvSpPr>
            <p:spPr>
              <a:xfrm rot="2237790">
                <a:off x="3145" y="6846"/>
                <a:ext cx="698" cy="275"/>
              </a:xfrm>
              <a:custGeom>
                <a:avLst/>
                <a:gdLst/>
                <a:ahLst/>
                <a:cxnLst/>
                <a:rect l="l" t="t" r="r" b="b"/>
                <a:pathLst>
                  <a:path w="1517" h="598" extrusionOk="0">
                    <a:moveTo>
                      <a:pt x="5" y="0"/>
                    </a:moveTo>
                    <a:lnTo>
                      <a:pt x="1" y="12"/>
                    </a:lnTo>
                    <a:cubicBezTo>
                      <a:pt x="58" y="52"/>
                      <a:pt x="117" y="87"/>
                      <a:pt x="177" y="119"/>
                    </a:cubicBezTo>
                    <a:cubicBezTo>
                      <a:pt x="237" y="151"/>
                      <a:pt x="298" y="182"/>
                      <a:pt x="359" y="209"/>
                    </a:cubicBezTo>
                    <a:cubicBezTo>
                      <a:pt x="421" y="238"/>
                      <a:pt x="485" y="261"/>
                      <a:pt x="548" y="282"/>
                    </a:cubicBezTo>
                    <a:cubicBezTo>
                      <a:pt x="613" y="303"/>
                      <a:pt x="677" y="322"/>
                      <a:pt x="741" y="344"/>
                    </a:cubicBezTo>
                    <a:lnTo>
                      <a:pt x="933" y="410"/>
                    </a:lnTo>
                    <a:lnTo>
                      <a:pt x="1126" y="474"/>
                    </a:lnTo>
                    <a:cubicBezTo>
                      <a:pt x="1255" y="515"/>
                      <a:pt x="1385" y="558"/>
                      <a:pt x="1513" y="598"/>
                    </a:cubicBezTo>
                    <a:lnTo>
                      <a:pt x="1517" y="583"/>
                    </a:lnTo>
                    <a:cubicBezTo>
                      <a:pt x="1395" y="526"/>
                      <a:pt x="1271" y="470"/>
                      <a:pt x="1148" y="415"/>
                    </a:cubicBezTo>
                    <a:lnTo>
                      <a:pt x="963" y="333"/>
                    </a:lnTo>
                    <a:lnTo>
                      <a:pt x="777" y="251"/>
                    </a:lnTo>
                    <a:cubicBezTo>
                      <a:pt x="714" y="225"/>
                      <a:pt x="652" y="197"/>
                      <a:pt x="592" y="168"/>
                    </a:cubicBezTo>
                    <a:cubicBezTo>
                      <a:pt x="530" y="141"/>
                      <a:pt x="467" y="116"/>
                      <a:pt x="402" y="95"/>
                    </a:cubicBezTo>
                    <a:cubicBezTo>
                      <a:pt x="338" y="74"/>
                      <a:pt x="274" y="56"/>
                      <a:pt x="207" y="40"/>
                    </a:cubicBezTo>
                    <a:cubicBezTo>
                      <a:pt x="140" y="22"/>
                      <a:pt x="74" y="8"/>
                      <a:pt x="5" y="0"/>
                    </a:cubicBezTo>
                    <a:close/>
                  </a:path>
                </a:pathLst>
              </a:custGeom>
              <a:solidFill>
                <a:srgbClr val="D4E6E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084" name="Google Shape;2084;p31"/>
              <p:cNvSpPr/>
              <p:nvPr>
                <p:custDataLst>
                  <p:tags r:id="rId51"/>
                </p:custDataLst>
              </p:nvPr>
            </p:nvSpPr>
            <p:spPr>
              <a:xfrm rot="2237790">
                <a:off x="3534" y="7480"/>
                <a:ext cx="698" cy="275"/>
              </a:xfrm>
              <a:custGeom>
                <a:avLst/>
                <a:gdLst/>
                <a:ahLst/>
                <a:cxnLst/>
                <a:rect l="l" t="t" r="r" b="b"/>
                <a:pathLst>
                  <a:path w="1517" h="597" extrusionOk="0">
                    <a:moveTo>
                      <a:pt x="5" y="0"/>
                    </a:moveTo>
                    <a:lnTo>
                      <a:pt x="1" y="14"/>
                    </a:lnTo>
                    <a:cubicBezTo>
                      <a:pt x="124" y="71"/>
                      <a:pt x="247" y="126"/>
                      <a:pt x="370" y="183"/>
                    </a:cubicBezTo>
                    <a:lnTo>
                      <a:pt x="554" y="264"/>
                    </a:lnTo>
                    <a:lnTo>
                      <a:pt x="741" y="345"/>
                    </a:lnTo>
                    <a:cubicBezTo>
                      <a:pt x="804" y="371"/>
                      <a:pt x="865" y="400"/>
                      <a:pt x="927" y="429"/>
                    </a:cubicBezTo>
                    <a:cubicBezTo>
                      <a:pt x="987" y="456"/>
                      <a:pt x="1052" y="481"/>
                      <a:pt x="1115" y="502"/>
                    </a:cubicBezTo>
                    <a:cubicBezTo>
                      <a:pt x="1179" y="523"/>
                      <a:pt x="1245" y="540"/>
                      <a:pt x="1310" y="558"/>
                    </a:cubicBezTo>
                    <a:cubicBezTo>
                      <a:pt x="1377" y="575"/>
                      <a:pt x="1444" y="589"/>
                      <a:pt x="1513" y="597"/>
                    </a:cubicBezTo>
                    <a:lnTo>
                      <a:pt x="1517" y="585"/>
                    </a:lnTo>
                    <a:cubicBezTo>
                      <a:pt x="1460" y="544"/>
                      <a:pt x="1401" y="511"/>
                      <a:pt x="1341" y="479"/>
                    </a:cubicBezTo>
                    <a:cubicBezTo>
                      <a:pt x="1281" y="445"/>
                      <a:pt x="1220" y="416"/>
                      <a:pt x="1158" y="388"/>
                    </a:cubicBezTo>
                    <a:cubicBezTo>
                      <a:pt x="1097" y="360"/>
                      <a:pt x="1033" y="336"/>
                      <a:pt x="969" y="315"/>
                    </a:cubicBezTo>
                    <a:cubicBezTo>
                      <a:pt x="906" y="294"/>
                      <a:pt x="840" y="274"/>
                      <a:pt x="776" y="252"/>
                    </a:cubicBezTo>
                    <a:lnTo>
                      <a:pt x="585" y="188"/>
                    </a:lnTo>
                    <a:lnTo>
                      <a:pt x="392" y="124"/>
                    </a:lnTo>
                    <a:cubicBezTo>
                      <a:pt x="262" y="82"/>
                      <a:pt x="134" y="39"/>
                      <a:pt x="5" y="0"/>
                    </a:cubicBezTo>
                    <a:close/>
                  </a:path>
                </a:pathLst>
              </a:custGeom>
              <a:solidFill>
                <a:srgbClr val="D4E6E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085" name="Google Shape;2085;p31"/>
              <p:cNvSpPr/>
              <p:nvPr>
                <p:custDataLst>
                  <p:tags r:id="rId52"/>
                </p:custDataLst>
              </p:nvPr>
            </p:nvSpPr>
            <p:spPr>
              <a:xfrm rot="2237790">
                <a:off x="3868" y="6756"/>
                <a:ext cx="275" cy="698"/>
              </a:xfrm>
              <a:custGeom>
                <a:avLst/>
                <a:gdLst/>
                <a:ahLst/>
                <a:cxnLst/>
                <a:rect l="l" t="t" r="r" b="b"/>
                <a:pathLst>
                  <a:path w="598" h="1517" extrusionOk="0">
                    <a:moveTo>
                      <a:pt x="586" y="0"/>
                    </a:moveTo>
                    <a:cubicBezTo>
                      <a:pt x="545" y="57"/>
                      <a:pt x="510" y="117"/>
                      <a:pt x="478" y="176"/>
                    </a:cubicBezTo>
                    <a:cubicBezTo>
                      <a:pt x="446" y="237"/>
                      <a:pt x="416" y="297"/>
                      <a:pt x="388" y="359"/>
                    </a:cubicBezTo>
                    <a:cubicBezTo>
                      <a:pt x="359" y="420"/>
                      <a:pt x="336" y="484"/>
                      <a:pt x="315" y="548"/>
                    </a:cubicBezTo>
                    <a:cubicBezTo>
                      <a:pt x="295" y="612"/>
                      <a:pt x="275" y="677"/>
                      <a:pt x="253" y="741"/>
                    </a:cubicBezTo>
                    <a:lnTo>
                      <a:pt x="188" y="933"/>
                    </a:lnTo>
                    <a:lnTo>
                      <a:pt x="124" y="1125"/>
                    </a:lnTo>
                    <a:cubicBezTo>
                      <a:pt x="82" y="1255"/>
                      <a:pt x="39" y="1384"/>
                      <a:pt x="0" y="1512"/>
                    </a:cubicBezTo>
                    <a:lnTo>
                      <a:pt x="14" y="1517"/>
                    </a:lnTo>
                    <a:cubicBezTo>
                      <a:pt x="71" y="1395"/>
                      <a:pt x="127" y="1270"/>
                      <a:pt x="183" y="1147"/>
                    </a:cubicBezTo>
                    <a:lnTo>
                      <a:pt x="264" y="963"/>
                    </a:lnTo>
                    <a:lnTo>
                      <a:pt x="346" y="776"/>
                    </a:lnTo>
                    <a:cubicBezTo>
                      <a:pt x="372" y="713"/>
                      <a:pt x="400" y="652"/>
                      <a:pt x="429" y="591"/>
                    </a:cubicBezTo>
                    <a:cubicBezTo>
                      <a:pt x="456" y="530"/>
                      <a:pt x="481" y="466"/>
                      <a:pt x="502" y="402"/>
                    </a:cubicBezTo>
                    <a:cubicBezTo>
                      <a:pt x="523" y="338"/>
                      <a:pt x="541" y="273"/>
                      <a:pt x="558" y="207"/>
                    </a:cubicBezTo>
                    <a:cubicBezTo>
                      <a:pt x="575" y="140"/>
                      <a:pt x="589" y="73"/>
                      <a:pt x="597" y="4"/>
                    </a:cubicBezTo>
                    <a:lnTo>
                      <a:pt x="586" y="0"/>
                    </a:lnTo>
                    <a:close/>
                  </a:path>
                </a:pathLst>
              </a:custGeom>
              <a:solidFill>
                <a:srgbClr val="D4E6E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086" name="Google Shape;2086;p31"/>
              <p:cNvSpPr/>
              <p:nvPr>
                <p:custDataLst>
                  <p:tags r:id="rId53"/>
                </p:custDataLst>
              </p:nvPr>
            </p:nvSpPr>
            <p:spPr>
              <a:xfrm rot="2237790">
                <a:off x="3234" y="7145"/>
                <a:ext cx="275" cy="698"/>
              </a:xfrm>
              <a:custGeom>
                <a:avLst/>
                <a:gdLst/>
                <a:ahLst/>
                <a:cxnLst/>
                <a:rect l="l" t="t" r="r" b="b"/>
                <a:pathLst>
                  <a:path w="598" h="1517" extrusionOk="0">
                    <a:moveTo>
                      <a:pt x="583" y="0"/>
                    </a:moveTo>
                    <a:cubicBezTo>
                      <a:pt x="526" y="123"/>
                      <a:pt x="471" y="246"/>
                      <a:pt x="415" y="369"/>
                    </a:cubicBezTo>
                    <a:lnTo>
                      <a:pt x="333" y="554"/>
                    </a:lnTo>
                    <a:lnTo>
                      <a:pt x="252" y="741"/>
                    </a:lnTo>
                    <a:cubicBezTo>
                      <a:pt x="226" y="803"/>
                      <a:pt x="198" y="865"/>
                      <a:pt x="168" y="926"/>
                    </a:cubicBezTo>
                    <a:cubicBezTo>
                      <a:pt x="141" y="987"/>
                      <a:pt x="116" y="1051"/>
                      <a:pt x="95" y="1115"/>
                    </a:cubicBezTo>
                    <a:cubicBezTo>
                      <a:pt x="75" y="1179"/>
                      <a:pt x="57" y="1244"/>
                      <a:pt x="39" y="1310"/>
                    </a:cubicBezTo>
                    <a:cubicBezTo>
                      <a:pt x="22" y="1377"/>
                      <a:pt x="8" y="1444"/>
                      <a:pt x="0" y="1512"/>
                    </a:cubicBezTo>
                    <a:lnTo>
                      <a:pt x="12" y="1517"/>
                    </a:lnTo>
                    <a:cubicBezTo>
                      <a:pt x="53" y="1459"/>
                      <a:pt x="86" y="1401"/>
                      <a:pt x="119" y="1340"/>
                    </a:cubicBezTo>
                    <a:cubicBezTo>
                      <a:pt x="152" y="1281"/>
                      <a:pt x="182" y="1219"/>
                      <a:pt x="209" y="1158"/>
                    </a:cubicBezTo>
                    <a:cubicBezTo>
                      <a:pt x="237" y="1096"/>
                      <a:pt x="261" y="1033"/>
                      <a:pt x="282" y="969"/>
                    </a:cubicBezTo>
                    <a:cubicBezTo>
                      <a:pt x="303" y="905"/>
                      <a:pt x="323" y="840"/>
                      <a:pt x="345" y="776"/>
                    </a:cubicBezTo>
                    <a:lnTo>
                      <a:pt x="409" y="584"/>
                    </a:lnTo>
                    <a:lnTo>
                      <a:pt x="474" y="391"/>
                    </a:lnTo>
                    <a:cubicBezTo>
                      <a:pt x="516" y="262"/>
                      <a:pt x="558" y="134"/>
                      <a:pt x="597" y="4"/>
                    </a:cubicBezTo>
                    <a:lnTo>
                      <a:pt x="583" y="0"/>
                    </a:lnTo>
                    <a:close/>
                  </a:path>
                </a:pathLst>
              </a:custGeom>
              <a:solidFill>
                <a:srgbClr val="D4E6E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087" name="Google Shape;2087;p31"/>
              <p:cNvSpPr/>
              <p:nvPr>
                <p:custDataLst>
                  <p:tags r:id="rId54"/>
                </p:custDataLst>
              </p:nvPr>
            </p:nvSpPr>
            <p:spPr>
              <a:xfrm rot="2237790">
                <a:off x="3622" y="6596"/>
                <a:ext cx="308" cy="686"/>
              </a:xfrm>
              <a:custGeom>
                <a:avLst/>
                <a:gdLst/>
                <a:ahLst/>
                <a:cxnLst/>
                <a:rect l="l" t="t" r="r" b="b"/>
                <a:pathLst>
                  <a:path w="669" h="1490" extrusionOk="0">
                    <a:moveTo>
                      <a:pt x="12" y="0"/>
                    </a:moveTo>
                    <a:lnTo>
                      <a:pt x="1" y="6"/>
                    </a:lnTo>
                    <a:cubicBezTo>
                      <a:pt x="12" y="74"/>
                      <a:pt x="29" y="141"/>
                      <a:pt x="49" y="206"/>
                    </a:cubicBezTo>
                    <a:cubicBezTo>
                      <a:pt x="68" y="271"/>
                      <a:pt x="90" y="336"/>
                      <a:pt x="113" y="399"/>
                    </a:cubicBezTo>
                    <a:cubicBezTo>
                      <a:pt x="137" y="462"/>
                      <a:pt x="164" y="524"/>
                      <a:pt x="196" y="584"/>
                    </a:cubicBezTo>
                    <a:cubicBezTo>
                      <a:pt x="227" y="645"/>
                      <a:pt x="258" y="704"/>
                      <a:pt x="288" y="765"/>
                    </a:cubicBezTo>
                    <a:lnTo>
                      <a:pt x="378" y="947"/>
                    </a:lnTo>
                    <a:lnTo>
                      <a:pt x="470" y="1129"/>
                    </a:lnTo>
                    <a:cubicBezTo>
                      <a:pt x="533" y="1250"/>
                      <a:pt x="592" y="1370"/>
                      <a:pt x="656" y="1490"/>
                    </a:cubicBezTo>
                    <a:lnTo>
                      <a:pt x="668" y="1483"/>
                    </a:lnTo>
                    <a:cubicBezTo>
                      <a:pt x="622" y="1356"/>
                      <a:pt x="572" y="1229"/>
                      <a:pt x="525" y="1103"/>
                    </a:cubicBezTo>
                    <a:lnTo>
                      <a:pt x="452" y="914"/>
                    </a:lnTo>
                    <a:lnTo>
                      <a:pt x="378" y="725"/>
                    </a:lnTo>
                    <a:cubicBezTo>
                      <a:pt x="353" y="663"/>
                      <a:pt x="330" y="598"/>
                      <a:pt x="306" y="534"/>
                    </a:cubicBezTo>
                    <a:cubicBezTo>
                      <a:pt x="283" y="472"/>
                      <a:pt x="256" y="409"/>
                      <a:pt x="226" y="350"/>
                    </a:cubicBezTo>
                    <a:cubicBezTo>
                      <a:pt x="196" y="288"/>
                      <a:pt x="163" y="230"/>
                      <a:pt x="128" y="170"/>
                    </a:cubicBezTo>
                    <a:cubicBezTo>
                      <a:pt x="92" y="112"/>
                      <a:pt x="55" y="55"/>
                      <a:pt x="12" y="0"/>
                    </a:cubicBezTo>
                    <a:close/>
                  </a:path>
                </a:pathLst>
              </a:custGeom>
              <a:solidFill>
                <a:srgbClr val="D4E6E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088" name="Google Shape;2088;p31"/>
              <p:cNvSpPr/>
              <p:nvPr>
                <p:custDataLst>
                  <p:tags r:id="rId55"/>
                </p:custDataLst>
              </p:nvPr>
            </p:nvSpPr>
            <p:spPr>
              <a:xfrm rot="2237790">
                <a:off x="3707" y="7233"/>
                <a:ext cx="686" cy="307"/>
              </a:xfrm>
              <a:custGeom>
                <a:avLst/>
                <a:gdLst/>
                <a:ahLst/>
                <a:cxnLst/>
                <a:rect l="l" t="t" r="r" b="b"/>
                <a:pathLst>
                  <a:path w="1491" h="667" extrusionOk="0">
                    <a:moveTo>
                      <a:pt x="1486" y="0"/>
                    </a:moveTo>
                    <a:cubicBezTo>
                      <a:pt x="1416" y="12"/>
                      <a:pt x="1350" y="28"/>
                      <a:pt x="1284" y="48"/>
                    </a:cubicBezTo>
                    <a:cubicBezTo>
                      <a:pt x="1220" y="67"/>
                      <a:pt x="1154" y="90"/>
                      <a:pt x="1091" y="113"/>
                    </a:cubicBezTo>
                    <a:cubicBezTo>
                      <a:pt x="1028" y="137"/>
                      <a:pt x="966" y="164"/>
                      <a:pt x="907" y="195"/>
                    </a:cubicBezTo>
                    <a:cubicBezTo>
                      <a:pt x="845" y="227"/>
                      <a:pt x="787" y="258"/>
                      <a:pt x="725" y="288"/>
                    </a:cubicBezTo>
                    <a:lnTo>
                      <a:pt x="543" y="378"/>
                    </a:lnTo>
                    <a:lnTo>
                      <a:pt x="361" y="470"/>
                    </a:lnTo>
                    <a:cubicBezTo>
                      <a:pt x="240" y="532"/>
                      <a:pt x="120" y="592"/>
                      <a:pt x="1" y="655"/>
                    </a:cubicBezTo>
                    <a:lnTo>
                      <a:pt x="7" y="667"/>
                    </a:lnTo>
                    <a:cubicBezTo>
                      <a:pt x="134" y="622"/>
                      <a:pt x="261" y="572"/>
                      <a:pt x="387" y="525"/>
                    </a:cubicBezTo>
                    <a:lnTo>
                      <a:pt x="576" y="452"/>
                    </a:lnTo>
                    <a:lnTo>
                      <a:pt x="765" y="378"/>
                    </a:lnTo>
                    <a:cubicBezTo>
                      <a:pt x="828" y="353"/>
                      <a:pt x="892" y="330"/>
                      <a:pt x="956" y="306"/>
                    </a:cubicBezTo>
                    <a:cubicBezTo>
                      <a:pt x="1018" y="283"/>
                      <a:pt x="1081" y="255"/>
                      <a:pt x="1140" y="225"/>
                    </a:cubicBezTo>
                    <a:cubicBezTo>
                      <a:pt x="1202" y="195"/>
                      <a:pt x="1261" y="163"/>
                      <a:pt x="1320" y="127"/>
                    </a:cubicBezTo>
                    <a:cubicBezTo>
                      <a:pt x="1378" y="92"/>
                      <a:pt x="1436" y="54"/>
                      <a:pt x="1491" y="12"/>
                    </a:cubicBezTo>
                    <a:lnTo>
                      <a:pt x="1486" y="0"/>
                    </a:lnTo>
                    <a:close/>
                  </a:path>
                </a:pathLst>
              </a:custGeom>
              <a:solidFill>
                <a:srgbClr val="D4E6E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089" name="Google Shape;2089;p31"/>
              <p:cNvSpPr/>
              <p:nvPr>
                <p:custDataLst>
                  <p:tags r:id="rId56"/>
                </p:custDataLst>
              </p:nvPr>
            </p:nvSpPr>
            <p:spPr>
              <a:xfrm rot="2237790">
                <a:off x="2984" y="7060"/>
                <a:ext cx="686" cy="308"/>
              </a:xfrm>
              <a:custGeom>
                <a:avLst/>
                <a:gdLst/>
                <a:ahLst/>
                <a:cxnLst/>
                <a:rect l="l" t="t" r="r" b="b"/>
                <a:pathLst>
                  <a:path w="1491" h="668" extrusionOk="0">
                    <a:moveTo>
                      <a:pt x="1484" y="0"/>
                    </a:moveTo>
                    <a:cubicBezTo>
                      <a:pt x="1357" y="45"/>
                      <a:pt x="1229" y="95"/>
                      <a:pt x="1103" y="142"/>
                    </a:cubicBezTo>
                    <a:lnTo>
                      <a:pt x="914" y="215"/>
                    </a:lnTo>
                    <a:lnTo>
                      <a:pt x="726" y="289"/>
                    </a:lnTo>
                    <a:cubicBezTo>
                      <a:pt x="663" y="314"/>
                      <a:pt x="598" y="337"/>
                      <a:pt x="535" y="361"/>
                    </a:cubicBezTo>
                    <a:cubicBezTo>
                      <a:pt x="472" y="384"/>
                      <a:pt x="410" y="412"/>
                      <a:pt x="350" y="441"/>
                    </a:cubicBezTo>
                    <a:cubicBezTo>
                      <a:pt x="289" y="471"/>
                      <a:pt x="230" y="504"/>
                      <a:pt x="171" y="539"/>
                    </a:cubicBezTo>
                    <a:cubicBezTo>
                      <a:pt x="112" y="575"/>
                      <a:pt x="55" y="612"/>
                      <a:pt x="1" y="655"/>
                    </a:cubicBezTo>
                    <a:lnTo>
                      <a:pt x="6" y="667"/>
                    </a:lnTo>
                    <a:cubicBezTo>
                      <a:pt x="75" y="655"/>
                      <a:pt x="142" y="638"/>
                      <a:pt x="206" y="618"/>
                    </a:cubicBezTo>
                    <a:cubicBezTo>
                      <a:pt x="272" y="600"/>
                      <a:pt x="337" y="577"/>
                      <a:pt x="399" y="554"/>
                    </a:cubicBezTo>
                    <a:cubicBezTo>
                      <a:pt x="463" y="530"/>
                      <a:pt x="524" y="503"/>
                      <a:pt x="585" y="471"/>
                    </a:cubicBezTo>
                    <a:cubicBezTo>
                      <a:pt x="645" y="440"/>
                      <a:pt x="705" y="409"/>
                      <a:pt x="765" y="379"/>
                    </a:cubicBezTo>
                    <a:lnTo>
                      <a:pt x="948" y="289"/>
                    </a:lnTo>
                    <a:lnTo>
                      <a:pt x="1129" y="198"/>
                    </a:lnTo>
                    <a:cubicBezTo>
                      <a:pt x="1250" y="136"/>
                      <a:pt x="1370" y="75"/>
                      <a:pt x="1490" y="11"/>
                    </a:cubicBezTo>
                    <a:lnTo>
                      <a:pt x="1484" y="0"/>
                    </a:lnTo>
                    <a:close/>
                  </a:path>
                </a:pathLst>
              </a:custGeom>
              <a:solidFill>
                <a:srgbClr val="D4E6E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164" name="组合 163"/>
            <p:cNvGrpSpPr/>
            <p:nvPr/>
          </p:nvGrpSpPr>
          <p:grpSpPr>
            <a:xfrm>
              <a:off x="800" y="6519"/>
              <a:ext cx="1409" cy="1380"/>
              <a:chOff x="2984" y="6596"/>
              <a:chExt cx="1409" cy="1380"/>
            </a:xfrm>
          </p:grpSpPr>
          <p:sp>
            <p:nvSpPr>
              <p:cNvPr id="165" name="Google Shape;2062;p31"/>
              <p:cNvSpPr/>
              <p:nvPr>
                <p:custDataLst>
                  <p:tags r:id="rId1"/>
                </p:custDataLst>
              </p:nvPr>
            </p:nvSpPr>
            <p:spPr>
              <a:xfrm rot="2237790">
                <a:off x="3486" y="6622"/>
                <a:ext cx="434" cy="614"/>
              </a:xfrm>
              <a:custGeom>
                <a:avLst/>
                <a:gdLst/>
                <a:ahLst/>
                <a:cxnLst/>
                <a:rect l="l" t="t" r="r" b="b"/>
                <a:pathLst>
                  <a:path w="943" h="1333" extrusionOk="0">
                    <a:moveTo>
                      <a:pt x="10" y="1"/>
                    </a:moveTo>
                    <a:lnTo>
                      <a:pt x="0" y="7"/>
                    </a:lnTo>
                    <a:cubicBezTo>
                      <a:pt x="24" y="73"/>
                      <a:pt x="55" y="133"/>
                      <a:pt x="86" y="194"/>
                    </a:cubicBezTo>
                    <a:cubicBezTo>
                      <a:pt x="117" y="253"/>
                      <a:pt x="152" y="313"/>
                      <a:pt x="187" y="370"/>
                    </a:cubicBezTo>
                    <a:cubicBezTo>
                      <a:pt x="223" y="427"/>
                      <a:pt x="263" y="482"/>
                      <a:pt x="305" y="535"/>
                    </a:cubicBezTo>
                    <a:cubicBezTo>
                      <a:pt x="348" y="589"/>
                      <a:pt x="391" y="641"/>
                      <a:pt x="431" y="694"/>
                    </a:cubicBezTo>
                    <a:lnTo>
                      <a:pt x="555" y="855"/>
                    </a:lnTo>
                    <a:lnTo>
                      <a:pt x="680" y="1014"/>
                    </a:lnTo>
                    <a:cubicBezTo>
                      <a:pt x="765" y="1122"/>
                      <a:pt x="847" y="1228"/>
                      <a:pt x="934" y="1333"/>
                    </a:cubicBezTo>
                    <a:lnTo>
                      <a:pt x="942" y="1326"/>
                    </a:lnTo>
                    <a:cubicBezTo>
                      <a:pt x="873" y="1211"/>
                      <a:pt x="800" y="1096"/>
                      <a:pt x="729" y="981"/>
                    </a:cubicBezTo>
                    <a:lnTo>
                      <a:pt x="622" y="809"/>
                    </a:lnTo>
                    <a:lnTo>
                      <a:pt x="512" y="638"/>
                    </a:lnTo>
                    <a:cubicBezTo>
                      <a:pt x="476" y="582"/>
                      <a:pt x="440" y="523"/>
                      <a:pt x="405" y="466"/>
                    </a:cubicBezTo>
                    <a:cubicBezTo>
                      <a:pt x="369" y="409"/>
                      <a:pt x="331" y="354"/>
                      <a:pt x="289" y="300"/>
                    </a:cubicBezTo>
                    <a:cubicBezTo>
                      <a:pt x="247" y="247"/>
                      <a:pt x="203" y="196"/>
                      <a:pt x="158" y="146"/>
                    </a:cubicBezTo>
                    <a:cubicBezTo>
                      <a:pt x="111" y="95"/>
                      <a:pt x="64" y="47"/>
                      <a:pt x="10" y="1"/>
                    </a:cubicBezTo>
                    <a:close/>
                  </a:path>
                </a:pathLst>
              </a:custGeom>
              <a:solidFill>
                <a:srgbClr val="88D4C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66" name="Google Shape;2063;p31"/>
              <p:cNvSpPr/>
              <p:nvPr>
                <p:custDataLst>
                  <p:tags r:id="rId2"/>
                </p:custDataLst>
              </p:nvPr>
            </p:nvSpPr>
            <p:spPr>
              <a:xfrm rot="2237790">
                <a:off x="3473" y="7349"/>
                <a:ext cx="408" cy="570"/>
              </a:xfrm>
              <a:custGeom>
                <a:avLst/>
                <a:gdLst/>
                <a:ahLst/>
                <a:cxnLst/>
                <a:rect l="l" t="t" r="r" b="b"/>
                <a:pathLst>
                  <a:path w="887" h="1239" extrusionOk="0">
                    <a:moveTo>
                      <a:pt x="31" y="0"/>
                    </a:moveTo>
                    <a:lnTo>
                      <a:pt x="1" y="21"/>
                    </a:lnTo>
                    <a:lnTo>
                      <a:pt x="857" y="1238"/>
                    </a:lnTo>
                    <a:lnTo>
                      <a:pt x="886" y="1217"/>
                    </a:lnTo>
                    <a:lnTo>
                      <a:pt x="31" y="0"/>
                    </a:lnTo>
                    <a:close/>
                  </a:path>
                </a:pathLst>
              </a:custGeom>
              <a:solidFill>
                <a:srgbClr val="30338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67" name="Google Shape;2064;p31"/>
              <p:cNvSpPr/>
              <p:nvPr>
                <p:custDataLst>
                  <p:tags r:id="rId3"/>
                </p:custDataLst>
              </p:nvPr>
            </p:nvSpPr>
            <p:spPr>
              <a:xfrm rot="2237790">
                <a:off x="3753" y="7097"/>
                <a:ext cx="614" cy="434"/>
              </a:xfrm>
              <a:custGeom>
                <a:avLst/>
                <a:gdLst/>
                <a:ahLst/>
                <a:cxnLst/>
                <a:rect l="l" t="t" r="r" b="b"/>
                <a:pathLst>
                  <a:path w="1333" h="943" extrusionOk="0">
                    <a:moveTo>
                      <a:pt x="1326" y="1"/>
                    </a:moveTo>
                    <a:cubicBezTo>
                      <a:pt x="1261" y="25"/>
                      <a:pt x="1200" y="55"/>
                      <a:pt x="1139" y="86"/>
                    </a:cubicBezTo>
                    <a:cubicBezTo>
                      <a:pt x="1080" y="118"/>
                      <a:pt x="1022" y="152"/>
                      <a:pt x="964" y="189"/>
                    </a:cubicBezTo>
                    <a:cubicBezTo>
                      <a:pt x="906" y="225"/>
                      <a:pt x="852" y="264"/>
                      <a:pt x="798" y="305"/>
                    </a:cubicBezTo>
                    <a:cubicBezTo>
                      <a:pt x="744" y="348"/>
                      <a:pt x="692" y="392"/>
                      <a:pt x="639" y="432"/>
                    </a:cubicBezTo>
                    <a:lnTo>
                      <a:pt x="479" y="556"/>
                    </a:lnTo>
                    <a:lnTo>
                      <a:pt x="319" y="681"/>
                    </a:lnTo>
                    <a:cubicBezTo>
                      <a:pt x="211" y="765"/>
                      <a:pt x="105" y="848"/>
                      <a:pt x="1" y="934"/>
                    </a:cubicBezTo>
                    <a:lnTo>
                      <a:pt x="7" y="943"/>
                    </a:lnTo>
                    <a:cubicBezTo>
                      <a:pt x="123" y="874"/>
                      <a:pt x="237" y="801"/>
                      <a:pt x="352" y="731"/>
                    </a:cubicBezTo>
                    <a:lnTo>
                      <a:pt x="524" y="622"/>
                    </a:lnTo>
                    <a:lnTo>
                      <a:pt x="695" y="513"/>
                    </a:lnTo>
                    <a:cubicBezTo>
                      <a:pt x="751" y="476"/>
                      <a:pt x="810" y="441"/>
                      <a:pt x="867" y="405"/>
                    </a:cubicBezTo>
                    <a:cubicBezTo>
                      <a:pt x="925" y="371"/>
                      <a:pt x="979" y="331"/>
                      <a:pt x="1033" y="290"/>
                    </a:cubicBezTo>
                    <a:cubicBezTo>
                      <a:pt x="1086" y="248"/>
                      <a:pt x="1137" y="204"/>
                      <a:pt x="1187" y="158"/>
                    </a:cubicBezTo>
                    <a:cubicBezTo>
                      <a:pt x="1238" y="111"/>
                      <a:pt x="1287" y="64"/>
                      <a:pt x="1332" y="11"/>
                    </a:cubicBezTo>
                    <a:lnTo>
                      <a:pt x="1326" y="1"/>
                    </a:lnTo>
                    <a:close/>
                  </a:path>
                </a:pathLst>
              </a:custGeom>
              <a:solidFill>
                <a:srgbClr val="88D4C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68" name="Google Shape;2065;p31"/>
              <p:cNvSpPr/>
              <p:nvPr>
                <p:custDataLst>
                  <p:tags r:id="rId4"/>
                </p:custDataLst>
              </p:nvPr>
            </p:nvSpPr>
            <p:spPr>
              <a:xfrm rot="2237790">
                <a:off x="3011" y="7070"/>
                <a:ext cx="613" cy="434"/>
              </a:xfrm>
              <a:custGeom>
                <a:avLst/>
                <a:gdLst/>
                <a:ahLst/>
                <a:cxnLst/>
                <a:rect l="l" t="t" r="r" b="b"/>
                <a:pathLst>
                  <a:path w="1332" h="943" extrusionOk="0">
                    <a:moveTo>
                      <a:pt x="1326" y="0"/>
                    </a:moveTo>
                    <a:cubicBezTo>
                      <a:pt x="1210" y="69"/>
                      <a:pt x="1095" y="142"/>
                      <a:pt x="981" y="213"/>
                    </a:cubicBezTo>
                    <a:lnTo>
                      <a:pt x="809" y="320"/>
                    </a:lnTo>
                    <a:lnTo>
                      <a:pt x="637" y="430"/>
                    </a:lnTo>
                    <a:cubicBezTo>
                      <a:pt x="582" y="466"/>
                      <a:pt x="523" y="502"/>
                      <a:pt x="465" y="537"/>
                    </a:cubicBezTo>
                    <a:cubicBezTo>
                      <a:pt x="408" y="573"/>
                      <a:pt x="354" y="611"/>
                      <a:pt x="301" y="653"/>
                    </a:cubicBezTo>
                    <a:cubicBezTo>
                      <a:pt x="246" y="695"/>
                      <a:pt x="196" y="739"/>
                      <a:pt x="145" y="784"/>
                    </a:cubicBezTo>
                    <a:cubicBezTo>
                      <a:pt x="94" y="831"/>
                      <a:pt x="46" y="878"/>
                      <a:pt x="0" y="932"/>
                    </a:cubicBezTo>
                    <a:lnTo>
                      <a:pt x="7" y="943"/>
                    </a:lnTo>
                    <a:cubicBezTo>
                      <a:pt x="72" y="918"/>
                      <a:pt x="134" y="888"/>
                      <a:pt x="193" y="856"/>
                    </a:cubicBezTo>
                    <a:cubicBezTo>
                      <a:pt x="254" y="825"/>
                      <a:pt x="312" y="792"/>
                      <a:pt x="369" y="755"/>
                    </a:cubicBezTo>
                    <a:cubicBezTo>
                      <a:pt x="427" y="718"/>
                      <a:pt x="481" y="679"/>
                      <a:pt x="535" y="637"/>
                    </a:cubicBezTo>
                    <a:cubicBezTo>
                      <a:pt x="588" y="595"/>
                      <a:pt x="641" y="552"/>
                      <a:pt x="694" y="511"/>
                    </a:cubicBezTo>
                    <a:lnTo>
                      <a:pt x="854" y="387"/>
                    </a:lnTo>
                    <a:lnTo>
                      <a:pt x="1015" y="262"/>
                    </a:lnTo>
                    <a:cubicBezTo>
                      <a:pt x="1120" y="177"/>
                      <a:pt x="1227" y="95"/>
                      <a:pt x="1331" y="9"/>
                    </a:cubicBezTo>
                    <a:lnTo>
                      <a:pt x="1326" y="0"/>
                    </a:lnTo>
                    <a:close/>
                  </a:path>
                </a:pathLst>
              </a:custGeom>
              <a:solidFill>
                <a:srgbClr val="88D4C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69" name="Google Shape;2066;p31"/>
              <p:cNvSpPr/>
              <p:nvPr>
                <p:custDataLst>
                  <p:tags r:id="rId5"/>
                </p:custDataLst>
              </p:nvPr>
            </p:nvSpPr>
            <p:spPr>
              <a:xfrm rot="2237790">
                <a:off x="3894" y="6680"/>
                <a:ext cx="136" cy="737"/>
              </a:xfrm>
              <a:custGeom>
                <a:avLst/>
                <a:gdLst/>
                <a:ahLst/>
                <a:cxnLst/>
                <a:rect l="l" t="t" r="r" b="b"/>
                <a:pathLst>
                  <a:path w="295" h="1600" extrusionOk="0">
                    <a:moveTo>
                      <a:pt x="278" y="1"/>
                    </a:moveTo>
                    <a:cubicBezTo>
                      <a:pt x="248" y="64"/>
                      <a:pt x="227" y="128"/>
                      <a:pt x="206" y="194"/>
                    </a:cubicBezTo>
                    <a:cubicBezTo>
                      <a:pt x="187" y="258"/>
                      <a:pt x="169" y="324"/>
                      <a:pt x="154" y="390"/>
                    </a:cubicBezTo>
                    <a:cubicBezTo>
                      <a:pt x="140" y="456"/>
                      <a:pt x="128" y="522"/>
                      <a:pt x="120" y="590"/>
                    </a:cubicBezTo>
                    <a:cubicBezTo>
                      <a:pt x="112" y="658"/>
                      <a:pt x="106" y="726"/>
                      <a:pt x="96" y="791"/>
                    </a:cubicBezTo>
                    <a:lnTo>
                      <a:pt x="70" y="993"/>
                    </a:lnTo>
                    <a:lnTo>
                      <a:pt x="46" y="1193"/>
                    </a:lnTo>
                    <a:cubicBezTo>
                      <a:pt x="31" y="1327"/>
                      <a:pt x="13" y="1462"/>
                      <a:pt x="1" y="1596"/>
                    </a:cubicBezTo>
                    <a:lnTo>
                      <a:pt x="12" y="1600"/>
                    </a:lnTo>
                    <a:cubicBezTo>
                      <a:pt x="44" y="1468"/>
                      <a:pt x="75" y="1337"/>
                      <a:pt x="106" y="1205"/>
                    </a:cubicBezTo>
                    <a:lnTo>
                      <a:pt x="151" y="1007"/>
                    </a:lnTo>
                    <a:lnTo>
                      <a:pt x="193" y="809"/>
                    </a:lnTo>
                    <a:cubicBezTo>
                      <a:pt x="206" y="742"/>
                      <a:pt x="223" y="676"/>
                      <a:pt x="239" y="611"/>
                    </a:cubicBezTo>
                    <a:cubicBezTo>
                      <a:pt x="255" y="544"/>
                      <a:pt x="266" y="477"/>
                      <a:pt x="274" y="411"/>
                    </a:cubicBezTo>
                    <a:cubicBezTo>
                      <a:pt x="282" y="345"/>
                      <a:pt x="287" y="277"/>
                      <a:pt x="291" y="209"/>
                    </a:cubicBezTo>
                    <a:cubicBezTo>
                      <a:pt x="294" y="142"/>
                      <a:pt x="295" y="72"/>
                      <a:pt x="289" y="3"/>
                    </a:cubicBezTo>
                    <a:lnTo>
                      <a:pt x="278" y="1"/>
                    </a:lnTo>
                    <a:close/>
                  </a:path>
                </a:pathLst>
              </a:custGeom>
              <a:solidFill>
                <a:srgbClr val="88D4C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70" name="Google Shape;2067;p31"/>
              <p:cNvSpPr/>
              <p:nvPr>
                <p:custDataLst>
                  <p:tags r:id="rId6"/>
                </p:custDataLst>
              </p:nvPr>
            </p:nvSpPr>
            <p:spPr>
              <a:xfrm rot="2237790">
                <a:off x="3348" y="7183"/>
                <a:ext cx="136" cy="737"/>
              </a:xfrm>
              <a:custGeom>
                <a:avLst/>
                <a:gdLst/>
                <a:ahLst/>
                <a:cxnLst/>
                <a:rect l="l" t="t" r="r" b="b"/>
                <a:pathLst>
                  <a:path w="296" h="1600" extrusionOk="0">
                    <a:moveTo>
                      <a:pt x="284" y="0"/>
                    </a:moveTo>
                    <a:cubicBezTo>
                      <a:pt x="251" y="131"/>
                      <a:pt x="221" y="263"/>
                      <a:pt x="190" y="395"/>
                    </a:cubicBezTo>
                    <a:lnTo>
                      <a:pt x="146" y="593"/>
                    </a:lnTo>
                    <a:lnTo>
                      <a:pt x="102" y="792"/>
                    </a:lnTo>
                    <a:cubicBezTo>
                      <a:pt x="90" y="857"/>
                      <a:pt x="73" y="924"/>
                      <a:pt x="57" y="990"/>
                    </a:cubicBezTo>
                    <a:cubicBezTo>
                      <a:pt x="42" y="1055"/>
                      <a:pt x="29" y="1122"/>
                      <a:pt x="22" y="1189"/>
                    </a:cubicBezTo>
                    <a:cubicBezTo>
                      <a:pt x="13" y="1256"/>
                      <a:pt x="8" y="1324"/>
                      <a:pt x="5" y="1391"/>
                    </a:cubicBezTo>
                    <a:cubicBezTo>
                      <a:pt x="2" y="1459"/>
                      <a:pt x="1" y="1528"/>
                      <a:pt x="6" y="1597"/>
                    </a:cubicBezTo>
                    <a:lnTo>
                      <a:pt x="18" y="1600"/>
                    </a:lnTo>
                    <a:cubicBezTo>
                      <a:pt x="48" y="1535"/>
                      <a:pt x="69" y="1472"/>
                      <a:pt x="90" y="1407"/>
                    </a:cubicBezTo>
                    <a:cubicBezTo>
                      <a:pt x="109" y="1341"/>
                      <a:pt x="126" y="1277"/>
                      <a:pt x="142" y="1210"/>
                    </a:cubicBezTo>
                    <a:cubicBezTo>
                      <a:pt x="156" y="1144"/>
                      <a:pt x="168" y="1077"/>
                      <a:pt x="175" y="1010"/>
                    </a:cubicBezTo>
                    <a:cubicBezTo>
                      <a:pt x="183" y="942"/>
                      <a:pt x="190" y="874"/>
                      <a:pt x="199" y="808"/>
                    </a:cubicBezTo>
                    <a:lnTo>
                      <a:pt x="225" y="607"/>
                    </a:lnTo>
                    <a:lnTo>
                      <a:pt x="250" y="407"/>
                    </a:lnTo>
                    <a:cubicBezTo>
                      <a:pt x="266" y="272"/>
                      <a:pt x="283" y="138"/>
                      <a:pt x="295" y="4"/>
                    </a:cubicBezTo>
                    <a:lnTo>
                      <a:pt x="284" y="0"/>
                    </a:lnTo>
                    <a:close/>
                  </a:path>
                </a:pathLst>
              </a:custGeom>
              <a:solidFill>
                <a:srgbClr val="88D4C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71" name="Google Shape;2068;p31"/>
              <p:cNvSpPr/>
              <p:nvPr>
                <p:custDataLst>
                  <p:tags r:id="rId7"/>
                </p:custDataLst>
              </p:nvPr>
            </p:nvSpPr>
            <p:spPr>
              <a:xfrm rot="2237790">
                <a:off x="3572" y="7505"/>
                <a:ext cx="737" cy="135"/>
              </a:xfrm>
              <a:custGeom>
                <a:avLst/>
                <a:gdLst/>
                <a:ahLst/>
                <a:cxnLst/>
                <a:rect l="l" t="t" r="r" b="b"/>
                <a:pathLst>
                  <a:path w="1600" h="293" extrusionOk="0">
                    <a:moveTo>
                      <a:pt x="5" y="0"/>
                    </a:moveTo>
                    <a:lnTo>
                      <a:pt x="1" y="12"/>
                    </a:lnTo>
                    <a:cubicBezTo>
                      <a:pt x="132" y="44"/>
                      <a:pt x="263" y="74"/>
                      <a:pt x="395" y="105"/>
                    </a:cubicBezTo>
                    <a:lnTo>
                      <a:pt x="593" y="150"/>
                    </a:lnTo>
                    <a:lnTo>
                      <a:pt x="791" y="193"/>
                    </a:lnTo>
                    <a:cubicBezTo>
                      <a:pt x="858" y="206"/>
                      <a:pt x="925" y="223"/>
                      <a:pt x="989" y="239"/>
                    </a:cubicBezTo>
                    <a:cubicBezTo>
                      <a:pt x="1056" y="255"/>
                      <a:pt x="1123" y="266"/>
                      <a:pt x="1189" y="273"/>
                    </a:cubicBezTo>
                    <a:cubicBezTo>
                      <a:pt x="1255" y="282"/>
                      <a:pt x="1323" y="287"/>
                      <a:pt x="1391" y="291"/>
                    </a:cubicBezTo>
                    <a:cubicBezTo>
                      <a:pt x="1422" y="292"/>
                      <a:pt x="1454" y="293"/>
                      <a:pt x="1486" y="293"/>
                    </a:cubicBezTo>
                    <a:cubicBezTo>
                      <a:pt x="1523" y="293"/>
                      <a:pt x="1560" y="292"/>
                      <a:pt x="1597" y="289"/>
                    </a:cubicBezTo>
                    <a:lnTo>
                      <a:pt x="1599" y="277"/>
                    </a:lnTo>
                    <a:cubicBezTo>
                      <a:pt x="1537" y="247"/>
                      <a:pt x="1472" y="226"/>
                      <a:pt x="1406" y="206"/>
                    </a:cubicBezTo>
                    <a:cubicBezTo>
                      <a:pt x="1342" y="187"/>
                      <a:pt x="1276" y="169"/>
                      <a:pt x="1210" y="153"/>
                    </a:cubicBezTo>
                    <a:cubicBezTo>
                      <a:pt x="1145" y="140"/>
                      <a:pt x="1079" y="127"/>
                      <a:pt x="1010" y="120"/>
                    </a:cubicBezTo>
                    <a:cubicBezTo>
                      <a:pt x="942" y="112"/>
                      <a:pt x="874" y="105"/>
                      <a:pt x="809" y="96"/>
                    </a:cubicBezTo>
                    <a:lnTo>
                      <a:pt x="607" y="70"/>
                    </a:lnTo>
                    <a:lnTo>
                      <a:pt x="407" y="46"/>
                    </a:lnTo>
                    <a:cubicBezTo>
                      <a:pt x="273" y="30"/>
                      <a:pt x="138" y="13"/>
                      <a:pt x="5" y="0"/>
                    </a:cubicBezTo>
                    <a:close/>
                  </a:path>
                </a:pathLst>
              </a:custGeom>
              <a:solidFill>
                <a:srgbClr val="88D4C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72" name="Google Shape;2069;p31"/>
              <p:cNvSpPr/>
              <p:nvPr>
                <p:custDataLst>
                  <p:tags r:id="rId8"/>
                </p:custDataLst>
              </p:nvPr>
            </p:nvSpPr>
            <p:spPr>
              <a:xfrm rot="2237790">
                <a:off x="3069" y="6960"/>
                <a:ext cx="737" cy="135"/>
              </a:xfrm>
              <a:custGeom>
                <a:avLst/>
                <a:gdLst/>
                <a:ahLst/>
                <a:cxnLst/>
                <a:rect l="l" t="t" r="r" b="b"/>
                <a:pathLst>
                  <a:path w="1600" h="293" extrusionOk="0">
                    <a:moveTo>
                      <a:pt x="106" y="0"/>
                    </a:moveTo>
                    <a:cubicBezTo>
                      <a:pt x="71" y="0"/>
                      <a:pt x="37" y="1"/>
                      <a:pt x="2" y="4"/>
                    </a:cubicBezTo>
                    <a:lnTo>
                      <a:pt x="0" y="15"/>
                    </a:lnTo>
                    <a:cubicBezTo>
                      <a:pt x="63" y="45"/>
                      <a:pt x="127" y="66"/>
                      <a:pt x="193" y="87"/>
                    </a:cubicBezTo>
                    <a:cubicBezTo>
                      <a:pt x="258" y="107"/>
                      <a:pt x="324" y="124"/>
                      <a:pt x="389" y="139"/>
                    </a:cubicBezTo>
                    <a:cubicBezTo>
                      <a:pt x="455" y="154"/>
                      <a:pt x="522" y="165"/>
                      <a:pt x="589" y="173"/>
                    </a:cubicBezTo>
                    <a:cubicBezTo>
                      <a:pt x="657" y="181"/>
                      <a:pt x="725" y="187"/>
                      <a:pt x="791" y="197"/>
                    </a:cubicBezTo>
                    <a:lnTo>
                      <a:pt x="992" y="223"/>
                    </a:lnTo>
                    <a:lnTo>
                      <a:pt x="1192" y="248"/>
                    </a:lnTo>
                    <a:cubicBezTo>
                      <a:pt x="1327" y="263"/>
                      <a:pt x="1461" y="280"/>
                      <a:pt x="1596" y="293"/>
                    </a:cubicBezTo>
                    <a:lnTo>
                      <a:pt x="1599" y="281"/>
                    </a:lnTo>
                    <a:cubicBezTo>
                      <a:pt x="1468" y="249"/>
                      <a:pt x="1336" y="219"/>
                      <a:pt x="1205" y="187"/>
                    </a:cubicBezTo>
                    <a:lnTo>
                      <a:pt x="1007" y="143"/>
                    </a:lnTo>
                    <a:lnTo>
                      <a:pt x="809" y="100"/>
                    </a:lnTo>
                    <a:cubicBezTo>
                      <a:pt x="742" y="87"/>
                      <a:pt x="675" y="70"/>
                      <a:pt x="610" y="55"/>
                    </a:cubicBezTo>
                    <a:cubicBezTo>
                      <a:pt x="544" y="39"/>
                      <a:pt x="477" y="27"/>
                      <a:pt x="410" y="19"/>
                    </a:cubicBezTo>
                    <a:cubicBezTo>
                      <a:pt x="344" y="11"/>
                      <a:pt x="277" y="6"/>
                      <a:pt x="209" y="3"/>
                    </a:cubicBezTo>
                    <a:cubicBezTo>
                      <a:pt x="175" y="1"/>
                      <a:pt x="141" y="0"/>
                      <a:pt x="106" y="0"/>
                    </a:cubicBezTo>
                    <a:close/>
                  </a:path>
                </a:pathLst>
              </a:custGeom>
              <a:solidFill>
                <a:srgbClr val="88D4C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73" name="Google Shape;2070;p31"/>
              <p:cNvSpPr/>
              <p:nvPr>
                <p:custDataLst>
                  <p:tags r:id="rId9"/>
                </p:custDataLst>
              </p:nvPr>
            </p:nvSpPr>
            <p:spPr>
              <a:xfrm rot="2237790">
                <a:off x="3244" y="6749"/>
                <a:ext cx="633" cy="406"/>
              </a:xfrm>
              <a:custGeom>
                <a:avLst/>
                <a:gdLst/>
                <a:ahLst/>
                <a:cxnLst/>
                <a:rect l="l" t="t" r="r" b="b"/>
                <a:pathLst>
                  <a:path w="1375" h="881" extrusionOk="0">
                    <a:moveTo>
                      <a:pt x="7" y="0"/>
                    </a:moveTo>
                    <a:lnTo>
                      <a:pt x="1" y="11"/>
                    </a:lnTo>
                    <a:cubicBezTo>
                      <a:pt x="47" y="61"/>
                      <a:pt x="100" y="107"/>
                      <a:pt x="152" y="150"/>
                    </a:cubicBezTo>
                    <a:cubicBezTo>
                      <a:pt x="204" y="193"/>
                      <a:pt x="258" y="235"/>
                      <a:pt x="313" y="274"/>
                    </a:cubicBezTo>
                    <a:cubicBezTo>
                      <a:pt x="368" y="313"/>
                      <a:pt x="425" y="350"/>
                      <a:pt x="484" y="382"/>
                    </a:cubicBezTo>
                    <a:cubicBezTo>
                      <a:pt x="543" y="414"/>
                      <a:pt x="602" y="448"/>
                      <a:pt x="662" y="481"/>
                    </a:cubicBezTo>
                    <a:lnTo>
                      <a:pt x="837" y="583"/>
                    </a:lnTo>
                    <a:lnTo>
                      <a:pt x="1013" y="684"/>
                    </a:lnTo>
                    <a:cubicBezTo>
                      <a:pt x="1131" y="748"/>
                      <a:pt x="1249" y="816"/>
                      <a:pt x="1368" y="881"/>
                    </a:cubicBezTo>
                    <a:lnTo>
                      <a:pt x="1374" y="869"/>
                    </a:lnTo>
                    <a:cubicBezTo>
                      <a:pt x="1267" y="789"/>
                      <a:pt x="1155" y="712"/>
                      <a:pt x="1046" y="632"/>
                    </a:cubicBezTo>
                    <a:lnTo>
                      <a:pt x="880" y="515"/>
                    </a:lnTo>
                    <a:lnTo>
                      <a:pt x="714" y="399"/>
                    </a:lnTo>
                    <a:cubicBezTo>
                      <a:pt x="659" y="360"/>
                      <a:pt x="604" y="320"/>
                      <a:pt x="549" y="280"/>
                    </a:cubicBezTo>
                    <a:cubicBezTo>
                      <a:pt x="494" y="240"/>
                      <a:pt x="436" y="204"/>
                      <a:pt x="378" y="170"/>
                    </a:cubicBezTo>
                    <a:cubicBezTo>
                      <a:pt x="319" y="137"/>
                      <a:pt x="258" y="106"/>
                      <a:pt x="198" y="77"/>
                    </a:cubicBezTo>
                    <a:cubicBezTo>
                      <a:pt x="136" y="48"/>
                      <a:pt x="74" y="21"/>
                      <a:pt x="7" y="0"/>
                    </a:cubicBezTo>
                    <a:close/>
                  </a:path>
                </a:pathLst>
              </a:custGeom>
              <a:solidFill>
                <a:srgbClr val="88D4C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74" name="Google Shape;2071;p31"/>
              <p:cNvSpPr/>
              <p:nvPr>
                <p:custDataLst>
                  <p:tags r:id="rId10"/>
                </p:custDataLst>
              </p:nvPr>
            </p:nvSpPr>
            <p:spPr>
              <a:xfrm rot="2237790">
                <a:off x="3834" y="6855"/>
                <a:ext cx="405" cy="633"/>
              </a:xfrm>
              <a:custGeom>
                <a:avLst/>
                <a:gdLst/>
                <a:ahLst/>
                <a:cxnLst/>
                <a:rect l="l" t="t" r="r" b="b"/>
                <a:pathLst>
                  <a:path w="880" h="1374" extrusionOk="0">
                    <a:moveTo>
                      <a:pt x="869" y="0"/>
                    </a:moveTo>
                    <a:cubicBezTo>
                      <a:pt x="819" y="47"/>
                      <a:pt x="773" y="99"/>
                      <a:pt x="731" y="151"/>
                    </a:cubicBezTo>
                    <a:cubicBezTo>
                      <a:pt x="687" y="203"/>
                      <a:pt x="645" y="258"/>
                      <a:pt x="606" y="313"/>
                    </a:cubicBezTo>
                    <a:cubicBezTo>
                      <a:pt x="567" y="367"/>
                      <a:pt x="530" y="425"/>
                      <a:pt x="498" y="484"/>
                    </a:cubicBezTo>
                    <a:cubicBezTo>
                      <a:pt x="466" y="542"/>
                      <a:pt x="433" y="602"/>
                      <a:pt x="399" y="661"/>
                    </a:cubicBezTo>
                    <a:lnTo>
                      <a:pt x="298" y="836"/>
                    </a:lnTo>
                    <a:lnTo>
                      <a:pt x="197" y="1013"/>
                    </a:lnTo>
                    <a:cubicBezTo>
                      <a:pt x="132" y="1131"/>
                      <a:pt x="64" y="1248"/>
                      <a:pt x="0" y="1367"/>
                    </a:cubicBezTo>
                    <a:lnTo>
                      <a:pt x="11" y="1374"/>
                    </a:lnTo>
                    <a:cubicBezTo>
                      <a:pt x="91" y="1266"/>
                      <a:pt x="168" y="1155"/>
                      <a:pt x="248" y="1045"/>
                    </a:cubicBezTo>
                    <a:lnTo>
                      <a:pt x="365" y="880"/>
                    </a:lnTo>
                    <a:lnTo>
                      <a:pt x="481" y="713"/>
                    </a:lnTo>
                    <a:cubicBezTo>
                      <a:pt x="520" y="658"/>
                      <a:pt x="561" y="604"/>
                      <a:pt x="600" y="549"/>
                    </a:cubicBezTo>
                    <a:cubicBezTo>
                      <a:pt x="640" y="493"/>
                      <a:pt x="676" y="436"/>
                      <a:pt x="710" y="378"/>
                    </a:cubicBezTo>
                    <a:cubicBezTo>
                      <a:pt x="743" y="318"/>
                      <a:pt x="774" y="258"/>
                      <a:pt x="804" y="197"/>
                    </a:cubicBezTo>
                    <a:cubicBezTo>
                      <a:pt x="832" y="136"/>
                      <a:pt x="859" y="73"/>
                      <a:pt x="880" y="6"/>
                    </a:cubicBezTo>
                    <a:lnTo>
                      <a:pt x="869" y="0"/>
                    </a:lnTo>
                    <a:close/>
                  </a:path>
                </a:pathLst>
              </a:custGeom>
              <a:solidFill>
                <a:srgbClr val="88D4C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75" name="Google Shape;2072;p31"/>
              <p:cNvSpPr/>
              <p:nvPr>
                <p:custDataLst>
                  <p:tags r:id="rId11"/>
                </p:custDataLst>
              </p:nvPr>
            </p:nvSpPr>
            <p:spPr>
              <a:xfrm rot="2237790">
                <a:off x="3138" y="7113"/>
                <a:ext cx="406" cy="633"/>
              </a:xfrm>
              <a:custGeom>
                <a:avLst/>
                <a:gdLst/>
                <a:ahLst/>
                <a:cxnLst/>
                <a:rect l="l" t="t" r="r" b="b"/>
                <a:pathLst>
                  <a:path w="882" h="1374" extrusionOk="0">
                    <a:moveTo>
                      <a:pt x="871" y="0"/>
                    </a:moveTo>
                    <a:cubicBezTo>
                      <a:pt x="789" y="109"/>
                      <a:pt x="712" y="219"/>
                      <a:pt x="633" y="329"/>
                    </a:cubicBezTo>
                    <a:lnTo>
                      <a:pt x="516" y="494"/>
                    </a:lnTo>
                    <a:lnTo>
                      <a:pt x="399" y="661"/>
                    </a:lnTo>
                    <a:cubicBezTo>
                      <a:pt x="361" y="716"/>
                      <a:pt x="320" y="771"/>
                      <a:pt x="281" y="825"/>
                    </a:cubicBezTo>
                    <a:cubicBezTo>
                      <a:pt x="241" y="880"/>
                      <a:pt x="204" y="938"/>
                      <a:pt x="172" y="996"/>
                    </a:cubicBezTo>
                    <a:cubicBezTo>
                      <a:pt x="138" y="1055"/>
                      <a:pt x="106" y="1116"/>
                      <a:pt x="78" y="1178"/>
                    </a:cubicBezTo>
                    <a:cubicBezTo>
                      <a:pt x="49" y="1238"/>
                      <a:pt x="22" y="1301"/>
                      <a:pt x="1" y="1367"/>
                    </a:cubicBezTo>
                    <a:lnTo>
                      <a:pt x="11" y="1374"/>
                    </a:lnTo>
                    <a:cubicBezTo>
                      <a:pt x="62" y="1327"/>
                      <a:pt x="107" y="1275"/>
                      <a:pt x="151" y="1222"/>
                    </a:cubicBezTo>
                    <a:cubicBezTo>
                      <a:pt x="194" y="1170"/>
                      <a:pt x="236" y="1116"/>
                      <a:pt x="274" y="1061"/>
                    </a:cubicBezTo>
                    <a:cubicBezTo>
                      <a:pt x="314" y="1006"/>
                      <a:pt x="350" y="949"/>
                      <a:pt x="383" y="891"/>
                    </a:cubicBezTo>
                    <a:cubicBezTo>
                      <a:pt x="415" y="831"/>
                      <a:pt x="448" y="772"/>
                      <a:pt x="482" y="713"/>
                    </a:cubicBezTo>
                    <a:lnTo>
                      <a:pt x="584" y="537"/>
                    </a:lnTo>
                    <a:lnTo>
                      <a:pt x="684" y="361"/>
                    </a:lnTo>
                    <a:cubicBezTo>
                      <a:pt x="749" y="244"/>
                      <a:pt x="816" y="125"/>
                      <a:pt x="881" y="6"/>
                    </a:cubicBezTo>
                    <a:lnTo>
                      <a:pt x="871" y="0"/>
                    </a:lnTo>
                    <a:close/>
                  </a:path>
                </a:pathLst>
              </a:custGeom>
              <a:solidFill>
                <a:srgbClr val="88D4C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76" name="Google Shape;2073;p31"/>
              <p:cNvSpPr/>
              <p:nvPr>
                <p:custDataLst>
                  <p:tags r:id="rId12"/>
                </p:custDataLst>
              </p:nvPr>
            </p:nvSpPr>
            <p:spPr>
              <a:xfrm rot="2237790">
                <a:off x="3759" y="6597"/>
                <a:ext cx="170" cy="730"/>
              </a:xfrm>
              <a:custGeom>
                <a:avLst/>
                <a:gdLst/>
                <a:ahLst/>
                <a:cxnLst/>
                <a:rect l="l" t="t" r="r" b="b"/>
                <a:pathLst>
                  <a:path w="369" h="1586" extrusionOk="0">
                    <a:moveTo>
                      <a:pt x="16" y="0"/>
                    </a:moveTo>
                    <a:lnTo>
                      <a:pt x="3" y="3"/>
                    </a:lnTo>
                    <a:cubicBezTo>
                      <a:pt x="1" y="73"/>
                      <a:pt x="5" y="141"/>
                      <a:pt x="11" y="209"/>
                    </a:cubicBezTo>
                    <a:cubicBezTo>
                      <a:pt x="18" y="277"/>
                      <a:pt x="27" y="344"/>
                      <a:pt x="38" y="411"/>
                    </a:cubicBezTo>
                    <a:cubicBezTo>
                      <a:pt x="49" y="479"/>
                      <a:pt x="65" y="544"/>
                      <a:pt x="83" y="609"/>
                    </a:cubicBezTo>
                    <a:cubicBezTo>
                      <a:pt x="102" y="674"/>
                      <a:pt x="122" y="740"/>
                      <a:pt x="139" y="804"/>
                    </a:cubicBezTo>
                    <a:lnTo>
                      <a:pt x="191" y="1000"/>
                    </a:lnTo>
                    <a:lnTo>
                      <a:pt x="245" y="1195"/>
                    </a:lnTo>
                    <a:cubicBezTo>
                      <a:pt x="283" y="1326"/>
                      <a:pt x="318" y="1456"/>
                      <a:pt x="357" y="1586"/>
                    </a:cubicBezTo>
                    <a:lnTo>
                      <a:pt x="368" y="1581"/>
                    </a:lnTo>
                    <a:cubicBezTo>
                      <a:pt x="347" y="1449"/>
                      <a:pt x="324" y="1314"/>
                      <a:pt x="303" y="1182"/>
                    </a:cubicBezTo>
                    <a:lnTo>
                      <a:pt x="269" y="982"/>
                    </a:lnTo>
                    <a:lnTo>
                      <a:pt x="232" y="782"/>
                    </a:lnTo>
                    <a:cubicBezTo>
                      <a:pt x="221" y="716"/>
                      <a:pt x="211" y="648"/>
                      <a:pt x="200" y="582"/>
                    </a:cubicBezTo>
                    <a:cubicBezTo>
                      <a:pt x="190" y="516"/>
                      <a:pt x="175" y="449"/>
                      <a:pt x="157" y="384"/>
                    </a:cubicBezTo>
                    <a:cubicBezTo>
                      <a:pt x="139" y="318"/>
                      <a:pt x="120" y="254"/>
                      <a:pt x="96" y="189"/>
                    </a:cubicBezTo>
                    <a:cubicBezTo>
                      <a:pt x="73" y="125"/>
                      <a:pt x="47" y="63"/>
                      <a:pt x="16" y="0"/>
                    </a:cubicBezTo>
                    <a:close/>
                  </a:path>
                </a:pathLst>
              </a:custGeom>
              <a:solidFill>
                <a:srgbClr val="88D4C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77" name="Google Shape;2074;p31"/>
              <p:cNvSpPr/>
              <p:nvPr>
                <p:custDataLst>
                  <p:tags r:id="rId13"/>
                </p:custDataLst>
              </p:nvPr>
            </p:nvSpPr>
            <p:spPr>
              <a:xfrm rot="2237790">
                <a:off x="3661" y="7370"/>
                <a:ext cx="730" cy="169"/>
              </a:xfrm>
              <a:custGeom>
                <a:avLst/>
                <a:gdLst/>
                <a:ahLst/>
                <a:cxnLst/>
                <a:rect l="l" t="t" r="r" b="b"/>
                <a:pathLst>
                  <a:path w="1586" h="367" extrusionOk="0">
                    <a:moveTo>
                      <a:pt x="1541" y="1"/>
                    </a:moveTo>
                    <a:cubicBezTo>
                      <a:pt x="1485" y="1"/>
                      <a:pt x="1431" y="4"/>
                      <a:pt x="1377" y="10"/>
                    </a:cubicBezTo>
                    <a:cubicBezTo>
                      <a:pt x="1309" y="16"/>
                      <a:pt x="1242" y="26"/>
                      <a:pt x="1175" y="37"/>
                    </a:cubicBezTo>
                    <a:cubicBezTo>
                      <a:pt x="1107" y="47"/>
                      <a:pt x="1042" y="63"/>
                      <a:pt x="977" y="81"/>
                    </a:cubicBezTo>
                    <a:cubicBezTo>
                      <a:pt x="912" y="101"/>
                      <a:pt x="846" y="120"/>
                      <a:pt x="782" y="137"/>
                    </a:cubicBezTo>
                    <a:lnTo>
                      <a:pt x="586" y="189"/>
                    </a:lnTo>
                    <a:lnTo>
                      <a:pt x="391" y="244"/>
                    </a:lnTo>
                    <a:cubicBezTo>
                      <a:pt x="260" y="281"/>
                      <a:pt x="130" y="317"/>
                      <a:pt x="1" y="355"/>
                    </a:cubicBezTo>
                    <a:lnTo>
                      <a:pt x="5" y="367"/>
                    </a:lnTo>
                    <a:cubicBezTo>
                      <a:pt x="137" y="346"/>
                      <a:pt x="272" y="323"/>
                      <a:pt x="405" y="302"/>
                    </a:cubicBezTo>
                    <a:lnTo>
                      <a:pt x="604" y="268"/>
                    </a:lnTo>
                    <a:lnTo>
                      <a:pt x="804" y="231"/>
                    </a:lnTo>
                    <a:cubicBezTo>
                      <a:pt x="870" y="220"/>
                      <a:pt x="938" y="209"/>
                      <a:pt x="1005" y="199"/>
                    </a:cubicBezTo>
                    <a:cubicBezTo>
                      <a:pt x="1071" y="188"/>
                      <a:pt x="1137" y="174"/>
                      <a:pt x="1203" y="156"/>
                    </a:cubicBezTo>
                    <a:cubicBezTo>
                      <a:pt x="1268" y="137"/>
                      <a:pt x="1333" y="117"/>
                      <a:pt x="1397" y="94"/>
                    </a:cubicBezTo>
                    <a:cubicBezTo>
                      <a:pt x="1461" y="70"/>
                      <a:pt x="1523" y="44"/>
                      <a:pt x="1586" y="13"/>
                    </a:cubicBezTo>
                    <a:lnTo>
                      <a:pt x="1584" y="2"/>
                    </a:lnTo>
                    <a:cubicBezTo>
                      <a:pt x="1569" y="1"/>
                      <a:pt x="1555" y="1"/>
                      <a:pt x="1541" y="1"/>
                    </a:cubicBezTo>
                    <a:close/>
                  </a:path>
                </a:pathLst>
              </a:custGeom>
              <a:solidFill>
                <a:srgbClr val="88D4C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78" name="Google Shape;2075;p31"/>
              <p:cNvSpPr/>
              <p:nvPr>
                <p:custDataLst>
                  <p:tags r:id="rId14"/>
                </p:custDataLst>
              </p:nvPr>
            </p:nvSpPr>
            <p:spPr>
              <a:xfrm rot="2237790">
                <a:off x="2986" y="7061"/>
                <a:ext cx="730" cy="169"/>
              </a:xfrm>
              <a:custGeom>
                <a:avLst/>
                <a:gdLst/>
                <a:ahLst/>
                <a:cxnLst/>
                <a:rect l="l" t="t" r="r" b="b"/>
                <a:pathLst>
                  <a:path w="1586" h="366" extrusionOk="0">
                    <a:moveTo>
                      <a:pt x="1582" y="0"/>
                    </a:moveTo>
                    <a:cubicBezTo>
                      <a:pt x="1449" y="21"/>
                      <a:pt x="1315" y="44"/>
                      <a:pt x="1181" y="65"/>
                    </a:cubicBezTo>
                    <a:lnTo>
                      <a:pt x="982" y="99"/>
                    </a:lnTo>
                    <a:lnTo>
                      <a:pt x="783" y="136"/>
                    </a:lnTo>
                    <a:cubicBezTo>
                      <a:pt x="716" y="147"/>
                      <a:pt x="648" y="158"/>
                      <a:pt x="583" y="168"/>
                    </a:cubicBezTo>
                    <a:cubicBezTo>
                      <a:pt x="516" y="178"/>
                      <a:pt x="449" y="193"/>
                      <a:pt x="385" y="211"/>
                    </a:cubicBezTo>
                    <a:cubicBezTo>
                      <a:pt x="319" y="230"/>
                      <a:pt x="254" y="249"/>
                      <a:pt x="190" y="272"/>
                    </a:cubicBezTo>
                    <a:cubicBezTo>
                      <a:pt x="126" y="296"/>
                      <a:pt x="63" y="322"/>
                      <a:pt x="1" y="354"/>
                    </a:cubicBezTo>
                    <a:lnTo>
                      <a:pt x="4" y="365"/>
                    </a:lnTo>
                    <a:cubicBezTo>
                      <a:pt x="18" y="366"/>
                      <a:pt x="32" y="366"/>
                      <a:pt x="46" y="366"/>
                    </a:cubicBezTo>
                    <a:cubicBezTo>
                      <a:pt x="101" y="366"/>
                      <a:pt x="155" y="363"/>
                      <a:pt x="209" y="357"/>
                    </a:cubicBezTo>
                    <a:cubicBezTo>
                      <a:pt x="277" y="350"/>
                      <a:pt x="345" y="341"/>
                      <a:pt x="412" y="330"/>
                    </a:cubicBezTo>
                    <a:cubicBezTo>
                      <a:pt x="479" y="319"/>
                      <a:pt x="544" y="304"/>
                      <a:pt x="610" y="286"/>
                    </a:cubicBezTo>
                    <a:cubicBezTo>
                      <a:pt x="674" y="266"/>
                      <a:pt x="740" y="246"/>
                      <a:pt x="805" y="230"/>
                    </a:cubicBezTo>
                    <a:lnTo>
                      <a:pt x="1001" y="177"/>
                    </a:lnTo>
                    <a:lnTo>
                      <a:pt x="1196" y="124"/>
                    </a:lnTo>
                    <a:cubicBezTo>
                      <a:pt x="1326" y="86"/>
                      <a:pt x="1457" y="51"/>
                      <a:pt x="1586" y="12"/>
                    </a:cubicBezTo>
                    <a:lnTo>
                      <a:pt x="1582" y="0"/>
                    </a:lnTo>
                    <a:close/>
                  </a:path>
                </a:pathLst>
              </a:custGeom>
              <a:solidFill>
                <a:srgbClr val="88D4C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79" name="Google Shape;2076;p31"/>
              <p:cNvSpPr/>
              <p:nvPr>
                <p:custDataLst>
                  <p:tags r:id="rId15"/>
                </p:custDataLst>
              </p:nvPr>
            </p:nvSpPr>
            <p:spPr>
              <a:xfrm rot="2237790">
                <a:off x="3358" y="6673"/>
                <a:ext cx="543" cy="520"/>
              </a:xfrm>
              <a:custGeom>
                <a:avLst/>
                <a:gdLst/>
                <a:ahLst/>
                <a:cxnLst/>
                <a:rect l="l" t="t" r="r" b="b"/>
                <a:pathLst>
                  <a:path w="1180" h="1130" extrusionOk="0">
                    <a:moveTo>
                      <a:pt x="8" y="0"/>
                    </a:moveTo>
                    <a:lnTo>
                      <a:pt x="0" y="10"/>
                    </a:lnTo>
                    <a:cubicBezTo>
                      <a:pt x="37" y="69"/>
                      <a:pt x="79" y="123"/>
                      <a:pt x="121" y="176"/>
                    </a:cubicBezTo>
                    <a:cubicBezTo>
                      <a:pt x="164" y="229"/>
                      <a:pt x="209" y="280"/>
                      <a:pt x="256" y="329"/>
                    </a:cubicBezTo>
                    <a:cubicBezTo>
                      <a:pt x="303" y="379"/>
                      <a:pt x="351" y="424"/>
                      <a:pt x="403" y="468"/>
                    </a:cubicBezTo>
                    <a:cubicBezTo>
                      <a:pt x="455" y="512"/>
                      <a:pt x="507" y="556"/>
                      <a:pt x="558" y="600"/>
                    </a:cubicBezTo>
                    <a:lnTo>
                      <a:pt x="711" y="734"/>
                    </a:lnTo>
                    <a:lnTo>
                      <a:pt x="864" y="867"/>
                    </a:lnTo>
                    <a:cubicBezTo>
                      <a:pt x="968" y="954"/>
                      <a:pt x="1070" y="1043"/>
                      <a:pt x="1175" y="1130"/>
                    </a:cubicBezTo>
                    <a:lnTo>
                      <a:pt x="1180" y="1120"/>
                    </a:lnTo>
                    <a:cubicBezTo>
                      <a:pt x="1088" y="1020"/>
                      <a:pt x="996" y="922"/>
                      <a:pt x="904" y="823"/>
                    </a:cubicBezTo>
                    <a:lnTo>
                      <a:pt x="764" y="675"/>
                    </a:lnTo>
                    <a:lnTo>
                      <a:pt x="623" y="529"/>
                    </a:lnTo>
                    <a:cubicBezTo>
                      <a:pt x="576" y="480"/>
                      <a:pt x="530" y="431"/>
                      <a:pt x="485" y="381"/>
                    </a:cubicBezTo>
                    <a:cubicBezTo>
                      <a:pt x="439" y="332"/>
                      <a:pt x="389" y="284"/>
                      <a:pt x="339" y="240"/>
                    </a:cubicBezTo>
                    <a:cubicBezTo>
                      <a:pt x="288" y="197"/>
                      <a:pt x="235" y="155"/>
                      <a:pt x="180" y="114"/>
                    </a:cubicBezTo>
                    <a:cubicBezTo>
                      <a:pt x="126" y="73"/>
                      <a:pt x="69" y="35"/>
                      <a:pt x="8" y="0"/>
                    </a:cubicBezTo>
                    <a:close/>
                  </a:path>
                </a:pathLst>
              </a:custGeom>
              <a:solidFill>
                <a:srgbClr val="D4E6E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0" name="Google Shape;2077;p31"/>
              <p:cNvSpPr/>
              <p:nvPr>
                <p:custDataLst>
                  <p:tags r:id="rId16"/>
                </p:custDataLst>
              </p:nvPr>
            </p:nvSpPr>
            <p:spPr>
              <a:xfrm rot="2237790">
                <a:off x="3796" y="6969"/>
                <a:ext cx="520" cy="544"/>
              </a:xfrm>
              <a:custGeom>
                <a:avLst/>
                <a:gdLst/>
                <a:ahLst/>
                <a:cxnLst/>
                <a:rect l="l" t="t" r="r" b="b"/>
                <a:pathLst>
                  <a:path w="1129" h="1181" extrusionOk="0">
                    <a:moveTo>
                      <a:pt x="1120" y="1"/>
                    </a:moveTo>
                    <a:cubicBezTo>
                      <a:pt x="1060" y="37"/>
                      <a:pt x="1007" y="79"/>
                      <a:pt x="953" y="122"/>
                    </a:cubicBezTo>
                    <a:cubicBezTo>
                      <a:pt x="901" y="165"/>
                      <a:pt x="850" y="210"/>
                      <a:pt x="800" y="256"/>
                    </a:cubicBezTo>
                    <a:cubicBezTo>
                      <a:pt x="751" y="303"/>
                      <a:pt x="705" y="351"/>
                      <a:pt x="661" y="404"/>
                    </a:cubicBezTo>
                    <a:cubicBezTo>
                      <a:pt x="617" y="456"/>
                      <a:pt x="574" y="508"/>
                      <a:pt x="529" y="559"/>
                    </a:cubicBezTo>
                    <a:lnTo>
                      <a:pt x="395" y="711"/>
                    </a:lnTo>
                    <a:lnTo>
                      <a:pt x="262" y="864"/>
                    </a:lnTo>
                    <a:cubicBezTo>
                      <a:pt x="175" y="969"/>
                      <a:pt x="86" y="1071"/>
                      <a:pt x="0" y="1175"/>
                    </a:cubicBezTo>
                    <a:lnTo>
                      <a:pt x="9" y="1180"/>
                    </a:lnTo>
                    <a:cubicBezTo>
                      <a:pt x="110" y="1089"/>
                      <a:pt x="207" y="997"/>
                      <a:pt x="306" y="904"/>
                    </a:cubicBezTo>
                    <a:lnTo>
                      <a:pt x="454" y="764"/>
                    </a:lnTo>
                    <a:lnTo>
                      <a:pt x="600" y="624"/>
                    </a:lnTo>
                    <a:cubicBezTo>
                      <a:pt x="649" y="577"/>
                      <a:pt x="699" y="531"/>
                      <a:pt x="748" y="486"/>
                    </a:cubicBezTo>
                    <a:cubicBezTo>
                      <a:pt x="798" y="440"/>
                      <a:pt x="845" y="390"/>
                      <a:pt x="889" y="340"/>
                    </a:cubicBezTo>
                    <a:cubicBezTo>
                      <a:pt x="932" y="289"/>
                      <a:pt x="976" y="236"/>
                      <a:pt x="1015" y="180"/>
                    </a:cubicBezTo>
                    <a:cubicBezTo>
                      <a:pt x="1056" y="126"/>
                      <a:pt x="1096" y="70"/>
                      <a:pt x="1129" y="8"/>
                    </a:cubicBezTo>
                    <a:lnTo>
                      <a:pt x="1120" y="1"/>
                    </a:lnTo>
                    <a:close/>
                  </a:path>
                </a:pathLst>
              </a:custGeom>
              <a:solidFill>
                <a:srgbClr val="D4E6E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1" name="Google Shape;2078;p31"/>
              <p:cNvSpPr/>
              <p:nvPr>
                <p:custDataLst>
                  <p:tags r:id="rId17"/>
                </p:custDataLst>
              </p:nvPr>
            </p:nvSpPr>
            <p:spPr>
              <a:xfrm rot="2237790">
                <a:off x="3061" y="7087"/>
                <a:ext cx="520" cy="544"/>
              </a:xfrm>
              <a:custGeom>
                <a:avLst/>
                <a:gdLst/>
                <a:ahLst/>
                <a:cxnLst/>
                <a:rect l="l" t="t" r="r" b="b"/>
                <a:pathLst>
                  <a:path w="1130" h="1181" extrusionOk="0">
                    <a:moveTo>
                      <a:pt x="1120" y="0"/>
                    </a:moveTo>
                    <a:cubicBezTo>
                      <a:pt x="1020" y="92"/>
                      <a:pt x="921" y="185"/>
                      <a:pt x="822" y="277"/>
                    </a:cubicBezTo>
                    <a:lnTo>
                      <a:pt x="675" y="416"/>
                    </a:lnTo>
                    <a:lnTo>
                      <a:pt x="529" y="557"/>
                    </a:lnTo>
                    <a:cubicBezTo>
                      <a:pt x="480" y="604"/>
                      <a:pt x="430" y="650"/>
                      <a:pt x="381" y="696"/>
                    </a:cubicBezTo>
                    <a:cubicBezTo>
                      <a:pt x="331" y="741"/>
                      <a:pt x="284" y="791"/>
                      <a:pt x="240" y="842"/>
                    </a:cubicBezTo>
                    <a:cubicBezTo>
                      <a:pt x="197" y="892"/>
                      <a:pt x="154" y="946"/>
                      <a:pt x="113" y="1000"/>
                    </a:cubicBezTo>
                    <a:cubicBezTo>
                      <a:pt x="74" y="1056"/>
                      <a:pt x="34" y="1111"/>
                      <a:pt x="1" y="1172"/>
                    </a:cubicBezTo>
                    <a:lnTo>
                      <a:pt x="9" y="1181"/>
                    </a:lnTo>
                    <a:cubicBezTo>
                      <a:pt x="69" y="1144"/>
                      <a:pt x="123" y="1103"/>
                      <a:pt x="176" y="1059"/>
                    </a:cubicBezTo>
                    <a:cubicBezTo>
                      <a:pt x="228" y="1016"/>
                      <a:pt x="279" y="972"/>
                      <a:pt x="329" y="925"/>
                    </a:cubicBezTo>
                    <a:cubicBezTo>
                      <a:pt x="378" y="878"/>
                      <a:pt x="424" y="829"/>
                      <a:pt x="469" y="777"/>
                    </a:cubicBezTo>
                    <a:cubicBezTo>
                      <a:pt x="513" y="725"/>
                      <a:pt x="555" y="673"/>
                      <a:pt x="600" y="623"/>
                    </a:cubicBezTo>
                    <a:lnTo>
                      <a:pt x="735" y="469"/>
                    </a:lnTo>
                    <a:lnTo>
                      <a:pt x="867" y="316"/>
                    </a:lnTo>
                    <a:cubicBezTo>
                      <a:pt x="955" y="212"/>
                      <a:pt x="1044" y="110"/>
                      <a:pt x="1129" y="5"/>
                    </a:cubicBezTo>
                    <a:lnTo>
                      <a:pt x="1120" y="0"/>
                    </a:lnTo>
                    <a:close/>
                  </a:path>
                </a:pathLst>
              </a:custGeom>
              <a:solidFill>
                <a:srgbClr val="D4E6E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2" name="Google Shape;2079;p31"/>
              <p:cNvSpPr/>
              <p:nvPr>
                <p:custDataLst>
                  <p:tags r:id="rId18"/>
                </p:custDataLst>
              </p:nvPr>
            </p:nvSpPr>
            <p:spPr>
              <a:xfrm rot="2237790">
                <a:off x="3873" y="6624"/>
                <a:ext cx="61" cy="747"/>
              </a:xfrm>
              <a:custGeom>
                <a:avLst/>
                <a:gdLst/>
                <a:ahLst/>
                <a:cxnLst/>
                <a:rect l="l" t="t" r="r" b="b"/>
                <a:pathLst>
                  <a:path w="132" h="1622" extrusionOk="0">
                    <a:moveTo>
                      <a:pt x="50" y="1"/>
                    </a:moveTo>
                    <a:cubicBezTo>
                      <a:pt x="32" y="69"/>
                      <a:pt x="25" y="136"/>
                      <a:pt x="17" y="204"/>
                    </a:cubicBezTo>
                    <a:cubicBezTo>
                      <a:pt x="10" y="272"/>
                      <a:pt x="5" y="340"/>
                      <a:pt x="4" y="408"/>
                    </a:cubicBezTo>
                    <a:cubicBezTo>
                      <a:pt x="1" y="475"/>
                      <a:pt x="4" y="542"/>
                      <a:pt x="9" y="610"/>
                    </a:cubicBezTo>
                    <a:cubicBezTo>
                      <a:pt x="16" y="678"/>
                      <a:pt x="22" y="744"/>
                      <a:pt x="26" y="812"/>
                    </a:cubicBezTo>
                    <a:lnTo>
                      <a:pt x="40" y="1015"/>
                    </a:lnTo>
                    <a:lnTo>
                      <a:pt x="53" y="1216"/>
                    </a:lnTo>
                    <a:cubicBezTo>
                      <a:pt x="66" y="1350"/>
                      <a:pt x="74" y="1486"/>
                      <a:pt x="88" y="1620"/>
                    </a:cubicBezTo>
                    <a:lnTo>
                      <a:pt x="99" y="1622"/>
                    </a:lnTo>
                    <a:cubicBezTo>
                      <a:pt x="105" y="1486"/>
                      <a:pt x="108" y="1351"/>
                      <a:pt x="114" y="1216"/>
                    </a:cubicBezTo>
                    <a:lnTo>
                      <a:pt x="119" y="1012"/>
                    </a:lnTo>
                    <a:lnTo>
                      <a:pt x="123" y="811"/>
                    </a:lnTo>
                    <a:cubicBezTo>
                      <a:pt x="124" y="742"/>
                      <a:pt x="126" y="675"/>
                      <a:pt x="129" y="607"/>
                    </a:cubicBezTo>
                    <a:cubicBezTo>
                      <a:pt x="131" y="541"/>
                      <a:pt x="130" y="473"/>
                      <a:pt x="125" y="405"/>
                    </a:cubicBezTo>
                    <a:cubicBezTo>
                      <a:pt x="120" y="338"/>
                      <a:pt x="114" y="271"/>
                      <a:pt x="103" y="203"/>
                    </a:cubicBezTo>
                    <a:cubicBezTo>
                      <a:pt x="93" y="135"/>
                      <a:pt x="81" y="68"/>
                      <a:pt x="61" y="1"/>
                    </a:cubicBezTo>
                    <a:close/>
                  </a:path>
                </a:pathLst>
              </a:custGeom>
              <a:solidFill>
                <a:srgbClr val="D4E6E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3" name="Google Shape;2080;p31"/>
              <p:cNvSpPr/>
              <p:nvPr>
                <p:custDataLst>
                  <p:tags r:id="rId19"/>
                </p:custDataLst>
              </p:nvPr>
            </p:nvSpPr>
            <p:spPr>
              <a:xfrm rot="2237790">
                <a:off x="3444" y="7230"/>
                <a:ext cx="60" cy="746"/>
              </a:xfrm>
              <a:custGeom>
                <a:avLst/>
                <a:gdLst/>
                <a:ahLst/>
                <a:cxnLst/>
                <a:rect l="l" t="t" r="r" b="b"/>
                <a:pathLst>
                  <a:path w="131" h="1621" extrusionOk="0">
                    <a:moveTo>
                      <a:pt x="33" y="0"/>
                    </a:moveTo>
                    <a:cubicBezTo>
                      <a:pt x="26" y="136"/>
                      <a:pt x="23" y="270"/>
                      <a:pt x="18" y="406"/>
                    </a:cubicBezTo>
                    <a:lnTo>
                      <a:pt x="13" y="609"/>
                    </a:lnTo>
                    <a:lnTo>
                      <a:pt x="10" y="811"/>
                    </a:lnTo>
                    <a:cubicBezTo>
                      <a:pt x="8" y="879"/>
                      <a:pt x="5" y="947"/>
                      <a:pt x="2" y="1015"/>
                    </a:cubicBezTo>
                    <a:cubicBezTo>
                      <a:pt x="0" y="1081"/>
                      <a:pt x="1" y="1148"/>
                      <a:pt x="6" y="1216"/>
                    </a:cubicBezTo>
                    <a:cubicBezTo>
                      <a:pt x="12" y="1284"/>
                      <a:pt x="18" y="1351"/>
                      <a:pt x="28" y="1418"/>
                    </a:cubicBezTo>
                    <a:cubicBezTo>
                      <a:pt x="39" y="1486"/>
                      <a:pt x="51" y="1554"/>
                      <a:pt x="70" y="1621"/>
                    </a:cubicBezTo>
                    <a:lnTo>
                      <a:pt x="83" y="1621"/>
                    </a:lnTo>
                    <a:cubicBezTo>
                      <a:pt x="99" y="1553"/>
                      <a:pt x="107" y="1485"/>
                      <a:pt x="115" y="1417"/>
                    </a:cubicBezTo>
                    <a:cubicBezTo>
                      <a:pt x="121" y="1350"/>
                      <a:pt x="125" y="1282"/>
                      <a:pt x="127" y="1214"/>
                    </a:cubicBezTo>
                    <a:cubicBezTo>
                      <a:pt x="131" y="1146"/>
                      <a:pt x="127" y="1080"/>
                      <a:pt x="122" y="1012"/>
                    </a:cubicBezTo>
                    <a:cubicBezTo>
                      <a:pt x="116" y="944"/>
                      <a:pt x="110" y="877"/>
                      <a:pt x="106" y="809"/>
                    </a:cubicBezTo>
                    <a:lnTo>
                      <a:pt x="93" y="608"/>
                    </a:lnTo>
                    <a:lnTo>
                      <a:pt x="78" y="406"/>
                    </a:lnTo>
                    <a:cubicBezTo>
                      <a:pt x="67" y="271"/>
                      <a:pt x="58" y="136"/>
                      <a:pt x="44" y="1"/>
                    </a:cubicBezTo>
                    <a:lnTo>
                      <a:pt x="33" y="0"/>
                    </a:lnTo>
                    <a:close/>
                  </a:path>
                </a:pathLst>
              </a:custGeom>
              <a:solidFill>
                <a:srgbClr val="D4E6E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4" name="Google Shape;2081;p31"/>
              <p:cNvSpPr/>
              <p:nvPr>
                <p:custDataLst>
                  <p:tags r:id="rId20"/>
                </p:custDataLst>
              </p:nvPr>
            </p:nvSpPr>
            <p:spPr>
              <a:xfrm rot="2237790">
                <a:off x="3618" y="7486"/>
                <a:ext cx="747" cy="59"/>
              </a:xfrm>
              <a:custGeom>
                <a:avLst/>
                <a:gdLst/>
                <a:ahLst/>
                <a:cxnLst/>
                <a:rect l="l" t="t" r="r" b="b"/>
                <a:pathLst>
                  <a:path w="1622" h="128" extrusionOk="0">
                    <a:moveTo>
                      <a:pt x="1159" y="0"/>
                    </a:moveTo>
                    <a:cubicBezTo>
                      <a:pt x="1110" y="0"/>
                      <a:pt x="1061" y="3"/>
                      <a:pt x="1012" y="7"/>
                    </a:cubicBezTo>
                    <a:cubicBezTo>
                      <a:pt x="944" y="13"/>
                      <a:pt x="878" y="19"/>
                      <a:pt x="810" y="24"/>
                    </a:cubicBezTo>
                    <a:lnTo>
                      <a:pt x="609" y="37"/>
                    </a:lnTo>
                    <a:lnTo>
                      <a:pt x="406" y="52"/>
                    </a:lnTo>
                    <a:cubicBezTo>
                      <a:pt x="272" y="63"/>
                      <a:pt x="136" y="73"/>
                      <a:pt x="2" y="85"/>
                    </a:cubicBezTo>
                    <a:lnTo>
                      <a:pt x="1" y="97"/>
                    </a:lnTo>
                    <a:cubicBezTo>
                      <a:pt x="136" y="103"/>
                      <a:pt x="271" y="106"/>
                      <a:pt x="406" y="111"/>
                    </a:cubicBezTo>
                    <a:lnTo>
                      <a:pt x="610" y="116"/>
                    </a:lnTo>
                    <a:lnTo>
                      <a:pt x="812" y="121"/>
                    </a:lnTo>
                    <a:cubicBezTo>
                      <a:pt x="880" y="122"/>
                      <a:pt x="948" y="124"/>
                      <a:pt x="1015" y="127"/>
                    </a:cubicBezTo>
                    <a:cubicBezTo>
                      <a:pt x="1036" y="127"/>
                      <a:pt x="1057" y="128"/>
                      <a:pt x="1078" y="128"/>
                    </a:cubicBezTo>
                    <a:cubicBezTo>
                      <a:pt x="1124" y="128"/>
                      <a:pt x="1170" y="126"/>
                      <a:pt x="1217" y="123"/>
                    </a:cubicBezTo>
                    <a:cubicBezTo>
                      <a:pt x="1284" y="117"/>
                      <a:pt x="1351" y="111"/>
                      <a:pt x="1419" y="101"/>
                    </a:cubicBezTo>
                    <a:cubicBezTo>
                      <a:pt x="1487" y="90"/>
                      <a:pt x="1554" y="79"/>
                      <a:pt x="1621" y="59"/>
                    </a:cubicBezTo>
                    <a:lnTo>
                      <a:pt x="1621" y="48"/>
                    </a:lnTo>
                    <a:cubicBezTo>
                      <a:pt x="1553" y="31"/>
                      <a:pt x="1486" y="23"/>
                      <a:pt x="1418" y="15"/>
                    </a:cubicBezTo>
                    <a:cubicBezTo>
                      <a:pt x="1350" y="8"/>
                      <a:pt x="1282" y="3"/>
                      <a:pt x="1215" y="2"/>
                    </a:cubicBezTo>
                    <a:cubicBezTo>
                      <a:pt x="1196" y="1"/>
                      <a:pt x="1177" y="0"/>
                      <a:pt x="1159" y="0"/>
                    </a:cubicBezTo>
                    <a:close/>
                  </a:path>
                </a:pathLst>
              </a:custGeom>
              <a:solidFill>
                <a:srgbClr val="D4E6E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5" name="Google Shape;2082;p31"/>
              <p:cNvSpPr/>
              <p:nvPr>
                <p:custDataLst>
                  <p:tags r:id="rId21"/>
                </p:custDataLst>
              </p:nvPr>
            </p:nvSpPr>
            <p:spPr>
              <a:xfrm rot="2237790">
                <a:off x="3013" y="7056"/>
                <a:ext cx="746" cy="59"/>
              </a:xfrm>
              <a:custGeom>
                <a:avLst/>
                <a:gdLst/>
                <a:ahLst/>
                <a:cxnLst/>
                <a:rect l="l" t="t" r="r" b="b"/>
                <a:pathLst>
                  <a:path w="1621" h="129" extrusionOk="0">
                    <a:moveTo>
                      <a:pt x="542" y="1"/>
                    </a:moveTo>
                    <a:cubicBezTo>
                      <a:pt x="497" y="1"/>
                      <a:pt x="451" y="2"/>
                      <a:pt x="405" y="6"/>
                    </a:cubicBezTo>
                    <a:cubicBezTo>
                      <a:pt x="337" y="11"/>
                      <a:pt x="270" y="18"/>
                      <a:pt x="203" y="28"/>
                    </a:cubicBezTo>
                    <a:cubicBezTo>
                      <a:pt x="135" y="38"/>
                      <a:pt x="67" y="51"/>
                      <a:pt x="0" y="70"/>
                    </a:cubicBezTo>
                    <a:lnTo>
                      <a:pt x="0" y="82"/>
                    </a:lnTo>
                    <a:cubicBezTo>
                      <a:pt x="68" y="99"/>
                      <a:pt x="136" y="106"/>
                      <a:pt x="204" y="114"/>
                    </a:cubicBezTo>
                    <a:cubicBezTo>
                      <a:pt x="271" y="121"/>
                      <a:pt x="339" y="126"/>
                      <a:pt x="407" y="127"/>
                    </a:cubicBezTo>
                    <a:cubicBezTo>
                      <a:pt x="426" y="128"/>
                      <a:pt x="444" y="128"/>
                      <a:pt x="463" y="128"/>
                    </a:cubicBezTo>
                    <a:cubicBezTo>
                      <a:pt x="512" y="128"/>
                      <a:pt x="560" y="126"/>
                      <a:pt x="609" y="122"/>
                    </a:cubicBezTo>
                    <a:cubicBezTo>
                      <a:pt x="677" y="116"/>
                      <a:pt x="744" y="109"/>
                      <a:pt x="812" y="105"/>
                    </a:cubicBezTo>
                    <a:lnTo>
                      <a:pt x="1014" y="93"/>
                    </a:lnTo>
                    <a:lnTo>
                      <a:pt x="1215" y="78"/>
                    </a:lnTo>
                    <a:cubicBezTo>
                      <a:pt x="1350" y="67"/>
                      <a:pt x="1485" y="57"/>
                      <a:pt x="1620" y="44"/>
                    </a:cubicBezTo>
                    <a:lnTo>
                      <a:pt x="1621" y="32"/>
                    </a:lnTo>
                    <a:cubicBezTo>
                      <a:pt x="1485" y="26"/>
                      <a:pt x="1351" y="23"/>
                      <a:pt x="1215" y="18"/>
                    </a:cubicBezTo>
                    <a:lnTo>
                      <a:pt x="1012" y="12"/>
                    </a:lnTo>
                    <a:lnTo>
                      <a:pt x="811" y="9"/>
                    </a:lnTo>
                    <a:cubicBezTo>
                      <a:pt x="742" y="7"/>
                      <a:pt x="675" y="5"/>
                      <a:pt x="606" y="2"/>
                    </a:cubicBezTo>
                    <a:cubicBezTo>
                      <a:pt x="585" y="1"/>
                      <a:pt x="564" y="1"/>
                      <a:pt x="542" y="1"/>
                    </a:cubicBezTo>
                    <a:close/>
                  </a:path>
                </a:pathLst>
              </a:custGeom>
              <a:solidFill>
                <a:srgbClr val="D4E6E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7" name="Google Shape;2083;p31"/>
              <p:cNvSpPr/>
              <p:nvPr>
                <p:custDataLst>
                  <p:tags r:id="rId22"/>
                </p:custDataLst>
              </p:nvPr>
            </p:nvSpPr>
            <p:spPr>
              <a:xfrm rot="2237790">
                <a:off x="3145" y="6846"/>
                <a:ext cx="698" cy="275"/>
              </a:xfrm>
              <a:custGeom>
                <a:avLst/>
                <a:gdLst/>
                <a:ahLst/>
                <a:cxnLst/>
                <a:rect l="l" t="t" r="r" b="b"/>
                <a:pathLst>
                  <a:path w="1517" h="598" extrusionOk="0">
                    <a:moveTo>
                      <a:pt x="5" y="0"/>
                    </a:moveTo>
                    <a:lnTo>
                      <a:pt x="1" y="12"/>
                    </a:lnTo>
                    <a:cubicBezTo>
                      <a:pt x="58" y="52"/>
                      <a:pt x="117" y="87"/>
                      <a:pt x="177" y="119"/>
                    </a:cubicBezTo>
                    <a:cubicBezTo>
                      <a:pt x="237" y="151"/>
                      <a:pt x="298" y="182"/>
                      <a:pt x="359" y="209"/>
                    </a:cubicBezTo>
                    <a:cubicBezTo>
                      <a:pt x="421" y="238"/>
                      <a:pt x="485" y="261"/>
                      <a:pt x="548" y="282"/>
                    </a:cubicBezTo>
                    <a:cubicBezTo>
                      <a:pt x="613" y="303"/>
                      <a:pt x="677" y="322"/>
                      <a:pt x="741" y="344"/>
                    </a:cubicBezTo>
                    <a:lnTo>
                      <a:pt x="933" y="410"/>
                    </a:lnTo>
                    <a:lnTo>
                      <a:pt x="1126" y="474"/>
                    </a:lnTo>
                    <a:cubicBezTo>
                      <a:pt x="1255" y="515"/>
                      <a:pt x="1385" y="558"/>
                      <a:pt x="1513" y="598"/>
                    </a:cubicBezTo>
                    <a:lnTo>
                      <a:pt x="1517" y="583"/>
                    </a:lnTo>
                    <a:cubicBezTo>
                      <a:pt x="1395" y="526"/>
                      <a:pt x="1271" y="470"/>
                      <a:pt x="1148" y="415"/>
                    </a:cubicBezTo>
                    <a:lnTo>
                      <a:pt x="963" y="333"/>
                    </a:lnTo>
                    <a:lnTo>
                      <a:pt x="777" y="251"/>
                    </a:lnTo>
                    <a:cubicBezTo>
                      <a:pt x="714" y="225"/>
                      <a:pt x="652" y="197"/>
                      <a:pt x="592" y="168"/>
                    </a:cubicBezTo>
                    <a:cubicBezTo>
                      <a:pt x="530" y="141"/>
                      <a:pt x="467" y="116"/>
                      <a:pt x="402" y="95"/>
                    </a:cubicBezTo>
                    <a:cubicBezTo>
                      <a:pt x="338" y="74"/>
                      <a:pt x="274" y="56"/>
                      <a:pt x="207" y="40"/>
                    </a:cubicBezTo>
                    <a:cubicBezTo>
                      <a:pt x="140" y="22"/>
                      <a:pt x="74" y="8"/>
                      <a:pt x="5" y="0"/>
                    </a:cubicBezTo>
                    <a:close/>
                  </a:path>
                </a:pathLst>
              </a:custGeom>
              <a:solidFill>
                <a:srgbClr val="D4E6E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8" name="Google Shape;2084;p31"/>
              <p:cNvSpPr/>
              <p:nvPr>
                <p:custDataLst>
                  <p:tags r:id="rId23"/>
                </p:custDataLst>
              </p:nvPr>
            </p:nvSpPr>
            <p:spPr>
              <a:xfrm rot="2237790">
                <a:off x="3534" y="7480"/>
                <a:ext cx="698" cy="275"/>
              </a:xfrm>
              <a:custGeom>
                <a:avLst/>
                <a:gdLst/>
                <a:ahLst/>
                <a:cxnLst/>
                <a:rect l="l" t="t" r="r" b="b"/>
                <a:pathLst>
                  <a:path w="1517" h="597" extrusionOk="0">
                    <a:moveTo>
                      <a:pt x="5" y="0"/>
                    </a:moveTo>
                    <a:lnTo>
                      <a:pt x="1" y="14"/>
                    </a:lnTo>
                    <a:cubicBezTo>
                      <a:pt x="124" y="71"/>
                      <a:pt x="247" y="126"/>
                      <a:pt x="370" y="183"/>
                    </a:cubicBezTo>
                    <a:lnTo>
                      <a:pt x="554" y="264"/>
                    </a:lnTo>
                    <a:lnTo>
                      <a:pt x="741" y="345"/>
                    </a:lnTo>
                    <a:cubicBezTo>
                      <a:pt x="804" y="371"/>
                      <a:pt x="865" y="400"/>
                      <a:pt x="927" y="429"/>
                    </a:cubicBezTo>
                    <a:cubicBezTo>
                      <a:pt x="987" y="456"/>
                      <a:pt x="1052" y="481"/>
                      <a:pt x="1115" y="502"/>
                    </a:cubicBezTo>
                    <a:cubicBezTo>
                      <a:pt x="1179" y="523"/>
                      <a:pt x="1245" y="540"/>
                      <a:pt x="1310" y="558"/>
                    </a:cubicBezTo>
                    <a:cubicBezTo>
                      <a:pt x="1377" y="575"/>
                      <a:pt x="1444" y="589"/>
                      <a:pt x="1513" y="597"/>
                    </a:cubicBezTo>
                    <a:lnTo>
                      <a:pt x="1517" y="585"/>
                    </a:lnTo>
                    <a:cubicBezTo>
                      <a:pt x="1460" y="544"/>
                      <a:pt x="1401" y="511"/>
                      <a:pt x="1341" y="479"/>
                    </a:cubicBezTo>
                    <a:cubicBezTo>
                      <a:pt x="1281" y="445"/>
                      <a:pt x="1220" y="416"/>
                      <a:pt x="1158" y="388"/>
                    </a:cubicBezTo>
                    <a:cubicBezTo>
                      <a:pt x="1097" y="360"/>
                      <a:pt x="1033" y="336"/>
                      <a:pt x="969" y="315"/>
                    </a:cubicBezTo>
                    <a:cubicBezTo>
                      <a:pt x="906" y="294"/>
                      <a:pt x="840" y="274"/>
                      <a:pt x="776" y="252"/>
                    </a:cubicBezTo>
                    <a:lnTo>
                      <a:pt x="585" y="188"/>
                    </a:lnTo>
                    <a:lnTo>
                      <a:pt x="392" y="124"/>
                    </a:lnTo>
                    <a:cubicBezTo>
                      <a:pt x="262" y="82"/>
                      <a:pt x="134" y="39"/>
                      <a:pt x="5" y="0"/>
                    </a:cubicBezTo>
                    <a:close/>
                  </a:path>
                </a:pathLst>
              </a:custGeom>
              <a:solidFill>
                <a:srgbClr val="D4E6E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92" name="Google Shape;2085;p31"/>
              <p:cNvSpPr/>
              <p:nvPr>
                <p:custDataLst>
                  <p:tags r:id="rId24"/>
                </p:custDataLst>
              </p:nvPr>
            </p:nvSpPr>
            <p:spPr>
              <a:xfrm rot="2237790">
                <a:off x="3868" y="6756"/>
                <a:ext cx="275" cy="698"/>
              </a:xfrm>
              <a:custGeom>
                <a:avLst/>
                <a:gdLst/>
                <a:ahLst/>
                <a:cxnLst/>
                <a:rect l="l" t="t" r="r" b="b"/>
                <a:pathLst>
                  <a:path w="598" h="1517" extrusionOk="0">
                    <a:moveTo>
                      <a:pt x="586" y="0"/>
                    </a:moveTo>
                    <a:cubicBezTo>
                      <a:pt x="545" y="57"/>
                      <a:pt x="510" y="117"/>
                      <a:pt x="478" y="176"/>
                    </a:cubicBezTo>
                    <a:cubicBezTo>
                      <a:pt x="446" y="237"/>
                      <a:pt x="416" y="297"/>
                      <a:pt x="388" y="359"/>
                    </a:cubicBezTo>
                    <a:cubicBezTo>
                      <a:pt x="359" y="420"/>
                      <a:pt x="336" y="484"/>
                      <a:pt x="315" y="548"/>
                    </a:cubicBezTo>
                    <a:cubicBezTo>
                      <a:pt x="295" y="612"/>
                      <a:pt x="275" y="677"/>
                      <a:pt x="253" y="741"/>
                    </a:cubicBezTo>
                    <a:lnTo>
                      <a:pt x="188" y="933"/>
                    </a:lnTo>
                    <a:lnTo>
                      <a:pt x="124" y="1125"/>
                    </a:lnTo>
                    <a:cubicBezTo>
                      <a:pt x="82" y="1255"/>
                      <a:pt x="39" y="1384"/>
                      <a:pt x="0" y="1512"/>
                    </a:cubicBezTo>
                    <a:lnTo>
                      <a:pt x="14" y="1517"/>
                    </a:lnTo>
                    <a:cubicBezTo>
                      <a:pt x="71" y="1395"/>
                      <a:pt x="127" y="1270"/>
                      <a:pt x="183" y="1147"/>
                    </a:cubicBezTo>
                    <a:lnTo>
                      <a:pt x="264" y="963"/>
                    </a:lnTo>
                    <a:lnTo>
                      <a:pt x="346" y="776"/>
                    </a:lnTo>
                    <a:cubicBezTo>
                      <a:pt x="372" y="713"/>
                      <a:pt x="400" y="652"/>
                      <a:pt x="429" y="591"/>
                    </a:cubicBezTo>
                    <a:cubicBezTo>
                      <a:pt x="456" y="530"/>
                      <a:pt x="481" y="466"/>
                      <a:pt x="502" y="402"/>
                    </a:cubicBezTo>
                    <a:cubicBezTo>
                      <a:pt x="523" y="338"/>
                      <a:pt x="541" y="273"/>
                      <a:pt x="558" y="207"/>
                    </a:cubicBezTo>
                    <a:cubicBezTo>
                      <a:pt x="575" y="140"/>
                      <a:pt x="589" y="73"/>
                      <a:pt x="597" y="4"/>
                    </a:cubicBezTo>
                    <a:lnTo>
                      <a:pt x="586" y="0"/>
                    </a:lnTo>
                    <a:close/>
                  </a:path>
                </a:pathLst>
              </a:custGeom>
              <a:solidFill>
                <a:srgbClr val="D4E6E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99" name="Google Shape;2086;p31"/>
              <p:cNvSpPr/>
              <p:nvPr>
                <p:custDataLst>
                  <p:tags r:id="rId25"/>
                </p:custDataLst>
              </p:nvPr>
            </p:nvSpPr>
            <p:spPr>
              <a:xfrm rot="2237790">
                <a:off x="3234" y="7145"/>
                <a:ext cx="275" cy="698"/>
              </a:xfrm>
              <a:custGeom>
                <a:avLst/>
                <a:gdLst/>
                <a:ahLst/>
                <a:cxnLst/>
                <a:rect l="l" t="t" r="r" b="b"/>
                <a:pathLst>
                  <a:path w="598" h="1517" extrusionOk="0">
                    <a:moveTo>
                      <a:pt x="583" y="0"/>
                    </a:moveTo>
                    <a:cubicBezTo>
                      <a:pt x="526" y="123"/>
                      <a:pt x="471" y="246"/>
                      <a:pt x="415" y="369"/>
                    </a:cubicBezTo>
                    <a:lnTo>
                      <a:pt x="333" y="554"/>
                    </a:lnTo>
                    <a:lnTo>
                      <a:pt x="252" y="741"/>
                    </a:lnTo>
                    <a:cubicBezTo>
                      <a:pt x="226" y="803"/>
                      <a:pt x="198" y="865"/>
                      <a:pt x="168" y="926"/>
                    </a:cubicBezTo>
                    <a:cubicBezTo>
                      <a:pt x="141" y="987"/>
                      <a:pt x="116" y="1051"/>
                      <a:pt x="95" y="1115"/>
                    </a:cubicBezTo>
                    <a:cubicBezTo>
                      <a:pt x="75" y="1179"/>
                      <a:pt x="57" y="1244"/>
                      <a:pt x="39" y="1310"/>
                    </a:cubicBezTo>
                    <a:cubicBezTo>
                      <a:pt x="22" y="1377"/>
                      <a:pt x="8" y="1444"/>
                      <a:pt x="0" y="1512"/>
                    </a:cubicBezTo>
                    <a:lnTo>
                      <a:pt x="12" y="1517"/>
                    </a:lnTo>
                    <a:cubicBezTo>
                      <a:pt x="53" y="1459"/>
                      <a:pt x="86" y="1401"/>
                      <a:pt x="119" y="1340"/>
                    </a:cubicBezTo>
                    <a:cubicBezTo>
                      <a:pt x="152" y="1281"/>
                      <a:pt x="182" y="1219"/>
                      <a:pt x="209" y="1158"/>
                    </a:cubicBezTo>
                    <a:cubicBezTo>
                      <a:pt x="237" y="1096"/>
                      <a:pt x="261" y="1033"/>
                      <a:pt x="282" y="969"/>
                    </a:cubicBezTo>
                    <a:cubicBezTo>
                      <a:pt x="303" y="905"/>
                      <a:pt x="323" y="840"/>
                      <a:pt x="345" y="776"/>
                    </a:cubicBezTo>
                    <a:lnTo>
                      <a:pt x="409" y="584"/>
                    </a:lnTo>
                    <a:lnTo>
                      <a:pt x="474" y="391"/>
                    </a:lnTo>
                    <a:cubicBezTo>
                      <a:pt x="516" y="262"/>
                      <a:pt x="558" y="134"/>
                      <a:pt x="597" y="4"/>
                    </a:cubicBezTo>
                    <a:lnTo>
                      <a:pt x="583" y="0"/>
                    </a:lnTo>
                    <a:close/>
                  </a:path>
                </a:pathLst>
              </a:custGeom>
              <a:solidFill>
                <a:srgbClr val="D4E6E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00" name="Google Shape;2087;p31"/>
              <p:cNvSpPr/>
              <p:nvPr>
                <p:custDataLst>
                  <p:tags r:id="rId26"/>
                </p:custDataLst>
              </p:nvPr>
            </p:nvSpPr>
            <p:spPr>
              <a:xfrm rot="2237790">
                <a:off x="3622" y="6596"/>
                <a:ext cx="308" cy="686"/>
              </a:xfrm>
              <a:custGeom>
                <a:avLst/>
                <a:gdLst/>
                <a:ahLst/>
                <a:cxnLst/>
                <a:rect l="l" t="t" r="r" b="b"/>
                <a:pathLst>
                  <a:path w="669" h="1490" extrusionOk="0">
                    <a:moveTo>
                      <a:pt x="12" y="0"/>
                    </a:moveTo>
                    <a:lnTo>
                      <a:pt x="1" y="6"/>
                    </a:lnTo>
                    <a:cubicBezTo>
                      <a:pt x="12" y="74"/>
                      <a:pt x="29" y="141"/>
                      <a:pt x="49" y="206"/>
                    </a:cubicBezTo>
                    <a:cubicBezTo>
                      <a:pt x="68" y="271"/>
                      <a:pt x="90" y="336"/>
                      <a:pt x="113" y="399"/>
                    </a:cubicBezTo>
                    <a:cubicBezTo>
                      <a:pt x="137" y="462"/>
                      <a:pt x="164" y="524"/>
                      <a:pt x="196" y="584"/>
                    </a:cubicBezTo>
                    <a:cubicBezTo>
                      <a:pt x="227" y="645"/>
                      <a:pt x="258" y="704"/>
                      <a:pt x="288" y="765"/>
                    </a:cubicBezTo>
                    <a:lnTo>
                      <a:pt x="378" y="947"/>
                    </a:lnTo>
                    <a:lnTo>
                      <a:pt x="470" y="1129"/>
                    </a:lnTo>
                    <a:cubicBezTo>
                      <a:pt x="533" y="1250"/>
                      <a:pt x="592" y="1370"/>
                      <a:pt x="656" y="1490"/>
                    </a:cubicBezTo>
                    <a:lnTo>
                      <a:pt x="668" y="1483"/>
                    </a:lnTo>
                    <a:cubicBezTo>
                      <a:pt x="622" y="1356"/>
                      <a:pt x="572" y="1229"/>
                      <a:pt x="525" y="1103"/>
                    </a:cubicBezTo>
                    <a:lnTo>
                      <a:pt x="452" y="914"/>
                    </a:lnTo>
                    <a:lnTo>
                      <a:pt x="378" y="725"/>
                    </a:lnTo>
                    <a:cubicBezTo>
                      <a:pt x="353" y="663"/>
                      <a:pt x="330" y="598"/>
                      <a:pt x="306" y="534"/>
                    </a:cubicBezTo>
                    <a:cubicBezTo>
                      <a:pt x="283" y="472"/>
                      <a:pt x="256" y="409"/>
                      <a:pt x="226" y="350"/>
                    </a:cubicBezTo>
                    <a:cubicBezTo>
                      <a:pt x="196" y="288"/>
                      <a:pt x="163" y="230"/>
                      <a:pt x="128" y="170"/>
                    </a:cubicBezTo>
                    <a:cubicBezTo>
                      <a:pt x="92" y="112"/>
                      <a:pt x="55" y="55"/>
                      <a:pt x="12" y="0"/>
                    </a:cubicBezTo>
                    <a:close/>
                  </a:path>
                </a:pathLst>
              </a:custGeom>
              <a:solidFill>
                <a:srgbClr val="D4E6E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01" name="Google Shape;2088;p31"/>
              <p:cNvSpPr/>
              <p:nvPr>
                <p:custDataLst>
                  <p:tags r:id="rId27"/>
                </p:custDataLst>
              </p:nvPr>
            </p:nvSpPr>
            <p:spPr>
              <a:xfrm rot="2237790">
                <a:off x="3707" y="7233"/>
                <a:ext cx="686" cy="307"/>
              </a:xfrm>
              <a:custGeom>
                <a:avLst/>
                <a:gdLst/>
                <a:ahLst/>
                <a:cxnLst/>
                <a:rect l="l" t="t" r="r" b="b"/>
                <a:pathLst>
                  <a:path w="1491" h="667" extrusionOk="0">
                    <a:moveTo>
                      <a:pt x="1486" y="0"/>
                    </a:moveTo>
                    <a:cubicBezTo>
                      <a:pt x="1416" y="12"/>
                      <a:pt x="1350" y="28"/>
                      <a:pt x="1284" y="48"/>
                    </a:cubicBezTo>
                    <a:cubicBezTo>
                      <a:pt x="1220" y="67"/>
                      <a:pt x="1154" y="90"/>
                      <a:pt x="1091" y="113"/>
                    </a:cubicBezTo>
                    <a:cubicBezTo>
                      <a:pt x="1028" y="137"/>
                      <a:pt x="966" y="164"/>
                      <a:pt x="907" y="195"/>
                    </a:cubicBezTo>
                    <a:cubicBezTo>
                      <a:pt x="845" y="227"/>
                      <a:pt x="787" y="258"/>
                      <a:pt x="725" y="288"/>
                    </a:cubicBezTo>
                    <a:lnTo>
                      <a:pt x="543" y="378"/>
                    </a:lnTo>
                    <a:lnTo>
                      <a:pt x="361" y="470"/>
                    </a:lnTo>
                    <a:cubicBezTo>
                      <a:pt x="240" y="532"/>
                      <a:pt x="120" y="592"/>
                      <a:pt x="1" y="655"/>
                    </a:cubicBezTo>
                    <a:lnTo>
                      <a:pt x="7" y="667"/>
                    </a:lnTo>
                    <a:cubicBezTo>
                      <a:pt x="134" y="622"/>
                      <a:pt x="261" y="572"/>
                      <a:pt x="387" y="525"/>
                    </a:cubicBezTo>
                    <a:lnTo>
                      <a:pt x="576" y="452"/>
                    </a:lnTo>
                    <a:lnTo>
                      <a:pt x="765" y="378"/>
                    </a:lnTo>
                    <a:cubicBezTo>
                      <a:pt x="828" y="353"/>
                      <a:pt x="892" y="330"/>
                      <a:pt x="956" y="306"/>
                    </a:cubicBezTo>
                    <a:cubicBezTo>
                      <a:pt x="1018" y="283"/>
                      <a:pt x="1081" y="255"/>
                      <a:pt x="1140" y="225"/>
                    </a:cubicBezTo>
                    <a:cubicBezTo>
                      <a:pt x="1202" y="195"/>
                      <a:pt x="1261" y="163"/>
                      <a:pt x="1320" y="127"/>
                    </a:cubicBezTo>
                    <a:cubicBezTo>
                      <a:pt x="1378" y="92"/>
                      <a:pt x="1436" y="54"/>
                      <a:pt x="1491" y="12"/>
                    </a:cubicBezTo>
                    <a:lnTo>
                      <a:pt x="1486" y="0"/>
                    </a:lnTo>
                    <a:close/>
                  </a:path>
                </a:pathLst>
              </a:custGeom>
              <a:solidFill>
                <a:srgbClr val="D4E6E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02" name="Google Shape;2089;p31"/>
              <p:cNvSpPr/>
              <p:nvPr>
                <p:custDataLst>
                  <p:tags r:id="rId28"/>
                </p:custDataLst>
              </p:nvPr>
            </p:nvSpPr>
            <p:spPr>
              <a:xfrm rot="2237790">
                <a:off x="2984" y="7060"/>
                <a:ext cx="686" cy="308"/>
              </a:xfrm>
              <a:custGeom>
                <a:avLst/>
                <a:gdLst/>
                <a:ahLst/>
                <a:cxnLst/>
                <a:rect l="l" t="t" r="r" b="b"/>
                <a:pathLst>
                  <a:path w="1491" h="668" extrusionOk="0">
                    <a:moveTo>
                      <a:pt x="1484" y="0"/>
                    </a:moveTo>
                    <a:cubicBezTo>
                      <a:pt x="1357" y="45"/>
                      <a:pt x="1229" y="95"/>
                      <a:pt x="1103" y="142"/>
                    </a:cubicBezTo>
                    <a:lnTo>
                      <a:pt x="914" y="215"/>
                    </a:lnTo>
                    <a:lnTo>
                      <a:pt x="726" y="289"/>
                    </a:lnTo>
                    <a:cubicBezTo>
                      <a:pt x="663" y="314"/>
                      <a:pt x="598" y="337"/>
                      <a:pt x="535" y="361"/>
                    </a:cubicBezTo>
                    <a:cubicBezTo>
                      <a:pt x="472" y="384"/>
                      <a:pt x="410" y="412"/>
                      <a:pt x="350" y="441"/>
                    </a:cubicBezTo>
                    <a:cubicBezTo>
                      <a:pt x="289" y="471"/>
                      <a:pt x="230" y="504"/>
                      <a:pt x="171" y="539"/>
                    </a:cubicBezTo>
                    <a:cubicBezTo>
                      <a:pt x="112" y="575"/>
                      <a:pt x="55" y="612"/>
                      <a:pt x="1" y="655"/>
                    </a:cubicBezTo>
                    <a:lnTo>
                      <a:pt x="6" y="667"/>
                    </a:lnTo>
                    <a:cubicBezTo>
                      <a:pt x="75" y="655"/>
                      <a:pt x="142" y="638"/>
                      <a:pt x="206" y="618"/>
                    </a:cubicBezTo>
                    <a:cubicBezTo>
                      <a:pt x="272" y="600"/>
                      <a:pt x="337" y="577"/>
                      <a:pt x="399" y="554"/>
                    </a:cubicBezTo>
                    <a:cubicBezTo>
                      <a:pt x="463" y="530"/>
                      <a:pt x="524" y="503"/>
                      <a:pt x="585" y="471"/>
                    </a:cubicBezTo>
                    <a:cubicBezTo>
                      <a:pt x="645" y="440"/>
                      <a:pt x="705" y="409"/>
                      <a:pt x="765" y="379"/>
                    </a:cubicBezTo>
                    <a:lnTo>
                      <a:pt x="948" y="289"/>
                    </a:lnTo>
                    <a:lnTo>
                      <a:pt x="1129" y="198"/>
                    </a:lnTo>
                    <a:cubicBezTo>
                      <a:pt x="1250" y="136"/>
                      <a:pt x="1370" y="75"/>
                      <a:pt x="1490" y="11"/>
                    </a:cubicBezTo>
                    <a:lnTo>
                      <a:pt x="1484" y="0"/>
                    </a:lnTo>
                    <a:close/>
                  </a:path>
                </a:pathLst>
              </a:custGeom>
              <a:solidFill>
                <a:srgbClr val="D4E6E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sp>
        <p:nvSpPr>
          <p:cNvPr id="10" name="TextBox 12">
            <a:extLst>
              <a:ext uri="{FF2B5EF4-FFF2-40B4-BE49-F238E27FC236}">
                <a16:creationId xmlns:a16="http://schemas.microsoft.com/office/drawing/2014/main" id="{D1D9CC6C-0949-A093-0AAF-636BAB1A4DD3}"/>
              </a:ext>
            </a:extLst>
          </p:cNvPr>
          <p:cNvSpPr txBox="1"/>
          <p:nvPr/>
        </p:nvSpPr>
        <p:spPr>
          <a:xfrm>
            <a:off x="2873491" y="677469"/>
            <a:ext cx="8056184" cy="584775"/>
          </a:xfrm>
          <a:prstGeom prst="rect">
            <a:avLst/>
          </a:prstGeom>
          <a:noFill/>
        </p:spPr>
        <p:txBody>
          <a:bodyPr wrap="square" rtlCol="0">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377">
              <a:buClr>
                <a:srgbClr val="000000"/>
              </a:buClr>
            </a:pPr>
            <a:r>
              <a:rPr lang="en-US" sz="3200" b="1" dirty="0" err="1">
                <a:solidFill>
                  <a:srgbClr val="0070C0"/>
                </a:solidFill>
                <a:latin typeface="Calibri" panose="020F0502020204030204" pitchFamily="34" charset="0"/>
                <a:cs typeface="Calibri" panose="020F0502020204030204" pitchFamily="34" charset="0"/>
                <a:sym typeface="Arial" panose="020B0604020202020204"/>
              </a:rPr>
              <a:t>Thứ</a:t>
            </a:r>
            <a:r>
              <a:rPr lang="en-US" sz="3200" b="1" dirty="0">
                <a:solidFill>
                  <a:srgbClr val="0070C0"/>
                </a:solidFill>
                <a:latin typeface="Calibri" panose="020F0502020204030204" pitchFamily="34" charset="0"/>
                <a:cs typeface="Calibri" panose="020F0502020204030204" pitchFamily="34" charset="0"/>
                <a:sym typeface="Arial" panose="020B0604020202020204"/>
              </a:rPr>
              <a:t> … </a:t>
            </a:r>
            <a:r>
              <a:rPr lang="en-US" sz="3200" b="1" dirty="0" err="1">
                <a:solidFill>
                  <a:srgbClr val="0070C0"/>
                </a:solidFill>
                <a:latin typeface="Calibri" panose="020F0502020204030204" pitchFamily="34" charset="0"/>
                <a:cs typeface="Calibri" panose="020F0502020204030204" pitchFamily="34" charset="0"/>
                <a:sym typeface="Arial" panose="020B0604020202020204"/>
              </a:rPr>
              <a:t>ngày</a:t>
            </a:r>
            <a:r>
              <a:rPr lang="en-US" sz="3200" b="1" dirty="0">
                <a:solidFill>
                  <a:srgbClr val="0070C0"/>
                </a:solidFill>
                <a:latin typeface="Calibri" panose="020F0502020204030204" pitchFamily="34" charset="0"/>
                <a:cs typeface="Calibri" panose="020F0502020204030204" pitchFamily="34" charset="0"/>
                <a:sym typeface="Arial" panose="020B0604020202020204"/>
              </a:rPr>
              <a:t> … </a:t>
            </a:r>
            <a:r>
              <a:rPr lang="en-US" sz="3200" b="1" dirty="0" err="1">
                <a:solidFill>
                  <a:srgbClr val="0070C0"/>
                </a:solidFill>
                <a:latin typeface="Calibri" panose="020F0502020204030204" pitchFamily="34" charset="0"/>
                <a:cs typeface="Calibri" panose="020F0502020204030204" pitchFamily="34" charset="0"/>
                <a:sym typeface="Arial" panose="020B0604020202020204"/>
              </a:rPr>
              <a:t>tháng</a:t>
            </a:r>
            <a:r>
              <a:rPr lang="en-US" sz="3200" b="1" dirty="0">
                <a:solidFill>
                  <a:srgbClr val="0070C0"/>
                </a:solidFill>
                <a:latin typeface="Calibri" panose="020F0502020204030204" pitchFamily="34" charset="0"/>
                <a:cs typeface="Calibri" panose="020F0502020204030204" pitchFamily="34" charset="0"/>
                <a:sym typeface="Arial" panose="020B0604020202020204"/>
              </a:rPr>
              <a:t> … </a:t>
            </a:r>
            <a:r>
              <a:rPr lang="en-US" sz="3200" b="1" dirty="0" err="1">
                <a:solidFill>
                  <a:srgbClr val="0070C0"/>
                </a:solidFill>
                <a:latin typeface="Calibri" panose="020F0502020204030204" pitchFamily="34" charset="0"/>
                <a:cs typeface="Calibri" panose="020F0502020204030204" pitchFamily="34" charset="0"/>
                <a:sym typeface="Arial" panose="020B0604020202020204"/>
              </a:rPr>
              <a:t>năm</a:t>
            </a:r>
            <a:r>
              <a:rPr lang="en-US" sz="3200" b="1" dirty="0">
                <a:solidFill>
                  <a:srgbClr val="0070C0"/>
                </a:solidFill>
                <a:latin typeface="Calibri" panose="020F0502020204030204" pitchFamily="34" charset="0"/>
                <a:cs typeface="Calibri" panose="020F0502020204030204" pitchFamily="34" charset="0"/>
                <a:sym typeface="Arial" panose="020B0604020202020204"/>
              </a:rPr>
              <a:t> …</a:t>
            </a:r>
          </a:p>
        </p:txBody>
      </p:sp>
      <p:pic>
        <p:nvPicPr>
          <p:cNvPr id="61" name="Hình ảnh 7" descr="Ảnh có chứa văn bản, màn hình&#10;&#10;Mô tả được tạo tự động">
            <a:extLst>
              <a:ext uri="{FF2B5EF4-FFF2-40B4-BE49-F238E27FC236}">
                <a16:creationId xmlns:a16="http://schemas.microsoft.com/office/drawing/2014/main" id="{B2FB3992-FA9B-3FCB-8299-4DA759147F7D}"/>
              </a:ext>
            </a:extLst>
          </p:cNvPr>
          <p:cNvPicPr>
            <a:picLocks noChangeAspect="1"/>
          </p:cNvPicPr>
          <p:nvPr/>
        </p:nvPicPr>
        <p:blipFill>
          <a:blip r:embed="rId237"/>
          <a:stretch>
            <a:fillRect/>
          </a:stretch>
        </p:blipFill>
        <p:spPr>
          <a:xfrm>
            <a:off x="5624170" y="1349033"/>
            <a:ext cx="3292495" cy="695440"/>
          </a:xfrm>
          <a:prstGeom prst="rect">
            <a:avLst/>
          </a:prstGeom>
        </p:spPr>
      </p:pic>
      <p:pic>
        <p:nvPicPr>
          <p:cNvPr id="1985" name="Picture 1984" descr="A white circle with leaves and blue text&#10;&#10;Description automatically generated">
            <a:extLst>
              <a:ext uri="{FF2B5EF4-FFF2-40B4-BE49-F238E27FC236}">
                <a16:creationId xmlns:a16="http://schemas.microsoft.com/office/drawing/2014/main" id="{08C98612-95F4-8670-81A3-57F67AE5835D}"/>
              </a:ext>
            </a:extLst>
          </p:cNvPr>
          <p:cNvPicPr>
            <a:picLocks noChangeAspect="1"/>
          </p:cNvPicPr>
          <p:nvPr/>
        </p:nvPicPr>
        <p:blipFill>
          <a:blip r:embed="rId238"/>
          <a:stretch>
            <a:fillRect/>
          </a:stretch>
        </p:blipFill>
        <p:spPr>
          <a:xfrm>
            <a:off x="-1447801" y="263526"/>
            <a:ext cx="1203325" cy="1203325"/>
          </a:xfrm>
          <a:prstGeom prst="rect">
            <a:avLst/>
          </a:prstGeom>
        </p:spPr>
      </p:pic>
      <p:pic>
        <p:nvPicPr>
          <p:cNvPr id="1989" name="Picture 1988" descr="A cartoon of a crow&#10;&#10;Description automatically generated">
            <a:extLst>
              <a:ext uri="{FF2B5EF4-FFF2-40B4-BE49-F238E27FC236}">
                <a16:creationId xmlns:a16="http://schemas.microsoft.com/office/drawing/2014/main" id="{6F32DB1B-32AE-AFAA-1C19-BDFC811AB9D4}"/>
              </a:ext>
            </a:extLst>
          </p:cNvPr>
          <p:cNvPicPr>
            <a:picLocks noChangeAspect="1"/>
          </p:cNvPicPr>
          <p:nvPr/>
        </p:nvPicPr>
        <p:blipFill>
          <a:blip r:embed="rId239">
            <a:extLst>
              <a:ext uri="{28A0092B-C50C-407E-A947-70E740481C1C}">
                <a14:useLocalDpi xmlns:a14="http://schemas.microsoft.com/office/drawing/2010/main" val="0"/>
              </a:ext>
            </a:extLst>
          </a:blip>
          <a:stretch>
            <a:fillRect/>
          </a:stretch>
        </p:blipFill>
        <p:spPr>
          <a:xfrm>
            <a:off x="8791575" y="4016618"/>
            <a:ext cx="3867150" cy="2974731"/>
          </a:xfrm>
          <a:prstGeom prst="rect">
            <a:avLst/>
          </a:prstGeom>
        </p:spPr>
      </p:pic>
      <p:pic>
        <p:nvPicPr>
          <p:cNvPr id="1991" name="Picture 1990" descr="A blue bird with wings&#10;&#10;Description automatically generated">
            <a:extLst>
              <a:ext uri="{FF2B5EF4-FFF2-40B4-BE49-F238E27FC236}">
                <a16:creationId xmlns:a16="http://schemas.microsoft.com/office/drawing/2014/main" id="{12EE9AAA-9005-7B39-DEBB-8DBA1414C453}"/>
              </a:ext>
            </a:extLst>
          </p:cNvPr>
          <p:cNvPicPr>
            <a:picLocks noChangeAspect="1"/>
          </p:cNvPicPr>
          <p:nvPr/>
        </p:nvPicPr>
        <p:blipFill>
          <a:blip r:embed="rId240">
            <a:extLst>
              <a:ext uri="{28A0092B-C50C-407E-A947-70E740481C1C}">
                <a14:useLocalDpi xmlns:a14="http://schemas.microsoft.com/office/drawing/2010/main" val="0"/>
              </a:ext>
            </a:extLst>
          </a:blip>
          <a:stretch>
            <a:fillRect/>
          </a:stretch>
        </p:blipFill>
        <p:spPr>
          <a:xfrm flipH="1">
            <a:off x="2638424" y="4143375"/>
            <a:ext cx="2000251" cy="2114549"/>
          </a:xfrm>
          <a:prstGeom prst="rect">
            <a:avLst/>
          </a:prstGeom>
        </p:spPr>
      </p:pic>
      <p:pic>
        <p:nvPicPr>
          <p:cNvPr id="1993" name="Picture 1992">
            <a:extLst>
              <a:ext uri="{FF2B5EF4-FFF2-40B4-BE49-F238E27FC236}">
                <a16:creationId xmlns:a16="http://schemas.microsoft.com/office/drawing/2014/main" id="{BF1A5D35-2BD6-0AE8-ABFB-24490B0FBD67}"/>
              </a:ext>
            </a:extLst>
          </p:cNvPr>
          <p:cNvPicPr>
            <a:picLocks noChangeAspect="1"/>
          </p:cNvPicPr>
          <p:nvPr/>
        </p:nvPicPr>
        <p:blipFill>
          <a:blip r:embed="rId241"/>
          <a:stretch>
            <a:fillRect/>
          </a:stretch>
        </p:blipFill>
        <p:spPr>
          <a:xfrm>
            <a:off x="3717074" y="2244752"/>
            <a:ext cx="7901101" cy="2292295"/>
          </a:xfrm>
          <a:prstGeom prst="rect">
            <a:avLst/>
          </a:prstGeom>
        </p:spPr>
      </p:pic>
      <p:pic>
        <p:nvPicPr>
          <p:cNvPr id="1995" name="Picture 1994">
            <a:extLst>
              <a:ext uri="{FF2B5EF4-FFF2-40B4-BE49-F238E27FC236}">
                <a16:creationId xmlns:a16="http://schemas.microsoft.com/office/drawing/2014/main" id="{EBB496AF-3F81-A083-A511-977973B3F4ED}"/>
              </a:ext>
            </a:extLst>
          </p:cNvPr>
          <p:cNvPicPr>
            <a:picLocks noChangeAspect="1"/>
          </p:cNvPicPr>
          <p:nvPr/>
        </p:nvPicPr>
        <p:blipFill>
          <a:blip r:embed="rId242"/>
          <a:stretch>
            <a:fillRect/>
          </a:stretch>
        </p:blipFill>
        <p:spPr>
          <a:xfrm>
            <a:off x="0" y="-154420"/>
            <a:ext cx="3560373" cy="2651990"/>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61"/>
                                        </p:tgtEl>
                                        <p:attrNameLst>
                                          <p:attrName>style.visibility</p:attrName>
                                        </p:attrNameLst>
                                      </p:cBhvr>
                                      <p:to>
                                        <p:strVal val="visible"/>
                                      </p:to>
                                    </p:set>
                                    <p:animEffect transition="in" filter="fade">
                                      <p:cBhvr>
                                        <p:cTn id="10" dur="500"/>
                                        <p:tgtEl>
                                          <p:spTgt spid="61"/>
                                        </p:tgtEl>
                                      </p:cBhvr>
                                    </p:animEffect>
                                  </p:childTnLst>
                                </p:cTn>
                              </p:par>
                            </p:childTnLst>
                          </p:cTn>
                        </p:par>
                        <p:par>
                          <p:cTn id="11" fill="hold">
                            <p:stCondLst>
                              <p:cond delay="500"/>
                            </p:stCondLst>
                            <p:childTnLst>
                              <p:par>
                                <p:cTn id="12" presetID="16" presetClass="entr" presetSubtype="21" fill="hold" nodeType="afterEffect">
                                  <p:stCondLst>
                                    <p:cond delay="0"/>
                                  </p:stCondLst>
                                  <p:childTnLst>
                                    <p:set>
                                      <p:cBhvr>
                                        <p:cTn id="13" dur="1" fill="hold">
                                          <p:stCondLst>
                                            <p:cond delay="0"/>
                                          </p:stCondLst>
                                        </p:cTn>
                                        <p:tgtEl>
                                          <p:spTgt spid="75"/>
                                        </p:tgtEl>
                                        <p:attrNameLst>
                                          <p:attrName>style.visibility</p:attrName>
                                        </p:attrNameLst>
                                      </p:cBhvr>
                                      <p:to>
                                        <p:strVal val="visible"/>
                                      </p:to>
                                    </p:set>
                                    <p:animEffect transition="in" filter="barn(inVertical)">
                                      <p:cBhvr>
                                        <p:cTn id="14" dur="500"/>
                                        <p:tgtEl>
                                          <p:spTgt spid="75"/>
                                        </p:tgtEl>
                                      </p:cBhvr>
                                    </p:animEffect>
                                  </p:childTnLst>
                                </p:cTn>
                              </p:par>
                              <p:par>
                                <p:cTn id="15" presetID="42" presetClass="entr" presetSubtype="0" fill="hold" nodeType="withEffect">
                                  <p:stCondLst>
                                    <p:cond delay="0"/>
                                  </p:stCondLst>
                                  <p:childTnLst>
                                    <p:set>
                                      <p:cBhvr>
                                        <p:cTn id="16" dur="1" fill="hold">
                                          <p:stCondLst>
                                            <p:cond delay="0"/>
                                          </p:stCondLst>
                                        </p:cTn>
                                        <p:tgtEl>
                                          <p:spTgt spid="1995"/>
                                        </p:tgtEl>
                                        <p:attrNameLst>
                                          <p:attrName>style.visibility</p:attrName>
                                        </p:attrNameLst>
                                      </p:cBhvr>
                                      <p:to>
                                        <p:strVal val="visible"/>
                                      </p:to>
                                    </p:set>
                                    <p:animEffect transition="in" filter="fade">
                                      <p:cBhvr>
                                        <p:cTn id="17" dur="1000"/>
                                        <p:tgtEl>
                                          <p:spTgt spid="1995"/>
                                        </p:tgtEl>
                                      </p:cBhvr>
                                    </p:animEffect>
                                    <p:anim calcmode="lin" valueType="num">
                                      <p:cBhvr>
                                        <p:cTn id="18" dur="1000" fill="hold"/>
                                        <p:tgtEl>
                                          <p:spTgt spid="1995"/>
                                        </p:tgtEl>
                                        <p:attrNameLst>
                                          <p:attrName>ppt_x</p:attrName>
                                        </p:attrNameLst>
                                      </p:cBhvr>
                                      <p:tavLst>
                                        <p:tav tm="0">
                                          <p:val>
                                            <p:strVal val="#ppt_x"/>
                                          </p:val>
                                        </p:tav>
                                        <p:tav tm="100000">
                                          <p:val>
                                            <p:strVal val="#ppt_x"/>
                                          </p:val>
                                        </p:tav>
                                      </p:tavLst>
                                    </p:anim>
                                    <p:anim calcmode="lin" valueType="num">
                                      <p:cBhvr>
                                        <p:cTn id="19" dur="1000" fill="hold"/>
                                        <p:tgtEl>
                                          <p:spTgt spid="1995"/>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993"/>
                                        </p:tgtEl>
                                        <p:attrNameLst>
                                          <p:attrName>style.visibility</p:attrName>
                                        </p:attrNameLst>
                                      </p:cBhvr>
                                      <p:to>
                                        <p:strVal val="visible"/>
                                      </p:to>
                                    </p:set>
                                    <p:animEffect transition="in" filter="barn(inVertical)">
                                      <p:cBhvr>
                                        <p:cTn id="24" dur="500"/>
                                        <p:tgtEl>
                                          <p:spTgt spid="19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D2349206-EACE-4FFE-8C83-E473694BB90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6857354"/>
          </a:xfrm>
          <a:prstGeom prst="rect">
            <a:avLst/>
          </a:prstGeom>
        </p:spPr>
      </p:pic>
      <p:pic>
        <p:nvPicPr>
          <p:cNvPr id="13" name="图片 5">
            <a:extLst>
              <a:ext uri="{FF2B5EF4-FFF2-40B4-BE49-F238E27FC236}">
                <a16:creationId xmlns:a16="http://schemas.microsoft.com/office/drawing/2014/main" id="{7CDB3599-7851-4481-85B3-CB1C1BA4C9B6}"/>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l="6027" t="45612" r="46939" b="16614"/>
          <a:stretch/>
        </p:blipFill>
        <p:spPr>
          <a:xfrm>
            <a:off x="-270910" y="0"/>
            <a:ext cx="13674015" cy="7528560"/>
          </a:xfrm>
          <a:prstGeom prst="rect">
            <a:avLst/>
          </a:prstGeom>
          <a:effectLst>
            <a:outerShdw blurRad="50800" dist="63500" dir="5400000" sx="102000" sy="102000" algn="ctr" rotWithShape="0">
              <a:srgbClr val="000000">
                <a:alpha val="43137"/>
              </a:srgbClr>
            </a:outerShdw>
          </a:effectLst>
        </p:spPr>
      </p:pic>
      <p:pic>
        <p:nvPicPr>
          <p:cNvPr id="14" name="图片 3">
            <a:extLst>
              <a:ext uri="{FF2B5EF4-FFF2-40B4-BE49-F238E27FC236}">
                <a16:creationId xmlns:a16="http://schemas.microsoft.com/office/drawing/2014/main" id="{15DD93DF-4108-4781-97F9-D784AD798EF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73869" y="1956645"/>
            <a:ext cx="4143062" cy="4528989"/>
          </a:xfrm>
          <a:prstGeom prst="rect">
            <a:avLst/>
          </a:prstGeom>
        </p:spPr>
      </p:pic>
      <p:sp>
        <p:nvSpPr>
          <p:cNvPr id="16" name="TextBox 15">
            <a:extLst>
              <a:ext uri="{FF2B5EF4-FFF2-40B4-BE49-F238E27FC236}">
                <a16:creationId xmlns:a16="http://schemas.microsoft.com/office/drawing/2014/main" id="{2C944B3B-ED0D-4C3F-9BA6-95E3AE9A7BD8}"/>
              </a:ext>
            </a:extLst>
          </p:cNvPr>
          <p:cNvSpPr txBox="1"/>
          <p:nvPr/>
        </p:nvSpPr>
        <p:spPr>
          <a:xfrm>
            <a:off x="3332810" y="496372"/>
            <a:ext cx="2518638" cy="264687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600" b="1" i="0" u="none" strike="noStrike" kern="1200" cap="none" spc="0" normalizeH="0" baseline="0" noProof="0" dirty="0">
                <a:ln w="22225">
                  <a:solidFill>
                    <a:srgbClr val="FB8C03"/>
                  </a:solidFill>
                  <a:prstDash val="solid"/>
                </a:ln>
                <a:solidFill>
                  <a:srgbClr val="ED7D31">
                    <a:lumMod val="60000"/>
                    <a:lumOff val="40000"/>
                  </a:srgbClr>
                </a:solidFill>
                <a:effectLst/>
                <a:uLnTx/>
                <a:uFillTx/>
                <a:latin typeface="Coiny" panose="02000903060500060000" pitchFamily="2" charset="0"/>
                <a:ea typeface="微软雅黑"/>
                <a:cs typeface="+mn-cs"/>
              </a:rPr>
              <a:t>01</a:t>
            </a:r>
          </a:p>
        </p:txBody>
      </p:sp>
      <p:sp>
        <p:nvSpPr>
          <p:cNvPr id="15" name="TextBox 14">
            <a:extLst>
              <a:ext uri="{FF2B5EF4-FFF2-40B4-BE49-F238E27FC236}">
                <a16:creationId xmlns:a16="http://schemas.microsoft.com/office/drawing/2014/main" id="{68D46184-D1BB-4EB9-9E53-B7B120A9E063}"/>
              </a:ext>
            </a:extLst>
          </p:cNvPr>
          <p:cNvSpPr txBox="1"/>
          <p:nvPr/>
        </p:nvSpPr>
        <p:spPr>
          <a:xfrm>
            <a:off x="0" y="3342683"/>
            <a:ext cx="8684956" cy="132343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029" sz="8000" b="1" i="0" u="none" strike="noStrike" kern="1200" cap="none" spc="0" normalizeH="0" baseline="0" noProof="0" dirty="0">
                <a:ln w="22225">
                  <a:solidFill>
                    <a:srgbClr val="FB8C03"/>
                  </a:solidFill>
                  <a:prstDash val="solid"/>
                </a:ln>
                <a:solidFill>
                  <a:srgbClr val="FF0000"/>
                </a:solidFill>
                <a:effectLst>
                  <a:glow rad="139700">
                    <a:srgbClr val="FB8C03">
                      <a:satMod val="175000"/>
                      <a:alpha val="40000"/>
                    </a:srgbClr>
                  </a:glow>
                </a:effectLst>
                <a:uLnTx/>
                <a:uFillTx/>
                <a:ea typeface="Times New Roman" panose="02020603050405020304" pitchFamily="18" charset="0"/>
              </a:rPr>
              <a:t>Nghe </a:t>
            </a:r>
            <a:r>
              <a:rPr kumimoji="0" lang="en-029" sz="8000" b="1" i="0" u="none" strike="noStrike" kern="1200" cap="none" spc="0" normalizeH="0" baseline="0" noProof="0" dirty="0" err="1">
                <a:ln w="22225">
                  <a:solidFill>
                    <a:srgbClr val="FB8C03"/>
                  </a:solidFill>
                  <a:prstDash val="solid"/>
                </a:ln>
                <a:solidFill>
                  <a:srgbClr val="FF0000"/>
                </a:solidFill>
                <a:effectLst>
                  <a:glow rad="139700">
                    <a:srgbClr val="FB8C03">
                      <a:satMod val="175000"/>
                      <a:alpha val="40000"/>
                    </a:srgbClr>
                  </a:glow>
                </a:effectLst>
                <a:uLnTx/>
                <a:uFillTx/>
                <a:ea typeface="Times New Roman" panose="02020603050405020304" pitchFamily="18" charset="0"/>
              </a:rPr>
              <a:t>kể</a:t>
            </a:r>
            <a:r>
              <a:rPr kumimoji="0" lang="en-029" sz="8000" b="1" i="0" u="none" strike="noStrike" kern="1200" cap="none" spc="0" normalizeH="0" baseline="0" noProof="0" dirty="0">
                <a:ln w="22225">
                  <a:solidFill>
                    <a:srgbClr val="FB8C03"/>
                  </a:solidFill>
                  <a:prstDash val="solid"/>
                </a:ln>
                <a:solidFill>
                  <a:srgbClr val="FF0000"/>
                </a:solidFill>
                <a:effectLst>
                  <a:glow rad="139700">
                    <a:srgbClr val="FB8C03">
                      <a:satMod val="175000"/>
                      <a:alpha val="40000"/>
                    </a:srgbClr>
                  </a:glow>
                </a:effectLst>
                <a:uLnTx/>
                <a:uFillTx/>
                <a:ea typeface="Times New Roman" panose="02020603050405020304" pitchFamily="18" charset="0"/>
              </a:rPr>
              <a:t> </a:t>
            </a:r>
            <a:r>
              <a:rPr kumimoji="0" lang="en-029" sz="8000" b="1" i="0" u="none" strike="noStrike" kern="1200" cap="none" spc="0" normalizeH="0" baseline="0" noProof="0" dirty="0" err="1">
                <a:ln w="22225">
                  <a:solidFill>
                    <a:srgbClr val="FB8C03"/>
                  </a:solidFill>
                  <a:prstDash val="solid"/>
                </a:ln>
                <a:solidFill>
                  <a:srgbClr val="FF0000"/>
                </a:solidFill>
                <a:effectLst>
                  <a:glow rad="139700">
                    <a:srgbClr val="FB8C03">
                      <a:satMod val="175000"/>
                      <a:alpha val="40000"/>
                    </a:srgbClr>
                  </a:glow>
                </a:effectLst>
                <a:uLnTx/>
                <a:uFillTx/>
                <a:ea typeface="Times New Roman" panose="02020603050405020304" pitchFamily="18" charset="0"/>
              </a:rPr>
              <a:t>chuyện</a:t>
            </a:r>
            <a:r>
              <a:rPr kumimoji="0" lang="en-029" sz="8000" b="1" i="0" u="none" strike="noStrike" kern="1200" cap="none" spc="0" normalizeH="0" baseline="0" noProof="0" dirty="0">
                <a:ln w="22225">
                  <a:solidFill>
                    <a:srgbClr val="FB8C03"/>
                  </a:solidFill>
                  <a:prstDash val="solid"/>
                </a:ln>
                <a:solidFill>
                  <a:srgbClr val="FF0000"/>
                </a:solidFill>
                <a:effectLst>
                  <a:glow rad="139700">
                    <a:srgbClr val="FB8C03">
                      <a:satMod val="175000"/>
                      <a:alpha val="40000"/>
                    </a:srgbClr>
                  </a:glow>
                </a:effectLst>
                <a:uLnTx/>
                <a:uFillTx/>
                <a:ea typeface="Times New Roman" panose="02020603050405020304" pitchFamily="18" charset="0"/>
              </a:rPr>
              <a:t> </a:t>
            </a:r>
            <a:endParaRPr kumimoji="0" lang="en-US" sz="8000" b="1" i="0" u="none" strike="noStrike" kern="1200" cap="none" spc="0" normalizeH="0" baseline="0" noProof="0" dirty="0">
              <a:ln w="22225">
                <a:solidFill>
                  <a:srgbClr val="FB8C03"/>
                </a:solidFill>
                <a:prstDash val="solid"/>
              </a:ln>
              <a:solidFill>
                <a:srgbClr val="FF0000"/>
              </a:solidFill>
              <a:effectLst>
                <a:glow rad="139700">
                  <a:srgbClr val="FB8C03">
                    <a:satMod val="175000"/>
                    <a:alpha val="40000"/>
                  </a:srgbClr>
                </a:glow>
              </a:effectLst>
              <a:uLnTx/>
              <a:uFillTx/>
              <a:ea typeface="微软雅黑"/>
            </a:endParaRPr>
          </a:p>
        </p:txBody>
      </p:sp>
    </p:spTree>
    <p:extLst>
      <p:ext uri="{BB962C8B-B14F-4D97-AF65-F5344CB8AC3E}">
        <p14:creationId xmlns:p14="http://schemas.microsoft.com/office/powerpoint/2010/main" val="398694972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750"/>
                                        <p:tgtEl>
                                          <p:spTgt spid="13"/>
                                        </p:tgtEl>
                                      </p:cBhvr>
                                    </p:animEffect>
                                    <p:anim calcmode="lin" valueType="num">
                                      <p:cBhvr>
                                        <p:cTn id="8" dur="750" fill="hold"/>
                                        <p:tgtEl>
                                          <p:spTgt spid="13"/>
                                        </p:tgtEl>
                                        <p:attrNameLst>
                                          <p:attrName>ppt_x</p:attrName>
                                        </p:attrNameLst>
                                      </p:cBhvr>
                                      <p:tavLst>
                                        <p:tav tm="0">
                                          <p:val>
                                            <p:strVal val="#ppt_x"/>
                                          </p:val>
                                        </p:tav>
                                        <p:tav tm="100000">
                                          <p:val>
                                            <p:strVal val="#ppt_x"/>
                                          </p:val>
                                        </p:tav>
                                      </p:tavLst>
                                    </p:anim>
                                    <p:anim calcmode="lin" valueType="num">
                                      <p:cBhvr>
                                        <p:cTn id="9" dur="750" fill="hold"/>
                                        <p:tgtEl>
                                          <p:spTgt spid="13"/>
                                        </p:tgtEl>
                                        <p:attrNameLst>
                                          <p:attrName>ppt_y</p:attrName>
                                        </p:attrNameLst>
                                      </p:cBhvr>
                                      <p:tavLst>
                                        <p:tav tm="0">
                                          <p:val>
                                            <p:strVal val="#ppt_y-.1"/>
                                          </p:val>
                                        </p:tav>
                                        <p:tav tm="100000">
                                          <p:val>
                                            <p:strVal val="#ppt_y"/>
                                          </p:val>
                                        </p:tav>
                                      </p:tavLst>
                                    </p:anim>
                                  </p:childTnLst>
                                </p:cTn>
                              </p:par>
                            </p:childTnLst>
                          </p:cTn>
                        </p:par>
                        <p:par>
                          <p:cTn id="10" fill="hold">
                            <p:stCondLst>
                              <p:cond delay="750"/>
                            </p:stCondLst>
                            <p:childTnLst>
                              <p:par>
                                <p:cTn id="11" presetID="2" presetClass="entr" presetSubtype="2" fill="hold" nodeType="after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1000" fill="hold"/>
                                        <p:tgtEl>
                                          <p:spTgt spid="14"/>
                                        </p:tgtEl>
                                        <p:attrNameLst>
                                          <p:attrName>ppt_x</p:attrName>
                                        </p:attrNameLst>
                                      </p:cBhvr>
                                      <p:tavLst>
                                        <p:tav tm="0">
                                          <p:val>
                                            <p:strVal val="1+#ppt_w/2"/>
                                          </p:val>
                                        </p:tav>
                                        <p:tav tm="100000">
                                          <p:val>
                                            <p:strVal val="#ppt_x"/>
                                          </p:val>
                                        </p:tav>
                                      </p:tavLst>
                                    </p:anim>
                                    <p:anim calcmode="lin" valueType="num">
                                      <p:cBhvr additive="base">
                                        <p:cTn id="14" dur="10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6"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wipe(down)">
                                      <p:cBhvr>
                                        <p:cTn id="19" dur="580">
                                          <p:stCondLst>
                                            <p:cond delay="0"/>
                                          </p:stCondLst>
                                        </p:cTn>
                                        <p:tgtEl>
                                          <p:spTgt spid="16"/>
                                        </p:tgtEl>
                                      </p:cBhvr>
                                    </p:animEffect>
                                    <p:anim calcmode="lin" valueType="num">
                                      <p:cBhvr>
                                        <p:cTn id="20"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21"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22"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23"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24"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25" dur="26">
                                          <p:stCondLst>
                                            <p:cond delay="650"/>
                                          </p:stCondLst>
                                        </p:cTn>
                                        <p:tgtEl>
                                          <p:spTgt spid="16"/>
                                        </p:tgtEl>
                                      </p:cBhvr>
                                      <p:to x="100000" y="60000"/>
                                    </p:animScale>
                                    <p:animScale>
                                      <p:cBhvr>
                                        <p:cTn id="26" dur="166" decel="50000">
                                          <p:stCondLst>
                                            <p:cond delay="676"/>
                                          </p:stCondLst>
                                        </p:cTn>
                                        <p:tgtEl>
                                          <p:spTgt spid="16"/>
                                        </p:tgtEl>
                                      </p:cBhvr>
                                      <p:to x="100000" y="100000"/>
                                    </p:animScale>
                                    <p:animScale>
                                      <p:cBhvr>
                                        <p:cTn id="27" dur="26">
                                          <p:stCondLst>
                                            <p:cond delay="1312"/>
                                          </p:stCondLst>
                                        </p:cTn>
                                        <p:tgtEl>
                                          <p:spTgt spid="16"/>
                                        </p:tgtEl>
                                      </p:cBhvr>
                                      <p:to x="100000" y="80000"/>
                                    </p:animScale>
                                    <p:animScale>
                                      <p:cBhvr>
                                        <p:cTn id="28" dur="166" decel="50000">
                                          <p:stCondLst>
                                            <p:cond delay="1338"/>
                                          </p:stCondLst>
                                        </p:cTn>
                                        <p:tgtEl>
                                          <p:spTgt spid="16"/>
                                        </p:tgtEl>
                                      </p:cBhvr>
                                      <p:to x="100000" y="100000"/>
                                    </p:animScale>
                                    <p:animScale>
                                      <p:cBhvr>
                                        <p:cTn id="29" dur="26">
                                          <p:stCondLst>
                                            <p:cond delay="1642"/>
                                          </p:stCondLst>
                                        </p:cTn>
                                        <p:tgtEl>
                                          <p:spTgt spid="16"/>
                                        </p:tgtEl>
                                      </p:cBhvr>
                                      <p:to x="100000" y="90000"/>
                                    </p:animScale>
                                    <p:animScale>
                                      <p:cBhvr>
                                        <p:cTn id="30" dur="166" decel="50000">
                                          <p:stCondLst>
                                            <p:cond delay="1668"/>
                                          </p:stCondLst>
                                        </p:cTn>
                                        <p:tgtEl>
                                          <p:spTgt spid="16"/>
                                        </p:tgtEl>
                                      </p:cBhvr>
                                      <p:to x="100000" y="100000"/>
                                    </p:animScale>
                                    <p:animScale>
                                      <p:cBhvr>
                                        <p:cTn id="31" dur="26">
                                          <p:stCondLst>
                                            <p:cond delay="1808"/>
                                          </p:stCondLst>
                                        </p:cTn>
                                        <p:tgtEl>
                                          <p:spTgt spid="16"/>
                                        </p:tgtEl>
                                      </p:cBhvr>
                                      <p:to x="100000" y="95000"/>
                                    </p:animScale>
                                    <p:animScale>
                                      <p:cBhvr>
                                        <p:cTn id="32" dur="166" decel="50000">
                                          <p:stCondLst>
                                            <p:cond delay="1834"/>
                                          </p:stCondLst>
                                        </p:cTn>
                                        <p:tgtEl>
                                          <p:spTgt spid="16"/>
                                        </p:tgtEl>
                                      </p:cBhvr>
                                      <p:to x="100000" y="100000"/>
                                    </p:animScale>
                                  </p:childTnLst>
                                </p:cTn>
                              </p:par>
                              <p:par>
                                <p:cTn id="33" presetID="26" presetClass="entr" presetSubtype="0" fill="hold" grpId="0" nodeType="with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wipe(down)">
                                      <p:cBhvr>
                                        <p:cTn id="35" dur="580">
                                          <p:stCondLst>
                                            <p:cond delay="0"/>
                                          </p:stCondLst>
                                        </p:cTn>
                                        <p:tgtEl>
                                          <p:spTgt spid="15"/>
                                        </p:tgtEl>
                                      </p:cBhvr>
                                    </p:animEffect>
                                    <p:anim calcmode="lin" valueType="num">
                                      <p:cBhvr>
                                        <p:cTn id="36"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37"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38"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39"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40"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41" dur="26">
                                          <p:stCondLst>
                                            <p:cond delay="650"/>
                                          </p:stCondLst>
                                        </p:cTn>
                                        <p:tgtEl>
                                          <p:spTgt spid="15"/>
                                        </p:tgtEl>
                                      </p:cBhvr>
                                      <p:to x="100000" y="60000"/>
                                    </p:animScale>
                                    <p:animScale>
                                      <p:cBhvr>
                                        <p:cTn id="42" dur="166" decel="50000">
                                          <p:stCondLst>
                                            <p:cond delay="676"/>
                                          </p:stCondLst>
                                        </p:cTn>
                                        <p:tgtEl>
                                          <p:spTgt spid="15"/>
                                        </p:tgtEl>
                                      </p:cBhvr>
                                      <p:to x="100000" y="100000"/>
                                    </p:animScale>
                                    <p:animScale>
                                      <p:cBhvr>
                                        <p:cTn id="43" dur="26">
                                          <p:stCondLst>
                                            <p:cond delay="1312"/>
                                          </p:stCondLst>
                                        </p:cTn>
                                        <p:tgtEl>
                                          <p:spTgt spid="15"/>
                                        </p:tgtEl>
                                      </p:cBhvr>
                                      <p:to x="100000" y="80000"/>
                                    </p:animScale>
                                    <p:animScale>
                                      <p:cBhvr>
                                        <p:cTn id="44" dur="166" decel="50000">
                                          <p:stCondLst>
                                            <p:cond delay="1338"/>
                                          </p:stCondLst>
                                        </p:cTn>
                                        <p:tgtEl>
                                          <p:spTgt spid="15"/>
                                        </p:tgtEl>
                                      </p:cBhvr>
                                      <p:to x="100000" y="100000"/>
                                    </p:animScale>
                                    <p:animScale>
                                      <p:cBhvr>
                                        <p:cTn id="45" dur="26">
                                          <p:stCondLst>
                                            <p:cond delay="1642"/>
                                          </p:stCondLst>
                                        </p:cTn>
                                        <p:tgtEl>
                                          <p:spTgt spid="15"/>
                                        </p:tgtEl>
                                      </p:cBhvr>
                                      <p:to x="100000" y="90000"/>
                                    </p:animScale>
                                    <p:animScale>
                                      <p:cBhvr>
                                        <p:cTn id="46" dur="166" decel="50000">
                                          <p:stCondLst>
                                            <p:cond delay="1668"/>
                                          </p:stCondLst>
                                        </p:cTn>
                                        <p:tgtEl>
                                          <p:spTgt spid="15"/>
                                        </p:tgtEl>
                                      </p:cBhvr>
                                      <p:to x="100000" y="100000"/>
                                    </p:animScale>
                                    <p:animScale>
                                      <p:cBhvr>
                                        <p:cTn id="47" dur="26">
                                          <p:stCondLst>
                                            <p:cond delay="1808"/>
                                          </p:stCondLst>
                                        </p:cTn>
                                        <p:tgtEl>
                                          <p:spTgt spid="15"/>
                                        </p:tgtEl>
                                      </p:cBhvr>
                                      <p:to x="100000" y="95000"/>
                                    </p:animScale>
                                    <p:animScale>
                                      <p:cBhvr>
                                        <p:cTn id="48" dur="166" decel="50000">
                                          <p:stCondLst>
                                            <p:cond delay="1834"/>
                                          </p:stCondLst>
                                        </p:cTn>
                                        <p:tgtEl>
                                          <p:spTgt spid="1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D2349206-EACE-4FFE-8C83-E473694BB90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6857354"/>
          </a:xfrm>
          <a:prstGeom prst="rect">
            <a:avLst/>
          </a:prstGeom>
        </p:spPr>
      </p:pic>
      <p:sp>
        <p:nvSpPr>
          <p:cNvPr id="2" name="Rectangle: Rounded Corners 1">
            <a:extLst>
              <a:ext uri="{FF2B5EF4-FFF2-40B4-BE49-F238E27FC236}">
                <a16:creationId xmlns:a16="http://schemas.microsoft.com/office/drawing/2014/main" id="{EB175C58-E1AF-B351-6875-B8A46129B37F}"/>
              </a:ext>
            </a:extLst>
          </p:cNvPr>
          <p:cNvSpPr/>
          <p:nvPr/>
        </p:nvSpPr>
        <p:spPr>
          <a:xfrm>
            <a:off x="123825" y="209550"/>
            <a:ext cx="11887200" cy="63436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6" name="Content Placeholder 3">
            <a:extLst>
              <a:ext uri="{FF2B5EF4-FFF2-40B4-BE49-F238E27FC236}">
                <a16:creationId xmlns:a16="http://schemas.microsoft.com/office/drawing/2014/main" id="{2B735EAD-046E-62C8-94BB-351DAAC8833C}"/>
              </a:ext>
            </a:extLst>
          </p:cNvPr>
          <p:cNvPicPr>
            <a:picLocks noChangeAspect="1"/>
          </p:cNvPicPr>
          <p:nvPr/>
        </p:nvPicPr>
        <p:blipFill>
          <a:blip r:embed="rId4"/>
          <a:stretch>
            <a:fillRect/>
          </a:stretch>
        </p:blipFill>
        <p:spPr>
          <a:xfrm>
            <a:off x="742950" y="1106492"/>
            <a:ext cx="7586503" cy="5197788"/>
          </a:xfrm>
          <a:prstGeom prst="rect">
            <a:avLst/>
          </a:prstGeom>
        </p:spPr>
      </p:pic>
      <p:pic>
        <p:nvPicPr>
          <p:cNvPr id="7" name="Picture 7">
            <a:extLst>
              <a:ext uri="{FF2B5EF4-FFF2-40B4-BE49-F238E27FC236}">
                <a16:creationId xmlns:a16="http://schemas.microsoft.com/office/drawing/2014/main" id="{E4AB23A5-E92A-111D-3543-8307744F1D7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7549695" y="1879283"/>
            <a:ext cx="5139765" cy="4914900"/>
          </a:xfrm>
          <a:prstGeom prst="rect">
            <a:avLst/>
          </a:prstGeom>
        </p:spPr>
      </p:pic>
      <p:sp>
        <p:nvSpPr>
          <p:cNvPr id="8" name="TextBox 7">
            <a:extLst>
              <a:ext uri="{FF2B5EF4-FFF2-40B4-BE49-F238E27FC236}">
                <a16:creationId xmlns:a16="http://schemas.microsoft.com/office/drawing/2014/main" id="{7EF0B091-BF7E-A4C7-8694-978B03BE5A78}"/>
              </a:ext>
            </a:extLst>
          </p:cNvPr>
          <p:cNvSpPr txBox="1"/>
          <p:nvPr/>
        </p:nvSpPr>
        <p:spPr>
          <a:xfrm>
            <a:off x="8207337" y="2341543"/>
            <a:ext cx="3824479" cy="1384995"/>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Quan </a:t>
            </a:r>
            <a:r>
              <a:rPr kumimoji="0" lang="en-US" sz="2800" b="1" i="0" u="none" strike="noStrike" kern="1200" cap="none" spc="0" normalizeH="0" baseline="0" noProof="0" dirty="0" err="1">
                <a:ln>
                  <a:noFill/>
                </a:ln>
                <a:solidFill>
                  <a:prstClr val="white"/>
                </a:solidFill>
                <a:effectLst/>
                <a:uLnTx/>
                <a:uFillTx/>
                <a:latin typeface="Calibri" panose="020F0502020204030204" pitchFamily="34" charset="0"/>
                <a:cs typeface="Calibri" panose="020F0502020204030204" pitchFamily="34" charset="0"/>
              </a:rPr>
              <a:t>sát</a:t>
            </a:r>
            <a:r>
              <a:rPr kumimoji="0" lang="en-US" sz="28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prstClr val="white"/>
                </a:solidFill>
                <a:effectLst/>
                <a:uLnTx/>
                <a:uFillTx/>
                <a:latin typeface="Calibri" panose="020F0502020204030204" pitchFamily="34" charset="0"/>
                <a:cs typeface="Calibri" panose="020F0502020204030204" pitchFamily="34" charset="0"/>
              </a:rPr>
              <a:t>tranh</a:t>
            </a:r>
            <a:r>
              <a:rPr kumimoji="0" lang="en-US" sz="28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 </a:t>
            </a:r>
            <a:r>
              <a:rPr lang="en-US" sz="2800" b="1" dirty="0" err="1">
                <a:solidFill>
                  <a:prstClr val="white"/>
                </a:solidFill>
                <a:latin typeface="Calibri" panose="020F0502020204030204" pitchFamily="34" charset="0"/>
                <a:cs typeface="Calibri" panose="020F0502020204030204" pitchFamily="34" charset="0"/>
              </a:rPr>
              <a:t>đoán</a:t>
            </a:r>
            <a:r>
              <a:rPr lang="en-US" sz="2800" b="1" dirty="0">
                <a:solidFill>
                  <a:prstClr val="white"/>
                </a:solidFill>
                <a:latin typeface="Calibri" panose="020F0502020204030204" pitchFamily="34" charset="0"/>
                <a:cs typeface="Calibri" panose="020F0502020204030204" pitchFamily="34" charset="0"/>
              </a:rPr>
              <a:t> </a:t>
            </a:r>
            <a:r>
              <a:rPr lang="en-US" sz="2800" b="1" dirty="0" err="1">
                <a:solidFill>
                  <a:prstClr val="white"/>
                </a:solidFill>
                <a:latin typeface="Calibri" panose="020F0502020204030204" pitchFamily="34" charset="0"/>
                <a:cs typeface="Calibri" panose="020F0502020204030204" pitchFamily="34" charset="0"/>
              </a:rPr>
              <a:t>tên</a:t>
            </a:r>
            <a:r>
              <a:rPr lang="en-US" sz="2800" b="1" dirty="0">
                <a:solidFill>
                  <a:prstClr val="white"/>
                </a:solidFill>
                <a:latin typeface="Calibri" panose="020F0502020204030204" pitchFamily="34" charset="0"/>
                <a:cs typeface="Calibri" panose="020F0502020204030204" pitchFamily="34" charset="0"/>
              </a:rPr>
              <a:t> </a:t>
            </a:r>
            <a:r>
              <a:rPr lang="en-US" sz="2800" b="1" dirty="0" err="1">
                <a:solidFill>
                  <a:prstClr val="white"/>
                </a:solidFill>
                <a:latin typeface="Calibri" panose="020F0502020204030204" pitchFamily="34" charset="0"/>
                <a:cs typeface="Calibri" panose="020F0502020204030204" pitchFamily="34" charset="0"/>
              </a:rPr>
              <a:t>các</a:t>
            </a:r>
            <a:r>
              <a:rPr lang="en-US" sz="2800" b="1" dirty="0">
                <a:solidFill>
                  <a:prstClr val="white"/>
                </a:solidFill>
                <a:latin typeface="Calibri" panose="020F0502020204030204" pitchFamily="34" charset="0"/>
                <a:cs typeface="Calibri" panose="020F0502020204030204" pitchFamily="34" charset="0"/>
              </a:rPr>
              <a:t> </a:t>
            </a:r>
            <a:r>
              <a:rPr lang="en-US" sz="2800" b="1" dirty="0" err="1">
                <a:solidFill>
                  <a:prstClr val="white"/>
                </a:solidFill>
                <a:latin typeface="Calibri" panose="020F0502020204030204" pitchFamily="34" charset="0"/>
                <a:cs typeface="Calibri" panose="020F0502020204030204" pitchFamily="34" charset="0"/>
              </a:rPr>
              <a:t>loài</a:t>
            </a:r>
            <a:r>
              <a:rPr lang="en-US" sz="2800" b="1" dirty="0">
                <a:solidFill>
                  <a:prstClr val="white"/>
                </a:solidFill>
                <a:latin typeface="Calibri" panose="020F0502020204030204" pitchFamily="34" charset="0"/>
                <a:cs typeface="Calibri" panose="020F0502020204030204" pitchFamily="34" charset="0"/>
              </a:rPr>
              <a:t> </a:t>
            </a:r>
            <a:r>
              <a:rPr lang="en-US" sz="2800" b="1" dirty="0" err="1">
                <a:solidFill>
                  <a:prstClr val="white"/>
                </a:solidFill>
                <a:latin typeface="Calibri" panose="020F0502020204030204" pitchFamily="34" charset="0"/>
                <a:cs typeface="Calibri" panose="020F0502020204030204" pitchFamily="34" charset="0"/>
              </a:rPr>
              <a:t>chim</a:t>
            </a:r>
            <a:r>
              <a:rPr lang="en-US" sz="2800" b="1" dirty="0">
                <a:solidFill>
                  <a:prstClr val="white"/>
                </a:solidFill>
                <a:latin typeface="Calibri" panose="020F0502020204030204" pitchFamily="34" charset="0"/>
                <a:cs typeface="Calibri" panose="020F0502020204030204" pitchFamily="34" charset="0"/>
              </a:rPr>
              <a:t> </a:t>
            </a:r>
            <a:r>
              <a:rPr lang="en-US" sz="2800" b="1" dirty="0" err="1">
                <a:solidFill>
                  <a:prstClr val="white"/>
                </a:solidFill>
                <a:latin typeface="Calibri" panose="020F0502020204030204" pitchFamily="34" charset="0"/>
                <a:cs typeface="Calibri" panose="020F0502020204030204" pitchFamily="34" charset="0"/>
              </a:rPr>
              <a:t>trong</a:t>
            </a:r>
            <a:r>
              <a:rPr lang="en-US" sz="2800" b="1" dirty="0">
                <a:solidFill>
                  <a:prstClr val="white"/>
                </a:solidFill>
                <a:latin typeface="Calibri" panose="020F0502020204030204" pitchFamily="34" charset="0"/>
                <a:cs typeface="Calibri" panose="020F0502020204030204" pitchFamily="34" charset="0"/>
              </a:rPr>
              <a:t> </a:t>
            </a:r>
            <a:r>
              <a:rPr lang="en-US" sz="2800" b="1" dirty="0" err="1">
                <a:solidFill>
                  <a:prstClr val="white"/>
                </a:solidFill>
                <a:latin typeface="Calibri" panose="020F0502020204030204" pitchFamily="34" charset="0"/>
                <a:cs typeface="Calibri" panose="020F0502020204030204" pitchFamily="34" charset="0"/>
              </a:rPr>
              <a:t>tranh</a:t>
            </a:r>
            <a:endParaRPr kumimoji="0" lang="en-US" sz="28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sp>
        <p:nvSpPr>
          <p:cNvPr id="9" name="Rectangle: Rounded Corners 8">
            <a:extLst>
              <a:ext uri="{FF2B5EF4-FFF2-40B4-BE49-F238E27FC236}">
                <a16:creationId xmlns:a16="http://schemas.microsoft.com/office/drawing/2014/main" id="{465331FF-3A6E-24C8-4687-3C91C535ABB4}"/>
              </a:ext>
            </a:extLst>
          </p:cNvPr>
          <p:cNvSpPr/>
          <p:nvPr/>
        </p:nvSpPr>
        <p:spPr>
          <a:xfrm>
            <a:off x="466725" y="3257550"/>
            <a:ext cx="3771900" cy="809625"/>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0" name="Rectangle: Rounded Corners 9">
            <a:extLst>
              <a:ext uri="{FF2B5EF4-FFF2-40B4-BE49-F238E27FC236}">
                <a16:creationId xmlns:a16="http://schemas.microsoft.com/office/drawing/2014/main" id="{DAF115A8-F230-1123-A861-C2296C7D808E}"/>
              </a:ext>
            </a:extLst>
          </p:cNvPr>
          <p:cNvSpPr/>
          <p:nvPr/>
        </p:nvSpPr>
        <p:spPr>
          <a:xfrm>
            <a:off x="4314825" y="3209925"/>
            <a:ext cx="3771900" cy="809625"/>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337752216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additive="base">
                                        <p:cTn id="16" dur="500" fill="hold"/>
                                        <p:tgtEl>
                                          <p:spTgt spid="7"/>
                                        </p:tgtEl>
                                        <p:attrNameLst>
                                          <p:attrName>ppt_x</p:attrName>
                                        </p:attrNameLst>
                                      </p:cBhvr>
                                      <p:tavLst>
                                        <p:tav tm="0">
                                          <p:val>
                                            <p:strVal val="#ppt_x"/>
                                          </p:val>
                                        </p:tav>
                                        <p:tav tm="100000">
                                          <p:val>
                                            <p:strVal val="#ppt_x"/>
                                          </p:val>
                                        </p:tav>
                                      </p:tavLst>
                                    </p:anim>
                                    <p:anim calcmode="lin" valueType="num">
                                      <p:cBhvr additive="base">
                                        <p:cTn id="17"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Kể chuyện">
            <a:hlinkClick r:id="" action="ppaction://media"/>
            <a:extLst>
              <a:ext uri="{FF2B5EF4-FFF2-40B4-BE49-F238E27FC236}">
                <a16:creationId xmlns:a16="http://schemas.microsoft.com/office/drawing/2014/main" id="{FF61EAE5-0F23-49FD-AE5F-D5836FB1AAE6}"/>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51138896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976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D2349206-EACE-4FFE-8C83-E473694BB90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6857354"/>
          </a:xfrm>
          <a:prstGeom prst="rect">
            <a:avLst/>
          </a:prstGeom>
        </p:spPr>
      </p:pic>
      <p:sp>
        <p:nvSpPr>
          <p:cNvPr id="2" name="Rectangle: Rounded Corners 1">
            <a:extLst>
              <a:ext uri="{FF2B5EF4-FFF2-40B4-BE49-F238E27FC236}">
                <a16:creationId xmlns:a16="http://schemas.microsoft.com/office/drawing/2014/main" id="{EB175C58-E1AF-B351-6875-B8A46129B37F}"/>
              </a:ext>
            </a:extLst>
          </p:cNvPr>
          <p:cNvSpPr/>
          <p:nvPr/>
        </p:nvSpPr>
        <p:spPr>
          <a:xfrm>
            <a:off x="123825" y="209550"/>
            <a:ext cx="11887200" cy="63436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3" name="TextBox 2">
            <a:extLst>
              <a:ext uri="{FF2B5EF4-FFF2-40B4-BE49-F238E27FC236}">
                <a16:creationId xmlns:a16="http://schemas.microsoft.com/office/drawing/2014/main" id="{2B34899F-EE7B-77AD-577C-7D4C4B23CBA9}"/>
              </a:ext>
            </a:extLst>
          </p:cNvPr>
          <p:cNvSpPr txBox="1"/>
          <p:nvPr/>
        </p:nvSpPr>
        <p:spPr>
          <a:xfrm>
            <a:off x="600075" y="781050"/>
            <a:ext cx="10858500" cy="5229225"/>
          </a:xfrm>
          <a:prstGeom prst="rect">
            <a:avLst/>
          </a:prstGeom>
          <a:noFill/>
        </p:spPr>
        <p:txBody>
          <a:bodyPr wrap="square" rtlCol="0">
            <a:spAutoFit/>
          </a:bodyPr>
          <a:lstStyle/>
          <a:p>
            <a:endParaRPr lang="en-US" dirty="0"/>
          </a:p>
        </p:txBody>
      </p:sp>
      <p:sp>
        <p:nvSpPr>
          <p:cNvPr id="4" name="TextBox 3">
            <a:extLst>
              <a:ext uri="{FF2B5EF4-FFF2-40B4-BE49-F238E27FC236}">
                <a16:creationId xmlns:a16="http://schemas.microsoft.com/office/drawing/2014/main" id="{40DB530B-5581-03C1-A31E-5EC8B714ABFE}"/>
              </a:ext>
            </a:extLst>
          </p:cNvPr>
          <p:cNvSpPr txBox="1"/>
          <p:nvPr/>
        </p:nvSpPr>
        <p:spPr>
          <a:xfrm>
            <a:off x="552450" y="333137"/>
            <a:ext cx="11325225" cy="5847755"/>
          </a:xfrm>
          <a:prstGeom prst="rect">
            <a:avLst/>
          </a:prstGeom>
          <a:noFill/>
        </p:spPr>
        <p:txBody>
          <a:bodyPr wrap="square" rtlCol="0">
            <a:spAutoFit/>
          </a:bodyPr>
          <a:lstStyle/>
          <a:p>
            <a:pPr algn="ctr" latinLnBrk="0"/>
            <a:r>
              <a:rPr lang="vi-VN" sz="2200" b="1" i="0" dirty="0">
                <a:solidFill>
                  <a:srgbClr val="000000"/>
                </a:solidFill>
                <a:effectLst/>
                <a:latin typeface="Calibri" panose="020F0502020204030204" pitchFamily="34" charset="0"/>
                <a:cs typeface="Calibri" panose="020F0502020204030204" pitchFamily="34" charset="0"/>
              </a:rPr>
              <a:t>HOẠ MI, VẸT VÀ QU</a:t>
            </a:r>
            <a:r>
              <a:rPr lang="en-US" sz="2200" b="1" dirty="0">
                <a:solidFill>
                  <a:srgbClr val="000000"/>
                </a:solidFill>
                <a:latin typeface="Calibri" panose="020F0502020204030204" pitchFamily="34" charset="0"/>
                <a:cs typeface="Calibri" panose="020F0502020204030204" pitchFamily="34" charset="0"/>
              </a:rPr>
              <a:t>Ạ</a:t>
            </a:r>
            <a:endParaRPr lang="vi-VN" sz="2200" b="0" i="0" dirty="0">
              <a:solidFill>
                <a:srgbClr val="000000"/>
              </a:solidFill>
              <a:effectLst/>
              <a:latin typeface="Calibri" panose="020F0502020204030204" pitchFamily="34" charset="0"/>
              <a:cs typeface="Calibri" panose="020F0502020204030204" pitchFamily="34" charset="0"/>
            </a:endParaRPr>
          </a:p>
          <a:p>
            <a:pPr algn="just" latinLnBrk="0"/>
            <a:r>
              <a:rPr lang="vi-VN" sz="2200" b="0" i="0" dirty="0">
                <a:solidFill>
                  <a:srgbClr val="000000"/>
                </a:solidFill>
                <a:effectLst/>
                <a:latin typeface="Calibri" panose="020F0502020204030204" pitchFamily="34" charset="0"/>
                <a:cs typeface="Calibri" panose="020F0502020204030204" pitchFamily="34" charset="0"/>
              </a:rPr>
              <a:t>(1) Ngày xửa ngày xưa, hoạ mi, vẹt và quạ đều không biết hát. Một hôm, hoạ mi nói với các bạn:</a:t>
            </a:r>
          </a:p>
          <a:p>
            <a:pPr algn="just" latinLnBrk="0"/>
            <a:r>
              <a:rPr lang="vi-VN" sz="2200" b="0" i="0" dirty="0">
                <a:solidFill>
                  <a:srgbClr val="000000"/>
                </a:solidFill>
                <a:effectLst/>
                <a:latin typeface="Calibri" panose="020F0502020204030204" pitchFamily="34" charset="0"/>
                <a:cs typeface="Calibri" panose="020F0502020204030204" pitchFamily="34" charset="0"/>
              </a:rPr>
              <a:t>- Tôi thấy chim hoàng oanh hát hay lắm nhé! Thật đáng ngưỡng mộ!</a:t>
            </a:r>
          </a:p>
          <a:p>
            <a:pPr algn="just" latinLnBrk="0"/>
            <a:r>
              <a:rPr lang="vi-VN" sz="2200" b="0" i="0" dirty="0">
                <a:solidFill>
                  <a:srgbClr val="000000"/>
                </a:solidFill>
                <a:effectLst/>
                <a:latin typeface="Calibri" panose="020F0502020204030204" pitchFamily="34" charset="0"/>
                <a:cs typeface="Calibri" panose="020F0502020204030204" pitchFamily="34" charset="0"/>
              </a:rPr>
              <a:t>Vẹt nghe hoạ mi nói vậy liền bảo:</a:t>
            </a:r>
          </a:p>
          <a:p>
            <a:pPr algn="just" latinLnBrk="0"/>
            <a:r>
              <a:rPr lang="vi-VN" sz="2200" b="0" i="0" dirty="0">
                <a:solidFill>
                  <a:srgbClr val="000000"/>
                </a:solidFill>
                <a:effectLst/>
                <a:latin typeface="Calibri" panose="020F0502020204030204" pitchFamily="34" charset="0"/>
                <a:cs typeface="Calibri" panose="020F0502020204030204" pitchFamily="34" charset="0"/>
              </a:rPr>
              <a:t>- Hay chúng ta đến gặp hoàng oanh, nhờ cậu ấy dạy hát cho.</a:t>
            </a:r>
          </a:p>
          <a:p>
            <a:pPr algn="just" latinLnBrk="0"/>
            <a:r>
              <a:rPr lang="vi-VN" sz="2200" b="0" i="0" dirty="0">
                <a:solidFill>
                  <a:srgbClr val="000000"/>
                </a:solidFill>
                <a:effectLst/>
                <a:latin typeface="Calibri" panose="020F0502020204030204" pitchFamily="34" charset="0"/>
                <a:cs typeface="Calibri" panose="020F0502020204030204" pitchFamily="34" charset="0"/>
              </a:rPr>
              <a:t>Hoạ mi và quạ đồng ý.</a:t>
            </a:r>
          </a:p>
          <a:p>
            <a:pPr algn="just" latinLnBrk="0"/>
            <a:r>
              <a:rPr lang="vi-VN" sz="2200" b="0" i="0" dirty="0">
                <a:solidFill>
                  <a:srgbClr val="000000"/>
                </a:solidFill>
                <a:effectLst/>
                <a:latin typeface="Calibri" panose="020F0502020204030204" pitchFamily="34" charset="0"/>
                <a:cs typeface="Calibri" panose="020F0502020204030204" pitchFamily="34" charset="0"/>
              </a:rPr>
              <a:t>(2) Cả ba đến gặp chim hoàng oanh và nói mong muốn của mình. Hoàng oanh đồng ý ngay. Hoàng oanh nói với ba bạn:</a:t>
            </a:r>
          </a:p>
          <a:p>
            <a:pPr algn="just" latinLnBrk="0"/>
            <a:r>
              <a:rPr lang="vi-VN" sz="2200" b="0" i="0" dirty="0">
                <a:solidFill>
                  <a:srgbClr val="000000"/>
                </a:solidFill>
                <a:effectLst/>
                <a:latin typeface="Calibri" panose="020F0502020204030204" pitchFamily="34" charset="0"/>
                <a:cs typeface="Calibri" panose="020F0502020204030204" pitchFamily="34" charset="0"/>
              </a:rPr>
              <a:t>- Học hát rất vất vả, các bạn phải chịu khó nhé!</a:t>
            </a:r>
          </a:p>
          <a:p>
            <a:pPr algn="just" latinLnBrk="0"/>
            <a:r>
              <a:rPr lang="vi-VN" sz="2200" b="0" i="0" dirty="0">
                <a:solidFill>
                  <a:srgbClr val="000000"/>
                </a:solidFill>
                <a:effectLst/>
                <a:latin typeface="Calibri" panose="020F0502020204030204" pitchFamily="34" charset="0"/>
                <a:cs typeface="Calibri" panose="020F0502020204030204" pitchFamily="34" charset="0"/>
              </a:rPr>
              <a:t>(3) Mấy ngày đầu, hoàng oanh dạy các bạn luyện giọng. Quạ không kiên nhẫn được, nghĩ trong bụng: “Hôm nào cũng luyện giọng thế này, bao giờ mới hát được cơ chứ?”. Được vài hôm, quạ càu nhàu:</a:t>
            </a:r>
          </a:p>
          <a:p>
            <a:pPr algn="just" latinLnBrk="0"/>
            <a:r>
              <a:rPr lang="vi-VN" sz="2200" b="0" i="0" dirty="0">
                <a:solidFill>
                  <a:srgbClr val="000000"/>
                </a:solidFill>
                <a:effectLst/>
                <a:latin typeface="Calibri" panose="020F0502020204030204" pitchFamily="34" charset="0"/>
                <a:cs typeface="Calibri" panose="020F0502020204030204" pitchFamily="34" charset="0"/>
              </a:rPr>
              <a:t>- Sao cứ luyện giọng mãi thế?</a:t>
            </a:r>
          </a:p>
          <a:p>
            <a:pPr algn="just" latinLnBrk="0"/>
            <a:r>
              <a:rPr lang="vi-VN" sz="2200" b="0" i="0" dirty="0">
                <a:solidFill>
                  <a:srgbClr val="000000"/>
                </a:solidFill>
                <a:effectLst/>
                <a:latin typeface="Calibri" panose="020F0502020204030204" pitchFamily="34" charset="0"/>
                <a:cs typeface="Calibri" panose="020F0502020204030204" pitchFamily="34" charset="0"/>
              </a:rPr>
              <a:t>Nói rồi quạ chán nản bay đi, không học nữa.</a:t>
            </a:r>
          </a:p>
          <a:p>
            <a:pPr algn="just" latinLnBrk="0"/>
            <a:r>
              <a:rPr lang="vi-VN" sz="2200" b="0" i="0" dirty="0">
                <a:solidFill>
                  <a:srgbClr val="000000"/>
                </a:solidFill>
                <a:effectLst/>
                <a:latin typeface="Calibri" panose="020F0502020204030204" pitchFamily="34" charset="0"/>
                <a:cs typeface="Calibri" panose="020F0502020204030204" pitchFamily="34" charset="0"/>
              </a:rPr>
              <a:t>(4) Chỉ có hoạ mi và vẹt là vẫn chăm chỉ đến nhà hoàng oanh học. Ngày ngày trôi qua, hoạ mi và vẹt đã hát được với giọng êm ái. Còn quạ thì chỉ biết phát ra âm thanh buồn bã: quạ... quạ... quá...</a:t>
            </a:r>
          </a:p>
          <a:p>
            <a:pPr algn="r" latinLnBrk="0"/>
            <a:r>
              <a:rPr lang="vi-VN" sz="2200" b="0" i="0" dirty="0">
                <a:solidFill>
                  <a:srgbClr val="000000"/>
                </a:solidFill>
                <a:effectLst/>
                <a:latin typeface="Calibri" panose="020F0502020204030204" pitchFamily="34" charset="0"/>
                <a:cs typeface="Calibri" panose="020F0502020204030204" pitchFamily="34" charset="0"/>
              </a:rPr>
              <a:t>(Theo 100 truyện ngụ ngôn về đạo đức)</a:t>
            </a:r>
          </a:p>
        </p:txBody>
      </p:sp>
    </p:spTree>
    <p:extLst>
      <p:ext uri="{BB962C8B-B14F-4D97-AF65-F5344CB8AC3E}">
        <p14:creationId xmlns:p14="http://schemas.microsoft.com/office/powerpoint/2010/main" val="317937199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D2349206-EACE-4FFE-8C83-E473694BB90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6857354"/>
          </a:xfrm>
          <a:prstGeom prst="rect">
            <a:avLst/>
          </a:prstGeom>
        </p:spPr>
      </p:pic>
      <p:sp>
        <p:nvSpPr>
          <p:cNvPr id="2" name="Rectangle: Rounded Corners 1">
            <a:extLst>
              <a:ext uri="{FF2B5EF4-FFF2-40B4-BE49-F238E27FC236}">
                <a16:creationId xmlns:a16="http://schemas.microsoft.com/office/drawing/2014/main" id="{EB175C58-E1AF-B351-6875-B8A46129B37F}"/>
              </a:ext>
            </a:extLst>
          </p:cNvPr>
          <p:cNvSpPr/>
          <p:nvPr/>
        </p:nvSpPr>
        <p:spPr>
          <a:xfrm>
            <a:off x="123825" y="209550"/>
            <a:ext cx="11887200" cy="63436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 name="Picture 7">
            <a:extLst>
              <a:ext uri="{FF2B5EF4-FFF2-40B4-BE49-F238E27FC236}">
                <a16:creationId xmlns:a16="http://schemas.microsoft.com/office/drawing/2014/main" id="{BC275DE1-4182-1CA1-7532-4DDE2F6B1EC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7549695" y="1879283"/>
            <a:ext cx="5139765" cy="4914900"/>
          </a:xfrm>
          <a:prstGeom prst="rect">
            <a:avLst/>
          </a:prstGeom>
        </p:spPr>
      </p:pic>
      <p:sp>
        <p:nvSpPr>
          <p:cNvPr id="4" name="TextBox 3">
            <a:extLst>
              <a:ext uri="{FF2B5EF4-FFF2-40B4-BE49-F238E27FC236}">
                <a16:creationId xmlns:a16="http://schemas.microsoft.com/office/drawing/2014/main" id="{4B61D48C-0B4A-BEAF-163B-0F3AF2E0AE35}"/>
              </a:ext>
            </a:extLst>
          </p:cNvPr>
          <p:cNvSpPr txBox="1"/>
          <p:nvPr/>
        </p:nvSpPr>
        <p:spPr>
          <a:xfrm>
            <a:off x="8207337" y="2474893"/>
            <a:ext cx="3824479" cy="954107"/>
          </a:xfrm>
          <a:prstGeom prst="rect">
            <a:avLst/>
          </a:prstGeom>
          <a:noFill/>
        </p:spPr>
        <p:txBody>
          <a:bodyPr wrap="square">
            <a:spAutoFit/>
          </a:bodyPr>
          <a:lstStyle/>
          <a:p>
            <a:pPr lvl="0" algn="ctr" defTabSz="457200"/>
            <a:r>
              <a:rPr kumimoji="0" lang="en-US" sz="28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Quan</a:t>
            </a:r>
            <a:r>
              <a:rPr kumimoji="0" lang="en-US" sz="2800" b="1"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noProof="0" dirty="0" err="1">
                <a:ln>
                  <a:noFill/>
                </a:ln>
                <a:solidFill>
                  <a:prstClr val="white"/>
                </a:solidFill>
                <a:effectLst/>
                <a:uLnTx/>
                <a:uFillTx/>
                <a:latin typeface="Calibri" panose="020F0502020204030204" pitchFamily="34" charset="0"/>
                <a:ea typeface="+mn-ea"/>
                <a:cs typeface="Calibri" panose="020F0502020204030204" pitchFamily="34" charset="0"/>
              </a:rPr>
              <a:t>sát</a:t>
            </a:r>
            <a:r>
              <a:rPr kumimoji="0" lang="en-US" sz="2800" b="1"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noProof="0" dirty="0" err="1">
                <a:ln>
                  <a:noFill/>
                </a:ln>
                <a:solidFill>
                  <a:prstClr val="white"/>
                </a:solidFill>
                <a:effectLst/>
                <a:uLnTx/>
                <a:uFillTx/>
                <a:latin typeface="Calibri" panose="020F0502020204030204" pitchFamily="34" charset="0"/>
                <a:ea typeface="+mn-ea"/>
                <a:cs typeface="Calibri" panose="020F0502020204030204" pitchFamily="34" charset="0"/>
              </a:rPr>
              <a:t>tranh</a:t>
            </a:r>
            <a:r>
              <a:rPr kumimoji="0" lang="en-US" sz="2800" b="1"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noProof="0" dirty="0" err="1">
                <a:ln>
                  <a:noFill/>
                </a:ln>
                <a:solidFill>
                  <a:prstClr val="white"/>
                </a:solidFill>
                <a:effectLst/>
                <a:uLnTx/>
                <a:uFillTx/>
                <a:latin typeface="Calibri" panose="020F0502020204030204" pitchFamily="34" charset="0"/>
                <a:ea typeface="+mn-ea"/>
                <a:cs typeface="Calibri" panose="020F0502020204030204" pitchFamily="34" charset="0"/>
              </a:rPr>
              <a:t>và</a:t>
            </a:r>
            <a:r>
              <a:rPr kumimoji="0" lang="en-US" sz="2800" b="1"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noProof="0" dirty="0" err="1">
                <a:ln>
                  <a:noFill/>
                </a:ln>
                <a:solidFill>
                  <a:prstClr val="white"/>
                </a:solidFill>
                <a:effectLst/>
                <a:uLnTx/>
                <a:uFillTx/>
                <a:latin typeface="Calibri" panose="020F0502020204030204" pitchFamily="34" charset="0"/>
                <a:ea typeface="+mn-ea"/>
                <a:cs typeface="Calibri" panose="020F0502020204030204" pitchFamily="34" charset="0"/>
              </a:rPr>
              <a:t>trả</a:t>
            </a:r>
            <a:r>
              <a:rPr kumimoji="0" lang="en-US" sz="2800" b="1"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noProof="0" dirty="0" err="1">
                <a:ln>
                  <a:noFill/>
                </a:ln>
                <a:solidFill>
                  <a:prstClr val="white"/>
                </a:solidFill>
                <a:effectLst/>
                <a:uLnTx/>
                <a:uFillTx/>
                <a:latin typeface="Calibri" panose="020F0502020204030204" pitchFamily="34" charset="0"/>
                <a:ea typeface="+mn-ea"/>
                <a:cs typeface="Calibri" panose="020F0502020204030204" pitchFamily="34" charset="0"/>
              </a:rPr>
              <a:t>lời</a:t>
            </a:r>
            <a:r>
              <a:rPr kumimoji="0" lang="en-US" sz="2800" b="1"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noProof="0" dirty="0" err="1">
                <a:ln>
                  <a:noFill/>
                </a:ln>
                <a:solidFill>
                  <a:prstClr val="white"/>
                </a:solidFill>
                <a:effectLst/>
                <a:uLnTx/>
                <a:uFillTx/>
                <a:latin typeface="Calibri" panose="020F0502020204030204" pitchFamily="34" charset="0"/>
                <a:ea typeface="+mn-ea"/>
                <a:cs typeface="Calibri" panose="020F0502020204030204" pitchFamily="34" charset="0"/>
              </a:rPr>
              <a:t>các</a:t>
            </a:r>
            <a:r>
              <a:rPr kumimoji="0" lang="en-US" sz="2800" b="1"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noProof="0" dirty="0" err="1">
                <a:ln>
                  <a:noFill/>
                </a:ln>
                <a:solidFill>
                  <a:prstClr val="white"/>
                </a:solidFill>
                <a:effectLst/>
                <a:uLnTx/>
                <a:uFillTx/>
                <a:latin typeface="Calibri" panose="020F0502020204030204" pitchFamily="34" charset="0"/>
                <a:ea typeface="+mn-ea"/>
                <a:cs typeface="Calibri" panose="020F0502020204030204" pitchFamily="34" charset="0"/>
              </a:rPr>
              <a:t>câu</a:t>
            </a:r>
            <a:r>
              <a:rPr kumimoji="0" lang="en-US" sz="2800" b="1"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noProof="0" dirty="0" err="1">
                <a:ln>
                  <a:noFill/>
                </a:ln>
                <a:solidFill>
                  <a:prstClr val="white"/>
                </a:solidFill>
                <a:effectLst/>
                <a:uLnTx/>
                <a:uFillTx/>
                <a:latin typeface="Calibri" panose="020F0502020204030204" pitchFamily="34" charset="0"/>
                <a:ea typeface="+mn-ea"/>
                <a:cs typeface="Calibri" panose="020F0502020204030204" pitchFamily="34" charset="0"/>
              </a:rPr>
              <a:t>hỏi</a:t>
            </a:r>
            <a:r>
              <a:rPr kumimoji="0" lang="en-US" sz="2800" b="1"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a:t>
            </a:r>
            <a:endParaRPr kumimoji="0" lang="en-US" sz="28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pic>
        <p:nvPicPr>
          <p:cNvPr id="11" name="Picture 10">
            <a:extLst>
              <a:ext uri="{FF2B5EF4-FFF2-40B4-BE49-F238E27FC236}">
                <a16:creationId xmlns:a16="http://schemas.microsoft.com/office/drawing/2014/main" id="{4293DEEB-9BFA-2DE0-1DFF-D9CBA207839C}"/>
              </a:ext>
            </a:extLst>
          </p:cNvPr>
          <p:cNvPicPr>
            <a:picLocks noChangeAspect="1"/>
          </p:cNvPicPr>
          <p:nvPr/>
        </p:nvPicPr>
        <p:blipFill>
          <a:blip r:embed="rId6"/>
          <a:stretch>
            <a:fillRect/>
          </a:stretch>
        </p:blipFill>
        <p:spPr>
          <a:xfrm>
            <a:off x="809625" y="623887"/>
            <a:ext cx="6915150" cy="5762625"/>
          </a:xfrm>
          <a:prstGeom prst="rect">
            <a:avLst/>
          </a:prstGeom>
        </p:spPr>
      </p:pic>
    </p:spTree>
    <p:extLst>
      <p:ext uri="{BB962C8B-B14F-4D97-AF65-F5344CB8AC3E}">
        <p14:creationId xmlns:p14="http://schemas.microsoft.com/office/powerpoint/2010/main" val="296681452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7" name="图片 8196" descr="20"/>
          <p:cNvPicPr>
            <a:picLocks noChangeAspect="1"/>
          </p:cNvPicPr>
          <p:nvPr/>
        </p:nvPicPr>
        <p:blipFill>
          <a:blip r:embed="rId4"/>
          <a:stretch>
            <a:fillRect/>
          </a:stretch>
        </p:blipFill>
        <p:spPr>
          <a:xfrm>
            <a:off x="0" y="160867"/>
            <a:ext cx="11432117" cy="6697133"/>
          </a:xfrm>
          <a:prstGeom prst="rect">
            <a:avLst/>
          </a:prstGeom>
          <a:noFill/>
          <a:ln w="9525">
            <a:noFill/>
          </a:ln>
        </p:spPr>
      </p:pic>
      <p:sp>
        <p:nvSpPr>
          <p:cNvPr id="8198" name="文本框 8197"/>
          <p:cNvSpPr txBox="1"/>
          <p:nvPr/>
        </p:nvSpPr>
        <p:spPr>
          <a:xfrm>
            <a:off x="5283200" y="2514600"/>
            <a:ext cx="5181600" cy="1543050"/>
          </a:xfrm>
          <a:prstGeom prst="rect">
            <a:avLst/>
          </a:prstGeom>
          <a:noFill/>
          <a:ln w="9525">
            <a:noFill/>
          </a:ln>
        </p:spPr>
        <p:txBody>
          <a:bodyPr lIns="66349" tIns="33174" rIns="66349" bIns="33174">
            <a:spAutoFit/>
          </a:bodyPr>
          <a:lstStyle/>
          <a:p>
            <a:pPr marL="0" marR="0" lvl="0" indent="0" algn="ctr" defTabSz="815975" rtl="0" eaLnBrk="1" fontAlgn="auto" latinLnBrk="0" hangingPunct="1">
              <a:lnSpc>
                <a:spcPct val="100000"/>
              </a:lnSpc>
              <a:spcBef>
                <a:spcPct val="50000"/>
              </a:spcBef>
              <a:spcAft>
                <a:spcPts val="0"/>
              </a:spcAft>
              <a:buClrTx/>
              <a:buSzTx/>
              <a:buFontTx/>
              <a:buNone/>
              <a:tabLst/>
              <a:defRPr/>
            </a:pPr>
            <a:r>
              <a:rPr kumimoji="0" lang="en-US" altLang="zh-CN" sz="3200" b="0" i="0" u="none" strike="noStrike" kern="1200" cap="none" spc="0" normalizeH="0" baseline="0" noProof="0" dirty="0">
                <a:ln>
                  <a:noFill/>
                </a:ln>
                <a:solidFill>
                  <a:prstClr val="black"/>
                </a:solidFill>
                <a:effectLst/>
                <a:uLnTx/>
                <a:uFillTx/>
                <a:latin typeface="Arial-Rounded" panose="020B0500000000000000" pitchFamily="34" charset="0"/>
                <a:ea typeface="SimSun" panose="02010600030101010101" pitchFamily="2" charset="-122"/>
                <a:cs typeface="Arial-Rounded" panose="020B0500000000000000" pitchFamily="34" charset="0"/>
              </a:rPr>
              <a:t>Trả lời câu hỏi kể chuyện theo tranh qua trò chơi “Hộp quà bí ẩn”</a:t>
            </a:r>
          </a:p>
        </p:txBody>
      </p:sp>
      <p:sp>
        <p:nvSpPr>
          <p:cNvPr id="8200" name="文本框 8199"/>
          <p:cNvSpPr txBox="1"/>
          <p:nvPr/>
        </p:nvSpPr>
        <p:spPr>
          <a:xfrm>
            <a:off x="406400" y="2209800"/>
            <a:ext cx="3352800" cy="640715"/>
          </a:xfrm>
          <a:prstGeom prst="rect">
            <a:avLst/>
          </a:prstGeom>
          <a:noFill/>
          <a:ln w="9525">
            <a:noFill/>
          </a:ln>
        </p:spPr>
        <p:txBody>
          <a:bodyPr lIns="66349" tIns="33174" rIns="66349" bIns="33174">
            <a:spAutoFit/>
          </a:bodyPr>
          <a:lstStyle/>
          <a:p>
            <a:pPr marL="0" marR="0" lvl="0" indent="0" algn="ctr" defTabSz="815975" rtl="0" eaLnBrk="1" fontAlgn="auto" latinLnBrk="0" hangingPunct="1">
              <a:lnSpc>
                <a:spcPct val="100000"/>
              </a:lnSpc>
              <a:spcBef>
                <a:spcPct val="50000"/>
              </a:spcBef>
              <a:spcAft>
                <a:spcPts val="0"/>
              </a:spcAft>
              <a:buClrTx/>
              <a:buSzTx/>
              <a:buFontTx/>
              <a:buNone/>
              <a:tabLst/>
              <a:defRPr/>
            </a:pPr>
            <a:r>
              <a:rPr kumimoji="0" lang="en-US" altLang="zh-CN" sz="3735" b="0" i="0" u="none" strike="noStrike" kern="1200" cap="none" spc="0" normalizeH="0" baseline="0" noProof="0" dirty="0">
                <a:ln>
                  <a:noFill/>
                </a:ln>
                <a:solidFill>
                  <a:prstClr val="black"/>
                </a:solidFill>
                <a:effectLst/>
                <a:uLnTx/>
                <a:uFillTx/>
                <a:latin typeface="Arial-Rounded" panose="020B0500000000000000" pitchFamily="34" charset="0"/>
                <a:ea typeface="SimSun" panose="02010600030101010101" pitchFamily="2" charset="-122"/>
                <a:cs typeface="Arial-Rounded" panose="020B0500000000000000" pitchFamily="34" charset="0"/>
              </a:rPr>
              <a:t>Cùng bạn</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afterEffect">
                                  <p:stCondLst>
                                    <p:cond delay="0"/>
                                  </p:stCondLst>
                                  <p:childTnLst>
                                    <p:set>
                                      <p:cBhvr>
                                        <p:cTn id="6" dur="1" fill="hold">
                                          <p:stCondLst>
                                            <p:cond delay="0"/>
                                          </p:stCondLst>
                                        </p:cTn>
                                        <p:tgtEl>
                                          <p:spTgt spid="8197"/>
                                        </p:tgtEl>
                                        <p:attrNameLst>
                                          <p:attrName>style.visibility</p:attrName>
                                        </p:attrNameLst>
                                      </p:cBhvr>
                                      <p:to>
                                        <p:strVal val="visible"/>
                                      </p:to>
                                    </p:set>
                                    <p:anim calcmode="lin" valueType="num">
                                      <p:cBhvr>
                                        <p:cTn id="7" dur="1000" fill="hold"/>
                                        <p:tgtEl>
                                          <p:spTgt spid="8197"/>
                                        </p:tgtEl>
                                        <p:attrNameLst>
                                          <p:attrName>ppt_w</p:attrName>
                                        </p:attrNameLst>
                                      </p:cBhvr>
                                      <p:tavLst>
                                        <p:tav tm="0">
                                          <p:val>
                                            <p:fltVal val="0"/>
                                          </p:val>
                                        </p:tav>
                                        <p:tav tm="100000">
                                          <p:val>
                                            <p:strVal val="#ppt_w"/>
                                          </p:val>
                                        </p:tav>
                                      </p:tavLst>
                                    </p:anim>
                                    <p:anim calcmode="lin" valueType="num">
                                      <p:cBhvr>
                                        <p:cTn id="8" dur="1000" fill="hold"/>
                                        <p:tgtEl>
                                          <p:spTgt spid="8197"/>
                                        </p:tgtEl>
                                        <p:attrNameLst>
                                          <p:attrName>ppt_h</p:attrName>
                                        </p:attrNameLst>
                                      </p:cBhvr>
                                      <p:tavLst>
                                        <p:tav tm="0">
                                          <p:val>
                                            <p:fltVal val="0"/>
                                          </p:val>
                                        </p:tav>
                                        <p:tav tm="100000">
                                          <p:val>
                                            <p:strVal val="#ppt_h"/>
                                          </p:val>
                                        </p:tav>
                                      </p:tavLst>
                                    </p:anim>
                                    <p:anim calcmode="lin" valueType="num">
                                      <p:cBhvr>
                                        <p:cTn id="9" dur="1000" fill="hold"/>
                                        <p:tgtEl>
                                          <p:spTgt spid="8197"/>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8197"/>
                                        </p:tgtEl>
                                        <p:attrNameLst>
                                          <p:attrName>ppt_y</p:attrName>
                                        </p:attrNameLst>
                                      </p:cBhvr>
                                      <p:tavLst>
                                        <p:tav tm="0" fmla="#ppt_y+(sin(-2*pi*(1-$))*-#ppt_x+cos(-2*pi*(1-$))*(1-#ppt_y))*(1-$)">
                                          <p:val>
                                            <p:fltVal val="0"/>
                                          </p:val>
                                        </p:tav>
                                        <p:tav tm="100000">
                                          <p:val>
                                            <p:fltVal val="1"/>
                                          </p:val>
                                        </p:tav>
                                      </p:tavLst>
                                    </p:anim>
                                  </p:childTnLst>
                                  <p:subTnLst>
                                    <p:audio>
                                      <p:cMediaNode>
                                        <p:cTn display="0" masterRel="sameClick">
                                          <p:stCondLst>
                                            <p:cond evt="begin" delay="0">
                                              <p:tn val="5"/>
                                            </p:cond>
                                          </p:stCondLst>
                                          <p:endCondLst>
                                            <p:cond evt="onStopAudio" delay="0">
                                              <p:tgtEl>
                                                <p:sldTgt/>
                                              </p:tgtEl>
                                            </p:cond>
                                          </p:endCondLst>
                                        </p:cTn>
                                        <p:tgtEl>
                                          <p:sndTgt r:embed="rId3" name="cashreg.wav"/>
                                        </p:tgtEl>
                                      </p:cMediaNode>
                                    </p:audio>
                                  </p:subTnLst>
                                </p:cTn>
                              </p:par>
                            </p:childTnLst>
                          </p:cTn>
                        </p:par>
                        <p:par>
                          <p:cTn id="11" fill="hold">
                            <p:stCondLst>
                              <p:cond delay="1000"/>
                            </p:stCondLst>
                            <p:childTnLst>
                              <p:par>
                                <p:cTn id="12" presetID="27" presetClass="entr" presetSubtype="0" fill="hold" grpId="0" nodeType="afterEffect">
                                  <p:stCondLst>
                                    <p:cond delay="0"/>
                                  </p:stCondLst>
                                  <p:iterate type="lt">
                                    <p:tmPct val="50000"/>
                                  </p:iterate>
                                  <p:childTnLst>
                                    <p:set>
                                      <p:cBhvr>
                                        <p:cTn id="13" dur="1" fill="hold">
                                          <p:stCondLst>
                                            <p:cond delay="0"/>
                                          </p:stCondLst>
                                        </p:cTn>
                                        <p:tgtEl>
                                          <p:spTgt spid="8200">
                                            <p:txEl>
                                              <p:pRg st="0" end="0"/>
                                            </p:txEl>
                                          </p:spTgt>
                                        </p:tgtEl>
                                        <p:attrNameLst>
                                          <p:attrName>style.visibility</p:attrName>
                                        </p:attrNameLst>
                                      </p:cBhvr>
                                      <p:to>
                                        <p:strVal val="visible"/>
                                      </p:to>
                                    </p:set>
                                    <p:anim calcmode="discrete" valueType="clr">
                                      <p:cBhvr override="childStyle">
                                        <p:cTn id="14" dur="80"/>
                                        <p:tgtEl>
                                          <p:spTgt spid="8200">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8200">
                                            <p:txEl>
                                              <p:pRg st="0" end="0"/>
                                            </p:txEl>
                                          </p:spTgt>
                                        </p:tgtEl>
                                        <p:attrNameLst>
                                          <p:attrName>fillcolor</p:attrName>
                                        </p:attrNameLst>
                                      </p:cBhvr>
                                      <p:tavLst>
                                        <p:tav tm="0">
                                          <p:val>
                                            <p:clrVal>
                                              <a:schemeClr val="accent2"/>
                                            </p:clrVal>
                                          </p:val>
                                        </p:tav>
                                        <p:tav tm="50000">
                                          <p:val>
                                            <p:clrVal>
                                              <a:schemeClr val="hlink"/>
                                            </p:clrVal>
                                          </p:val>
                                        </p:tav>
                                      </p:tavLst>
                                    </p:anim>
                                    <p:set>
                                      <p:cBhvr>
                                        <p:cTn id="16" dur="80"/>
                                        <p:tgtEl>
                                          <p:spTgt spid="8200">
                                            <p:txEl>
                                              <p:pRg st="0" end="0"/>
                                            </p:txEl>
                                          </p:spTgt>
                                        </p:tgtEl>
                                        <p:attrNameLst>
                                          <p:attrName>fill.type</p:attrName>
                                        </p:attrNameLst>
                                      </p:cBhvr>
                                      <p:to>
                                        <p:strVal val="solid"/>
                                      </p:to>
                                    </p:set>
                                  </p:childTnLst>
                                </p:cTn>
                              </p:par>
                            </p:childTnLst>
                          </p:cTn>
                        </p:par>
                        <p:par>
                          <p:cTn id="17" fill="hold">
                            <p:stCondLst>
                              <p:cond delay="1360"/>
                            </p:stCondLst>
                            <p:childTnLst>
                              <p:par>
                                <p:cTn id="18" presetID="27" presetClass="entr" presetSubtype="0" fill="hold" grpId="0" nodeType="afterEffect">
                                  <p:stCondLst>
                                    <p:cond delay="0"/>
                                  </p:stCondLst>
                                  <p:iterate type="lt">
                                    <p:tmPct val="50000"/>
                                  </p:iterate>
                                  <p:childTnLst>
                                    <p:set>
                                      <p:cBhvr>
                                        <p:cTn id="19" dur="1" fill="hold">
                                          <p:stCondLst>
                                            <p:cond delay="0"/>
                                          </p:stCondLst>
                                        </p:cTn>
                                        <p:tgtEl>
                                          <p:spTgt spid="8198">
                                            <p:txEl>
                                              <p:pRg st="0" end="0"/>
                                            </p:txEl>
                                          </p:spTgt>
                                        </p:tgtEl>
                                        <p:attrNameLst>
                                          <p:attrName>style.visibility</p:attrName>
                                        </p:attrNameLst>
                                      </p:cBhvr>
                                      <p:to>
                                        <p:strVal val="visible"/>
                                      </p:to>
                                    </p:set>
                                    <p:anim calcmode="discrete" valueType="clr">
                                      <p:cBhvr override="childStyle">
                                        <p:cTn id="20" dur="80"/>
                                        <p:tgtEl>
                                          <p:spTgt spid="8198">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1" dur="80"/>
                                        <p:tgtEl>
                                          <p:spTgt spid="8198">
                                            <p:txEl>
                                              <p:pRg st="0" end="0"/>
                                            </p:txEl>
                                          </p:spTgt>
                                        </p:tgtEl>
                                        <p:attrNameLst>
                                          <p:attrName>fillcolor</p:attrName>
                                        </p:attrNameLst>
                                      </p:cBhvr>
                                      <p:tavLst>
                                        <p:tav tm="0">
                                          <p:val>
                                            <p:clrVal>
                                              <a:schemeClr val="accent2"/>
                                            </p:clrVal>
                                          </p:val>
                                        </p:tav>
                                        <p:tav tm="50000">
                                          <p:val>
                                            <p:clrVal>
                                              <a:schemeClr val="hlink"/>
                                            </p:clrVal>
                                          </p:val>
                                        </p:tav>
                                      </p:tavLst>
                                    </p:anim>
                                    <p:set>
                                      <p:cBhvr>
                                        <p:cTn id="22" dur="80"/>
                                        <p:tgtEl>
                                          <p:spTgt spid="8198">
                                            <p:txEl>
                                              <p:pRg st="0" end="0"/>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8" grpId="0" build="allAtOnce"/>
      <p:bldP spid="8200" grpId="0" build="allAtOnce"/>
    </p:bldLst>
  </p:timing>
</p:sld>
</file>

<file path=ppt/tags/tag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5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5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5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5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5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6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6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6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6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6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6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6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6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6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6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7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7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7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7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7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7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7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7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7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7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8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8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8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8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8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8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8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8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9.xml><?xml version="1.0" encoding="utf-8"?>
<p:tagLst xmlns:a="http://schemas.openxmlformats.org/drawingml/2006/main" xmlns:r="http://schemas.openxmlformats.org/officeDocument/2006/relationships" xmlns:p="http://schemas.openxmlformats.org/presentationml/2006/main">
  <p:tag name="KSO_WM_BEAUTIFY_FLAG" val=""/>
</p:tagLst>
</file>

<file path=ppt/theme/theme1.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a:themeElements>
    <a:clrScheme name="Simple Light">
      <a:dk1>
        <a:srgbClr val="434343"/>
      </a:dk1>
      <a:lt1>
        <a:srgbClr val="9E9E9E"/>
      </a:lt1>
      <a:dk2>
        <a:srgbClr val="D5D5D5"/>
      </a:dk2>
      <a:lt2>
        <a:srgbClr val="0593AA"/>
      </a:lt2>
      <a:accent1>
        <a:srgbClr val="92DDCE"/>
      </a:accent1>
      <a:accent2>
        <a:srgbClr val="FFE8B0"/>
      </a:accent2>
      <a:accent3>
        <a:srgbClr val="FFFFFF"/>
      </a:accent3>
      <a:accent4>
        <a:srgbClr val="FFFFFF"/>
      </a:accent4>
      <a:accent5>
        <a:srgbClr val="FFFFFF"/>
      </a:accent5>
      <a:accent6>
        <a:srgbClr val="FFFFFF"/>
      </a:accent6>
      <a:hlink>
        <a:srgbClr val="434343"/>
      </a:hlink>
      <a:folHlink>
        <a:srgbClr val="0097A7"/>
      </a:folHlink>
    </a:clrScheme>
    <a:fontScheme name="Office">
      <a:majorFont>
        <a:latin typeface="Arial"/>
        <a:ea typeface=""/>
        <a:cs typeface=""/>
        <a:font script="Jpan" typeface="ＭＳ Ｐゴシック"/>
        <a:font script="Hang" typeface="맑은 고딕"/>
        <a:font script="Hans" typeface="TsangerYuMo W04"/>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TsangerYuMo W04"/>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57</TotalTime>
  <Words>708</Words>
  <Application>Microsoft Office PowerPoint</Application>
  <PresentationFormat>Widescreen</PresentationFormat>
  <Paragraphs>70</Paragraphs>
  <Slides>21</Slides>
  <Notes>15</Notes>
  <HiddenSlides>0</HiddenSlides>
  <MMClips>3</MMClips>
  <ScaleCrop>false</ScaleCrop>
  <HeadingPairs>
    <vt:vector size="6" baseType="variant">
      <vt:variant>
        <vt:lpstr>Fonts Used</vt:lpstr>
      </vt:variant>
      <vt:variant>
        <vt:i4>13</vt:i4>
      </vt:variant>
      <vt:variant>
        <vt:lpstr>Theme</vt:lpstr>
      </vt:variant>
      <vt:variant>
        <vt:i4>3</vt:i4>
      </vt:variant>
      <vt:variant>
        <vt:lpstr>Slide Titles</vt:lpstr>
      </vt:variant>
      <vt:variant>
        <vt:i4>21</vt:i4>
      </vt:variant>
    </vt:vector>
  </HeadingPairs>
  <TitlesOfParts>
    <vt:vector size="37" baseType="lpstr">
      <vt:lpstr>等线</vt:lpstr>
      <vt:lpstr>TsangerYuMo W04</vt:lpstr>
      <vt:lpstr>思源黑体 CN Bold</vt:lpstr>
      <vt:lpstr>思源黑体 CN Light</vt:lpstr>
      <vt:lpstr>Arial</vt:lpstr>
      <vt:lpstr>Arial-Rounded</vt:lpstr>
      <vt:lpstr>Calibri</vt:lpstr>
      <vt:lpstr>Calibri Light</vt:lpstr>
      <vt:lpstr>Cambria</vt:lpstr>
      <vt:lpstr>Coiny</vt:lpstr>
      <vt:lpstr>PT Sans</vt:lpstr>
      <vt:lpstr>Tahoma</vt:lpstr>
      <vt:lpstr>UTM Avo</vt:lpstr>
      <vt:lpstr>6_Office Theme</vt:lpstr>
      <vt:lpstr>1_Office Theme</vt:lpstr>
      <vt:lpstr>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Thao Tran</cp:lastModifiedBy>
  <cp:revision>50</cp:revision>
  <dcterms:created xsi:type="dcterms:W3CDTF">2021-07-29T04:44:45Z</dcterms:created>
  <dcterms:modified xsi:type="dcterms:W3CDTF">2023-10-17T15:14:39Z</dcterms:modified>
</cp:coreProperties>
</file>