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gif" ContentType="image/gi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  <p:sldMasterId id="2147483673" r:id="rId4"/>
    <p:sldMasterId id="2147483685" r:id="rId5"/>
    <p:sldMasterId id="2147483696" r:id="rId6"/>
    <p:sldMasterId id="2147483703" r:id="rId7"/>
    <p:sldMasterId id="2147483715" r:id="rId8"/>
    <p:sldMasterId id="2147483727" r:id="rId9"/>
  </p:sldMasterIdLst>
  <p:notesMasterIdLst>
    <p:notesMasterId r:id="rId11"/>
  </p:notesMasterIdLst>
  <p:sldIdLst>
    <p:sldId id="2634" r:id="rId10"/>
    <p:sldId id="328" r:id="rId12"/>
    <p:sldId id="2641" r:id="rId13"/>
    <p:sldId id="2640" r:id="rId14"/>
    <p:sldId id="303" r:id="rId15"/>
    <p:sldId id="371" r:id="rId16"/>
    <p:sldId id="297" r:id="rId17"/>
    <p:sldId id="259" r:id="rId18"/>
    <p:sldId id="2642" r:id="rId19"/>
    <p:sldId id="2643" r:id="rId20"/>
    <p:sldId id="747" r:id="rId21"/>
    <p:sldId id="2644" r:id="rId22"/>
    <p:sldId id="2638" r:id="rId23"/>
    <p:sldId id="2639" r:id="rId24"/>
    <p:sldId id="267" r:id="rId25"/>
    <p:sldId id="377" r:id="rId26"/>
    <p:sldId id="442" r:id="rId27"/>
    <p:sldId id="2637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002" autoAdjust="0"/>
    <p:restoredTop sz="94660"/>
  </p:normalViewPr>
  <p:slideViewPr>
    <p:cSldViewPr snapToGrid="0">
      <p:cViewPr varScale="1">
        <p:scale>
          <a:sx n="63" d="100"/>
          <a:sy n="63" d="100"/>
        </p:scale>
        <p:origin x="84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Master" Target="slideMasters/slideMaster8.xml"/><Relationship Id="rId8" Type="http://schemas.openxmlformats.org/officeDocument/2006/relationships/slideMaster" Target="slideMasters/slideMaster7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Master" Target="slideMasters/slideMaster2.xml"/><Relationship Id="rId29" Type="http://schemas.openxmlformats.org/officeDocument/2006/relationships/presProps" Target="presProps.xml"/><Relationship Id="rId28" Type="http://schemas.openxmlformats.org/officeDocument/2006/relationships/slide" Target="slides/slide18.xml"/><Relationship Id="rId27" Type="http://schemas.openxmlformats.org/officeDocument/2006/relationships/slide" Target="slides/slide17.xml"/><Relationship Id="rId26" Type="http://schemas.openxmlformats.org/officeDocument/2006/relationships/slide" Target="slides/slide16.xml"/><Relationship Id="rId25" Type="http://schemas.openxmlformats.org/officeDocument/2006/relationships/slide" Target="slides/slide15.xml"/><Relationship Id="rId24" Type="http://schemas.openxmlformats.org/officeDocument/2006/relationships/slide" Target="slides/slide14.xml"/><Relationship Id="rId23" Type="http://schemas.openxmlformats.org/officeDocument/2006/relationships/slide" Target="slides/slide13.xml"/><Relationship Id="rId22" Type="http://schemas.openxmlformats.org/officeDocument/2006/relationships/slide" Target="slides/slide12.xml"/><Relationship Id="rId21" Type="http://schemas.openxmlformats.org/officeDocument/2006/relationships/slide" Target="slides/slide11.xml"/><Relationship Id="rId20" Type="http://schemas.openxmlformats.org/officeDocument/2006/relationships/slide" Target="slides/slide10.xml"/><Relationship Id="rId2" Type="http://schemas.openxmlformats.org/officeDocument/2006/relationships/theme" Target="theme/theme1.xml"/><Relationship Id="rId19" Type="http://schemas.openxmlformats.org/officeDocument/2006/relationships/slide" Target="slides/slide9.xml"/><Relationship Id="rId18" Type="http://schemas.openxmlformats.org/officeDocument/2006/relationships/slide" Target="slides/slide8.xml"/><Relationship Id="rId17" Type="http://schemas.openxmlformats.org/officeDocument/2006/relationships/slide" Target="slides/slide7.xml"/><Relationship Id="rId16" Type="http://schemas.openxmlformats.org/officeDocument/2006/relationships/slide" Target="slides/slide6.xml"/><Relationship Id="rId15" Type="http://schemas.openxmlformats.org/officeDocument/2006/relationships/slide" Target="slides/slide5.xml"/><Relationship Id="rId14" Type="http://schemas.openxmlformats.org/officeDocument/2006/relationships/slide" Target="slides/slide4.xml"/><Relationship Id="rId13" Type="http://schemas.openxmlformats.org/officeDocument/2006/relationships/slide" Target="slides/slide3.xml"/><Relationship Id="rId12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10" Type="http://schemas.openxmlformats.org/officeDocument/2006/relationships/slide" Target="slides/slide1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5C5345-E8FE-4E40-BB36-54DBFB28C1DE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D8E74E-89B7-47AE-83AC-62BA711E115D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4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0" name="Google Shape;4470;g103ae729e2d_0_19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1" name="Google Shape;4471;g103ae729e2d_0_19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Nguyễn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Thị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Tuyết</a:t>
            </a:r>
            <a:r>
              <a:rPr lang="en-US" dirty="0">
                <a:sym typeface="+mn-ea"/>
              </a:rPr>
              <a:t> Nga – TH Mai </a:t>
            </a:r>
            <a:r>
              <a:rPr lang="en-US" dirty="0" err="1">
                <a:sym typeface="+mn-ea"/>
              </a:rPr>
              <a:t>Động</a:t>
            </a:r>
            <a:r>
              <a:rPr lang="en-US" dirty="0">
                <a:sym typeface="+mn-ea"/>
              </a:rPr>
              <a:t> – </a:t>
            </a:r>
            <a:r>
              <a:rPr lang="en-US" dirty="0" err="1">
                <a:sym typeface="+mn-ea"/>
              </a:rPr>
              <a:t>Hoàng</a:t>
            </a:r>
            <a:r>
              <a:rPr lang="en-US" dirty="0">
                <a:sym typeface="+mn-ea"/>
              </a:rPr>
              <a:t> Mai – HN.</a:t>
            </a:r>
            <a:endParaRPr lang="en-US" dirty="0">
              <a:sym typeface="+mn-ea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.png"/><Relationship Id="rId8" Type="http://schemas.openxmlformats.org/officeDocument/2006/relationships/image" Target="../media/image9.png"/><Relationship Id="rId7" Type="http://schemas.openxmlformats.org/officeDocument/2006/relationships/image" Target="../media/image8.png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1" Type="http://schemas.openxmlformats.org/officeDocument/2006/relationships/image" Target="../media/image12.png"/><Relationship Id="rId10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4" Type="http://schemas.openxmlformats.org/officeDocument/2006/relationships/image" Target="../media/image14.png"/><Relationship Id="rId3" Type="http://schemas.openxmlformats.org/officeDocument/2006/relationships/image" Target="../media/image7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4" Type="http://schemas.openxmlformats.org/officeDocument/2006/relationships/image" Target="../media/image7.png"/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png"/><Relationship Id="rId8" Type="http://schemas.openxmlformats.org/officeDocument/2006/relationships/image" Target="../media/image9.png"/><Relationship Id="rId7" Type="http://schemas.openxmlformats.org/officeDocument/2006/relationships/image" Target="../media/image20.png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3" Type="http://schemas.openxmlformats.org/officeDocument/2006/relationships/image" Target="../media/image4.png"/><Relationship Id="rId2" Type="http://schemas.openxmlformats.org/officeDocument/2006/relationships/image" Target="../media/image16.png"/><Relationship Id="rId10" Type="http://schemas.openxmlformats.org/officeDocument/2006/relationships/image" Target="../media/image21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4" Type="http://schemas.openxmlformats.org/officeDocument/2006/relationships/image" Target="../media/image23.png"/><Relationship Id="rId3" Type="http://schemas.openxmlformats.org/officeDocument/2006/relationships/image" Target="../media/image22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1257C9-D0B9-44A8-9913-9BA315F90F2F}" type="datetime1">
              <a:rPr lang="en-US" smtClean="0"/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4A2EFB-70BD-417D-B462-904BF3D5E83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C4C3F1-0510-487A-9B70-42ABED53F415}" type="datetime1">
              <a:rPr lang="en-US" smtClean="0"/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4A2EFB-70BD-417D-B462-904BF3D5E83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D7BD9D-EF2D-4803-B5DF-DD84AA5785D5}" type="datetime1">
              <a:rPr lang="en-US" smtClean="0"/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4A2EFB-70BD-417D-B462-904BF3D5E83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948F6F-2428-462A-9C17-B471D69666C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750DBB-D116-4F5E-87A5-6486A7600B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948F6F-2428-462A-9C17-B471D69666C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750DBB-D116-4F5E-87A5-6486A7600B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948F6F-2428-462A-9C17-B471D69666C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750DBB-D116-4F5E-87A5-6486A7600B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948F6F-2428-462A-9C17-B471D69666C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750DBB-D116-4F5E-87A5-6486A7600B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948F6F-2428-462A-9C17-B471D69666C9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750DBB-D116-4F5E-87A5-6486A7600B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948F6F-2428-462A-9C17-B471D69666C9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750DBB-D116-4F5E-87A5-6486A7600B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948F6F-2428-462A-9C17-B471D69666C9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750DBB-D116-4F5E-87A5-6486A7600B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718F7A-DAFD-4AFB-A73A-8317E6C0E168}" type="datetime1">
              <a:rPr lang="en-US" smtClean="0"/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4A2EFB-70BD-417D-B462-904BF3D5E83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948F6F-2428-462A-9C17-B471D69666C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750DBB-D116-4F5E-87A5-6486A7600B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948F6F-2428-462A-9C17-B471D69666C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750DBB-D116-4F5E-87A5-6486A7600B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948F6F-2428-462A-9C17-B471D69666C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750DBB-D116-4F5E-87A5-6486A7600B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948F6F-2428-462A-9C17-B471D69666C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750DBB-D116-4F5E-87A5-6486A7600B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E086EFC-C77A-4FFA-902F-5FFC101C44B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E086EFC-C77A-4FFA-902F-5FFC101C44B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E086EFC-C77A-4FFA-902F-5FFC101C44B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E086EFC-C77A-4FFA-902F-5FFC101C44B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E086EFC-C77A-4FFA-902F-5FFC101C44BD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E086EFC-C77A-4FFA-902F-5FFC101C44BD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</a:fld>
            <a:endParaRPr lang="en-US" dirty="0">
              <a:latin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: Rounded Corners 9"/>
          <p:cNvSpPr/>
          <p:nvPr userDrawn="1"/>
        </p:nvSpPr>
        <p:spPr>
          <a:xfrm>
            <a:off x="295275" y="342519"/>
            <a:ext cx="11601450" cy="6172962"/>
          </a:xfrm>
          <a:custGeom>
            <a:avLst/>
            <a:gdLst>
              <a:gd name="connsiteX0" fmla="*/ 0 w 11601450"/>
              <a:gd name="connsiteY0" fmla="*/ 315006 h 6172962"/>
              <a:gd name="connsiteX1" fmla="*/ 315006 w 11601450"/>
              <a:gd name="connsiteY1" fmla="*/ 0 h 6172962"/>
              <a:gd name="connsiteX2" fmla="*/ 1000721 w 11601450"/>
              <a:gd name="connsiteY2" fmla="*/ 0 h 6172962"/>
              <a:gd name="connsiteX3" fmla="*/ 1357293 w 11601450"/>
              <a:gd name="connsiteY3" fmla="*/ 0 h 6172962"/>
              <a:gd name="connsiteX4" fmla="*/ 1933293 w 11601450"/>
              <a:gd name="connsiteY4" fmla="*/ 0 h 6172962"/>
              <a:gd name="connsiteX5" fmla="*/ 2838437 w 11601450"/>
              <a:gd name="connsiteY5" fmla="*/ 0 h 6172962"/>
              <a:gd name="connsiteX6" fmla="*/ 3195008 w 11601450"/>
              <a:gd name="connsiteY6" fmla="*/ 0 h 6172962"/>
              <a:gd name="connsiteX7" fmla="*/ 3551580 w 11601450"/>
              <a:gd name="connsiteY7" fmla="*/ 0 h 6172962"/>
              <a:gd name="connsiteX8" fmla="*/ 4017866 w 11601450"/>
              <a:gd name="connsiteY8" fmla="*/ 0 h 6172962"/>
              <a:gd name="connsiteX9" fmla="*/ 4703581 w 11601450"/>
              <a:gd name="connsiteY9" fmla="*/ 0 h 6172962"/>
              <a:gd name="connsiteX10" fmla="*/ 5279582 w 11601450"/>
              <a:gd name="connsiteY10" fmla="*/ 0 h 6172962"/>
              <a:gd name="connsiteX11" fmla="*/ 5965297 w 11601450"/>
              <a:gd name="connsiteY11" fmla="*/ 0 h 6172962"/>
              <a:gd name="connsiteX12" fmla="*/ 6760726 w 11601450"/>
              <a:gd name="connsiteY12" fmla="*/ 0 h 6172962"/>
              <a:gd name="connsiteX13" fmla="*/ 7556155 w 11601450"/>
              <a:gd name="connsiteY13" fmla="*/ 0 h 6172962"/>
              <a:gd name="connsiteX14" fmla="*/ 8132156 w 11601450"/>
              <a:gd name="connsiteY14" fmla="*/ 0 h 6172962"/>
              <a:gd name="connsiteX15" fmla="*/ 8927585 w 11601450"/>
              <a:gd name="connsiteY15" fmla="*/ 0 h 6172962"/>
              <a:gd name="connsiteX16" fmla="*/ 9832728 w 11601450"/>
              <a:gd name="connsiteY16" fmla="*/ 0 h 6172962"/>
              <a:gd name="connsiteX17" fmla="*/ 11286444 w 11601450"/>
              <a:gd name="connsiteY17" fmla="*/ 0 h 6172962"/>
              <a:gd name="connsiteX18" fmla="*/ 11601450 w 11601450"/>
              <a:gd name="connsiteY18" fmla="*/ 315006 h 6172962"/>
              <a:gd name="connsiteX19" fmla="*/ 11601450 w 11601450"/>
              <a:gd name="connsiteY19" fmla="*/ 952445 h 6172962"/>
              <a:gd name="connsiteX20" fmla="*/ 11601450 w 11601450"/>
              <a:gd name="connsiteY20" fmla="*/ 1534455 h 6172962"/>
              <a:gd name="connsiteX21" fmla="*/ 11601450 w 11601450"/>
              <a:gd name="connsiteY21" fmla="*/ 2061035 h 6172962"/>
              <a:gd name="connsiteX22" fmla="*/ 11601450 w 11601450"/>
              <a:gd name="connsiteY22" fmla="*/ 2864763 h 6172962"/>
              <a:gd name="connsiteX23" fmla="*/ 11601450 w 11601450"/>
              <a:gd name="connsiteY23" fmla="*/ 3668491 h 6172962"/>
              <a:gd name="connsiteX24" fmla="*/ 11601450 w 11601450"/>
              <a:gd name="connsiteY24" fmla="*/ 4472219 h 6172962"/>
              <a:gd name="connsiteX25" fmla="*/ 11601450 w 11601450"/>
              <a:gd name="connsiteY25" fmla="*/ 5054228 h 6172962"/>
              <a:gd name="connsiteX26" fmla="*/ 11601450 w 11601450"/>
              <a:gd name="connsiteY26" fmla="*/ 5857956 h 6172962"/>
              <a:gd name="connsiteX27" fmla="*/ 11286444 w 11601450"/>
              <a:gd name="connsiteY27" fmla="*/ 6172962 h 6172962"/>
              <a:gd name="connsiteX28" fmla="*/ 10600729 w 11601450"/>
              <a:gd name="connsiteY28" fmla="*/ 6172962 h 6172962"/>
              <a:gd name="connsiteX29" fmla="*/ 10244157 w 11601450"/>
              <a:gd name="connsiteY29" fmla="*/ 6172962 h 6172962"/>
              <a:gd name="connsiteX30" fmla="*/ 9668157 w 11601450"/>
              <a:gd name="connsiteY30" fmla="*/ 6172962 h 6172962"/>
              <a:gd name="connsiteX31" fmla="*/ 8872728 w 11601450"/>
              <a:gd name="connsiteY31" fmla="*/ 6172962 h 6172962"/>
              <a:gd name="connsiteX32" fmla="*/ 8187013 w 11601450"/>
              <a:gd name="connsiteY32" fmla="*/ 6172962 h 6172962"/>
              <a:gd name="connsiteX33" fmla="*/ 7391584 w 11601450"/>
              <a:gd name="connsiteY33" fmla="*/ 6172962 h 6172962"/>
              <a:gd name="connsiteX34" fmla="*/ 6596154 w 11601450"/>
              <a:gd name="connsiteY34" fmla="*/ 6172962 h 6172962"/>
              <a:gd name="connsiteX35" fmla="*/ 5691011 w 11601450"/>
              <a:gd name="connsiteY35" fmla="*/ 6172962 h 6172962"/>
              <a:gd name="connsiteX36" fmla="*/ 4785867 w 11601450"/>
              <a:gd name="connsiteY36" fmla="*/ 6172962 h 6172962"/>
              <a:gd name="connsiteX37" fmla="*/ 4209866 w 11601450"/>
              <a:gd name="connsiteY37" fmla="*/ 6172962 h 6172962"/>
              <a:gd name="connsiteX38" fmla="*/ 3304723 w 11601450"/>
              <a:gd name="connsiteY38" fmla="*/ 6172962 h 6172962"/>
              <a:gd name="connsiteX39" fmla="*/ 2728722 w 11601450"/>
              <a:gd name="connsiteY39" fmla="*/ 6172962 h 6172962"/>
              <a:gd name="connsiteX40" fmla="*/ 1933293 w 11601450"/>
              <a:gd name="connsiteY40" fmla="*/ 6172962 h 6172962"/>
              <a:gd name="connsiteX41" fmla="*/ 1247578 w 11601450"/>
              <a:gd name="connsiteY41" fmla="*/ 6172962 h 6172962"/>
              <a:gd name="connsiteX42" fmla="*/ 315006 w 11601450"/>
              <a:gd name="connsiteY42" fmla="*/ 6172962 h 6172962"/>
              <a:gd name="connsiteX43" fmla="*/ 0 w 11601450"/>
              <a:gd name="connsiteY43" fmla="*/ 5857956 h 6172962"/>
              <a:gd name="connsiteX44" fmla="*/ 0 w 11601450"/>
              <a:gd name="connsiteY44" fmla="*/ 5054228 h 6172962"/>
              <a:gd name="connsiteX45" fmla="*/ 0 w 11601450"/>
              <a:gd name="connsiteY45" fmla="*/ 4527648 h 6172962"/>
              <a:gd name="connsiteX46" fmla="*/ 0 w 11601450"/>
              <a:gd name="connsiteY46" fmla="*/ 3890209 h 6172962"/>
              <a:gd name="connsiteX47" fmla="*/ 0 w 11601450"/>
              <a:gd name="connsiteY47" fmla="*/ 3252770 h 6172962"/>
              <a:gd name="connsiteX48" fmla="*/ 0 w 11601450"/>
              <a:gd name="connsiteY48" fmla="*/ 2670760 h 6172962"/>
              <a:gd name="connsiteX49" fmla="*/ 0 w 11601450"/>
              <a:gd name="connsiteY49" fmla="*/ 1922462 h 6172962"/>
              <a:gd name="connsiteX50" fmla="*/ 0 w 11601450"/>
              <a:gd name="connsiteY50" fmla="*/ 1174163 h 6172962"/>
              <a:gd name="connsiteX51" fmla="*/ 0 w 11601450"/>
              <a:gd name="connsiteY51" fmla="*/ 315006 h 617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601450" h="6172962" fill="none" extrusionOk="0">
                <a:moveTo>
                  <a:pt x="0" y="315006"/>
                </a:moveTo>
                <a:cubicBezTo>
                  <a:pt x="-343" y="121083"/>
                  <a:pt x="137656" y="-20272"/>
                  <a:pt x="315006" y="0"/>
                </a:cubicBezTo>
                <a:cubicBezTo>
                  <a:pt x="496606" y="-15049"/>
                  <a:pt x="687682" y="-10950"/>
                  <a:pt x="1000721" y="0"/>
                </a:cubicBezTo>
                <a:cubicBezTo>
                  <a:pt x="1313761" y="10950"/>
                  <a:pt x="1191135" y="9889"/>
                  <a:pt x="1357293" y="0"/>
                </a:cubicBezTo>
                <a:cubicBezTo>
                  <a:pt x="1523451" y="-9889"/>
                  <a:pt x="1672559" y="16133"/>
                  <a:pt x="1933293" y="0"/>
                </a:cubicBezTo>
                <a:cubicBezTo>
                  <a:pt x="2194027" y="-16133"/>
                  <a:pt x="2456550" y="-22688"/>
                  <a:pt x="2838437" y="0"/>
                </a:cubicBezTo>
                <a:cubicBezTo>
                  <a:pt x="3220324" y="22688"/>
                  <a:pt x="3055392" y="-14522"/>
                  <a:pt x="3195008" y="0"/>
                </a:cubicBezTo>
                <a:cubicBezTo>
                  <a:pt x="3334624" y="14522"/>
                  <a:pt x="3396689" y="10764"/>
                  <a:pt x="3551580" y="0"/>
                </a:cubicBezTo>
                <a:cubicBezTo>
                  <a:pt x="3706471" y="-10764"/>
                  <a:pt x="3833465" y="-5247"/>
                  <a:pt x="4017866" y="0"/>
                </a:cubicBezTo>
                <a:cubicBezTo>
                  <a:pt x="4202267" y="5247"/>
                  <a:pt x="4486409" y="16189"/>
                  <a:pt x="4703581" y="0"/>
                </a:cubicBezTo>
                <a:cubicBezTo>
                  <a:pt x="4920753" y="-16189"/>
                  <a:pt x="5064512" y="21279"/>
                  <a:pt x="5279582" y="0"/>
                </a:cubicBezTo>
                <a:cubicBezTo>
                  <a:pt x="5494652" y="-21279"/>
                  <a:pt x="5782028" y="-16888"/>
                  <a:pt x="5965297" y="0"/>
                </a:cubicBezTo>
                <a:cubicBezTo>
                  <a:pt x="6148567" y="16888"/>
                  <a:pt x="6463053" y="-13339"/>
                  <a:pt x="6760726" y="0"/>
                </a:cubicBezTo>
                <a:cubicBezTo>
                  <a:pt x="7058399" y="13339"/>
                  <a:pt x="7218508" y="-4170"/>
                  <a:pt x="7556155" y="0"/>
                </a:cubicBezTo>
                <a:cubicBezTo>
                  <a:pt x="7893802" y="4170"/>
                  <a:pt x="7900066" y="15669"/>
                  <a:pt x="8132156" y="0"/>
                </a:cubicBezTo>
                <a:cubicBezTo>
                  <a:pt x="8364246" y="-15669"/>
                  <a:pt x="8711669" y="39440"/>
                  <a:pt x="8927585" y="0"/>
                </a:cubicBezTo>
                <a:cubicBezTo>
                  <a:pt x="9143501" y="-39440"/>
                  <a:pt x="9383161" y="8524"/>
                  <a:pt x="9832728" y="0"/>
                </a:cubicBezTo>
                <a:cubicBezTo>
                  <a:pt x="10282295" y="-8524"/>
                  <a:pt x="10687978" y="4916"/>
                  <a:pt x="11286444" y="0"/>
                </a:cubicBezTo>
                <a:cubicBezTo>
                  <a:pt x="11424799" y="-19459"/>
                  <a:pt x="11596460" y="149843"/>
                  <a:pt x="11601450" y="315006"/>
                </a:cubicBezTo>
                <a:cubicBezTo>
                  <a:pt x="11595937" y="485577"/>
                  <a:pt x="11585001" y="656662"/>
                  <a:pt x="11601450" y="952445"/>
                </a:cubicBezTo>
                <a:cubicBezTo>
                  <a:pt x="11617899" y="1248228"/>
                  <a:pt x="11605988" y="1313994"/>
                  <a:pt x="11601450" y="1534455"/>
                </a:cubicBezTo>
                <a:cubicBezTo>
                  <a:pt x="11596913" y="1754916"/>
                  <a:pt x="11588642" y="1802748"/>
                  <a:pt x="11601450" y="2061035"/>
                </a:cubicBezTo>
                <a:cubicBezTo>
                  <a:pt x="11614258" y="2319322"/>
                  <a:pt x="11598476" y="2660898"/>
                  <a:pt x="11601450" y="2864763"/>
                </a:cubicBezTo>
                <a:cubicBezTo>
                  <a:pt x="11604424" y="3068628"/>
                  <a:pt x="11631035" y="3478927"/>
                  <a:pt x="11601450" y="3668491"/>
                </a:cubicBezTo>
                <a:cubicBezTo>
                  <a:pt x="11571865" y="3858055"/>
                  <a:pt x="11590976" y="4268942"/>
                  <a:pt x="11601450" y="4472219"/>
                </a:cubicBezTo>
                <a:cubicBezTo>
                  <a:pt x="11611924" y="4675496"/>
                  <a:pt x="11612467" y="4934345"/>
                  <a:pt x="11601450" y="5054228"/>
                </a:cubicBezTo>
                <a:cubicBezTo>
                  <a:pt x="11590433" y="5174111"/>
                  <a:pt x="11575177" y="5469437"/>
                  <a:pt x="11601450" y="5857956"/>
                </a:cubicBezTo>
                <a:cubicBezTo>
                  <a:pt x="11618943" y="6018636"/>
                  <a:pt x="11444304" y="6154186"/>
                  <a:pt x="11286444" y="6172962"/>
                </a:cubicBezTo>
                <a:cubicBezTo>
                  <a:pt x="11017085" y="6167731"/>
                  <a:pt x="10832757" y="6201853"/>
                  <a:pt x="10600729" y="6172962"/>
                </a:cubicBezTo>
                <a:cubicBezTo>
                  <a:pt x="10368701" y="6144071"/>
                  <a:pt x="10368093" y="6157428"/>
                  <a:pt x="10244157" y="6172962"/>
                </a:cubicBezTo>
                <a:cubicBezTo>
                  <a:pt x="10120221" y="6188496"/>
                  <a:pt x="9829871" y="6185585"/>
                  <a:pt x="9668157" y="6172962"/>
                </a:cubicBezTo>
                <a:cubicBezTo>
                  <a:pt x="9506443" y="6160339"/>
                  <a:pt x="9086033" y="6144281"/>
                  <a:pt x="8872728" y="6172962"/>
                </a:cubicBezTo>
                <a:cubicBezTo>
                  <a:pt x="8659423" y="6201643"/>
                  <a:pt x="8338845" y="6176144"/>
                  <a:pt x="8187013" y="6172962"/>
                </a:cubicBezTo>
                <a:cubicBezTo>
                  <a:pt x="8035182" y="6169780"/>
                  <a:pt x="7715204" y="6174592"/>
                  <a:pt x="7391584" y="6172962"/>
                </a:cubicBezTo>
                <a:cubicBezTo>
                  <a:pt x="7067964" y="6171332"/>
                  <a:pt x="6802217" y="6193191"/>
                  <a:pt x="6596154" y="6172962"/>
                </a:cubicBezTo>
                <a:cubicBezTo>
                  <a:pt x="6390091" y="6152734"/>
                  <a:pt x="5886669" y="6181309"/>
                  <a:pt x="5691011" y="6172962"/>
                </a:cubicBezTo>
                <a:cubicBezTo>
                  <a:pt x="5495353" y="6164615"/>
                  <a:pt x="5111416" y="6168603"/>
                  <a:pt x="4785867" y="6172962"/>
                </a:cubicBezTo>
                <a:cubicBezTo>
                  <a:pt x="4460318" y="6177321"/>
                  <a:pt x="4474019" y="6173433"/>
                  <a:pt x="4209866" y="6172962"/>
                </a:cubicBezTo>
                <a:cubicBezTo>
                  <a:pt x="3945713" y="6172491"/>
                  <a:pt x="3543719" y="6149480"/>
                  <a:pt x="3304723" y="6172962"/>
                </a:cubicBezTo>
                <a:cubicBezTo>
                  <a:pt x="3065727" y="6196444"/>
                  <a:pt x="2961313" y="6176293"/>
                  <a:pt x="2728722" y="6172962"/>
                </a:cubicBezTo>
                <a:cubicBezTo>
                  <a:pt x="2496131" y="6169631"/>
                  <a:pt x="2316770" y="6176509"/>
                  <a:pt x="1933293" y="6172962"/>
                </a:cubicBezTo>
                <a:cubicBezTo>
                  <a:pt x="1549816" y="6169415"/>
                  <a:pt x="1441644" y="6176128"/>
                  <a:pt x="1247578" y="6172962"/>
                </a:cubicBezTo>
                <a:cubicBezTo>
                  <a:pt x="1053512" y="6169796"/>
                  <a:pt x="778161" y="6182468"/>
                  <a:pt x="315006" y="6172962"/>
                </a:cubicBezTo>
                <a:cubicBezTo>
                  <a:pt x="141284" y="6177025"/>
                  <a:pt x="-1603" y="6010019"/>
                  <a:pt x="0" y="5857956"/>
                </a:cubicBezTo>
                <a:cubicBezTo>
                  <a:pt x="22910" y="5473163"/>
                  <a:pt x="-4654" y="5341549"/>
                  <a:pt x="0" y="5054228"/>
                </a:cubicBezTo>
                <a:cubicBezTo>
                  <a:pt x="4654" y="4766907"/>
                  <a:pt x="8839" y="4753538"/>
                  <a:pt x="0" y="4527648"/>
                </a:cubicBezTo>
                <a:cubicBezTo>
                  <a:pt x="-8839" y="4301758"/>
                  <a:pt x="16157" y="4115627"/>
                  <a:pt x="0" y="3890209"/>
                </a:cubicBezTo>
                <a:cubicBezTo>
                  <a:pt x="-16157" y="3664791"/>
                  <a:pt x="15864" y="3551055"/>
                  <a:pt x="0" y="3252770"/>
                </a:cubicBezTo>
                <a:cubicBezTo>
                  <a:pt x="-15864" y="2954485"/>
                  <a:pt x="18716" y="2901610"/>
                  <a:pt x="0" y="2670760"/>
                </a:cubicBezTo>
                <a:cubicBezTo>
                  <a:pt x="-18716" y="2439910"/>
                  <a:pt x="-12375" y="2248279"/>
                  <a:pt x="0" y="1922462"/>
                </a:cubicBezTo>
                <a:cubicBezTo>
                  <a:pt x="12375" y="1596645"/>
                  <a:pt x="-1061" y="1427882"/>
                  <a:pt x="0" y="1174163"/>
                </a:cubicBezTo>
                <a:cubicBezTo>
                  <a:pt x="1061" y="920444"/>
                  <a:pt x="-23947" y="564463"/>
                  <a:pt x="0" y="315006"/>
                </a:cubicBezTo>
                <a:close/>
              </a:path>
              <a:path w="11601450" h="6172962" stroke="0" extrusionOk="0">
                <a:moveTo>
                  <a:pt x="0" y="315006"/>
                </a:moveTo>
                <a:cubicBezTo>
                  <a:pt x="-16451" y="175589"/>
                  <a:pt x="169101" y="7117"/>
                  <a:pt x="315006" y="0"/>
                </a:cubicBezTo>
                <a:cubicBezTo>
                  <a:pt x="521549" y="-7242"/>
                  <a:pt x="556594" y="19642"/>
                  <a:pt x="781292" y="0"/>
                </a:cubicBezTo>
                <a:cubicBezTo>
                  <a:pt x="1005990" y="-19642"/>
                  <a:pt x="1085681" y="-17375"/>
                  <a:pt x="1357293" y="0"/>
                </a:cubicBezTo>
                <a:cubicBezTo>
                  <a:pt x="1628905" y="17375"/>
                  <a:pt x="1949848" y="-16757"/>
                  <a:pt x="2262436" y="0"/>
                </a:cubicBezTo>
                <a:cubicBezTo>
                  <a:pt x="2575024" y="16757"/>
                  <a:pt x="2858002" y="5574"/>
                  <a:pt x="3057866" y="0"/>
                </a:cubicBezTo>
                <a:cubicBezTo>
                  <a:pt x="3257730" y="-5574"/>
                  <a:pt x="3681930" y="-3262"/>
                  <a:pt x="3963009" y="0"/>
                </a:cubicBezTo>
                <a:cubicBezTo>
                  <a:pt x="4244088" y="3262"/>
                  <a:pt x="4315984" y="-18080"/>
                  <a:pt x="4429295" y="0"/>
                </a:cubicBezTo>
                <a:cubicBezTo>
                  <a:pt x="4542606" y="18080"/>
                  <a:pt x="4879893" y="13804"/>
                  <a:pt x="5005296" y="0"/>
                </a:cubicBezTo>
                <a:cubicBezTo>
                  <a:pt x="5130699" y="-13804"/>
                  <a:pt x="5426940" y="31298"/>
                  <a:pt x="5800725" y="0"/>
                </a:cubicBezTo>
                <a:cubicBezTo>
                  <a:pt x="6174510" y="-31298"/>
                  <a:pt x="6008137" y="16395"/>
                  <a:pt x="6157297" y="0"/>
                </a:cubicBezTo>
                <a:cubicBezTo>
                  <a:pt x="6306457" y="-16395"/>
                  <a:pt x="6422618" y="5019"/>
                  <a:pt x="6623583" y="0"/>
                </a:cubicBezTo>
                <a:cubicBezTo>
                  <a:pt x="6824548" y="-5019"/>
                  <a:pt x="7152909" y="10008"/>
                  <a:pt x="7528726" y="0"/>
                </a:cubicBezTo>
                <a:cubicBezTo>
                  <a:pt x="7904543" y="-10008"/>
                  <a:pt x="7761402" y="-10778"/>
                  <a:pt x="7885298" y="0"/>
                </a:cubicBezTo>
                <a:cubicBezTo>
                  <a:pt x="8009194" y="10778"/>
                  <a:pt x="8411896" y="23012"/>
                  <a:pt x="8571013" y="0"/>
                </a:cubicBezTo>
                <a:cubicBezTo>
                  <a:pt x="8730130" y="-23012"/>
                  <a:pt x="8900301" y="12935"/>
                  <a:pt x="9037299" y="0"/>
                </a:cubicBezTo>
                <a:cubicBezTo>
                  <a:pt x="9174297" y="-12935"/>
                  <a:pt x="9659826" y="28664"/>
                  <a:pt x="9832728" y="0"/>
                </a:cubicBezTo>
                <a:cubicBezTo>
                  <a:pt x="10005630" y="-28664"/>
                  <a:pt x="10729574" y="54340"/>
                  <a:pt x="11286444" y="0"/>
                </a:cubicBezTo>
                <a:cubicBezTo>
                  <a:pt x="11460002" y="15213"/>
                  <a:pt x="11605532" y="159544"/>
                  <a:pt x="11601450" y="315006"/>
                </a:cubicBezTo>
                <a:cubicBezTo>
                  <a:pt x="11591994" y="493798"/>
                  <a:pt x="11616448" y="742758"/>
                  <a:pt x="11601450" y="1063304"/>
                </a:cubicBezTo>
                <a:cubicBezTo>
                  <a:pt x="11586452" y="1383850"/>
                  <a:pt x="11570517" y="1472866"/>
                  <a:pt x="11601450" y="1700744"/>
                </a:cubicBezTo>
                <a:cubicBezTo>
                  <a:pt x="11632383" y="1928622"/>
                  <a:pt x="11618351" y="2165960"/>
                  <a:pt x="11601450" y="2282753"/>
                </a:cubicBezTo>
                <a:cubicBezTo>
                  <a:pt x="11584549" y="2399546"/>
                  <a:pt x="11620929" y="2681087"/>
                  <a:pt x="11601450" y="2864763"/>
                </a:cubicBezTo>
                <a:cubicBezTo>
                  <a:pt x="11581972" y="3048439"/>
                  <a:pt x="11625158" y="3293654"/>
                  <a:pt x="11601450" y="3446773"/>
                </a:cubicBezTo>
                <a:cubicBezTo>
                  <a:pt x="11577743" y="3599892"/>
                  <a:pt x="11627984" y="3863895"/>
                  <a:pt x="11601450" y="4084212"/>
                </a:cubicBezTo>
                <a:cubicBezTo>
                  <a:pt x="11574916" y="4304529"/>
                  <a:pt x="11608068" y="4541985"/>
                  <a:pt x="11601450" y="4721651"/>
                </a:cubicBezTo>
                <a:cubicBezTo>
                  <a:pt x="11594832" y="4901317"/>
                  <a:pt x="11553945" y="5314584"/>
                  <a:pt x="11601450" y="5857956"/>
                </a:cubicBezTo>
                <a:cubicBezTo>
                  <a:pt x="11581888" y="6036427"/>
                  <a:pt x="11485719" y="6170921"/>
                  <a:pt x="11286444" y="6172962"/>
                </a:cubicBezTo>
                <a:cubicBezTo>
                  <a:pt x="10928072" y="6207938"/>
                  <a:pt x="10729163" y="6211720"/>
                  <a:pt x="10381300" y="6172962"/>
                </a:cubicBezTo>
                <a:cubicBezTo>
                  <a:pt x="10033437" y="6134204"/>
                  <a:pt x="9823425" y="6195890"/>
                  <a:pt x="9585871" y="6172962"/>
                </a:cubicBezTo>
                <a:cubicBezTo>
                  <a:pt x="9348317" y="6150034"/>
                  <a:pt x="8980210" y="6159995"/>
                  <a:pt x="8680727" y="6172962"/>
                </a:cubicBezTo>
                <a:cubicBezTo>
                  <a:pt x="8381244" y="6185929"/>
                  <a:pt x="8428808" y="6155940"/>
                  <a:pt x="8324156" y="6172962"/>
                </a:cubicBezTo>
                <a:cubicBezTo>
                  <a:pt x="8219504" y="6189984"/>
                  <a:pt x="7921464" y="6133931"/>
                  <a:pt x="7528726" y="6172962"/>
                </a:cubicBezTo>
                <a:cubicBezTo>
                  <a:pt x="7135988" y="6211994"/>
                  <a:pt x="6940158" y="6206482"/>
                  <a:pt x="6733297" y="6172962"/>
                </a:cubicBezTo>
                <a:cubicBezTo>
                  <a:pt x="6526436" y="6139442"/>
                  <a:pt x="6226593" y="6164610"/>
                  <a:pt x="5937868" y="6172962"/>
                </a:cubicBezTo>
                <a:cubicBezTo>
                  <a:pt x="5649143" y="6181314"/>
                  <a:pt x="5593791" y="6166716"/>
                  <a:pt x="5361867" y="6172962"/>
                </a:cubicBezTo>
                <a:cubicBezTo>
                  <a:pt x="5129943" y="6179208"/>
                  <a:pt x="4869694" y="6151754"/>
                  <a:pt x="4676153" y="6172962"/>
                </a:cubicBezTo>
                <a:cubicBezTo>
                  <a:pt x="4482612" y="6194170"/>
                  <a:pt x="4438994" y="6183079"/>
                  <a:pt x="4319581" y="6172962"/>
                </a:cubicBezTo>
                <a:cubicBezTo>
                  <a:pt x="4200168" y="6162845"/>
                  <a:pt x="4072808" y="6181228"/>
                  <a:pt x="3963009" y="6172962"/>
                </a:cubicBezTo>
                <a:cubicBezTo>
                  <a:pt x="3853210" y="6164696"/>
                  <a:pt x="3342949" y="6130753"/>
                  <a:pt x="3057866" y="6172962"/>
                </a:cubicBezTo>
                <a:cubicBezTo>
                  <a:pt x="2772783" y="6215171"/>
                  <a:pt x="2731861" y="6191231"/>
                  <a:pt x="2481865" y="6172962"/>
                </a:cubicBezTo>
                <a:cubicBezTo>
                  <a:pt x="2231869" y="6154693"/>
                  <a:pt x="1811175" y="6130446"/>
                  <a:pt x="1576721" y="6172962"/>
                </a:cubicBezTo>
                <a:cubicBezTo>
                  <a:pt x="1342267" y="6215478"/>
                  <a:pt x="867211" y="6110479"/>
                  <a:pt x="315006" y="6172962"/>
                </a:cubicBezTo>
                <a:cubicBezTo>
                  <a:pt x="176816" y="6169597"/>
                  <a:pt x="8288" y="6047894"/>
                  <a:pt x="0" y="5857956"/>
                </a:cubicBezTo>
                <a:cubicBezTo>
                  <a:pt x="1775" y="5708858"/>
                  <a:pt x="-23195" y="5457009"/>
                  <a:pt x="0" y="5165087"/>
                </a:cubicBezTo>
                <a:cubicBezTo>
                  <a:pt x="23195" y="4873165"/>
                  <a:pt x="-7063" y="4765530"/>
                  <a:pt x="0" y="4416789"/>
                </a:cubicBezTo>
                <a:cubicBezTo>
                  <a:pt x="7063" y="4068048"/>
                  <a:pt x="-35369" y="3956451"/>
                  <a:pt x="0" y="3668491"/>
                </a:cubicBezTo>
                <a:cubicBezTo>
                  <a:pt x="35369" y="3380531"/>
                  <a:pt x="-29619" y="3251737"/>
                  <a:pt x="0" y="2920193"/>
                </a:cubicBezTo>
                <a:cubicBezTo>
                  <a:pt x="29619" y="2588649"/>
                  <a:pt x="22916" y="2381361"/>
                  <a:pt x="0" y="2227324"/>
                </a:cubicBezTo>
                <a:cubicBezTo>
                  <a:pt x="-22916" y="2073287"/>
                  <a:pt x="-14510" y="1738418"/>
                  <a:pt x="0" y="1479025"/>
                </a:cubicBezTo>
                <a:cubicBezTo>
                  <a:pt x="14510" y="1219632"/>
                  <a:pt x="-39060" y="763867"/>
                  <a:pt x="0" y="315006"/>
                </a:cubicBezTo>
                <a:close/>
              </a:path>
            </a:pathLst>
          </a:custGeom>
          <a:solidFill>
            <a:schemeClr val="bg1"/>
          </a:solidFill>
          <a:ln w="28575" cap="rnd" cmpd="thinThick">
            <a:solidFill>
              <a:srgbClr val="2B4C18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E178C6-E338-4E1A-B4A9-EF88A8E7E8C3}" type="datetime1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Bài giảng được chỉnh sửa bởi: Nguyễn Thị Tuyết Nga - TH Mai Động - Hoàng Mai - HN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4A2EFB-70BD-417D-B462-904BF3D5E83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E086EFC-C77A-4FFA-902F-5FFC101C44BD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E086EFC-C77A-4FFA-902F-5FFC101C44B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E086EFC-C77A-4FFA-902F-5FFC101C44B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E086EFC-C77A-4FFA-902F-5FFC101C44B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E086EFC-C77A-4FFA-902F-5FFC101C44B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 matchingName="Section header">
  <p:cSld name="Section header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Google Shape;234;p3"/>
          <p:cNvGrpSpPr/>
          <p:nvPr userDrawn="1"/>
        </p:nvGrpSpPr>
        <p:grpSpPr>
          <a:xfrm>
            <a:off x="-66100" y="6033"/>
            <a:ext cx="12338000" cy="6852000"/>
            <a:chOff x="-49575" y="4525"/>
            <a:chExt cx="9253500" cy="5139000"/>
          </a:xfrm>
        </p:grpSpPr>
        <p:grpSp>
          <p:nvGrpSpPr>
            <p:cNvPr id="235" name="Google Shape;235;p3"/>
            <p:cNvGrpSpPr/>
            <p:nvPr/>
          </p:nvGrpSpPr>
          <p:grpSpPr>
            <a:xfrm>
              <a:off x="-49575" y="4525"/>
              <a:ext cx="9253500" cy="5139000"/>
              <a:chOff x="-49575" y="4525"/>
              <a:chExt cx="9253500" cy="5139000"/>
            </a:xfrm>
          </p:grpSpPr>
          <p:cxnSp>
            <p:nvCxnSpPr>
              <p:cNvPr id="236" name="Google Shape;236;p3"/>
              <p:cNvCxnSpPr/>
              <p:nvPr/>
            </p:nvCxnSpPr>
            <p:spPr>
              <a:xfrm>
                <a:off x="13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7" name="Google Shape;237;p3"/>
              <p:cNvCxnSpPr/>
              <p:nvPr/>
            </p:nvCxnSpPr>
            <p:spPr>
              <a:xfrm>
                <a:off x="29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8" name="Google Shape;238;p3"/>
              <p:cNvCxnSpPr/>
              <p:nvPr/>
            </p:nvCxnSpPr>
            <p:spPr>
              <a:xfrm>
                <a:off x="45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9" name="Google Shape;239;p3"/>
              <p:cNvCxnSpPr/>
              <p:nvPr/>
            </p:nvCxnSpPr>
            <p:spPr>
              <a:xfrm>
                <a:off x="61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0" name="Google Shape;240;p3"/>
              <p:cNvCxnSpPr/>
              <p:nvPr/>
            </p:nvCxnSpPr>
            <p:spPr>
              <a:xfrm>
                <a:off x="77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1" name="Google Shape;241;p3"/>
              <p:cNvCxnSpPr/>
              <p:nvPr/>
            </p:nvCxnSpPr>
            <p:spPr>
              <a:xfrm>
                <a:off x="92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2" name="Google Shape;242;p3"/>
              <p:cNvCxnSpPr/>
              <p:nvPr/>
            </p:nvCxnSpPr>
            <p:spPr>
              <a:xfrm>
                <a:off x="108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3" name="Google Shape;243;p3"/>
              <p:cNvCxnSpPr/>
              <p:nvPr/>
            </p:nvCxnSpPr>
            <p:spPr>
              <a:xfrm>
                <a:off x="1246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4" name="Google Shape;244;p3"/>
              <p:cNvCxnSpPr/>
              <p:nvPr/>
            </p:nvCxnSpPr>
            <p:spPr>
              <a:xfrm>
                <a:off x="1404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5" name="Google Shape;245;p3"/>
              <p:cNvCxnSpPr/>
              <p:nvPr/>
            </p:nvCxnSpPr>
            <p:spPr>
              <a:xfrm>
                <a:off x="1563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6" name="Google Shape;246;p3"/>
              <p:cNvCxnSpPr/>
              <p:nvPr/>
            </p:nvCxnSpPr>
            <p:spPr>
              <a:xfrm>
                <a:off x="1721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7" name="Google Shape;247;p3"/>
              <p:cNvCxnSpPr/>
              <p:nvPr/>
            </p:nvCxnSpPr>
            <p:spPr>
              <a:xfrm>
                <a:off x="1880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8" name="Google Shape;248;p3"/>
              <p:cNvCxnSpPr/>
              <p:nvPr/>
            </p:nvCxnSpPr>
            <p:spPr>
              <a:xfrm>
                <a:off x="2039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9" name="Google Shape;249;p3"/>
              <p:cNvCxnSpPr/>
              <p:nvPr/>
            </p:nvCxnSpPr>
            <p:spPr>
              <a:xfrm>
                <a:off x="2197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0" name="Google Shape;250;p3"/>
              <p:cNvCxnSpPr/>
              <p:nvPr/>
            </p:nvCxnSpPr>
            <p:spPr>
              <a:xfrm>
                <a:off x="2356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1" name="Google Shape;251;p3"/>
              <p:cNvCxnSpPr/>
              <p:nvPr/>
            </p:nvCxnSpPr>
            <p:spPr>
              <a:xfrm>
                <a:off x="2514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2" name="Google Shape;252;p3"/>
              <p:cNvCxnSpPr/>
              <p:nvPr/>
            </p:nvCxnSpPr>
            <p:spPr>
              <a:xfrm>
                <a:off x="2673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3" name="Google Shape;253;p3"/>
              <p:cNvCxnSpPr/>
              <p:nvPr/>
            </p:nvCxnSpPr>
            <p:spPr>
              <a:xfrm>
                <a:off x="2832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4" name="Google Shape;254;p3"/>
              <p:cNvCxnSpPr/>
              <p:nvPr/>
            </p:nvCxnSpPr>
            <p:spPr>
              <a:xfrm>
                <a:off x="2990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5" name="Google Shape;255;p3"/>
              <p:cNvCxnSpPr/>
              <p:nvPr/>
            </p:nvCxnSpPr>
            <p:spPr>
              <a:xfrm>
                <a:off x="3149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3"/>
              <p:cNvCxnSpPr/>
              <p:nvPr/>
            </p:nvCxnSpPr>
            <p:spPr>
              <a:xfrm>
                <a:off x="3307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3"/>
              <p:cNvCxnSpPr/>
              <p:nvPr/>
            </p:nvCxnSpPr>
            <p:spPr>
              <a:xfrm>
                <a:off x="3466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3"/>
              <p:cNvCxnSpPr/>
              <p:nvPr/>
            </p:nvCxnSpPr>
            <p:spPr>
              <a:xfrm>
                <a:off x="3625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3"/>
              <p:cNvCxnSpPr/>
              <p:nvPr/>
            </p:nvCxnSpPr>
            <p:spPr>
              <a:xfrm>
                <a:off x="3783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3"/>
              <p:cNvCxnSpPr/>
              <p:nvPr/>
            </p:nvCxnSpPr>
            <p:spPr>
              <a:xfrm>
                <a:off x="3942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3"/>
              <p:cNvCxnSpPr/>
              <p:nvPr/>
            </p:nvCxnSpPr>
            <p:spPr>
              <a:xfrm>
                <a:off x="4100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3"/>
              <p:cNvCxnSpPr/>
              <p:nvPr/>
            </p:nvCxnSpPr>
            <p:spPr>
              <a:xfrm>
                <a:off x="4259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3"/>
              <p:cNvCxnSpPr/>
              <p:nvPr/>
            </p:nvCxnSpPr>
            <p:spPr>
              <a:xfrm>
                <a:off x="4418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3"/>
              <p:cNvCxnSpPr/>
              <p:nvPr/>
            </p:nvCxnSpPr>
            <p:spPr>
              <a:xfrm>
                <a:off x="4576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3"/>
              <p:cNvCxnSpPr/>
              <p:nvPr/>
            </p:nvCxnSpPr>
            <p:spPr>
              <a:xfrm>
                <a:off x="4735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3"/>
              <p:cNvCxnSpPr/>
              <p:nvPr/>
            </p:nvCxnSpPr>
            <p:spPr>
              <a:xfrm>
                <a:off x="4893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3"/>
              <p:cNvCxnSpPr/>
              <p:nvPr/>
            </p:nvCxnSpPr>
            <p:spPr>
              <a:xfrm>
                <a:off x="5052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" name="Google Shape;268;p3"/>
              <p:cNvCxnSpPr/>
              <p:nvPr/>
            </p:nvCxnSpPr>
            <p:spPr>
              <a:xfrm>
                <a:off x="5211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9" name="Google Shape;269;p3"/>
              <p:cNvCxnSpPr/>
              <p:nvPr/>
            </p:nvCxnSpPr>
            <p:spPr>
              <a:xfrm>
                <a:off x="5369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0" name="Google Shape;270;p3"/>
              <p:cNvCxnSpPr/>
              <p:nvPr/>
            </p:nvCxnSpPr>
            <p:spPr>
              <a:xfrm>
                <a:off x="5528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1" name="Google Shape;271;p3"/>
              <p:cNvCxnSpPr/>
              <p:nvPr/>
            </p:nvCxnSpPr>
            <p:spPr>
              <a:xfrm>
                <a:off x="5686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2" name="Google Shape;272;p3"/>
              <p:cNvCxnSpPr/>
              <p:nvPr/>
            </p:nvCxnSpPr>
            <p:spPr>
              <a:xfrm>
                <a:off x="5845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3" name="Google Shape;273;p3"/>
              <p:cNvCxnSpPr/>
              <p:nvPr/>
            </p:nvCxnSpPr>
            <p:spPr>
              <a:xfrm>
                <a:off x="6004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4" name="Google Shape;274;p3"/>
              <p:cNvCxnSpPr/>
              <p:nvPr/>
            </p:nvCxnSpPr>
            <p:spPr>
              <a:xfrm>
                <a:off x="6162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5" name="Google Shape;275;p3"/>
              <p:cNvCxnSpPr/>
              <p:nvPr/>
            </p:nvCxnSpPr>
            <p:spPr>
              <a:xfrm>
                <a:off x="6321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6" name="Google Shape;276;p3"/>
              <p:cNvCxnSpPr/>
              <p:nvPr/>
            </p:nvCxnSpPr>
            <p:spPr>
              <a:xfrm>
                <a:off x="6479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7" name="Google Shape;277;p3"/>
              <p:cNvCxnSpPr/>
              <p:nvPr/>
            </p:nvCxnSpPr>
            <p:spPr>
              <a:xfrm>
                <a:off x="6638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8" name="Google Shape;278;p3"/>
              <p:cNvCxnSpPr/>
              <p:nvPr/>
            </p:nvCxnSpPr>
            <p:spPr>
              <a:xfrm>
                <a:off x="6797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9" name="Google Shape;279;p3"/>
              <p:cNvCxnSpPr/>
              <p:nvPr/>
            </p:nvCxnSpPr>
            <p:spPr>
              <a:xfrm>
                <a:off x="6955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0" name="Google Shape;280;p3"/>
              <p:cNvCxnSpPr/>
              <p:nvPr/>
            </p:nvCxnSpPr>
            <p:spPr>
              <a:xfrm>
                <a:off x="7114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1" name="Google Shape;281;p3"/>
              <p:cNvCxnSpPr/>
              <p:nvPr/>
            </p:nvCxnSpPr>
            <p:spPr>
              <a:xfrm>
                <a:off x="7272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2" name="Google Shape;282;p3"/>
              <p:cNvCxnSpPr/>
              <p:nvPr/>
            </p:nvCxnSpPr>
            <p:spPr>
              <a:xfrm>
                <a:off x="7431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3" name="Google Shape;283;p3"/>
              <p:cNvCxnSpPr/>
              <p:nvPr/>
            </p:nvCxnSpPr>
            <p:spPr>
              <a:xfrm>
                <a:off x="7590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4" name="Google Shape;284;p3"/>
              <p:cNvCxnSpPr/>
              <p:nvPr/>
            </p:nvCxnSpPr>
            <p:spPr>
              <a:xfrm>
                <a:off x="7748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5" name="Google Shape;285;p3"/>
              <p:cNvCxnSpPr/>
              <p:nvPr/>
            </p:nvCxnSpPr>
            <p:spPr>
              <a:xfrm>
                <a:off x="7907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6" name="Google Shape;286;p3"/>
              <p:cNvCxnSpPr/>
              <p:nvPr/>
            </p:nvCxnSpPr>
            <p:spPr>
              <a:xfrm>
                <a:off x="806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7" name="Google Shape;287;p3"/>
              <p:cNvCxnSpPr/>
              <p:nvPr/>
            </p:nvCxnSpPr>
            <p:spPr>
              <a:xfrm>
                <a:off x="822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8" name="Google Shape;288;p3"/>
              <p:cNvCxnSpPr/>
              <p:nvPr/>
            </p:nvCxnSpPr>
            <p:spPr>
              <a:xfrm>
                <a:off x="838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9" name="Google Shape;289;p3"/>
              <p:cNvCxnSpPr/>
              <p:nvPr/>
            </p:nvCxnSpPr>
            <p:spPr>
              <a:xfrm>
                <a:off x="854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0" name="Google Shape;290;p3"/>
              <p:cNvCxnSpPr/>
              <p:nvPr/>
            </p:nvCxnSpPr>
            <p:spPr>
              <a:xfrm>
                <a:off x="870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1" name="Google Shape;291;p3"/>
              <p:cNvCxnSpPr/>
              <p:nvPr/>
            </p:nvCxnSpPr>
            <p:spPr>
              <a:xfrm>
                <a:off x="885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2" name="Google Shape;292;p3"/>
              <p:cNvCxnSpPr/>
              <p:nvPr/>
            </p:nvCxnSpPr>
            <p:spPr>
              <a:xfrm>
                <a:off x="901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3" name="Google Shape;293;p3"/>
              <p:cNvCxnSpPr/>
              <p:nvPr/>
            </p:nvCxnSpPr>
            <p:spPr>
              <a:xfrm rot="10800000">
                <a:off x="-49575" y="170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4" name="Google Shape;294;p3"/>
              <p:cNvCxnSpPr/>
              <p:nvPr/>
            </p:nvCxnSpPr>
            <p:spPr>
              <a:xfrm rot="10800000">
                <a:off x="-49575" y="329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5" name="Google Shape;295;p3"/>
              <p:cNvCxnSpPr/>
              <p:nvPr/>
            </p:nvCxnSpPr>
            <p:spPr>
              <a:xfrm rot="10800000">
                <a:off x="-49575" y="487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6" name="Google Shape;296;p3"/>
              <p:cNvCxnSpPr/>
              <p:nvPr/>
            </p:nvCxnSpPr>
            <p:spPr>
              <a:xfrm rot="10800000">
                <a:off x="-49575" y="646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7" name="Google Shape;297;p3"/>
              <p:cNvCxnSpPr/>
              <p:nvPr/>
            </p:nvCxnSpPr>
            <p:spPr>
              <a:xfrm rot="10800000">
                <a:off x="-49575" y="805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8" name="Google Shape;298;p3"/>
              <p:cNvCxnSpPr/>
              <p:nvPr/>
            </p:nvCxnSpPr>
            <p:spPr>
              <a:xfrm rot="10800000">
                <a:off x="-49575" y="963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9" name="Google Shape;299;p3"/>
              <p:cNvCxnSpPr/>
              <p:nvPr/>
            </p:nvCxnSpPr>
            <p:spPr>
              <a:xfrm rot="10800000">
                <a:off x="-49575" y="1122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0" name="Google Shape;300;p3"/>
              <p:cNvCxnSpPr/>
              <p:nvPr/>
            </p:nvCxnSpPr>
            <p:spPr>
              <a:xfrm rot="10800000">
                <a:off x="-49575" y="1281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1" name="Google Shape;301;p3"/>
              <p:cNvCxnSpPr/>
              <p:nvPr/>
            </p:nvCxnSpPr>
            <p:spPr>
              <a:xfrm rot="10800000">
                <a:off x="-49575" y="1439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2" name="Google Shape;302;p3"/>
              <p:cNvCxnSpPr/>
              <p:nvPr/>
            </p:nvCxnSpPr>
            <p:spPr>
              <a:xfrm rot="10800000">
                <a:off x="-49575" y="1598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3" name="Google Shape;303;p3"/>
              <p:cNvCxnSpPr/>
              <p:nvPr/>
            </p:nvCxnSpPr>
            <p:spPr>
              <a:xfrm rot="10800000">
                <a:off x="-49575" y="1756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4" name="Google Shape;304;p3"/>
              <p:cNvCxnSpPr/>
              <p:nvPr/>
            </p:nvCxnSpPr>
            <p:spPr>
              <a:xfrm rot="10800000">
                <a:off x="-49575" y="1915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5" name="Google Shape;305;p3"/>
              <p:cNvCxnSpPr/>
              <p:nvPr/>
            </p:nvCxnSpPr>
            <p:spPr>
              <a:xfrm rot="10800000">
                <a:off x="-49575" y="2074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6" name="Google Shape;306;p3"/>
              <p:cNvCxnSpPr/>
              <p:nvPr/>
            </p:nvCxnSpPr>
            <p:spPr>
              <a:xfrm rot="10800000">
                <a:off x="-49575" y="2232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7" name="Google Shape;307;p3"/>
              <p:cNvCxnSpPr/>
              <p:nvPr/>
            </p:nvCxnSpPr>
            <p:spPr>
              <a:xfrm rot="10800000">
                <a:off x="-49575" y="2391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8" name="Google Shape;308;p3"/>
              <p:cNvCxnSpPr/>
              <p:nvPr/>
            </p:nvCxnSpPr>
            <p:spPr>
              <a:xfrm rot="10800000">
                <a:off x="-49575" y="2550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9" name="Google Shape;309;p3"/>
              <p:cNvCxnSpPr/>
              <p:nvPr/>
            </p:nvCxnSpPr>
            <p:spPr>
              <a:xfrm rot="10800000">
                <a:off x="-49575" y="2708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0" name="Google Shape;310;p3"/>
              <p:cNvCxnSpPr/>
              <p:nvPr/>
            </p:nvCxnSpPr>
            <p:spPr>
              <a:xfrm rot="10800000">
                <a:off x="-49575" y="2867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1" name="Google Shape;311;p3"/>
              <p:cNvCxnSpPr/>
              <p:nvPr/>
            </p:nvCxnSpPr>
            <p:spPr>
              <a:xfrm rot="10800000">
                <a:off x="-49575" y="3025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2" name="Google Shape;312;p3"/>
              <p:cNvCxnSpPr/>
              <p:nvPr/>
            </p:nvCxnSpPr>
            <p:spPr>
              <a:xfrm rot="10800000">
                <a:off x="-49575" y="3184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3" name="Google Shape;313;p3"/>
              <p:cNvCxnSpPr/>
              <p:nvPr/>
            </p:nvCxnSpPr>
            <p:spPr>
              <a:xfrm rot="10800000">
                <a:off x="-49575" y="3343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4" name="Google Shape;314;p3"/>
              <p:cNvCxnSpPr/>
              <p:nvPr/>
            </p:nvCxnSpPr>
            <p:spPr>
              <a:xfrm rot="10800000">
                <a:off x="-49575" y="3501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5" name="Google Shape;315;p3"/>
              <p:cNvCxnSpPr/>
              <p:nvPr/>
            </p:nvCxnSpPr>
            <p:spPr>
              <a:xfrm rot="10800000">
                <a:off x="-49575" y="3660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6" name="Google Shape;316;p3"/>
              <p:cNvCxnSpPr/>
              <p:nvPr/>
            </p:nvCxnSpPr>
            <p:spPr>
              <a:xfrm rot="10800000">
                <a:off x="-49575" y="3819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7" name="Google Shape;317;p3"/>
              <p:cNvCxnSpPr/>
              <p:nvPr/>
            </p:nvCxnSpPr>
            <p:spPr>
              <a:xfrm rot="10800000">
                <a:off x="-49575" y="3977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8" name="Google Shape;318;p3"/>
              <p:cNvCxnSpPr/>
              <p:nvPr/>
            </p:nvCxnSpPr>
            <p:spPr>
              <a:xfrm rot="10800000">
                <a:off x="-49575" y="4136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9" name="Google Shape;319;p3"/>
              <p:cNvCxnSpPr/>
              <p:nvPr/>
            </p:nvCxnSpPr>
            <p:spPr>
              <a:xfrm rot="10800000">
                <a:off x="-49575" y="4294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20" name="Google Shape;320;p3"/>
            <p:cNvCxnSpPr/>
            <p:nvPr/>
          </p:nvCxnSpPr>
          <p:spPr>
            <a:xfrm rot="10800000">
              <a:off x="-49575" y="44535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1" name="Google Shape;321;p3"/>
            <p:cNvCxnSpPr/>
            <p:nvPr/>
          </p:nvCxnSpPr>
          <p:spPr>
            <a:xfrm rot="10800000">
              <a:off x="-49575" y="461215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2" name="Google Shape;322;p3"/>
            <p:cNvCxnSpPr/>
            <p:nvPr/>
          </p:nvCxnSpPr>
          <p:spPr>
            <a:xfrm rot="10800000">
              <a:off x="-49575" y="477077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3" name="Google Shape;323;p3"/>
            <p:cNvCxnSpPr/>
            <p:nvPr/>
          </p:nvCxnSpPr>
          <p:spPr>
            <a:xfrm rot="10800000">
              <a:off x="-49575" y="492940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3"/>
            <p:cNvCxnSpPr/>
            <p:nvPr/>
          </p:nvCxnSpPr>
          <p:spPr>
            <a:xfrm rot="10800000">
              <a:off x="-49575" y="50880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 matchingName="Title and body">
  <p:cSld name="Title and body"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9" name="Google Shape;449;p4"/>
          <p:cNvGrpSpPr/>
          <p:nvPr/>
        </p:nvGrpSpPr>
        <p:grpSpPr>
          <a:xfrm>
            <a:off x="-66100" y="6033"/>
            <a:ext cx="12338000" cy="6852000"/>
            <a:chOff x="-49575" y="4525"/>
            <a:chExt cx="9253500" cy="5139000"/>
          </a:xfrm>
        </p:grpSpPr>
        <p:grpSp>
          <p:nvGrpSpPr>
            <p:cNvPr id="450" name="Google Shape;450;p4"/>
            <p:cNvGrpSpPr/>
            <p:nvPr/>
          </p:nvGrpSpPr>
          <p:grpSpPr>
            <a:xfrm>
              <a:off x="-49575" y="4525"/>
              <a:ext cx="9253500" cy="5139000"/>
              <a:chOff x="-49575" y="4525"/>
              <a:chExt cx="9253500" cy="5139000"/>
            </a:xfrm>
          </p:grpSpPr>
          <p:cxnSp>
            <p:nvCxnSpPr>
              <p:cNvPr id="451" name="Google Shape;451;p4"/>
              <p:cNvCxnSpPr/>
              <p:nvPr/>
            </p:nvCxnSpPr>
            <p:spPr>
              <a:xfrm>
                <a:off x="13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2" name="Google Shape;452;p4"/>
              <p:cNvCxnSpPr/>
              <p:nvPr/>
            </p:nvCxnSpPr>
            <p:spPr>
              <a:xfrm>
                <a:off x="29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3" name="Google Shape;453;p4"/>
              <p:cNvCxnSpPr/>
              <p:nvPr/>
            </p:nvCxnSpPr>
            <p:spPr>
              <a:xfrm>
                <a:off x="45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4" name="Google Shape;454;p4"/>
              <p:cNvCxnSpPr/>
              <p:nvPr/>
            </p:nvCxnSpPr>
            <p:spPr>
              <a:xfrm>
                <a:off x="61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5" name="Google Shape;455;p4"/>
              <p:cNvCxnSpPr/>
              <p:nvPr/>
            </p:nvCxnSpPr>
            <p:spPr>
              <a:xfrm>
                <a:off x="77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6" name="Google Shape;456;p4"/>
              <p:cNvCxnSpPr/>
              <p:nvPr/>
            </p:nvCxnSpPr>
            <p:spPr>
              <a:xfrm>
                <a:off x="92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7" name="Google Shape;457;p4"/>
              <p:cNvCxnSpPr/>
              <p:nvPr/>
            </p:nvCxnSpPr>
            <p:spPr>
              <a:xfrm>
                <a:off x="108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8" name="Google Shape;458;p4"/>
              <p:cNvCxnSpPr/>
              <p:nvPr/>
            </p:nvCxnSpPr>
            <p:spPr>
              <a:xfrm>
                <a:off x="1246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9" name="Google Shape;459;p4"/>
              <p:cNvCxnSpPr/>
              <p:nvPr/>
            </p:nvCxnSpPr>
            <p:spPr>
              <a:xfrm>
                <a:off x="1404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0" name="Google Shape;460;p4"/>
              <p:cNvCxnSpPr/>
              <p:nvPr/>
            </p:nvCxnSpPr>
            <p:spPr>
              <a:xfrm>
                <a:off x="1563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1" name="Google Shape;461;p4"/>
              <p:cNvCxnSpPr/>
              <p:nvPr/>
            </p:nvCxnSpPr>
            <p:spPr>
              <a:xfrm>
                <a:off x="1721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2" name="Google Shape;462;p4"/>
              <p:cNvCxnSpPr/>
              <p:nvPr/>
            </p:nvCxnSpPr>
            <p:spPr>
              <a:xfrm>
                <a:off x="1880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3" name="Google Shape;463;p4"/>
              <p:cNvCxnSpPr/>
              <p:nvPr/>
            </p:nvCxnSpPr>
            <p:spPr>
              <a:xfrm>
                <a:off x="2039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4" name="Google Shape;464;p4"/>
              <p:cNvCxnSpPr/>
              <p:nvPr/>
            </p:nvCxnSpPr>
            <p:spPr>
              <a:xfrm>
                <a:off x="2197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5" name="Google Shape;465;p4"/>
              <p:cNvCxnSpPr/>
              <p:nvPr/>
            </p:nvCxnSpPr>
            <p:spPr>
              <a:xfrm>
                <a:off x="2356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6" name="Google Shape;466;p4"/>
              <p:cNvCxnSpPr/>
              <p:nvPr/>
            </p:nvCxnSpPr>
            <p:spPr>
              <a:xfrm>
                <a:off x="2514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7" name="Google Shape;467;p4"/>
              <p:cNvCxnSpPr/>
              <p:nvPr/>
            </p:nvCxnSpPr>
            <p:spPr>
              <a:xfrm>
                <a:off x="2673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8" name="Google Shape;468;p4"/>
              <p:cNvCxnSpPr/>
              <p:nvPr/>
            </p:nvCxnSpPr>
            <p:spPr>
              <a:xfrm>
                <a:off x="2832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9" name="Google Shape;469;p4"/>
              <p:cNvCxnSpPr/>
              <p:nvPr/>
            </p:nvCxnSpPr>
            <p:spPr>
              <a:xfrm>
                <a:off x="2990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0" name="Google Shape;470;p4"/>
              <p:cNvCxnSpPr/>
              <p:nvPr/>
            </p:nvCxnSpPr>
            <p:spPr>
              <a:xfrm>
                <a:off x="3149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1" name="Google Shape;471;p4"/>
              <p:cNvCxnSpPr/>
              <p:nvPr/>
            </p:nvCxnSpPr>
            <p:spPr>
              <a:xfrm>
                <a:off x="3307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2" name="Google Shape;472;p4"/>
              <p:cNvCxnSpPr/>
              <p:nvPr/>
            </p:nvCxnSpPr>
            <p:spPr>
              <a:xfrm>
                <a:off x="3466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3" name="Google Shape;473;p4"/>
              <p:cNvCxnSpPr/>
              <p:nvPr/>
            </p:nvCxnSpPr>
            <p:spPr>
              <a:xfrm>
                <a:off x="3625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4" name="Google Shape;474;p4"/>
              <p:cNvCxnSpPr/>
              <p:nvPr/>
            </p:nvCxnSpPr>
            <p:spPr>
              <a:xfrm>
                <a:off x="3783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5" name="Google Shape;475;p4"/>
              <p:cNvCxnSpPr/>
              <p:nvPr/>
            </p:nvCxnSpPr>
            <p:spPr>
              <a:xfrm>
                <a:off x="3942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6" name="Google Shape;476;p4"/>
              <p:cNvCxnSpPr/>
              <p:nvPr/>
            </p:nvCxnSpPr>
            <p:spPr>
              <a:xfrm>
                <a:off x="4100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7" name="Google Shape;477;p4"/>
              <p:cNvCxnSpPr/>
              <p:nvPr/>
            </p:nvCxnSpPr>
            <p:spPr>
              <a:xfrm>
                <a:off x="4259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8" name="Google Shape;478;p4"/>
              <p:cNvCxnSpPr/>
              <p:nvPr/>
            </p:nvCxnSpPr>
            <p:spPr>
              <a:xfrm>
                <a:off x="4418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9" name="Google Shape;479;p4"/>
              <p:cNvCxnSpPr/>
              <p:nvPr/>
            </p:nvCxnSpPr>
            <p:spPr>
              <a:xfrm>
                <a:off x="4576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0" name="Google Shape;480;p4"/>
              <p:cNvCxnSpPr/>
              <p:nvPr/>
            </p:nvCxnSpPr>
            <p:spPr>
              <a:xfrm>
                <a:off x="4735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1" name="Google Shape;481;p4"/>
              <p:cNvCxnSpPr/>
              <p:nvPr/>
            </p:nvCxnSpPr>
            <p:spPr>
              <a:xfrm>
                <a:off x="4893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2" name="Google Shape;482;p4"/>
              <p:cNvCxnSpPr/>
              <p:nvPr/>
            </p:nvCxnSpPr>
            <p:spPr>
              <a:xfrm>
                <a:off x="5052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3" name="Google Shape;483;p4"/>
              <p:cNvCxnSpPr/>
              <p:nvPr/>
            </p:nvCxnSpPr>
            <p:spPr>
              <a:xfrm>
                <a:off x="5211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4" name="Google Shape;484;p4"/>
              <p:cNvCxnSpPr/>
              <p:nvPr/>
            </p:nvCxnSpPr>
            <p:spPr>
              <a:xfrm>
                <a:off x="5369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5" name="Google Shape;485;p4"/>
              <p:cNvCxnSpPr/>
              <p:nvPr/>
            </p:nvCxnSpPr>
            <p:spPr>
              <a:xfrm>
                <a:off x="5528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6" name="Google Shape;486;p4"/>
              <p:cNvCxnSpPr/>
              <p:nvPr/>
            </p:nvCxnSpPr>
            <p:spPr>
              <a:xfrm>
                <a:off x="5686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7" name="Google Shape;487;p4"/>
              <p:cNvCxnSpPr/>
              <p:nvPr/>
            </p:nvCxnSpPr>
            <p:spPr>
              <a:xfrm>
                <a:off x="5845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8" name="Google Shape;488;p4"/>
              <p:cNvCxnSpPr/>
              <p:nvPr/>
            </p:nvCxnSpPr>
            <p:spPr>
              <a:xfrm>
                <a:off x="6004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9" name="Google Shape;489;p4"/>
              <p:cNvCxnSpPr/>
              <p:nvPr/>
            </p:nvCxnSpPr>
            <p:spPr>
              <a:xfrm>
                <a:off x="6162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0" name="Google Shape;490;p4"/>
              <p:cNvCxnSpPr/>
              <p:nvPr/>
            </p:nvCxnSpPr>
            <p:spPr>
              <a:xfrm>
                <a:off x="6321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1" name="Google Shape;491;p4"/>
              <p:cNvCxnSpPr/>
              <p:nvPr/>
            </p:nvCxnSpPr>
            <p:spPr>
              <a:xfrm>
                <a:off x="6479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2" name="Google Shape;492;p4"/>
              <p:cNvCxnSpPr/>
              <p:nvPr/>
            </p:nvCxnSpPr>
            <p:spPr>
              <a:xfrm>
                <a:off x="6638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3" name="Google Shape;493;p4"/>
              <p:cNvCxnSpPr/>
              <p:nvPr/>
            </p:nvCxnSpPr>
            <p:spPr>
              <a:xfrm>
                <a:off x="6797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4" name="Google Shape;494;p4"/>
              <p:cNvCxnSpPr/>
              <p:nvPr/>
            </p:nvCxnSpPr>
            <p:spPr>
              <a:xfrm>
                <a:off x="6955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5" name="Google Shape;495;p4"/>
              <p:cNvCxnSpPr/>
              <p:nvPr/>
            </p:nvCxnSpPr>
            <p:spPr>
              <a:xfrm>
                <a:off x="7114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6" name="Google Shape;496;p4"/>
              <p:cNvCxnSpPr/>
              <p:nvPr/>
            </p:nvCxnSpPr>
            <p:spPr>
              <a:xfrm>
                <a:off x="7272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7" name="Google Shape;497;p4"/>
              <p:cNvCxnSpPr/>
              <p:nvPr/>
            </p:nvCxnSpPr>
            <p:spPr>
              <a:xfrm>
                <a:off x="7431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8" name="Google Shape;498;p4"/>
              <p:cNvCxnSpPr/>
              <p:nvPr/>
            </p:nvCxnSpPr>
            <p:spPr>
              <a:xfrm>
                <a:off x="7590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9" name="Google Shape;499;p4"/>
              <p:cNvCxnSpPr/>
              <p:nvPr/>
            </p:nvCxnSpPr>
            <p:spPr>
              <a:xfrm>
                <a:off x="7748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0" name="Google Shape;500;p4"/>
              <p:cNvCxnSpPr/>
              <p:nvPr/>
            </p:nvCxnSpPr>
            <p:spPr>
              <a:xfrm>
                <a:off x="7907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1" name="Google Shape;501;p4"/>
              <p:cNvCxnSpPr/>
              <p:nvPr/>
            </p:nvCxnSpPr>
            <p:spPr>
              <a:xfrm>
                <a:off x="806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2" name="Google Shape;502;p4"/>
              <p:cNvCxnSpPr/>
              <p:nvPr/>
            </p:nvCxnSpPr>
            <p:spPr>
              <a:xfrm>
                <a:off x="822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3" name="Google Shape;503;p4"/>
              <p:cNvCxnSpPr/>
              <p:nvPr/>
            </p:nvCxnSpPr>
            <p:spPr>
              <a:xfrm>
                <a:off x="838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4" name="Google Shape;504;p4"/>
              <p:cNvCxnSpPr/>
              <p:nvPr/>
            </p:nvCxnSpPr>
            <p:spPr>
              <a:xfrm>
                <a:off x="854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5" name="Google Shape;505;p4"/>
              <p:cNvCxnSpPr/>
              <p:nvPr/>
            </p:nvCxnSpPr>
            <p:spPr>
              <a:xfrm>
                <a:off x="870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6" name="Google Shape;506;p4"/>
              <p:cNvCxnSpPr/>
              <p:nvPr/>
            </p:nvCxnSpPr>
            <p:spPr>
              <a:xfrm>
                <a:off x="885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7" name="Google Shape;507;p4"/>
              <p:cNvCxnSpPr/>
              <p:nvPr/>
            </p:nvCxnSpPr>
            <p:spPr>
              <a:xfrm>
                <a:off x="901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8" name="Google Shape;508;p4"/>
              <p:cNvCxnSpPr/>
              <p:nvPr/>
            </p:nvCxnSpPr>
            <p:spPr>
              <a:xfrm rot="10800000">
                <a:off x="-49575" y="170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9" name="Google Shape;509;p4"/>
              <p:cNvCxnSpPr/>
              <p:nvPr/>
            </p:nvCxnSpPr>
            <p:spPr>
              <a:xfrm rot="10800000">
                <a:off x="-49575" y="329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0" name="Google Shape;510;p4"/>
              <p:cNvCxnSpPr/>
              <p:nvPr/>
            </p:nvCxnSpPr>
            <p:spPr>
              <a:xfrm rot="10800000">
                <a:off x="-49575" y="487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1" name="Google Shape;511;p4"/>
              <p:cNvCxnSpPr/>
              <p:nvPr/>
            </p:nvCxnSpPr>
            <p:spPr>
              <a:xfrm rot="10800000">
                <a:off x="-49575" y="646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2" name="Google Shape;512;p4"/>
              <p:cNvCxnSpPr/>
              <p:nvPr/>
            </p:nvCxnSpPr>
            <p:spPr>
              <a:xfrm rot="10800000">
                <a:off x="-49575" y="805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3" name="Google Shape;513;p4"/>
              <p:cNvCxnSpPr/>
              <p:nvPr/>
            </p:nvCxnSpPr>
            <p:spPr>
              <a:xfrm rot="10800000">
                <a:off x="-49575" y="963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4" name="Google Shape;514;p4"/>
              <p:cNvCxnSpPr/>
              <p:nvPr/>
            </p:nvCxnSpPr>
            <p:spPr>
              <a:xfrm rot="10800000">
                <a:off x="-49575" y="1122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5" name="Google Shape;515;p4"/>
              <p:cNvCxnSpPr/>
              <p:nvPr/>
            </p:nvCxnSpPr>
            <p:spPr>
              <a:xfrm rot="10800000">
                <a:off x="-49575" y="1281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6" name="Google Shape;516;p4"/>
              <p:cNvCxnSpPr/>
              <p:nvPr/>
            </p:nvCxnSpPr>
            <p:spPr>
              <a:xfrm rot="10800000">
                <a:off x="-49575" y="1439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7" name="Google Shape;517;p4"/>
              <p:cNvCxnSpPr/>
              <p:nvPr/>
            </p:nvCxnSpPr>
            <p:spPr>
              <a:xfrm rot="10800000">
                <a:off x="-49575" y="1598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8" name="Google Shape;518;p4"/>
              <p:cNvCxnSpPr/>
              <p:nvPr/>
            </p:nvCxnSpPr>
            <p:spPr>
              <a:xfrm rot="10800000">
                <a:off x="-49575" y="1756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9" name="Google Shape;519;p4"/>
              <p:cNvCxnSpPr/>
              <p:nvPr/>
            </p:nvCxnSpPr>
            <p:spPr>
              <a:xfrm rot="10800000">
                <a:off x="-49575" y="1915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0" name="Google Shape;520;p4"/>
              <p:cNvCxnSpPr/>
              <p:nvPr/>
            </p:nvCxnSpPr>
            <p:spPr>
              <a:xfrm rot="10800000">
                <a:off x="-49575" y="2074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1" name="Google Shape;521;p4"/>
              <p:cNvCxnSpPr/>
              <p:nvPr/>
            </p:nvCxnSpPr>
            <p:spPr>
              <a:xfrm rot="10800000">
                <a:off x="-49575" y="2232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2" name="Google Shape;522;p4"/>
              <p:cNvCxnSpPr/>
              <p:nvPr/>
            </p:nvCxnSpPr>
            <p:spPr>
              <a:xfrm rot="10800000">
                <a:off x="-49575" y="2391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3" name="Google Shape;523;p4"/>
              <p:cNvCxnSpPr/>
              <p:nvPr/>
            </p:nvCxnSpPr>
            <p:spPr>
              <a:xfrm rot="10800000">
                <a:off x="-49575" y="2550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4" name="Google Shape;524;p4"/>
              <p:cNvCxnSpPr/>
              <p:nvPr/>
            </p:nvCxnSpPr>
            <p:spPr>
              <a:xfrm rot="10800000">
                <a:off x="-49575" y="2708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5" name="Google Shape;525;p4"/>
              <p:cNvCxnSpPr/>
              <p:nvPr/>
            </p:nvCxnSpPr>
            <p:spPr>
              <a:xfrm rot="10800000">
                <a:off x="-49575" y="2867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6" name="Google Shape;526;p4"/>
              <p:cNvCxnSpPr/>
              <p:nvPr/>
            </p:nvCxnSpPr>
            <p:spPr>
              <a:xfrm rot="10800000">
                <a:off x="-49575" y="3025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7" name="Google Shape;527;p4"/>
              <p:cNvCxnSpPr/>
              <p:nvPr/>
            </p:nvCxnSpPr>
            <p:spPr>
              <a:xfrm rot="10800000">
                <a:off x="-49575" y="3184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8" name="Google Shape;528;p4"/>
              <p:cNvCxnSpPr/>
              <p:nvPr/>
            </p:nvCxnSpPr>
            <p:spPr>
              <a:xfrm rot="10800000">
                <a:off x="-49575" y="3343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9" name="Google Shape;529;p4"/>
              <p:cNvCxnSpPr/>
              <p:nvPr/>
            </p:nvCxnSpPr>
            <p:spPr>
              <a:xfrm rot="10800000">
                <a:off x="-49575" y="3501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0" name="Google Shape;530;p4"/>
              <p:cNvCxnSpPr/>
              <p:nvPr/>
            </p:nvCxnSpPr>
            <p:spPr>
              <a:xfrm rot="10800000">
                <a:off x="-49575" y="3660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1" name="Google Shape;531;p4"/>
              <p:cNvCxnSpPr/>
              <p:nvPr/>
            </p:nvCxnSpPr>
            <p:spPr>
              <a:xfrm rot="10800000">
                <a:off x="-49575" y="3819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2" name="Google Shape;532;p4"/>
              <p:cNvCxnSpPr/>
              <p:nvPr/>
            </p:nvCxnSpPr>
            <p:spPr>
              <a:xfrm rot="10800000">
                <a:off x="-49575" y="3977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3" name="Google Shape;533;p4"/>
              <p:cNvCxnSpPr/>
              <p:nvPr/>
            </p:nvCxnSpPr>
            <p:spPr>
              <a:xfrm rot="10800000">
                <a:off x="-49575" y="4136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4" name="Google Shape;534;p4"/>
              <p:cNvCxnSpPr/>
              <p:nvPr/>
            </p:nvCxnSpPr>
            <p:spPr>
              <a:xfrm rot="10800000">
                <a:off x="-49575" y="4294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535" name="Google Shape;535;p4"/>
            <p:cNvCxnSpPr/>
            <p:nvPr/>
          </p:nvCxnSpPr>
          <p:spPr>
            <a:xfrm rot="10800000">
              <a:off x="-49575" y="44535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6" name="Google Shape;536;p4"/>
            <p:cNvCxnSpPr/>
            <p:nvPr/>
          </p:nvCxnSpPr>
          <p:spPr>
            <a:xfrm rot="10800000">
              <a:off x="-49575" y="461215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7" name="Google Shape;537;p4"/>
            <p:cNvCxnSpPr/>
            <p:nvPr/>
          </p:nvCxnSpPr>
          <p:spPr>
            <a:xfrm rot="10800000">
              <a:off x="-49575" y="477077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8" name="Google Shape;538;p4"/>
            <p:cNvCxnSpPr/>
            <p:nvPr/>
          </p:nvCxnSpPr>
          <p:spPr>
            <a:xfrm rot="10800000">
              <a:off x="-49575" y="492940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9" name="Google Shape;539;p4"/>
            <p:cNvCxnSpPr/>
            <p:nvPr/>
          </p:nvCxnSpPr>
          <p:spPr>
            <a:xfrm rot="10800000">
              <a:off x="-49575" y="50880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540" name="Google Shape;540;p4"/>
          <p:cNvGrpSpPr/>
          <p:nvPr/>
        </p:nvGrpSpPr>
        <p:grpSpPr>
          <a:xfrm>
            <a:off x="127528" y="122634"/>
            <a:ext cx="11913547" cy="6577533"/>
            <a:chOff x="95646" y="91975"/>
            <a:chExt cx="8935160" cy="4933150"/>
          </a:xfrm>
        </p:grpSpPr>
        <p:sp>
          <p:nvSpPr>
            <p:cNvPr id="541" name="Google Shape;541;p4"/>
            <p:cNvSpPr/>
            <p:nvPr/>
          </p:nvSpPr>
          <p:spPr>
            <a:xfrm>
              <a:off x="172000" y="205075"/>
              <a:ext cx="8788120" cy="4664530"/>
            </a:xfrm>
            <a:custGeom>
              <a:avLst/>
              <a:gdLst/>
              <a:ahLst/>
              <a:cxnLst/>
              <a:rect l="l" t="t" r="r" b="b"/>
              <a:pathLst>
                <a:path w="40258" h="29674" extrusionOk="0">
                  <a:moveTo>
                    <a:pt x="36470" y="989"/>
                  </a:moveTo>
                  <a:cubicBezTo>
                    <a:pt x="36245" y="944"/>
                    <a:pt x="36017" y="903"/>
                    <a:pt x="35785" y="882"/>
                  </a:cubicBezTo>
                  <a:cubicBezTo>
                    <a:pt x="34672" y="778"/>
                    <a:pt x="33549" y="713"/>
                    <a:pt x="32429" y="685"/>
                  </a:cubicBezTo>
                  <a:cubicBezTo>
                    <a:pt x="30887" y="640"/>
                    <a:pt x="29346" y="654"/>
                    <a:pt x="27808" y="640"/>
                  </a:cubicBezTo>
                  <a:cubicBezTo>
                    <a:pt x="27210" y="636"/>
                    <a:pt x="26612" y="640"/>
                    <a:pt x="26014" y="630"/>
                  </a:cubicBezTo>
                  <a:cubicBezTo>
                    <a:pt x="25308" y="619"/>
                    <a:pt x="24607" y="598"/>
                    <a:pt x="23906" y="560"/>
                  </a:cubicBezTo>
                  <a:cubicBezTo>
                    <a:pt x="22416" y="477"/>
                    <a:pt x="20926" y="432"/>
                    <a:pt x="19447" y="260"/>
                  </a:cubicBezTo>
                  <a:cubicBezTo>
                    <a:pt x="17984" y="94"/>
                    <a:pt x="16529" y="18"/>
                    <a:pt x="15064" y="8"/>
                  </a:cubicBezTo>
                  <a:cubicBezTo>
                    <a:pt x="13765" y="0"/>
                    <a:pt x="12468" y="91"/>
                    <a:pt x="11172" y="198"/>
                  </a:cubicBezTo>
                  <a:cubicBezTo>
                    <a:pt x="10630" y="246"/>
                    <a:pt x="10080" y="177"/>
                    <a:pt x="9534" y="201"/>
                  </a:cubicBezTo>
                  <a:cubicBezTo>
                    <a:pt x="8593" y="239"/>
                    <a:pt x="7657" y="180"/>
                    <a:pt x="6720" y="94"/>
                  </a:cubicBezTo>
                  <a:cubicBezTo>
                    <a:pt x="6565" y="73"/>
                    <a:pt x="6406" y="73"/>
                    <a:pt x="6254" y="91"/>
                  </a:cubicBezTo>
                  <a:cubicBezTo>
                    <a:pt x="5286" y="270"/>
                    <a:pt x="4318" y="453"/>
                    <a:pt x="3347" y="640"/>
                  </a:cubicBezTo>
                  <a:cubicBezTo>
                    <a:pt x="2666" y="767"/>
                    <a:pt x="2078" y="1069"/>
                    <a:pt x="1674" y="1694"/>
                  </a:cubicBezTo>
                  <a:cubicBezTo>
                    <a:pt x="1339" y="2209"/>
                    <a:pt x="958" y="2720"/>
                    <a:pt x="810" y="3342"/>
                  </a:cubicBezTo>
                  <a:cubicBezTo>
                    <a:pt x="647" y="4010"/>
                    <a:pt x="499" y="4680"/>
                    <a:pt x="513" y="5400"/>
                  </a:cubicBezTo>
                  <a:cubicBezTo>
                    <a:pt x="516" y="5786"/>
                    <a:pt x="447" y="6170"/>
                    <a:pt x="412" y="6561"/>
                  </a:cubicBezTo>
                  <a:cubicBezTo>
                    <a:pt x="350" y="7283"/>
                    <a:pt x="277" y="8002"/>
                    <a:pt x="232" y="8731"/>
                  </a:cubicBezTo>
                  <a:cubicBezTo>
                    <a:pt x="184" y="9426"/>
                    <a:pt x="170" y="10128"/>
                    <a:pt x="149" y="10822"/>
                  </a:cubicBezTo>
                  <a:cubicBezTo>
                    <a:pt x="119" y="11915"/>
                    <a:pt x="74" y="13006"/>
                    <a:pt x="63" y="14096"/>
                  </a:cubicBezTo>
                  <a:cubicBezTo>
                    <a:pt x="57" y="15530"/>
                    <a:pt x="122" y="16961"/>
                    <a:pt x="63" y="18382"/>
                  </a:cubicBezTo>
                  <a:cubicBezTo>
                    <a:pt x="1" y="19844"/>
                    <a:pt x="12" y="21292"/>
                    <a:pt x="132" y="22750"/>
                  </a:cubicBezTo>
                  <a:cubicBezTo>
                    <a:pt x="212" y="23732"/>
                    <a:pt x="364" y="24700"/>
                    <a:pt x="706" y="25633"/>
                  </a:cubicBezTo>
                  <a:cubicBezTo>
                    <a:pt x="1194" y="26957"/>
                    <a:pt x="2027" y="27880"/>
                    <a:pt x="3250" y="28419"/>
                  </a:cubicBezTo>
                  <a:cubicBezTo>
                    <a:pt x="3855" y="28689"/>
                    <a:pt x="4477" y="28875"/>
                    <a:pt x="5106" y="29003"/>
                  </a:cubicBezTo>
                  <a:cubicBezTo>
                    <a:pt x="5787" y="29145"/>
                    <a:pt x="6478" y="29217"/>
                    <a:pt x="7167" y="29255"/>
                  </a:cubicBezTo>
                  <a:cubicBezTo>
                    <a:pt x="8963" y="29348"/>
                    <a:pt x="10764" y="29390"/>
                    <a:pt x="12565" y="29477"/>
                  </a:cubicBezTo>
                  <a:cubicBezTo>
                    <a:pt x="14234" y="29570"/>
                    <a:pt x="15897" y="29597"/>
                    <a:pt x="17566" y="29556"/>
                  </a:cubicBezTo>
                  <a:cubicBezTo>
                    <a:pt x="18635" y="29528"/>
                    <a:pt x="19702" y="29556"/>
                    <a:pt x="20771" y="29584"/>
                  </a:cubicBezTo>
                  <a:cubicBezTo>
                    <a:pt x="22388" y="29618"/>
                    <a:pt x="24006" y="29674"/>
                    <a:pt x="25616" y="29542"/>
                  </a:cubicBezTo>
                  <a:cubicBezTo>
                    <a:pt x="25979" y="29514"/>
                    <a:pt x="26345" y="29501"/>
                    <a:pt x="26709" y="29525"/>
                  </a:cubicBezTo>
                  <a:cubicBezTo>
                    <a:pt x="26768" y="29528"/>
                    <a:pt x="26830" y="29535"/>
                    <a:pt x="26889" y="29549"/>
                  </a:cubicBezTo>
                  <a:cubicBezTo>
                    <a:pt x="27130" y="29597"/>
                    <a:pt x="31195" y="28983"/>
                    <a:pt x="31319" y="28979"/>
                  </a:cubicBezTo>
                  <a:cubicBezTo>
                    <a:pt x="32332" y="28910"/>
                    <a:pt x="33348" y="28837"/>
                    <a:pt x="34361" y="28778"/>
                  </a:cubicBezTo>
                  <a:cubicBezTo>
                    <a:pt x="35371" y="28710"/>
                    <a:pt x="36379" y="28592"/>
                    <a:pt x="37396" y="28613"/>
                  </a:cubicBezTo>
                  <a:cubicBezTo>
                    <a:pt x="37942" y="28627"/>
                    <a:pt x="38353" y="28474"/>
                    <a:pt x="38710" y="28094"/>
                  </a:cubicBezTo>
                  <a:cubicBezTo>
                    <a:pt x="38871" y="27922"/>
                    <a:pt x="39024" y="27727"/>
                    <a:pt x="39148" y="27523"/>
                  </a:cubicBezTo>
                  <a:cubicBezTo>
                    <a:pt x="39556" y="26836"/>
                    <a:pt x="39805" y="26092"/>
                    <a:pt x="39857" y="25263"/>
                  </a:cubicBezTo>
                  <a:cubicBezTo>
                    <a:pt x="39978" y="23362"/>
                    <a:pt x="40109" y="21475"/>
                    <a:pt x="40223" y="19571"/>
                  </a:cubicBezTo>
                  <a:cubicBezTo>
                    <a:pt x="40257" y="19014"/>
                    <a:pt x="40254" y="18457"/>
                    <a:pt x="40251" y="17894"/>
                  </a:cubicBezTo>
                  <a:cubicBezTo>
                    <a:pt x="40251" y="16463"/>
                    <a:pt x="40223" y="15039"/>
                    <a:pt x="40219" y="13612"/>
                  </a:cubicBezTo>
                  <a:cubicBezTo>
                    <a:pt x="40216" y="12267"/>
                    <a:pt x="40144" y="10923"/>
                    <a:pt x="40029" y="9585"/>
                  </a:cubicBezTo>
                  <a:cubicBezTo>
                    <a:pt x="39943" y="8600"/>
                    <a:pt x="39912" y="7622"/>
                    <a:pt x="39839" y="6640"/>
                  </a:cubicBezTo>
                  <a:cubicBezTo>
                    <a:pt x="39791" y="6028"/>
                    <a:pt x="39742" y="5410"/>
                    <a:pt x="39653" y="4798"/>
                  </a:cubicBezTo>
                  <a:cubicBezTo>
                    <a:pt x="39493" y="3754"/>
                    <a:pt x="39134" y="2787"/>
                    <a:pt x="38530" y="1922"/>
                  </a:cubicBezTo>
                  <a:cubicBezTo>
                    <a:pt x="38287" y="1576"/>
                    <a:pt x="38011" y="1314"/>
                    <a:pt x="37606" y="1235"/>
                  </a:cubicBezTo>
                  <a:cubicBezTo>
                    <a:pt x="37596" y="1231"/>
                    <a:pt x="37582" y="1227"/>
                    <a:pt x="37569" y="1224"/>
                  </a:cubicBezTo>
                  <a:cubicBezTo>
                    <a:pt x="37499" y="1214"/>
                    <a:pt x="37430" y="1200"/>
                    <a:pt x="37362" y="1186"/>
                  </a:cubicBezTo>
                  <a:cubicBezTo>
                    <a:pt x="37064" y="1128"/>
                    <a:pt x="36767" y="1051"/>
                    <a:pt x="36470" y="989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4"/>
            <p:cNvSpPr/>
            <p:nvPr/>
          </p:nvSpPr>
          <p:spPr>
            <a:xfrm>
              <a:off x="658538" y="91975"/>
              <a:ext cx="113100" cy="113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4"/>
            <p:cNvSpPr/>
            <p:nvPr/>
          </p:nvSpPr>
          <p:spPr>
            <a:xfrm>
              <a:off x="95646" y="619875"/>
              <a:ext cx="65100" cy="65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4"/>
            <p:cNvSpPr/>
            <p:nvPr/>
          </p:nvSpPr>
          <p:spPr>
            <a:xfrm>
              <a:off x="8924746" y="4543400"/>
              <a:ext cx="65100" cy="65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4"/>
            <p:cNvSpPr/>
            <p:nvPr/>
          </p:nvSpPr>
          <p:spPr>
            <a:xfrm>
              <a:off x="8315788" y="4912025"/>
              <a:ext cx="113100" cy="113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4"/>
            <p:cNvSpPr/>
            <p:nvPr/>
          </p:nvSpPr>
          <p:spPr>
            <a:xfrm>
              <a:off x="8883806" y="657875"/>
              <a:ext cx="147000" cy="147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4"/>
            <p:cNvSpPr/>
            <p:nvPr/>
          </p:nvSpPr>
          <p:spPr>
            <a:xfrm>
              <a:off x="8488250" y="205075"/>
              <a:ext cx="436500" cy="436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4"/>
            <p:cNvSpPr/>
            <p:nvPr/>
          </p:nvSpPr>
          <p:spPr>
            <a:xfrm>
              <a:off x="172000" y="4543400"/>
              <a:ext cx="373500" cy="373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4"/>
            <p:cNvSpPr/>
            <p:nvPr/>
          </p:nvSpPr>
          <p:spPr>
            <a:xfrm>
              <a:off x="661103" y="4804034"/>
              <a:ext cx="108000" cy="108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50" name="Google Shape;550;p4"/>
            <p:cNvGrpSpPr/>
            <p:nvPr/>
          </p:nvGrpSpPr>
          <p:grpSpPr>
            <a:xfrm>
              <a:off x="7797484" y="4640881"/>
              <a:ext cx="222100" cy="248393"/>
              <a:chOff x="4791500" y="4541438"/>
              <a:chExt cx="163225" cy="182575"/>
            </a:xfrm>
          </p:grpSpPr>
          <p:sp>
            <p:nvSpPr>
              <p:cNvPr id="551" name="Google Shape;551;p4"/>
              <p:cNvSpPr/>
              <p:nvPr/>
            </p:nvSpPr>
            <p:spPr>
              <a:xfrm>
                <a:off x="4795950" y="4545838"/>
                <a:ext cx="154425" cy="173825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953" extrusionOk="0">
                    <a:moveTo>
                      <a:pt x="3438" y="1267"/>
                    </a:moveTo>
                    <a:cubicBezTo>
                      <a:pt x="3458" y="1271"/>
                      <a:pt x="3475" y="1275"/>
                      <a:pt x="3495" y="1275"/>
                    </a:cubicBezTo>
                    <a:cubicBezTo>
                      <a:pt x="3575" y="1288"/>
                      <a:pt x="3652" y="1301"/>
                      <a:pt x="3733" y="1315"/>
                    </a:cubicBezTo>
                    <a:cubicBezTo>
                      <a:pt x="3849" y="1338"/>
                      <a:pt x="3969" y="1358"/>
                      <a:pt x="4087" y="1381"/>
                    </a:cubicBezTo>
                    <a:cubicBezTo>
                      <a:pt x="4190" y="1408"/>
                      <a:pt x="4294" y="1442"/>
                      <a:pt x="4391" y="1482"/>
                    </a:cubicBezTo>
                    <a:cubicBezTo>
                      <a:pt x="4491" y="1545"/>
                      <a:pt x="4585" y="1619"/>
                      <a:pt x="4676" y="1699"/>
                    </a:cubicBezTo>
                    <a:cubicBezTo>
                      <a:pt x="4776" y="1796"/>
                      <a:pt x="4876" y="1897"/>
                      <a:pt x="4960" y="2007"/>
                    </a:cubicBezTo>
                    <a:cubicBezTo>
                      <a:pt x="4966" y="2027"/>
                      <a:pt x="4977" y="2044"/>
                      <a:pt x="4986" y="2064"/>
                    </a:cubicBezTo>
                    <a:cubicBezTo>
                      <a:pt x="4983" y="2124"/>
                      <a:pt x="4980" y="2184"/>
                      <a:pt x="4970" y="2244"/>
                    </a:cubicBezTo>
                    <a:lnTo>
                      <a:pt x="4963" y="2264"/>
                    </a:lnTo>
                    <a:cubicBezTo>
                      <a:pt x="4920" y="2338"/>
                      <a:pt x="4866" y="2408"/>
                      <a:pt x="4812" y="2479"/>
                    </a:cubicBezTo>
                    <a:lnTo>
                      <a:pt x="4792" y="2495"/>
                    </a:lnTo>
                    <a:cubicBezTo>
                      <a:pt x="4702" y="2542"/>
                      <a:pt x="4608" y="2582"/>
                      <a:pt x="4515" y="2615"/>
                    </a:cubicBezTo>
                    <a:cubicBezTo>
                      <a:pt x="4408" y="2642"/>
                      <a:pt x="4298" y="2652"/>
                      <a:pt x="4190" y="2666"/>
                    </a:cubicBezTo>
                    <a:cubicBezTo>
                      <a:pt x="4114" y="2675"/>
                      <a:pt x="4034" y="2686"/>
                      <a:pt x="3953" y="2692"/>
                    </a:cubicBezTo>
                    <a:cubicBezTo>
                      <a:pt x="3816" y="2692"/>
                      <a:pt x="3679" y="2679"/>
                      <a:pt x="3538" y="2666"/>
                    </a:cubicBezTo>
                    <a:cubicBezTo>
                      <a:pt x="3415" y="2652"/>
                      <a:pt x="3291" y="2639"/>
                      <a:pt x="3167" y="2615"/>
                    </a:cubicBezTo>
                    <a:cubicBezTo>
                      <a:pt x="3074" y="2589"/>
                      <a:pt x="2983" y="2562"/>
                      <a:pt x="2886" y="2552"/>
                    </a:cubicBezTo>
                    <a:cubicBezTo>
                      <a:pt x="2864" y="2549"/>
                      <a:pt x="2843" y="2548"/>
                      <a:pt x="2822" y="2548"/>
                    </a:cubicBezTo>
                    <a:cubicBezTo>
                      <a:pt x="2763" y="2548"/>
                      <a:pt x="2705" y="2557"/>
                      <a:pt x="2649" y="2572"/>
                    </a:cubicBezTo>
                    <a:cubicBezTo>
                      <a:pt x="2665" y="2539"/>
                      <a:pt x="2679" y="2508"/>
                      <a:pt x="2692" y="2475"/>
                    </a:cubicBezTo>
                    <a:cubicBezTo>
                      <a:pt x="2742" y="2385"/>
                      <a:pt x="2789" y="2294"/>
                      <a:pt x="2842" y="2204"/>
                    </a:cubicBezTo>
                    <a:cubicBezTo>
                      <a:pt x="2923" y="2070"/>
                      <a:pt x="3000" y="1940"/>
                      <a:pt x="3080" y="1809"/>
                    </a:cubicBezTo>
                    <a:cubicBezTo>
                      <a:pt x="3157" y="1689"/>
                      <a:pt x="3231" y="1572"/>
                      <a:pt x="3311" y="1459"/>
                    </a:cubicBezTo>
                    <a:cubicBezTo>
                      <a:pt x="3355" y="1395"/>
                      <a:pt x="3395" y="1331"/>
                      <a:pt x="3438" y="1267"/>
                    </a:cubicBezTo>
                    <a:close/>
                    <a:moveTo>
                      <a:pt x="2228" y="3492"/>
                    </a:moveTo>
                    <a:cubicBezTo>
                      <a:pt x="2284" y="3609"/>
                      <a:pt x="2358" y="3675"/>
                      <a:pt x="2458" y="3759"/>
                    </a:cubicBezTo>
                    <a:lnTo>
                      <a:pt x="2461" y="3763"/>
                    </a:lnTo>
                    <a:cubicBezTo>
                      <a:pt x="2509" y="3796"/>
                      <a:pt x="2562" y="3826"/>
                      <a:pt x="2612" y="3853"/>
                    </a:cubicBezTo>
                    <a:cubicBezTo>
                      <a:pt x="2659" y="3879"/>
                      <a:pt x="2702" y="3907"/>
                      <a:pt x="2749" y="3933"/>
                    </a:cubicBezTo>
                    <a:cubicBezTo>
                      <a:pt x="2839" y="3984"/>
                      <a:pt x="2936" y="4037"/>
                      <a:pt x="3023" y="4097"/>
                    </a:cubicBezTo>
                    <a:cubicBezTo>
                      <a:pt x="3100" y="4147"/>
                      <a:pt x="3171" y="4204"/>
                      <a:pt x="3237" y="4261"/>
                    </a:cubicBezTo>
                    <a:cubicBezTo>
                      <a:pt x="3298" y="4321"/>
                      <a:pt x="3358" y="4385"/>
                      <a:pt x="3408" y="4452"/>
                    </a:cubicBezTo>
                    <a:cubicBezTo>
                      <a:pt x="3438" y="4509"/>
                      <a:pt x="3465" y="4572"/>
                      <a:pt x="3488" y="4635"/>
                    </a:cubicBezTo>
                    <a:cubicBezTo>
                      <a:pt x="3508" y="4709"/>
                      <a:pt x="3522" y="4786"/>
                      <a:pt x="3528" y="4863"/>
                    </a:cubicBezTo>
                    <a:cubicBezTo>
                      <a:pt x="3528" y="4900"/>
                      <a:pt x="3522" y="4933"/>
                      <a:pt x="3518" y="4967"/>
                    </a:cubicBezTo>
                    <a:cubicBezTo>
                      <a:pt x="3501" y="5020"/>
                      <a:pt x="3485" y="5074"/>
                      <a:pt x="3461" y="5128"/>
                    </a:cubicBezTo>
                    <a:cubicBezTo>
                      <a:pt x="3438" y="5168"/>
                      <a:pt x="3412" y="5208"/>
                      <a:pt x="3384" y="5244"/>
                    </a:cubicBezTo>
                    <a:cubicBezTo>
                      <a:pt x="3321" y="5301"/>
                      <a:pt x="3251" y="5355"/>
                      <a:pt x="3180" y="5401"/>
                    </a:cubicBezTo>
                    <a:cubicBezTo>
                      <a:pt x="3060" y="5472"/>
                      <a:pt x="2930" y="5525"/>
                      <a:pt x="2796" y="5572"/>
                    </a:cubicBezTo>
                    <a:cubicBezTo>
                      <a:pt x="2759" y="5582"/>
                      <a:pt x="2719" y="5592"/>
                      <a:pt x="2679" y="5599"/>
                    </a:cubicBezTo>
                    <a:cubicBezTo>
                      <a:pt x="2669" y="5599"/>
                      <a:pt x="2662" y="5595"/>
                      <a:pt x="2655" y="5595"/>
                    </a:cubicBezTo>
                    <a:cubicBezTo>
                      <a:pt x="2585" y="5575"/>
                      <a:pt x="2518" y="5555"/>
                      <a:pt x="2452" y="5535"/>
                    </a:cubicBezTo>
                    <a:cubicBezTo>
                      <a:pt x="2324" y="5495"/>
                      <a:pt x="2197" y="5458"/>
                      <a:pt x="2077" y="5404"/>
                    </a:cubicBezTo>
                    <a:cubicBezTo>
                      <a:pt x="1963" y="5341"/>
                      <a:pt x="1850" y="5274"/>
                      <a:pt x="1739" y="5204"/>
                    </a:cubicBezTo>
                    <a:cubicBezTo>
                      <a:pt x="1679" y="5168"/>
                      <a:pt x="1618" y="5123"/>
                      <a:pt x="1558" y="5087"/>
                    </a:cubicBezTo>
                    <a:cubicBezTo>
                      <a:pt x="1538" y="5077"/>
                      <a:pt x="1515" y="5063"/>
                      <a:pt x="1495" y="5050"/>
                    </a:cubicBezTo>
                    <a:cubicBezTo>
                      <a:pt x="1572" y="4873"/>
                      <a:pt x="1649" y="4696"/>
                      <a:pt x="1729" y="4518"/>
                    </a:cubicBezTo>
                    <a:cubicBezTo>
                      <a:pt x="1882" y="4171"/>
                      <a:pt x="2057" y="3833"/>
                      <a:pt x="2228" y="3492"/>
                    </a:cubicBezTo>
                    <a:close/>
                    <a:moveTo>
                      <a:pt x="3314" y="0"/>
                    </a:moveTo>
                    <a:cubicBezTo>
                      <a:pt x="3231" y="3"/>
                      <a:pt x="3151" y="3"/>
                      <a:pt x="3070" y="23"/>
                    </a:cubicBezTo>
                    <a:cubicBezTo>
                      <a:pt x="2997" y="40"/>
                      <a:pt x="2926" y="63"/>
                      <a:pt x="2859" y="87"/>
                    </a:cubicBezTo>
                    <a:cubicBezTo>
                      <a:pt x="2719" y="134"/>
                      <a:pt x="2589" y="224"/>
                      <a:pt x="2488" y="332"/>
                    </a:cubicBezTo>
                    <a:cubicBezTo>
                      <a:pt x="2381" y="445"/>
                      <a:pt x="2284" y="552"/>
                      <a:pt x="2204" y="686"/>
                    </a:cubicBezTo>
                    <a:cubicBezTo>
                      <a:pt x="2110" y="849"/>
                      <a:pt x="2023" y="1014"/>
                      <a:pt x="1933" y="1181"/>
                    </a:cubicBezTo>
                    <a:cubicBezTo>
                      <a:pt x="1726" y="1568"/>
                      <a:pt x="1518" y="1963"/>
                      <a:pt x="1361" y="2378"/>
                    </a:cubicBezTo>
                    <a:cubicBezTo>
                      <a:pt x="1291" y="2569"/>
                      <a:pt x="1228" y="2766"/>
                      <a:pt x="1144" y="2953"/>
                    </a:cubicBezTo>
                    <a:cubicBezTo>
                      <a:pt x="1053" y="3154"/>
                      <a:pt x="963" y="3354"/>
                      <a:pt x="870" y="3555"/>
                    </a:cubicBezTo>
                    <a:cubicBezTo>
                      <a:pt x="585" y="4180"/>
                      <a:pt x="325" y="4816"/>
                      <a:pt x="56" y="5449"/>
                    </a:cubicBezTo>
                    <a:cubicBezTo>
                      <a:pt x="0" y="5585"/>
                      <a:pt x="16" y="5759"/>
                      <a:pt x="76" y="5890"/>
                    </a:cubicBezTo>
                    <a:cubicBezTo>
                      <a:pt x="141" y="6031"/>
                      <a:pt x="264" y="6144"/>
                      <a:pt x="411" y="6197"/>
                    </a:cubicBezTo>
                    <a:cubicBezTo>
                      <a:pt x="473" y="6220"/>
                      <a:pt x="539" y="6231"/>
                      <a:pt x="605" y="6231"/>
                    </a:cubicBezTo>
                    <a:cubicBezTo>
                      <a:pt x="657" y="6231"/>
                      <a:pt x="709" y="6224"/>
                      <a:pt x="759" y="6211"/>
                    </a:cubicBezTo>
                    <a:cubicBezTo>
                      <a:pt x="783" y="6227"/>
                      <a:pt x="809" y="6244"/>
                      <a:pt x="836" y="6264"/>
                    </a:cubicBezTo>
                    <a:cubicBezTo>
                      <a:pt x="916" y="6318"/>
                      <a:pt x="1000" y="6368"/>
                      <a:pt x="1084" y="6418"/>
                    </a:cubicBezTo>
                    <a:cubicBezTo>
                      <a:pt x="1164" y="6468"/>
                      <a:pt x="1248" y="6515"/>
                      <a:pt x="1331" y="6562"/>
                    </a:cubicBezTo>
                    <a:cubicBezTo>
                      <a:pt x="1465" y="6639"/>
                      <a:pt x="1602" y="6706"/>
                      <a:pt x="1749" y="6753"/>
                    </a:cubicBezTo>
                    <a:cubicBezTo>
                      <a:pt x="1799" y="6769"/>
                      <a:pt x="1846" y="6786"/>
                      <a:pt x="1896" y="6799"/>
                    </a:cubicBezTo>
                    <a:cubicBezTo>
                      <a:pt x="1990" y="6826"/>
                      <a:pt x="2083" y="6856"/>
                      <a:pt x="2180" y="6880"/>
                    </a:cubicBezTo>
                    <a:cubicBezTo>
                      <a:pt x="2274" y="6900"/>
                      <a:pt x="2368" y="6923"/>
                      <a:pt x="2464" y="6940"/>
                    </a:cubicBezTo>
                    <a:cubicBezTo>
                      <a:pt x="2517" y="6949"/>
                      <a:pt x="2569" y="6953"/>
                      <a:pt x="2620" y="6953"/>
                    </a:cubicBezTo>
                    <a:cubicBezTo>
                      <a:pt x="2678" y="6953"/>
                      <a:pt x="2736" y="6949"/>
                      <a:pt x="2796" y="6943"/>
                    </a:cubicBezTo>
                    <a:cubicBezTo>
                      <a:pt x="2940" y="6937"/>
                      <a:pt x="3070" y="6886"/>
                      <a:pt x="3207" y="6843"/>
                    </a:cubicBezTo>
                    <a:cubicBezTo>
                      <a:pt x="3291" y="6816"/>
                      <a:pt x="3375" y="6779"/>
                      <a:pt x="3455" y="6742"/>
                    </a:cubicBezTo>
                    <a:cubicBezTo>
                      <a:pt x="3679" y="6639"/>
                      <a:pt x="3889" y="6508"/>
                      <a:pt x="4083" y="6355"/>
                    </a:cubicBezTo>
                    <a:cubicBezTo>
                      <a:pt x="4124" y="6321"/>
                      <a:pt x="4160" y="6287"/>
                      <a:pt x="4197" y="6254"/>
                    </a:cubicBezTo>
                    <a:cubicBezTo>
                      <a:pt x="4324" y="6127"/>
                      <a:pt x="4438" y="5994"/>
                      <a:pt x="4522" y="5836"/>
                    </a:cubicBezTo>
                    <a:cubicBezTo>
                      <a:pt x="4585" y="5719"/>
                      <a:pt x="4639" y="5605"/>
                      <a:pt x="4682" y="5478"/>
                    </a:cubicBezTo>
                    <a:cubicBezTo>
                      <a:pt x="4716" y="5384"/>
                      <a:pt x="4732" y="5284"/>
                      <a:pt x="4749" y="5188"/>
                    </a:cubicBezTo>
                    <a:cubicBezTo>
                      <a:pt x="4786" y="5007"/>
                      <a:pt x="4789" y="4827"/>
                      <a:pt x="4762" y="4642"/>
                    </a:cubicBezTo>
                    <a:cubicBezTo>
                      <a:pt x="4749" y="4546"/>
                      <a:pt x="4732" y="4452"/>
                      <a:pt x="4709" y="4358"/>
                    </a:cubicBezTo>
                    <a:cubicBezTo>
                      <a:pt x="4669" y="4211"/>
                      <a:pt x="4616" y="4074"/>
                      <a:pt x="4551" y="3940"/>
                    </a:cubicBezTo>
                    <a:cubicBezTo>
                      <a:pt x="4535" y="3910"/>
                      <a:pt x="4518" y="3879"/>
                      <a:pt x="4502" y="3850"/>
                    </a:cubicBezTo>
                    <a:cubicBezTo>
                      <a:pt x="4565" y="3839"/>
                      <a:pt x="4628" y="3830"/>
                      <a:pt x="4692" y="3816"/>
                    </a:cubicBezTo>
                    <a:cubicBezTo>
                      <a:pt x="4883" y="3783"/>
                      <a:pt x="5060" y="3703"/>
                      <a:pt x="5234" y="3623"/>
                    </a:cubicBezTo>
                    <a:cubicBezTo>
                      <a:pt x="5378" y="3558"/>
                      <a:pt x="5522" y="3475"/>
                      <a:pt x="5632" y="3354"/>
                    </a:cubicBezTo>
                    <a:cubicBezTo>
                      <a:pt x="5699" y="3281"/>
                      <a:pt x="5766" y="3208"/>
                      <a:pt x="5826" y="3127"/>
                    </a:cubicBezTo>
                    <a:cubicBezTo>
                      <a:pt x="5936" y="2980"/>
                      <a:pt x="6040" y="2823"/>
                      <a:pt x="6100" y="2649"/>
                    </a:cubicBezTo>
                    <a:cubicBezTo>
                      <a:pt x="6137" y="2539"/>
                      <a:pt x="6161" y="2414"/>
                      <a:pt x="6167" y="2298"/>
                    </a:cubicBezTo>
                    <a:cubicBezTo>
                      <a:pt x="6177" y="2161"/>
                      <a:pt x="6174" y="2027"/>
                      <a:pt x="6164" y="1886"/>
                    </a:cubicBezTo>
                    <a:cubicBezTo>
                      <a:pt x="6161" y="1860"/>
                      <a:pt x="6157" y="1833"/>
                      <a:pt x="6150" y="1806"/>
                    </a:cubicBezTo>
                    <a:cubicBezTo>
                      <a:pt x="6133" y="1739"/>
                      <a:pt x="6110" y="1672"/>
                      <a:pt x="6087" y="1609"/>
                    </a:cubicBezTo>
                    <a:cubicBezTo>
                      <a:pt x="6067" y="1556"/>
                      <a:pt x="6040" y="1508"/>
                      <a:pt x="6013" y="1459"/>
                    </a:cubicBezTo>
                    <a:cubicBezTo>
                      <a:pt x="5940" y="1338"/>
                      <a:pt x="5860" y="1224"/>
                      <a:pt x="5769" y="1117"/>
                    </a:cubicBezTo>
                    <a:cubicBezTo>
                      <a:pt x="5709" y="1047"/>
                      <a:pt x="5642" y="987"/>
                      <a:pt x="5575" y="923"/>
                    </a:cubicBezTo>
                    <a:cubicBezTo>
                      <a:pt x="5474" y="823"/>
                      <a:pt x="5368" y="729"/>
                      <a:pt x="5258" y="639"/>
                    </a:cubicBezTo>
                    <a:cubicBezTo>
                      <a:pt x="5241" y="625"/>
                      <a:pt x="5224" y="613"/>
                      <a:pt x="5207" y="599"/>
                    </a:cubicBezTo>
                    <a:cubicBezTo>
                      <a:pt x="5153" y="556"/>
                      <a:pt x="5104" y="515"/>
                      <a:pt x="5047" y="482"/>
                    </a:cubicBezTo>
                    <a:cubicBezTo>
                      <a:pt x="4846" y="361"/>
                      <a:pt x="4636" y="275"/>
                      <a:pt x="4408" y="214"/>
                    </a:cubicBezTo>
                    <a:cubicBezTo>
                      <a:pt x="4170" y="154"/>
                      <a:pt x="3929" y="107"/>
                      <a:pt x="3692" y="57"/>
                    </a:cubicBezTo>
                    <a:cubicBezTo>
                      <a:pt x="3602" y="37"/>
                      <a:pt x="3515" y="23"/>
                      <a:pt x="3428" y="7"/>
                    </a:cubicBezTo>
                    <a:cubicBezTo>
                      <a:pt x="3387" y="0"/>
                      <a:pt x="3351" y="0"/>
                      <a:pt x="33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" name="Google Shape;552;p4"/>
              <p:cNvSpPr/>
              <p:nvPr/>
            </p:nvSpPr>
            <p:spPr>
              <a:xfrm>
                <a:off x="4791500" y="4541438"/>
                <a:ext cx="163225" cy="182575"/>
              </a:xfrm>
              <a:custGeom>
                <a:avLst/>
                <a:gdLst/>
                <a:ahLst/>
                <a:cxnLst/>
                <a:rect l="l" t="t" r="r" b="b"/>
                <a:pathLst>
                  <a:path w="6529" h="7303" extrusionOk="0">
                    <a:moveTo>
                      <a:pt x="3700" y="1635"/>
                    </a:moveTo>
                    <a:lnTo>
                      <a:pt x="3880" y="1664"/>
                    </a:lnTo>
                    <a:cubicBezTo>
                      <a:pt x="3997" y="1684"/>
                      <a:pt x="4111" y="1708"/>
                      <a:pt x="4221" y="1728"/>
                    </a:cubicBezTo>
                    <a:cubicBezTo>
                      <a:pt x="4325" y="1755"/>
                      <a:pt x="4412" y="1781"/>
                      <a:pt x="4489" y="1815"/>
                    </a:cubicBezTo>
                    <a:cubicBezTo>
                      <a:pt x="4582" y="1875"/>
                      <a:pt x="4669" y="1945"/>
                      <a:pt x="4733" y="2005"/>
                    </a:cubicBezTo>
                    <a:cubicBezTo>
                      <a:pt x="4817" y="2082"/>
                      <a:pt x="4907" y="2173"/>
                      <a:pt x="4987" y="2277"/>
                    </a:cubicBezTo>
                    <a:cubicBezTo>
                      <a:pt x="4984" y="2310"/>
                      <a:pt x="4981" y="2340"/>
                      <a:pt x="4977" y="2374"/>
                    </a:cubicBezTo>
                    <a:cubicBezTo>
                      <a:pt x="4947" y="2424"/>
                      <a:pt x="4907" y="2474"/>
                      <a:pt x="4867" y="2527"/>
                    </a:cubicBezTo>
                    <a:cubicBezTo>
                      <a:pt x="4797" y="2561"/>
                      <a:pt x="4723" y="2595"/>
                      <a:pt x="4643" y="2624"/>
                    </a:cubicBezTo>
                    <a:cubicBezTo>
                      <a:pt x="4566" y="2641"/>
                      <a:pt x="4489" y="2651"/>
                      <a:pt x="4405" y="2661"/>
                    </a:cubicBezTo>
                    <a:lnTo>
                      <a:pt x="4348" y="2668"/>
                    </a:lnTo>
                    <a:cubicBezTo>
                      <a:pt x="4272" y="2678"/>
                      <a:pt x="4195" y="2684"/>
                      <a:pt x="4131" y="2691"/>
                    </a:cubicBezTo>
                    <a:cubicBezTo>
                      <a:pt x="3991" y="2691"/>
                      <a:pt x="3854" y="2678"/>
                      <a:pt x="3736" y="2668"/>
                    </a:cubicBezTo>
                    <a:cubicBezTo>
                      <a:pt x="3596" y="2655"/>
                      <a:pt x="3485" y="2638"/>
                      <a:pt x="3385" y="2621"/>
                    </a:cubicBezTo>
                    <a:lnTo>
                      <a:pt x="3375" y="2618"/>
                    </a:lnTo>
                    <a:cubicBezTo>
                      <a:pt x="3295" y="2595"/>
                      <a:pt x="3215" y="2570"/>
                      <a:pt x="3121" y="2558"/>
                    </a:cubicBezTo>
                    <a:cubicBezTo>
                      <a:pt x="3138" y="2527"/>
                      <a:pt x="3155" y="2497"/>
                      <a:pt x="3171" y="2470"/>
                    </a:cubicBezTo>
                    <a:cubicBezTo>
                      <a:pt x="3252" y="2337"/>
                      <a:pt x="3329" y="2206"/>
                      <a:pt x="3409" y="2079"/>
                    </a:cubicBezTo>
                    <a:cubicBezTo>
                      <a:pt x="3482" y="1962"/>
                      <a:pt x="3556" y="1845"/>
                      <a:pt x="3633" y="1735"/>
                    </a:cubicBezTo>
                    <a:lnTo>
                      <a:pt x="3700" y="1635"/>
                    </a:lnTo>
                    <a:close/>
                    <a:moveTo>
                      <a:pt x="3536" y="1253"/>
                    </a:moveTo>
                    <a:lnTo>
                      <a:pt x="3345" y="1534"/>
                    </a:lnTo>
                    <a:cubicBezTo>
                      <a:pt x="3261" y="1651"/>
                      <a:pt x="3184" y="1772"/>
                      <a:pt x="3111" y="1892"/>
                    </a:cubicBezTo>
                    <a:cubicBezTo>
                      <a:pt x="3028" y="2022"/>
                      <a:pt x="2951" y="2156"/>
                      <a:pt x="2870" y="2289"/>
                    </a:cubicBezTo>
                    <a:cubicBezTo>
                      <a:pt x="2817" y="2380"/>
                      <a:pt x="2770" y="2470"/>
                      <a:pt x="2719" y="2561"/>
                    </a:cubicBezTo>
                    <a:lnTo>
                      <a:pt x="2509" y="3019"/>
                    </a:lnTo>
                    <a:lnTo>
                      <a:pt x="2874" y="2919"/>
                    </a:lnTo>
                    <a:cubicBezTo>
                      <a:pt x="2916" y="2906"/>
                      <a:pt x="2960" y="2899"/>
                      <a:pt x="3003" y="2899"/>
                    </a:cubicBezTo>
                    <a:cubicBezTo>
                      <a:pt x="3018" y="2899"/>
                      <a:pt x="3033" y="2900"/>
                      <a:pt x="3048" y="2902"/>
                    </a:cubicBezTo>
                    <a:cubicBezTo>
                      <a:pt x="3121" y="2908"/>
                      <a:pt x="3195" y="2932"/>
                      <a:pt x="3275" y="2956"/>
                    </a:cubicBezTo>
                    <a:lnTo>
                      <a:pt x="3312" y="2965"/>
                    </a:lnTo>
                    <a:cubicBezTo>
                      <a:pt x="3425" y="2985"/>
                      <a:pt x="3549" y="3002"/>
                      <a:pt x="3700" y="3016"/>
                    </a:cubicBezTo>
                    <a:cubicBezTo>
                      <a:pt x="3823" y="3029"/>
                      <a:pt x="3967" y="3042"/>
                      <a:pt x="4131" y="3042"/>
                    </a:cubicBezTo>
                    <a:lnTo>
                      <a:pt x="4144" y="3042"/>
                    </a:lnTo>
                    <a:cubicBezTo>
                      <a:pt x="4228" y="3036"/>
                      <a:pt x="4308" y="3029"/>
                      <a:pt x="4392" y="3016"/>
                    </a:cubicBezTo>
                    <a:lnTo>
                      <a:pt x="4452" y="3009"/>
                    </a:lnTo>
                    <a:cubicBezTo>
                      <a:pt x="4542" y="2999"/>
                      <a:pt x="4636" y="2985"/>
                      <a:pt x="4729" y="2965"/>
                    </a:cubicBezTo>
                    <a:lnTo>
                      <a:pt x="4753" y="2959"/>
                    </a:lnTo>
                    <a:cubicBezTo>
                      <a:pt x="4860" y="2919"/>
                      <a:pt x="4961" y="2875"/>
                      <a:pt x="5050" y="2828"/>
                    </a:cubicBezTo>
                    <a:lnTo>
                      <a:pt x="5124" y="2765"/>
                    </a:lnTo>
                    <a:cubicBezTo>
                      <a:pt x="5188" y="2688"/>
                      <a:pt x="5245" y="2607"/>
                      <a:pt x="5291" y="2534"/>
                    </a:cubicBezTo>
                    <a:lnTo>
                      <a:pt x="5322" y="2447"/>
                    </a:lnTo>
                    <a:cubicBezTo>
                      <a:pt x="5331" y="2380"/>
                      <a:pt x="5339" y="2310"/>
                      <a:pt x="5339" y="2243"/>
                    </a:cubicBezTo>
                    <a:lnTo>
                      <a:pt x="5339" y="2226"/>
                    </a:lnTo>
                    <a:lnTo>
                      <a:pt x="5322" y="2166"/>
                    </a:lnTo>
                    <a:cubicBezTo>
                      <a:pt x="5311" y="2143"/>
                      <a:pt x="5302" y="2123"/>
                      <a:pt x="5291" y="2102"/>
                    </a:cubicBezTo>
                    <a:lnTo>
                      <a:pt x="5278" y="2079"/>
                    </a:lnTo>
                    <a:cubicBezTo>
                      <a:pt x="5181" y="1948"/>
                      <a:pt x="5070" y="1838"/>
                      <a:pt x="4974" y="1748"/>
                    </a:cubicBezTo>
                    <a:lnTo>
                      <a:pt x="4967" y="1741"/>
                    </a:lnTo>
                    <a:cubicBezTo>
                      <a:pt x="4890" y="1675"/>
                      <a:pt x="4783" y="1584"/>
                      <a:pt x="4663" y="1511"/>
                    </a:cubicBezTo>
                    <a:lnTo>
                      <a:pt x="4639" y="1497"/>
                    </a:lnTo>
                    <a:cubicBezTo>
                      <a:pt x="4539" y="1454"/>
                      <a:pt x="4436" y="1420"/>
                      <a:pt x="4298" y="1387"/>
                    </a:cubicBezTo>
                    <a:cubicBezTo>
                      <a:pt x="4181" y="1363"/>
                      <a:pt x="4061" y="1340"/>
                      <a:pt x="3944" y="1320"/>
                    </a:cubicBezTo>
                    <a:cubicBezTo>
                      <a:pt x="3860" y="1303"/>
                      <a:pt x="3780" y="1290"/>
                      <a:pt x="3696" y="1277"/>
                    </a:cubicBezTo>
                    <a:lnTo>
                      <a:pt x="3536" y="1253"/>
                    </a:lnTo>
                    <a:close/>
                    <a:moveTo>
                      <a:pt x="2439" y="3995"/>
                    </a:moveTo>
                    <a:cubicBezTo>
                      <a:pt x="2466" y="4022"/>
                      <a:pt x="2496" y="4046"/>
                      <a:pt x="2526" y="4069"/>
                    </a:cubicBezTo>
                    <a:lnTo>
                      <a:pt x="2529" y="4072"/>
                    </a:lnTo>
                    <a:cubicBezTo>
                      <a:pt x="2576" y="4109"/>
                      <a:pt x="2622" y="4136"/>
                      <a:pt x="2662" y="4160"/>
                    </a:cubicBezTo>
                    <a:lnTo>
                      <a:pt x="2703" y="4183"/>
                    </a:lnTo>
                    <a:cubicBezTo>
                      <a:pt x="2747" y="4209"/>
                      <a:pt x="2793" y="4236"/>
                      <a:pt x="2840" y="4260"/>
                    </a:cubicBezTo>
                    <a:lnTo>
                      <a:pt x="2880" y="4287"/>
                    </a:lnTo>
                    <a:cubicBezTo>
                      <a:pt x="2957" y="4327"/>
                      <a:pt x="3034" y="4370"/>
                      <a:pt x="3104" y="4417"/>
                    </a:cubicBezTo>
                    <a:cubicBezTo>
                      <a:pt x="3168" y="4461"/>
                      <a:pt x="3232" y="4510"/>
                      <a:pt x="3292" y="4564"/>
                    </a:cubicBezTo>
                    <a:cubicBezTo>
                      <a:pt x="3352" y="4621"/>
                      <a:pt x="3399" y="4671"/>
                      <a:pt x="3439" y="4722"/>
                    </a:cubicBezTo>
                    <a:cubicBezTo>
                      <a:pt x="3459" y="4765"/>
                      <a:pt x="3479" y="4808"/>
                      <a:pt x="3499" y="4862"/>
                    </a:cubicBezTo>
                    <a:cubicBezTo>
                      <a:pt x="3512" y="4925"/>
                      <a:pt x="3522" y="4986"/>
                      <a:pt x="3533" y="5043"/>
                    </a:cubicBezTo>
                    <a:cubicBezTo>
                      <a:pt x="3529" y="5063"/>
                      <a:pt x="3525" y="5083"/>
                      <a:pt x="3522" y="5106"/>
                    </a:cubicBezTo>
                    <a:cubicBezTo>
                      <a:pt x="3512" y="5146"/>
                      <a:pt x="3499" y="5186"/>
                      <a:pt x="3482" y="5223"/>
                    </a:cubicBezTo>
                    <a:cubicBezTo>
                      <a:pt x="3465" y="5250"/>
                      <a:pt x="3449" y="5276"/>
                      <a:pt x="3429" y="5299"/>
                    </a:cubicBezTo>
                    <a:cubicBezTo>
                      <a:pt x="3385" y="5344"/>
                      <a:pt x="3332" y="5384"/>
                      <a:pt x="3275" y="5424"/>
                    </a:cubicBezTo>
                    <a:cubicBezTo>
                      <a:pt x="3171" y="5480"/>
                      <a:pt x="3054" y="5534"/>
                      <a:pt x="2931" y="5577"/>
                    </a:cubicBezTo>
                    <a:cubicBezTo>
                      <a:pt x="2903" y="5584"/>
                      <a:pt x="2880" y="5591"/>
                      <a:pt x="2854" y="5594"/>
                    </a:cubicBezTo>
                    <a:cubicBezTo>
                      <a:pt x="2810" y="5580"/>
                      <a:pt x="2767" y="5568"/>
                      <a:pt x="2723" y="5554"/>
                    </a:cubicBezTo>
                    <a:lnTo>
                      <a:pt x="2642" y="5531"/>
                    </a:lnTo>
                    <a:cubicBezTo>
                      <a:pt x="2532" y="5497"/>
                      <a:pt x="2426" y="5464"/>
                      <a:pt x="2338" y="5427"/>
                    </a:cubicBezTo>
                    <a:cubicBezTo>
                      <a:pt x="2228" y="5364"/>
                      <a:pt x="2121" y="5296"/>
                      <a:pt x="2011" y="5230"/>
                    </a:cubicBezTo>
                    <a:lnTo>
                      <a:pt x="1944" y="5186"/>
                    </a:lnTo>
                    <a:cubicBezTo>
                      <a:pt x="1927" y="5176"/>
                      <a:pt x="1910" y="5166"/>
                      <a:pt x="1897" y="5156"/>
                    </a:cubicBezTo>
                    <a:cubicBezTo>
                      <a:pt x="1954" y="5026"/>
                      <a:pt x="2011" y="4895"/>
                      <a:pt x="2068" y="4768"/>
                    </a:cubicBezTo>
                    <a:cubicBezTo>
                      <a:pt x="2181" y="4507"/>
                      <a:pt x="2309" y="4250"/>
                      <a:pt x="2439" y="3995"/>
                    </a:cubicBezTo>
                    <a:close/>
                    <a:moveTo>
                      <a:pt x="2409" y="3273"/>
                    </a:moveTo>
                    <a:lnTo>
                      <a:pt x="2228" y="3631"/>
                    </a:lnTo>
                    <a:cubicBezTo>
                      <a:pt x="2064" y="3952"/>
                      <a:pt x="1894" y="4287"/>
                      <a:pt x="1747" y="4624"/>
                    </a:cubicBezTo>
                    <a:cubicBezTo>
                      <a:pt x="1666" y="4802"/>
                      <a:pt x="1589" y="4978"/>
                      <a:pt x="1512" y="5156"/>
                    </a:cubicBezTo>
                    <a:lnTo>
                      <a:pt x="1449" y="5299"/>
                    </a:lnTo>
                    <a:lnTo>
                      <a:pt x="1646" y="5417"/>
                    </a:lnTo>
                    <a:cubicBezTo>
                      <a:pt x="1683" y="5437"/>
                      <a:pt x="1716" y="5460"/>
                      <a:pt x="1753" y="5480"/>
                    </a:cubicBezTo>
                    <a:lnTo>
                      <a:pt x="1827" y="5531"/>
                    </a:lnTo>
                    <a:cubicBezTo>
                      <a:pt x="1937" y="5600"/>
                      <a:pt x="2051" y="5668"/>
                      <a:pt x="2181" y="5741"/>
                    </a:cubicBezTo>
                    <a:cubicBezTo>
                      <a:pt x="2301" y="5795"/>
                      <a:pt x="2422" y="5832"/>
                      <a:pt x="2542" y="5869"/>
                    </a:cubicBezTo>
                    <a:lnTo>
                      <a:pt x="2619" y="5892"/>
                    </a:lnTo>
                    <a:cubicBezTo>
                      <a:pt x="2673" y="5909"/>
                      <a:pt x="2730" y="5926"/>
                      <a:pt x="2787" y="5942"/>
                    </a:cubicBezTo>
                    <a:lnTo>
                      <a:pt x="2863" y="5952"/>
                    </a:lnTo>
                    <a:lnTo>
                      <a:pt x="2887" y="5946"/>
                    </a:lnTo>
                    <a:cubicBezTo>
                      <a:pt x="2931" y="5938"/>
                      <a:pt x="2977" y="5929"/>
                      <a:pt x="3034" y="5912"/>
                    </a:cubicBezTo>
                    <a:cubicBezTo>
                      <a:pt x="3188" y="5858"/>
                      <a:pt x="3325" y="5798"/>
                      <a:pt x="3459" y="5721"/>
                    </a:cubicBezTo>
                    <a:cubicBezTo>
                      <a:pt x="3549" y="5661"/>
                      <a:pt x="3619" y="5605"/>
                      <a:pt x="3679" y="5548"/>
                    </a:cubicBezTo>
                    <a:lnTo>
                      <a:pt x="3700" y="5527"/>
                    </a:lnTo>
                    <a:cubicBezTo>
                      <a:pt x="3733" y="5484"/>
                      <a:pt x="3763" y="5440"/>
                      <a:pt x="3790" y="5393"/>
                    </a:cubicBezTo>
                    <a:lnTo>
                      <a:pt x="3803" y="5370"/>
                    </a:lnTo>
                    <a:cubicBezTo>
                      <a:pt x="3826" y="5310"/>
                      <a:pt x="3846" y="5253"/>
                      <a:pt x="3863" y="5190"/>
                    </a:cubicBezTo>
                    <a:lnTo>
                      <a:pt x="3870" y="5169"/>
                    </a:lnTo>
                    <a:cubicBezTo>
                      <a:pt x="3874" y="5129"/>
                      <a:pt x="3880" y="5092"/>
                      <a:pt x="3883" y="5052"/>
                    </a:cubicBezTo>
                    <a:lnTo>
                      <a:pt x="3883" y="5035"/>
                    </a:lnTo>
                    <a:lnTo>
                      <a:pt x="3883" y="5019"/>
                    </a:lnTo>
                    <a:cubicBezTo>
                      <a:pt x="3874" y="4942"/>
                      <a:pt x="3860" y="4858"/>
                      <a:pt x="3840" y="4771"/>
                    </a:cubicBezTo>
                    <a:lnTo>
                      <a:pt x="3834" y="4748"/>
                    </a:lnTo>
                    <a:cubicBezTo>
                      <a:pt x="3803" y="4674"/>
                      <a:pt x="3773" y="4608"/>
                      <a:pt x="3743" y="4544"/>
                    </a:cubicBezTo>
                    <a:lnTo>
                      <a:pt x="3726" y="4517"/>
                    </a:lnTo>
                    <a:cubicBezTo>
                      <a:pt x="3673" y="4453"/>
                      <a:pt x="3616" y="4387"/>
                      <a:pt x="3529" y="4303"/>
                    </a:cubicBezTo>
                    <a:cubicBezTo>
                      <a:pt x="3465" y="4250"/>
                      <a:pt x="3389" y="4186"/>
                      <a:pt x="3301" y="4126"/>
                    </a:cubicBezTo>
                    <a:cubicBezTo>
                      <a:pt x="3221" y="4072"/>
                      <a:pt x="3138" y="4026"/>
                      <a:pt x="3054" y="3979"/>
                    </a:cubicBezTo>
                    <a:lnTo>
                      <a:pt x="3011" y="3955"/>
                    </a:lnTo>
                    <a:cubicBezTo>
                      <a:pt x="2967" y="3929"/>
                      <a:pt x="2923" y="3905"/>
                      <a:pt x="2880" y="3879"/>
                    </a:cubicBezTo>
                    <a:lnTo>
                      <a:pt x="2837" y="3855"/>
                    </a:lnTo>
                    <a:cubicBezTo>
                      <a:pt x="2807" y="3839"/>
                      <a:pt x="2776" y="3822"/>
                      <a:pt x="2750" y="3802"/>
                    </a:cubicBezTo>
                    <a:lnTo>
                      <a:pt x="2639" y="3939"/>
                    </a:lnTo>
                    <a:lnTo>
                      <a:pt x="2747" y="3799"/>
                    </a:lnTo>
                    <a:cubicBezTo>
                      <a:pt x="2650" y="3718"/>
                      <a:pt x="2602" y="3674"/>
                      <a:pt x="2566" y="3591"/>
                    </a:cubicBezTo>
                    <a:lnTo>
                      <a:pt x="2409" y="3273"/>
                    </a:lnTo>
                    <a:close/>
                    <a:moveTo>
                      <a:pt x="3525" y="352"/>
                    </a:moveTo>
                    <a:cubicBezTo>
                      <a:pt x="3544" y="352"/>
                      <a:pt x="3562" y="354"/>
                      <a:pt x="3576" y="357"/>
                    </a:cubicBezTo>
                    <a:cubicBezTo>
                      <a:pt x="3663" y="370"/>
                      <a:pt x="3746" y="387"/>
                      <a:pt x="3834" y="403"/>
                    </a:cubicBezTo>
                    <a:lnTo>
                      <a:pt x="3980" y="434"/>
                    </a:lnTo>
                    <a:cubicBezTo>
                      <a:pt x="4167" y="474"/>
                      <a:pt x="4359" y="514"/>
                      <a:pt x="4542" y="561"/>
                    </a:cubicBezTo>
                    <a:cubicBezTo>
                      <a:pt x="4753" y="614"/>
                      <a:pt x="4944" y="698"/>
                      <a:pt x="5135" y="812"/>
                    </a:cubicBezTo>
                    <a:cubicBezTo>
                      <a:pt x="5184" y="838"/>
                      <a:pt x="5231" y="875"/>
                      <a:pt x="5275" y="912"/>
                    </a:cubicBezTo>
                    <a:lnTo>
                      <a:pt x="5325" y="952"/>
                    </a:lnTo>
                    <a:cubicBezTo>
                      <a:pt x="5432" y="1042"/>
                      <a:pt x="5536" y="1133"/>
                      <a:pt x="5632" y="1226"/>
                    </a:cubicBezTo>
                    <a:lnTo>
                      <a:pt x="5666" y="1256"/>
                    </a:lnTo>
                    <a:cubicBezTo>
                      <a:pt x="5720" y="1310"/>
                      <a:pt x="5770" y="1357"/>
                      <a:pt x="5813" y="1407"/>
                    </a:cubicBezTo>
                    <a:cubicBezTo>
                      <a:pt x="5893" y="1504"/>
                      <a:pt x="5967" y="1607"/>
                      <a:pt x="6038" y="1724"/>
                    </a:cubicBezTo>
                    <a:cubicBezTo>
                      <a:pt x="6061" y="1765"/>
                      <a:pt x="6084" y="1805"/>
                      <a:pt x="6101" y="1845"/>
                    </a:cubicBezTo>
                    <a:cubicBezTo>
                      <a:pt x="6121" y="1905"/>
                      <a:pt x="6141" y="1962"/>
                      <a:pt x="6154" y="2025"/>
                    </a:cubicBezTo>
                    <a:cubicBezTo>
                      <a:pt x="6161" y="2042"/>
                      <a:pt x="6164" y="2059"/>
                      <a:pt x="6168" y="2076"/>
                    </a:cubicBezTo>
                    <a:cubicBezTo>
                      <a:pt x="6178" y="2213"/>
                      <a:pt x="6178" y="2340"/>
                      <a:pt x="6171" y="2464"/>
                    </a:cubicBezTo>
                    <a:cubicBezTo>
                      <a:pt x="6164" y="2570"/>
                      <a:pt x="6141" y="2678"/>
                      <a:pt x="6111" y="2768"/>
                    </a:cubicBezTo>
                    <a:cubicBezTo>
                      <a:pt x="6058" y="2925"/>
                      <a:pt x="5957" y="3072"/>
                      <a:pt x="5863" y="3200"/>
                    </a:cubicBezTo>
                    <a:cubicBezTo>
                      <a:pt x="5820" y="3257"/>
                      <a:pt x="5770" y="3313"/>
                      <a:pt x="5713" y="3373"/>
                    </a:cubicBezTo>
                    <a:lnTo>
                      <a:pt x="5680" y="3413"/>
                    </a:lnTo>
                    <a:cubicBezTo>
                      <a:pt x="5603" y="3498"/>
                      <a:pt x="5496" y="3567"/>
                      <a:pt x="5339" y="3638"/>
                    </a:cubicBezTo>
                    <a:cubicBezTo>
                      <a:pt x="5175" y="3711"/>
                      <a:pt x="5007" y="3788"/>
                      <a:pt x="4840" y="3819"/>
                    </a:cubicBezTo>
                    <a:cubicBezTo>
                      <a:pt x="4777" y="3831"/>
                      <a:pt x="4716" y="3842"/>
                      <a:pt x="4653" y="3851"/>
                    </a:cubicBezTo>
                    <a:lnTo>
                      <a:pt x="4402" y="3892"/>
                    </a:lnTo>
                    <a:lnTo>
                      <a:pt x="4529" y="4112"/>
                    </a:lnTo>
                    <a:cubicBezTo>
                      <a:pt x="4542" y="4140"/>
                      <a:pt x="4556" y="4166"/>
                      <a:pt x="4569" y="4193"/>
                    </a:cubicBezTo>
                    <a:cubicBezTo>
                      <a:pt x="4633" y="4323"/>
                      <a:pt x="4683" y="4450"/>
                      <a:pt x="4716" y="4577"/>
                    </a:cubicBezTo>
                    <a:cubicBezTo>
                      <a:pt x="4740" y="4671"/>
                      <a:pt x="4757" y="4771"/>
                      <a:pt x="4766" y="4845"/>
                    </a:cubicBezTo>
                    <a:cubicBezTo>
                      <a:pt x="4794" y="5006"/>
                      <a:pt x="4786" y="5169"/>
                      <a:pt x="4757" y="5330"/>
                    </a:cubicBezTo>
                    <a:lnTo>
                      <a:pt x="4743" y="5393"/>
                    </a:lnTo>
                    <a:cubicBezTo>
                      <a:pt x="4729" y="5467"/>
                      <a:pt x="4716" y="5537"/>
                      <a:pt x="4696" y="5597"/>
                    </a:cubicBezTo>
                    <a:cubicBezTo>
                      <a:pt x="4660" y="5701"/>
                      <a:pt x="4613" y="5805"/>
                      <a:pt x="4546" y="5929"/>
                    </a:cubicBezTo>
                    <a:cubicBezTo>
                      <a:pt x="4476" y="6056"/>
                      <a:pt x="4382" y="6176"/>
                      <a:pt x="4252" y="6303"/>
                    </a:cubicBezTo>
                    <a:cubicBezTo>
                      <a:pt x="4218" y="6333"/>
                      <a:pt x="4188" y="6363"/>
                      <a:pt x="4151" y="6394"/>
                    </a:cubicBezTo>
                    <a:cubicBezTo>
                      <a:pt x="3971" y="6537"/>
                      <a:pt x="3770" y="6661"/>
                      <a:pt x="3559" y="6758"/>
                    </a:cubicBezTo>
                    <a:cubicBezTo>
                      <a:pt x="3472" y="6798"/>
                      <a:pt x="3399" y="6829"/>
                      <a:pt x="3332" y="6852"/>
                    </a:cubicBezTo>
                    <a:lnTo>
                      <a:pt x="3261" y="6872"/>
                    </a:lnTo>
                    <a:cubicBezTo>
                      <a:pt x="3158" y="6905"/>
                      <a:pt x="3057" y="6939"/>
                      <a:pt x="2954" y="6945"/>
                    </a:cubicBezTo>
                    <a:cubicBezTo>
                      <a:pt x="2899" y="6949"/>
                      <a:pt x="2847" y="6952"/>
                      <a:pt x="2798" y="6952"/>
                    </a:cubicBezTo>
                    <a:cubicBezTo>
                      <a:pt x="2755" y="6952"/>
                      <a:pt x="2713" y="6950"/>
                      <a:pt x="2673" y="6942"/>
                    </a:cubicBezTo>
                    <a:cubicBezTo>
                      <a:pt x="2579" y="6925"/>
                      <a:pt x="2489" y="6905"/>
                      <a:pt x="2395" y="6882"/>
                    </a:cubicBezTo>
                    <a:cubicBezTo>
                      <a:pt x="2335" y="6869"/>
                      <a:pt x="2275" y="6852"/>
                      <a:pt x="2215" y="6832"/>
                    </a:cubicBezTo>
                    <a:lnTo>
                      <a:pt x="2121" y="6804"/>
                    </a:lnTo>
                    <a:cubicBezTo>
                      <a:pt x="2085" y="6795"/>
                      <a:pt x="2044" y="6781"/>
                      <a:pt x="2004" y="6768"/>
                    </a:cubicBezTo>
                    <a:lnTo>
                      <a:pt x="1980" y="6761"/>
                    </a:lnTo>
                    <a:cubicBezTo>
                      <a:pt x="1840" y="6718"/>
                      <a:pt x="1710" y="6648"/>
                      <a:pt x="1596" y="6584"/>
                    </a:cubicBezTo>
                    <a:cubicBezTo>
                      <a:pt x="1512" y="6540"/>
                      <a:pt x="1432" y="6494"/>
                      <a:pt x="1352" y="6443"/>
                    </a:cubicBezTo>
                    <a:cubicBezTo>
                      <a:pt x="1268" y="6397"/>
                      <a:pt x="1191" y="6343"/>
                      <a:pt x="1111" y="6293"/>
                    </a:cubicBezTo>
                    <a:cubicBezTo>
                      <a:pt x="1084" y="6276"/>
                      <a:pt x="1061" y="6259"/>
                      <a:pt x="1041" y="6243"/>
                    </a:cubicBezTo>
                    <a:lnTo>
                      <a:pt x="970" y="6193"/>
                    </a:lnTo>
                    <a:lnTo>
                      <a:pt x="890" y="6216"/>
                    </a:lnTo>
                    <a:cubicBezTo>
                      <a:pt x="856" y="6225"/>
                      <a:pt x="820" y="6229"/>
                      <a:pt x="784" y="6229"/>
                    </a:cubicBezTo>
                    <a:cubicBezTo>
                      <a:pt x="737" y="6229"/>
                      <a:pt x="690" y="6222"/>
                      <a:pt x="646" y="6207"/>
                    </a:cubicBezTo>
                    <a:cubicBezTo>
                      <a:pt x="546" y="6170"/>
                      <a:pt x="459" y="6093"/>
                      <a:pt x="412" y="5992"/>
                    </a:cubicBezTo>
                    <a:cubicBezTo>
                      <a:pt x="368" y="5895"/>
                      <a:pt x="362" y="5771"/>
                      <a:pt x="395" y="5694"/>
                    </a:cubicBezTo>
                    <a:lnTo>
                      <a:pt x="569" y="5279"/>
                    </a:lnTo>
                    <a:cubicBezTo>
                      <a:pt x="776" y="4795"/>
                      <a:pt x="987" y="4293"/>
                      <a:pt x="1208" y="3805"/>
                    </a:cubicBezTo>
                    <a:cubicBezTo>
                      <a:pt x="1302" y="3604"/>
                      <a:pt x="1392" y="3404"/>
                      <a:pt x="1483" y="3200"/>
                    </a:cubicBezTo>
                    <a:cubicBezTo>
                      <a:pt x="1546" y="3052"/>
                      <a:pt x="1603" y="2899"/>
                      <a:pt x="1656" y="2751"/>
                    </a:cubicBezTo>
                    <a:lnTo>
                      <a:pt x="1707" y="2615"/>
                    </a:lnTo>
                    <a:cubicBezTo>
                      <a:pt x="1857" y="2209"/>
                      <a:pt x="2064" y="1818"/>
                      <a:pt x="2268" y="1437"/>
                    </a:cubicBezTo>
                    <a:lnTo>
                      <a:pt x="2298" y="1383"/>
                    </a:lnTo>
                    <a:cubicBezTo>
                      <a:pt x="2375" y="1240"/>
                      <a:pt x="2452" y="1093"/>
                      <a:pt x="2536" y="952"/>
                    </a:cubicBezTo>
                    <a:cubicBezTo>
                      <a:pt x="2606" y="835"/>
                      <a:pt x="2693" y="735"/>
                      <a:pt x="2793" y="628"/>
                    </a:cubicBezTo>
                    <a:cubicBezTo>
                      <a:pt x="2877" y="537"/>
                      <a:pt x="2984" y="467"/>
                      <a:pt x="3094" y="431"/>
                    </a:cubicBezTo>
                    <a:cubicBezTo>
                      <a:pt x="3158" y="407"/>
                      <a:pt x="3221" y="383"/>
                      <a:pt x="3289" y="370"/>
                    </a:cubicBezTo>
                    <a:cubicBezTo>
                      <a:pt x="3335" y="357"/>
                      <a:pt x="3385" y="357"/>
                      <a:pt x="3445" y="353"/>
                    </a:cubicBezTo>
                    <a:lnTo>
                      <a:pt x="3499" y="353"/>
                    </a:lnTo>
                    <a:cubicBezTo>
                      <a:pt x="3508" y="353"/>
                      <a:pt x="3516" y="352"/>
                      <a:pt x="3525" y="352"/>
                    </a:cubicBezTo>
                    <a:close/>
                    <a:moveTo>
                      <a:pt x="3528" y="1"/>
                    </a:moveTo>
                    <a:cubicBezTo>
                      <a:pt x="3515" y="1"/>
                      <a:pt x="3500" y="1"/>
                      <a:pt x="3485" y="2"/>
                    </a:cubicBezTo>
                    <a:lnTo>
                      <a:pt x="3435" y="2"/>
                    </a:lnTo>
                    <a:cubicBezTo>
                      <a:pt x="3362" y="6"/>
                      <a:pt x="3289" y="9"/>
                      <a:pt x="3208" y="26"/>
                    </a:cubicBezTo>
                    <a:cubicBezTo>
                      <a:pt x="3128" y="46"/>
                      <a:pt x="3054" y="69"/>
                      <a:pt x="2980" y="96"/>
                    </a:cubicBezTo>
                    <a:cubicBezTo>
                      <a:pt x="2817" y="153"/>
                      <a:pt x="2659" y="256"/>
                      <a:pt x="2536" y="387"/>
                    </a:cubicBezTo>
                    <a:cubicBezTo>
                      <a:pt x="2426" y="508"/>
                      <a:pt x="2318" y="624"/>
                      <a:pt x="2231" y="775"/>
                    </a:cubicBezTo>
                    <a:cubicBezTo>
                      <a:pt x="2148" y="919"/>
                      <a:pt x="2068" y="1069"/>
                      <a:pt x="1987" y="1216"/>
                    </a:cubicBezTo>
                    <a:lnTo>
                      <a:pt x="1957" y="1273"/>
                    </a:lnTo>
                    <a:cubicBezTo>
                      <a:pt x="1750" y="1661"/>
                      <a:pt x="1536" y="2066"/>
                      <a:pt x="1375" y="2494"/>
                    </a:cubicBezTo>
                    <a:lnTo>
                      <a:pt x="1325" y="2635"/>
                    </a:lnTo>
                    <a:cubicBezTo>
                      <a:pt x="1275" y="2775"/>
                      <a:pt x="1222" y="2922"/>
                      <a:pt x="1161" y="3056"/>
                    </a:cubicBezTo>
                    <a:lnTo>
                      <a:pt x="890" y="3658"/>
                    </a:lnTo>
                    <a:cubicBezTo>
                      <a:pt x="666" y="4149"/>
                      <a:pt x="452" y="4654"/>
                      <a:pt x="248" y="5143"/>
                    </a:cubicBezTo>
                    <a:lnTo>
                      <a:pt x="71" y="5557"/>
                    </a:lnTo>
                    <a:cubicBezTo>
                      <a:pt x="1" y="5728"/>
                      <a:pt x="7" y="5952"/>
                      <a:pt x="94" y="6139"/>
                    </a:cubicBezTo>
                    <a:cubicBezTo>
                      <a:pt x="178" y="6323"/>
                      <a:pt x="339" y="6471"/>
                      <a:pt x="529" y="6537"/>
                    </a:cubicBezTo>
                    <a:cubicBezTo>
                      <a:pt x="611" y="6568"/>
                      <a:pt x="698" y="6582"/>
                      <a:pt x="785" y="6582"/>
                    </a:cubicBezTo>
                    <a:cubicBezTo>
                      <a:pt x="822" y="6582"/>
                      <a:pt x="860" y="6579"/>
                      <a:pt x="897" y="6574"/>
                    </a:cubicBezTo>
                    <a:cubicBezTo>
                      <a:pt x="904" y="6577"/>
                      <a:pt x="910" y="6584"/>
                      <a:pt x="917" y="6588"/>
                    </a:cubicBezTo>
                    <a:cubicBezTo>
                      <a:pt x="1001" y="6641"/>
                      <a:pt x="1084" y="6695"/>
                      <a:pt x="1168" y="6744"/>
                    </a:cubicBezTo>
                    <a:cubicBezTo>
                      <a:pt x="1255" y="6795"/>
                      <a:pt x="1338" y="6845"/>
                      <a:pt x="1426" y="6892"/>
                    </a:cubicBezTo>
                    <a:cubicBezTo>
                      <a:pt x="1552" y="6962"/>
                      <a:pt x="1707" y="7042"/>
                      <a:pt x="1873" y="7096"/>
                    </a:cubicBezTo>
                    <a:lnTo>
                      <a:pt x="1897" y="7105"/>
                    </a:lnTo>
                    <a:cubicBezTo>
                      <a:pt x="1940" y="7119"/>
                      <a:pt x="1984" y="7133"/>
                      <a:pt x="2028" y="7142"/>
                    </a:cubicBezTo>
                    <a:lnTo>
                      <a:pt x="2114" y="7170"/>
                    </a:lnTo>
                    <a:cubicBezTo>
                      <a:pt x="2181" y="7190"/>
                      <a:pt x="2252" y="7210"/>
                      <a:pt x="2318" y="7226"/>
                    </a:cubicBezTo>
                    <a:cubicBezTo>
                      <a:pt x="2415" y="7250"/>
                      <a:pt x="2512" y="7270"/>
                      <a:pt x="2609" y="7286"/>
                    </a:cubicBezTo>
                    <a:cubicBezTo>
                      <a:pt x="2676" y="7300"/>
                      <a:pt x="2736" y="7303"/>
                      <a:pt x="2800" y="7303"/>
                    </a:cubicBezTo>
                    <a:cubicBezTo>
                      <a:pt x="2863" y="7303"/>
                      <a:pt x="2923" y="7300"/>
                      <a:pt x="2988" y="7297"/>
                    </a:cubicBezTo>
                    <a:cubicBezTo>
                      <a:pt x="3124" y="7286"/>
                      <a:pt x="3252" y="7246"/>
                      <a:pt x="3372" y="7206"/>
                    </a:cubicBezTo>
                    <a:lnTo>
                      <a:pt x="3435" y="7186"/>
                    </a:lnTo>
                    <a:cubicBezTo>
                      <a:pt x="3519" y="7159"/>
                      <a:pt x="3606" y="7126"/>
                      <a:pt x="3706" y="7079"/>
                    </a:cubicBezTo>
                    <a:cubicBezTo>
                      <a:pt x="3944" y="6969"/>
                      <a:pt x="4167" y="6832"/>
                      <a:pt x="4372" y="6668"/>
                    </a:cubicBezTo>
                    <a:cubicBezTo>
                      <a:pt x="4415" y="6634"/>
                      <a:pt x="4456" y="6594"/>
                      <a:pt x="4496" y="6557"/>
                    </a:cubicBezTo>
                    <a:cubicBezTo>
                      <a:pt x="4653" y="6403"/>
                      <a:pt x="4769" y="6253"/>
                      <a:pt x="4857" y="6096"/>
                    </a:cubicBezTo>
                    <a:cubicBezTo>
                      <a:pt x="4930" y="5955"/>
                      <a:pt x="4984" y="5835"/>
                      <a:pt x="5027" y="5714"/>
                    </a:cubicBezTo>
                    <a:cubicBezTo>
                      <a:pt x="5058" y="5628"/>
                      <a:pt x="5074" y="5540"/>
                      <a:pt x="5087" y="5460"/>
                    </a:cubicBezTo>
                    <a:lnTo>
                      <a:pt x="5101" y="5397"/>
                    </a:lnTo>
                    <a:cubicBezTo>
                      <a:pt x="5141" y="5199"/>
                      <a:pt x="5144" y="4995"/>
                      <a:pt x="5115" y="4791"/>
                    </a:cubicBezTo>
                    <a:cubicBezTo>
                      <a:pt x="5104" y="4708"/>
                      <a:pt x="5084" y="4601"/>
                      <a:pt x="5054" y="4487"/>
                    </a:cubicBezTo>
                    <a:cubicBezTo>
                      <a:pt x="5027" y="4376"/>
                      <a:pt x="4987" y="4270"/>
                      <a:pt x="4940" y="4156"/>
                    </a:cubicBezTo>
                    <a:cubicBezTo>
                      <a:pt x="5138" y="4116"/>
                      <a:pt x="5322" y="4032"/>
                      <a:pt x="5482" y="3959"/>
                    </a:cubicBezTo>
                    <a:cubicBezTo>
                      <a:pt x="5686" y="3868"/>
                      <a:pt x="5830" y="3768"/>
                      <a:pt x="5941" y="3648"/>
                    </a:cubicBezTo>
                    <a:lnTo>
                      <a:pt x="5973" y="3611"/>
                    </a:lnTo>
                    <a:cubicBezTo>
                      <a:pt x="6030" y="3547"/>
                      <a:pt x="6091" y="3481"/>
                      <a:pt x="6148" y="3407"/>
                    </a:cubicBezTo>
                    <a:cubicBezTo>
                      <a:pt x="6254" y="3260"/>
                      <a:pt x="6375" y="3089"/>
                      <a:pt x="6445" y="2882"/>
                    </a:cubicBezTo>
                    <a:cubicBezTo>
                      <a:pt x="6486" y="2761"/>
                      <a:pt x="6512" y="2624"/>
                      <a:pt x="6522" y="2484"/>
                    </a:cubicBezTo>
                    <a:cubicBezTo>
                      <a:pt x="6529" y="2346"/>
                      <a:pt x="6529" y="2203"/>
                      <a:pt x="6515" y="2053"/>
                    </a:cubicBezTo>
                    <a:cubicBezTo>
                      <a:pt x="6515" y="2013"/>
                      <a:pt x="6506" y="1976"/>
                      <a:pt x="6499" y="1939"/>
                    </a:cubicBezTo>
                    <a:cubicBezTo>
                      <a:pt x="6482" y="1875"/>
                      <a:pt x="6459" y="1805"/>
                      <a:pt x="6429" y="1724"/>
                    </a:cubicBezTo>
                    <a:cubicBezTo>
                      <a:pt x="6405" y="1658"/>
                      <a:pt x="6372" y="1601"/>
                      <a:pt x="6342" y="1547"/>
                    </a:cubicBezTo>
                    <a:cubicBezTo>
                      <a:pt x="6262" y="1411"/>
                      <a:pt x="6174" y="1290"/>
                      <a:pt x="6081" y="1179"/>
                    </a:cubicBezTo>
                    <a:cubicBezTo>
                      <a:pt x="6024" y="1116"/>
                      <a:pt x="5967" y="1059"/>
                      <a:pt x="5907" y="1002"/>
                    </a:cubicBezTo>
                    <a:lnTo>
                      <a:pt x="5877" y="972"/>
                    </a:lnTo>
                    <a:cubicBezTo>
                      <a:pt x="5773" y="875"/>
                      <a:pt x="5663" y="775"/>
                      <a:pt x="5546" y="681"/>
                    </a:cubicBezTo>
                    <a:lnTo>
                      <a:pt x="5496" y="638"/>
                    </a:lnTo>
                    <a:cubicBezTo>
                      <a:pt x="5442" y="594"/>
                      <a:pt x="5382" y="548"/>
                      <a:pt x="5315" y="508"/>
                    </a:cubicBezTo>
                    <a:cubicBezTo>
                      <a:pt x="5098" y="377"/>
                      <a:pt x="4874" y="283"/>
                      <a:pt x="4629" y="223"/>
                    </a:cubicBezTo>
                    <a:cubicBezTo>
                      <a:pt x="4439" y="173"/>
                      <a:pt x="4241" y="130"/>
                      <a:pt x="4054" y="93"/>
                    </a:cubicBezTo>
                    <a:lnTo>
                      <a:pt x="3907" y="59"/>
                    </a:lnTo>
                    <a:cubicBezTo>
                      <a:pt x="3817" y="42"/>
                      <a:pt x="3726" y="26"/>
                      <a:pt x="3633" y="9"/>
                    </a:cubicBezTo>
                    <a:cubicBezTo>
                      <a:pt x="3601" y="4"/>
                      <a:pt x="3567" y="1"/>
                      <a:pt x="35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3" name="Google Shape;553;p4"/>
            <p:cNvGrpSpPr/>
            <p:nvPr/>
          </p:nvGrpSpPr>
          <p:grpSpPr>
            <a:xfrm>
              <a:off x="172009" y="954081"/>
              <a:ext cx="222100" cy="248393"/>
              <a:chOff x="4791500" y="4541438"/>
              <a:chExt cx="163225" cy="182575"/>
            </a:xfrm>
          </p:grpSpPr>
          <p:sp>
            <p:nvSpPr>
              <p:cNvPr id="554" name="Google Shape;554;p4"/>
              <p:cNvSpPr/>
              <p:nvPr/>
            </p:nvSpPr>
            <p:spPr>
              <a:xfrm>
                <a:off x="4795950" y="4545838"/>
                <a:ext cx="154425" cy="173825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953" extrusionOk="0">
                    <a:moveTo>
                      <a:pt x="3438" y="1267"/>
                    </a:moveTo>
                    <a:cubicBezTo>
                      <a:pt x="3458" y="1271"/>
                      <a:pt x="3475" y="1275"/>
                      <a:pt x="3495" y="1275"/>
                    </a:cubicBezTo>
                    <a:cubicBezTo>
                      <a:pt x="3575" y="1288"/>
                      <a:pt x="3652" y="1301"/>
                      <a:pt x="3733" y="1315"/>
                    </a:cubicBezTo>
                    <a:cubicBezTo>
                      <a:pt x="3849" y="1338"/>
                      <a:pt x="3969" y="1358"/>
                      <a:pt x="4087" y="1381"/>
                    </a:cubicBezTo>
                    <a:cubicBezTo>
                      <a:pt x="4190" y="1408"/>
                      <a:pt x="4294" y="1442"/>
                      <a:pt x="4391" y="1482"/>
                    </a:cubicBezTo>
                    <a:cubicBezTo>
                      <a:pt x="4491" y="1545"/>
                      <a:pt x="4585" y="1619"/>
                      <a:pt x="4676" y="1699"/>
                    </a:cubicBezTo>
                    <a:cubicBezTo>
                      <a:pt x="4776" y="1796"/>
                      <a:pt x="4876" y="1897"/>
                      <a:pt x="4960" y="2007"/>
                    </a:cubicBezTo>
                    <a:cubicBezTo>
                      <a:pt x="4966" y="2027"/>
                      <a:pt x="4977" y="2044"/>
                      <a:pt x="4986" y="2064"/>
                    </a:cubicBezTo>
                    <a:cubicBezTo>
                      <a:pt x="4983" y="2124"/>
                      <a:pt x="4980" y="2184"/>
                      <a:pt x="4970" y="2244"/>
                    </a:cubicBezTo>
                    <a:lnTo>
                      <a:pt x="4963" y="2264"/>
                    </a:lnTo>
                    <a:cubicBezTo>
                      <a:pt x="4920" y="2338"/>
                      <a:pt x="4866" y="2408"/>
                      <a:pt x="4812" y="2479"/>
                    </a:cubicBezTo>
                    <a:lnTo>
                      <a:pt x="4792" y="2495"/>
                    </a:lnTo>
                    <a:cubicBezTo>
                      <a:pt x="4702" y="2542"/>
                      <a:pt x="4608" y="2582"/>
                      <a:pt x="4515" y="2615"/>
                    </a:cubicBezTo>
                    <a:cubicBezTo>
                      <a:pt x="4408" y="2642"/>
                      <a:pt x="4298" y="2652"/>
                      <a:pt x="4190" y="2666"/>
                    </a:cubicBezTo>
                    <a:cubicBezTo>
                      <a:pt x="4114" y="2675"/>
                      <a:pt x="4034" y="2686"/>
                      <a:pt x="3953" y="2692"/>
                    </a:cubicBezTo>
                    <a:cubicBezTo>
                      <a:pt x="3816" y="2692"/>
                      <a:pt x="3679" y="2679"/>
                      <a:pt x="3538" y="2666"/>
                    </a:cubicBezTo>
                    <a:cubicBezTo>
                      <a:pt x="3415" y="2652"/>
                      <a:pt x="3291" y="2639"/>
                      <a:pt x="3167" y="2615"/>
                    </a:cubicBezTo>
                    <a:cubicBezTo>
                      <a:pt x="3074" y="2589"/>
                      <a:pt x="2983" y="2562"/>
                      <a:pt x="2886" y="2552"/>
                    </a:cubicBezTo>
                    <a:cubicBezTo>
                      <a:pt x="2864" y="2549"/>
                      <a:pt x="2843" y="2548"/>
                      <a:pt x="2822" y="2548"/>
                    </a:cubicBezTo>
                    <a:cubicBezTo>
                      <a:pt x="2763" y="2548"/>
                      <a:pt x="2705" y="2557"/>
                      <a:pt x="2649" y="2572"/>
                    </a:cubicBezTo>
                    <a:cubicBezTo>
                      <a:pt x="2665" y="2539"/>
                      <a:pt x="2679" y="2508"/>
                      <a:pt x="2692" y="2475"/>
                    </a:cubicBezTo>
                    <a:cubicBezTo>
                      <a:pt x="2742" y="2385"/>
                      <a:pt x="2789" y="2294"/>
                      <a:pt x="2842" y="2204"/>
                    </a:cubicBezTo>
                    <a:cubicBezTo>
                      <a:pt x="2923" y="2070"/>
                      <a:pt x="3000" y="1940"/>
                      <a:pt x="3080" y="1809"/>
                    </a:cubicBezTo>
                    <a:cubicBezTo>
                      <a:pt x="3157" y="1689"/>
                      <a:pt x="3231" y="1572"/>
                      <a:pt x="3311" y="1459"/>
                    </a:cubicBezTo>
                    <a:cubicBezTo>
                      <a:pt x="3355" y="1395"/>
                      <a:pt x="3395" y="1331"/>
                      <a:pt x="3438" y="1267"/>
                    </a:cubicBezTo>
                    <a:close/>
                    <a:moveTo>
                      <a:pt x="2228" y="3492"/>
                    </a:moveTo>
                    <a:cubicBezTo>
                      <a:pt x="2284" y="3609"/>
                      <a:pt x="2358" y="3675"/>
                      <a:pt x="2458" y="3759"/>
                    </a:cubicBezTo>
                    <a:lnTo>
                      <a:pt x="2461" y="3763"/>
                    </a:lnTo>
                    <a:cubicBezTo>
                      <a:pt x="2509" y="3796"/>
                      <a:pt x="2562" y="3826"/>
                      <a:pt x="2612" y="3853"/>
                    </a:cubicBezTo>
                    <a:cubicBezTo>
                      <a:pt x="2659" y="3879"/>
                      <a:pt x="2702" y="3907"/>
                      <a:pt x="2749" y="3933"/>
                    </a:cubicBezTo>
                    <a:cubicBezTo>
                      <a:pt x="2839" y="3984"/>
                      <a:pt x="2936" y="4037"/>
                      <a:pt x="3023" y="4097"/>
                    </a:cubicBezTo>
                    <a:cubicBezTo>
                      <a:pt x="3100" y="4147"/>
                      <a:pt x="3171" y="4204"/>
                      <a:pt x="3237" y="4261"/>
                    </a:cubicBezTo>
                    <a:cubicBezTo>
                      <a:pt x="3298" y="4321"/>
                      <a:pt x="3358" y="4385"/>
                      <a:pt x="3408" y="4452"/>
                    </a:cubicBezTo>
                    <a:cubicBezTo>
                      <a:pt x="3438" y="4509"/>
                      <a:pt x="3465" y="4572"/>
                      <a:pt x="3488" y="4635"/>
                    </a:cubicBezTo>
                    <a:cubicBezTo>
                      <a:pt x="3508" y="4709"/>
                      <a:pt x="3522" y="4786"/>
                      <a:pt x="3528" y="4863"/>
                    </a:cubicBezTo>
                    <a:cubicBezTo>
                      <a:pt x="3528" y="4900"/>
                      <a:pt x="3522" y="4933"/>
                      <a:pt x="3518" y="4967"/>
                    </a:cubicBezTo>
                    <a:cubicBezTo>
                      <a:pt x="3501" y="5020"/>
                      <a:pt x="3485" y="5074"/>
                      <a:pt x="3461" y="5128"/>
                    </a:cubicBezTo>
                    <a:cubicBezTo>
                      <a:pt x="3438" y="5168"/>
                      <a:pt x="3412" y="5208"/>
                      <a:pt x="3384" y="5244"/>
                    </a:cubicBezTo>
                    <a:cubicBezTo>
                      <a:pt x="3321" y="5301"/>
                      <a:pt x="3251" y="5355"/>
                      <a:pt x="3180" y="5401"/>
                    </a:cubicBezTo>
                    <a:cubicBezTo>
                      <a:pt x="3060" y="5472"/>
                      <a:pt x="2930" y="5525"/>
                      <a:pt x="2796" y="5572"/>
                    </a:cubicBezTo>
                    <a:cubicBezTo>
                      <a:pt x="2759" y="5582"/>
                      <a:pt x="2719" y="5592"/>
                      <a:pt x="2679" y="5599"/>
                    </a:cubicBezTo>
                    <a:cubicBezTo>
                      <a:pt x="2669" y="5599"/>
                      <a:pt x="2662" y="5595"/>
                      <a:pt x="2655" y="5595"/>
                    </a:cubicBezTo>
                    <a:cubicBezTo>
                      <a:pt x="2585" y="5575"/>
                      <a:pt x="2518" y="5555"/>
                      <a:pt x="2452" y="5535"/>
                    </a:cubicBezTo>
                    <a:cubicBezTo>
                      <a:pt x="2324" y="5495"/>
                      <a:pt x="2197" y="5458"/>
                      <a:pt x="2077" y="5404"/>
                    </a:cubicBezTo>
                    <a:cubicBezTo>
                      <a:pt x="1963" y="5341"/>
                      <a:pt x="1850" y="5274"/>
                      <a:pt x="1739" y="5204"/>
                    </a:cubicBezTo>
                    <a:cubicBezTo>
                      <a:pt x="1679" y="5168"/>
                      <a:pt x="1618" y="5123"/>
                      <a:pt x="1558" y="5087"/>
                    </a:cubicBezTo>
                    <a:cubicBezTo>
                      <a:pt x="1538" y="5077"/>
                      <a:pt x="1515" y="5063"/>
                      <a:pt x="1495" y="5050"/>
                    </a:cubicBezTo>
                    <a:cubicBezTo>
                      <a:pt x="1572" y="4873"/>
                      <a:pt x="1649" y="4696"/>
                      <a:pt x="1729" y="4518"/>
                    </a:cubicBezTo>
                    <a:cubicBezTo>
                      <a:pt x="1882" y="4171"/>
                      <a:pt x="2057" y="3833"/>
                      <a:pt x="2228" y="3492"/>
                    </a:cubicBezTo>
                    <a:close/>
                    <a:moveTo>
                      <a:pt x="3314" y="0"/>
                    </a:moveTo>
                    <a:cubicBezTo>
                      <a:pt x="3231" y="3"/>
                      <a:pt x="3151" y="3"/>
                      <a:pt x="3070" y="23"/>
                    </a:cubicBezTo>
                    <a:cubicBezTo>
                      <a:pt x="2997" y="40"/>
                      <a:pt x="2926" y="63"/>
                      <a:pt x="2859" y="87"/>
                    </a:cubicBezTo>
                    <a:cubicBezTo>
                      <a:pt x="2719" y="134"/>
                      <a:pt x="2589" y="224"/>
                      <a:pt x="2488" y="332"/>
                    </a:cubicBezTo>
                    <a:cubicBezTo>
                      <a:pt x="2381" y="445"/>
                      <a:pt x="2284" y="552"/>
                      <a:pt x="2204" y="686"/>
                    </a:cubicBezTo>
                    <a:cubicBezTo>
                      <a:pt x="2110" y="849"/>
                      <a:pt x="2023" y="1014"/>
                      <a:pt x="1933" y="1181"/>
                    </a:cubicBezTo>
                    <a:cubicBezTo>
                      <a:pt x="1726" y="1568"/>
                      <a:pt x="1518" y="1963"/>
                      <a:pt x="1361" y="2378"/>
                    </a:cubicBezTo>
                    <a:cubicBezTo>
                      <a:pt x="1291" y="2569"/>
                      <a:pt x="1228" y="2766"/>
                      <a:pt x="1144" y="2953"/>
                    </a:cubicBezTo>
                    <a:cubicBezTo>
                      <a:pt x="1053" y="3154"/>
                      <a:pt x="963" y="3354"/>
                      <a:pt x="870" y="3555"/>
                    </a:cubicBezTo>
                    <a:cubicBezTo>
                      <a:pt x="585" y="4180"/>
                      <a:pt x="325" y="4816"/>
                      <a:pt x="56" y="5449"/>
                    </a:cubicBezTo>
                    <a:cubicBezTo>
                      <a:pt x="0" y="5585"/>
                      <a:pt x="16" y="5759"/>
                      <a:pt x="76" y="5890"/>
                    </a:cubicBezTo>
                    <a:cubicBezTo>
                      <a:pt x="141" y="6031"/>
                      <a:pt x="264" y="6144"/>
                      <a:pt x="411" y="6197"/>
                    </a:cubicBezTo>
                    <a:cubicBezTo>
                      <a:pt x="473" y="6220"/>
                      <a:pt x="539" y="6231"/>
                      <a:pt x="605" y="6231"/>
                    </a:cubicBezTo>
                    <a:cubicBezTo>
                      <a:pt x="657" y="6231"/>
                      <a:pt x="709" y="6224"/>
                      <a:pt x="759" y="6211"/>
                    </a:cubicBezTo>
                    <a:cubicBezTo>
                      <a:pt x="783" y="6227"/>
                      <a:pt x="809" y="6244"/>
                      <a:pt x="836" y="6264"/>
                    </a:cubicBezTo>
                    <a:cubicBezTo>
                      <a:pt x="916" y="6318"/>
                      <a:pt x="1000" y="6368"/>
                      <a:pt x="1084" y="6418"/>
                    </a:cubicBezTo>
                    <a:cubicBezTo>
                      <a:pt x="1164" y="6468"/>
                      <a:pt x="1248" y="6515"/>
                      <a:pt x="1331" y="6562"/>
                    </a:cubicBezTo>
                    <a:cubicBezTo>
                      <a:pt x="1465" y="6639"/>
                      <a:pt x="1602" y="6706"/>
                      <a:pt x="1749" y="6753"/>
                    </a:cubicBezTo>
                    <a:cubicBezTo>
                      <a:pt x="1799" y="6769"/>
                      <a:pt x="1846" y="6786"/>
                      <a:pt x="1896" y="6799"/>
                    </a:cubicBezTo>
                    <a:cubicBezTo>
                      <a:pt x="1990" y="6826"/>
                      <a:pt x="2083" y="6856"/>
                      <a:pt x="2180" y="6880"/>
                    </a:cubicBezTo>
                    <a:cubicBezTo>
                      <a:pt x="2274" y="6900"/>
                      <a:pt x="2368" y="6923"/>
                      <a:pt x="2464" y="6940"/>
                    </a:cubicBezTo>
                    <a:cubicBezTo>
                      <a:pt x="2517" y="6949"/>
                      <a:pt x="2569" y="6953"/>
                      <a:pt x="2620" y="6953"/>
                    </a:cubicBezTo>
                    <a:cubicBezTo>
                      <a:pt x="2678" y="6953"/>
                      <a:pt x="2736" y="6949"/>
                      <a:pt x="2796" y="6943"/>
                    </a:cubicBezTo>
                    <a:cubicBezTo>
                      <a:pt x="2940" y="6937"/>
                      <a:pt x="3070" y="6886"/>
                      <a:pt x="3207" y="6843"/>
                    </a:cubicBezTo>
                    <a:cubicBezTo>
                      <a:pt x="3291" y="6816"/>
                      <a:pt x="3375" y="6779"/>
                      <a:pt x="3455" y="6742"/>
                    </a:cubicBezTo>
                    <a:cubicBezTo>
                      <a:pt x="3679" y="6639"/>
                      <a:pt x="3889" y="6508"/>
                      <a:pt x="4083" y="6355"/>
                    </a:cubicBezTo>
                    <a:cubicBezTo>
                      <a:pt x="4124" y="6321"/>
                      <a:pt x="4160" y="6287"/>
                      <a:pt x="4197" y="6254"/>
                    </a:cubicBezTo>
                    <a:cubicBezTo>
                      <a:pt x="4324" y="6127"/>
                      <a:pt x="4438" y="5994"/>
                      <a:pt x="4522" y="5836"/>
                    </a:cubicBezTo>
                    <a:cubicBezTo>
                      <a:pt x="4585" y="5719"/>
                      <a:pt x="4639" y="5605"/>
                      <a:pt x="4682" y="5478"/>
                    </a:cubicBezTo>
                    <a:cubicBezTo>
                      <a:pt x="4716" y="5384"/>
                      <a:pt x="4732" y="5284"/>
                      <a:pt x="4749" y="5188"/>
                    </a:cubicBezTo>
                    <a:cubicBezTo>
                      <a:pt x="4786" y="5007"/>
                      <a:pt x="4789" y="4827"/>
                      <a:pt x="4762" y="4642"/>
                    </a:cubicBezTo>
                    <a:cubicBezTo>
                      <a:pt x="4749" y="4546"/>
                      <a:pt x="4732" y="4452"/>
                      <a:pt x="4709" y="4358"/>
                    </a:cubicBezTo>
                    <a:cubicBezTo>
                      <a:pt x="4669" y="4211"/>
                      <a:pt x="4616" y="4074"/>
                      <a:pt x="4551" y="3940"/>
                    </a:cubicBezTo>
                    <a:cubicBezTo>
                      <a:pt x="4535" y="3910"/>
                      <a:pt x="4518" y="3879"/>
                      <a:pt x="4502" y="3850"/>
                    </a:cubicBezTo>
                    <a:cubicBezTo>
                      <a:pt x="4565" y="3839"/>
                      <a:pt x="4628" y="3830"/>
                      <a:pt x="4692" y="3816"/>
                    </a:cubicBezTo>
                    <a:cubicBezTo>
                      <a:pt x="4883" y="3783"/>
                      <a:pt x="5060" y="3703"/>
                      <a:pt x="5234" y="3623"/>
                    </a:cubicBezTo>
                    <a:cubicBezTo>
                      <a:pt x="5378" y="3558"/>
                      <a:pt x="5522" y="3475"/>
                      <a:pt x="5632" y="3354"/>
                    </a:cubicBezTo>
                    <a:cubicBezTo>
                      <a:pt x="5699" y="3281"/>
                      <a:pt x="5766" y="3208"/>
                      <a:pt x="5826" y="3127"/>
                    </a:cubicBezTo>
                    <a:cubicBezTo>
                      <a:pt x="5936" y="2980"/>
                      <a:pt x="6040" y="2823"/>
                      <a:pt x="6100" y="2649"/>
                    </a:cubicBezTo>
                    <a:cubicBezTo>
                      <a:pt x="6137" y="2539"/>
                      <a:pt x="6161" y="2414"/>
                      <a:pt x="6167" y="2298"/>
                    </a:cubicBezTo>
                    <a:cubicBezTo>
                      <a:pt x="6177" y="2161"/>
                      <a:pt x="6174" y="2027"/>
                      <a:pt x="6164" y="1886"/>
                    </a:cubicBezTo>
                    <a:cubicBezTo>
                      <a:pt x="6161" y="1860"/>
                      <a:pt x="6157" y="1833"/>
                      <a:pt x="6150" y="1806"/>
                    </a:cubicBezTo>
                    <a:cubicBezTo>
                      <a:pt x="6133" y="1739"/>
                      <a:pt x="6110" y="1672"/>
                      <a:pt x="6087" y="1609"/>
                    </a:cubicBezTo>
                    <a:cubicBezTo>
                      <a:pt x="6067" y="1556"/>
                      <a:pt x="6040" y="1508"/>
                      <a:pt x="6013" y="1459"/>
                    </a:cubicBezTo>
                    <a:cubicBezTo>
                      <a:pt x="5940" y="1338"/>
                      <a:pt x="5860" y="1224"/>
                      <a:pt x="5769" y="1117"/>
                    </a:cubicBezTo>
                    <a:cubicBezTo>
                      <a:pt x="5709" y="1047"/>
                      <a:pt x="5642" y="987"/>
                      <a:pt x="5575" y="923"/>
                    </a:cubicBezTo>
                    <a:cubicBezTo>
                      <a:pt x="5474" y="823"/>
                      <a:pt x="5368" y="729"/>
                      <a:pt x="5258" y="639"/>
                    </a:cubicBezTo>
                    <a:cubicBezTo>
                      <a:pt x="5241" y="625"/>
                      <a:pt x="5224" y="613"/>
                      <a:pt x="5207" y="599"/>
                    </a:cubicBezTo>
                    <a:cubicBezTo>
                      <a:pt x="5153" y="556"/>
                      <a:pt x="5104" y="515"/>
                      <a:pt x="5047" y="482"/>
                    </a:cubicBezTo>
                    <a:cubicBezTo>
                      <a:pt x="4846" y="361"/>
                      <a:pt x="4636" y="275"/>
                      <a:pt x="4408" y="214"/>
                    </a:cubicBezTo>
                    <a:cubicBezTo>
                      <a:pt x="4170" y="154"/>
                      <a:pt x="3929" y="107"/>
                      <a:pt x="3692" y="57"/>
                    </a:cubicBezTo>
                    <a:cubicBezTo>
                      <a:pt x="3602" y="37"/>
                      <a:pt x="3515" y="23"/>
                      <a:pt x="3428" y="7"/>
                    </a:cubicBezTo>
                    <a:cubicBezTo>
                      <a:pt x="3387" y="0"/>
                      <a:pt x="3351" y="0"/>
                      <a:pt x="33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" name="Google Shape;555;p4"/>
              <p:cNvSpPr/>
              <p:nvPr/>
            </p:nvSpPr>
            <p:spPr>
              <a:xfrm>
                <a:off x="4791500" y="4541438"/>
                <a:ext cx="163225" cy="182575"/>
              </a:xfrm>
              <a:custGeom>
                <a:avLst/>
                <a:gdLst/>
                <a:ahLst/>
                <a:cxnLst/>
                <a:rect l="l" t="t" r="r" b="b"/>
                <a:pathLst>
                  <a:path w="6529" h="7303" extrusionOk="0">
                    <a:moveTo>
                      <a:pt x="3700" y="1635"/>
                    </a:moveTo>
                    <a:lnTo>
                      <a:pt x="3880" y="1664"/>
                    </a:lnTo>
                    <a:cubicBezTo>
                      <a:pt x="3997" y="1684"/>
                      <a:pt x="4111" y="1708"/>
                      <a:pt x="4221" y="1728"/>
                    </a:cubicBezTo>
                    <a:cubicBezTo>
                      <a:pt x="4325" y="1755"/>
                      <a:pt x="4412" y="1781"/>
                      <a:pt x="4489" y="1815"/>
                    </a:cubicBezTo>
                    <a:cubicBezTo>
                      <a:pt x="4582" y="1875"/>
                      <a:pt x="4669" y="1945"/>
                      <a:pt x="4733" y="2005"/>
                    </a:cubicBezTo>
                    <a:cubicBezTo>
                      <a:pt x="4817" y="2082"/>
                      <a:pt x="4907" y="2173"/>
                      <a:pt x="4987" y="2277"/>
                    </a:cubicBezTo>
                    <a:cubicBezTo>
                      <a:pt x="4984" y="2310"/>
                      <a:pt x="4981" y="2340"/>
                      <a:pt x="4977" y="2374"/>
                    </a:cubicBezTo>
                    <a:cubicBezTo>
                      <a:pt x="4947" y="2424"/>
                      <a:pt x="4907" y="2474"/>
                      <a:pt x="4867" y="2527"/>
                    </a:cubicBezTo>
                    <a:cubicBezTo>
                      <a:pt x="4797" y="2561"/>
                      <a:pt x="4723" y="2595"/>
                      <a:pt x="4643" y="2624"/>
                    </a:cubicBezTo>
                    <a:cubicBezTo>
                      <a:pt x="4566" y="2641"/>
                      <a:pt x="4489" y="2651"/>
                      <a:pt x="4405" y="2661"/>
                    </a:cubicBezTo>
                    <a:lnTo>
                      <a:pt x="4348" y="2668"/>
                    </a:lnTo>
                    <a:cubicBezTo>
                      <a:pt x="4272" y="2678"/>
                      <a:pt x="4195" y="2684"/>
                      <a:pt x="4131" y="2691"/>
                    </a:cubicBezTo>
                    <a:cubicBezTo>
                      <a:pt x="3991" y="2691"/>
                      <a:pt x="3854" y="2678"/>
                      <a:pt x="3736" y="2668"/>
                    </a:cubicBezTo>
                    <a:cubicBezTo>
                      <a:pt x="3596" y="2655"/>
                      <a:pt x="3485" y="2638"/>
                      <a:pt x="3385" y="2621"/>
                    </a:cubicBezTo>
                    <a:lnTo>
                      <a:pt x="3375" y="2618"/>
                    </a:lnTo>
                    <a:cubicBezTo>
                      <a:pt x="3295" y="2595"/>
                      <a:pt x="3215" y="2570"/>
                      <a:pt x="3121" y="2558"/>
                    </a:cubicBezTo>
                    <a:cubicBezTo>
                      <a:pt x="3138" y="2527"/>
                      <a:pt x="3155" y="2497"/>
                      <a:pt x="3171" y="2470"/>
                    </a:cubicBezTo>
                    <a:cubicBezTo>
                      <a:pt x="3252" y="2337"/>
                      <a:pt x="3329" y="2206"/>
                      <a:pt x="3409" y="2079"/>
                    </a:cubicBezTo>
                    <a:cubicBezTo>
                      <a:pt x="3482" y="1962"/>
                      <a:pt x="3556" y="1845"/>
                      <a:pt x="3633" y="1735"/>
                    </a:cubicBezTo>
                    <a:lnTo>
                      <a:pt x="3700" y="1635"/>
                    </a:lnTo>
                    <a:close/>
                    <a:moveTo>
                      <a:pt x="3536" y="1253"/>
                    </a:moveTo>
                    <a:lnTo>
                      <a:pt x="3345" y="1534"/>
                    </a:lnTo>
                    <a:cubicBezTo>
                      <a:pt x="3261" y="1651"/>
                      <a:pt x="3184" y="1772"/>
                      <a:pt x="3111" y="1892"/>
                    </a:cubicBezTo>
                    <a:cubicBezTo>
                      <a:pt x="3028" y="2022"/>
                      <a:pt x="2951" y="2156"/>
                      <a:pt x="2870" y="2289"/>
                    </a:cubicBezTo>
                    <a:cubicBezTo>
                      <a:pt x="2817" y="2380"/>
                      <a:pt x="2770" y="2470"/>
                      <a:pt x="2719" y="2561"/>
                    </a:cubicBezTo>
                    <a:lnTo>
                      <a:pt x="2509" y="3019"/>
                    </a:lnTo>
                    <a:lnTo>
                      <a:pt x="2874" y="2919"/>
                    </a:lnTo>
                    <a:cubicBezTo>
                      <a:pt x="2916" y="2906"/>
                      <a:pt x="2960" y="2899"/>
                      <a:pt x="3003" y="2899"/>
                    </a:cubicBezTo>
                    <a:cubicBezTo>
                      <a:pt x="3018" y="2899"/>
                      <a:pt x="3033" y="2900"/>
                      <a:pt x="3048" y="2902"/>
                    </a:cubicBezTo>
                    <a:cubicBezTo>
                      <a:pt x="3121" y="2908"/>
                      <a:pt x="3195" y="2932"/>
                      <a:pt x="3275" y="2956"/>
                    </a:cubicBezTo>
                    <a:lnTo>
                      <a:pt x="3312" y="2965"/>
                    </a:lnTo>
                    <a:cubicBezTo>
                      <a:pt x="3425" y="2985"/>
                      <a:pt x="3549" y="3002"/>
                      <a:pt x="3700" y="3016"/>
                    </a:cubicBezTo>
                    <a:cubicBezTo>
                      <a:pt x="3823" y="3029"/>
                      <a:pt x="3967" y="3042"/>
                      <a:pt x="4131" y="3042"/>
                    </a:cubicBezTo>
                    <a:lnTo>
                      <a:pt x="4144" y="3042"/>
                    </a:lnTo>
                    <a:cubicBezTo>
                      <a:pt x="4228" y="3036"/>
                      <a:pt x="4308" y="3029"/>
                      <a:pt x="4392" y="3016"/>
                    </a:cubicBezTo>
                    <a:lnTo>
                      <a:pt x="4452" y="3009"/>
                    </a:lnTo>
                    <a:cubicBezTo>
                      <a:pt x="4542" y="2999"/>
                      <a:pt x="4636" y="2985"/>
                      <a:pt x="4729" y="2965"/>
                    </a:cubicBezTo>
                    <a:lnTo>
                      <a:pt x="4753" y="2959"/>
                    </a:lnTo>
                    <a:cubicBezTo>
                      <a:pt x="4860" y="2919"/>
                      <a:pt x="4961" y="2875"/>
                      <a:pt x="5050" y="2828"/>
                    </a:cubicBezTo>
                    <a:lnTo>
                      <a:pt x="5124" y="2765"/>
                    </a:lnTo>
                    <a:cubicBezTo>
                      <a:pt x="5188" y="2688"/>
                      <a:pt x="5245" y="2607"/>
                      <a:pt x="5291" y="2534"/>
                    </a:cubicBezTo>
                    <a:lnTo>
                      <a:pt x="5322" y="2447"/>
                    </a:lnTo>
                    <a:cubicBezTo>
                      <a:pt x="5331" y="2380"/>
                      <a:pt x="5339" y="2310"/>
                      <a:pt x="5339" y="2243"/>
                    </a:cubicBezTo>
                    <a:lnTo>
                      <a:pt x="5339" y="2226"/>
                    </a:lnTo>
                    <a:lnTo>
                      <a:pt x="5322" y="2166"/>
                    </a:lnTo>
                    <a:cubicBezTo>
                      <a:pt x="5311" y="2143"/>
                      <a:pt x="5302" y="2123"/>
                      <a:pt x="5291" y="2102"/>
                    </a:cubicBezTo>
                    <a:lnTo>
                      <a:pt x="5278" y="2079"/>
                    </a:lnTo>
                    <a:cubicBezTo>
                      <a:pt x="5181" y="1948"/>
                      <a:pt x="5070" y="1838"/>
                      <a:pt x="4974" y="1748"/>
                    </a:cubicBezTo>
                    <a:lnTo>
                      <a:pt x="4967" y="1741"/>
                    </a:lnTo>
                    <a:cubicBezTo>
                      <a:pt x="4890" y="1675"/>
                      <a:pt x="4783" y="1584"/>
                      <a:pt x="4663" y="1511"/>
                    </a:cubicBezTo>
                    <a:lnTo>
                      <a:pt x="4639" y="1497"/>
                    </a:lnTo>
                    <a:cubicBezTo>
                      <a:pt x="4539" y="1454"/>
                      <a:pt x="4436" y="1420"/>
                      <a:pt x="4298" y="1387"/>
                    </a:cubicBezTo>
                    <a:cubicBezTo>
                      <a:pt x="4181" y="1363"/>
                      <a:pt x="4061" y="1340"/>
                      <a:pt x="3944" y="1320"/>
                    </a:cubicBezTo>
                    <a:cubicBezTo>
                      <a:pt x="3860" y="1303"/>
                      <a:pt x="3780" y="1290"/>
                      <a:pt x="3696" y="1277"/>
                    </a:cubicBezTo>
                    <a:lnTo>
                      <a:pt x="3536" y="1253"/>
                    </a:lnTo>
                    <a:close/>
                    <a:moveTo>
                      <a:pt x="2439" y="3995"/>
                    </a:moveTo>
                    <a:cubicBezTo>
                      <a:pt x="2466" y="4022"/>
                      <a:pt x="2496" y="4046"/>
                      <a:pt x="2526" y="4069"/>
                    </a:cubicBezTo>
                    <a:lnTo>
                      <a:pt x="2529" y="4072"/>
                    </a:lnTo>
                    <a:cubicBezTo>
                      <a:pt x="2576" y="4109"/>
                      <a:pt x="2622" y="4136"/>
                      <a:pt x="2662" y="4160"/>
                    </a:cubicBezTo>
                    <a:lnTo>
                      <a:pt x="2703" y="4183"/>
                    </a:lnTo>
                    <a:cubicBezTo>
                      <a:pt x="2747" y="4209"/>
                      <a:pt x="2793" y="4236"/>
                      <a:pt x="2840" y="4260"/>
                    </a:cubicBezTo>
                    <a:lnTo>
                      <a:pt x="2880" y="4287"/>
                    </a:lnTo>
                    <a:cubicBezTo>
                      <a:pt x="2957" y="4327"/>
                      <a:pt x="3034" y="4370"/>
                      <a:pt x="3104" y="4417"/>
                    </a:cubicBezTo>
                    <a:cubicBezTo>
                      <a:pt x="3168" y="4461"/>
                      <a:pt x="3232" y="4510"/>
                      <a:pt x="3292" y="4564"/>
                    </a:cubicBezTo>
                    <a:cubicBezTo>
                      <a:pt x="3352" y="4621"/>
                      <a:pt x="3399" y="4671"/>
                      <a:pt x="3439" y="4722"/>
                    </a:cubicBezTo>
                    <a:cubicBezTo>
                      <a:pt x="3459" y="4765"/>
                      <a:pt x="3479" y="4808"/>
                      <a:pt x="3499" y="4862"/>
                    </a:cubicBezTo>
                    <a:cubicBezTo>
                      <a:pt x="3512" y="4925"/>
                      <a:pt x="3522" y="4986"/>
                      <a:pt x="3533" y="5043"/>
                    </a:cubicBezTo>
                    <a:cubicBezTo>
                      <a:pt x="3529" y="5063"/>
                      <a:pt x="3525" y="5083"/>
                      <a:pt x="3522" y="5106"/>
                    </a:cubicBezTo>
                    <a:cubicBezTo>
                      <a:pt x="3512" y="5146"/>
                      <a:pt x="3499" y="5186"/>
                      <a:pt x="3482" y="5223"/>
                    </a:cubicBezTo>
                    <a:cubicBezTo>
                      <a:pt x="3465" y="5250"/>
                      <a:pt x="3449" y="5276"/>
                      <a:pt x="3429" y="5299"/>
                    </a:cubicBezTo>
                    <a:cubicBezTo>
                      <a:pt x="3385" y="5344"/>
                      <a:pt x="3332" y="5384"/>
                      <a:pt x="3275" y="5424"/>
                    </a:cubicBezTo>
                    <a:cubicBezTo>
                      <a:pt x="3171" y="5480"/>
                      <a:pt x="3054" y="5534"/>
                      <a:pt x="2931" y="5577"/>
                    </a:cubicBezTo>
                    <a:cubicBezTo>
                      <a:pt x="2903" y="5584"/>
                      <a:pt x="2880" y="5591"/>
                      <a:pt x="2854" y="5594"/>
                    </a:cubicBezTo>
                    <a:cubicBezTo>
                      <a:pt x="2810" y="5580"/>
                      <a:pt x="2767" y="5568"/>
                      <a:pt x="2723" y="5554"/>
                    </a:cubicBezTo>
                    <a:lnTo>
                      <a:pt x="2642" y="5531"/>
                    </a:lnTo>
                    <a:cubicBezTo>
                      <a:pt x="2532" y="5497"/>
                      <a:pt x="2426" y="5464"/>
                      <a:pt x="2338" y="5427"/>
                    </a:cubicBezTo>
                    <a:cubicBezTo>
                      <a:pt x="2228" y="5364"/>
                      <a:pt x="2121" y="5296"/>
                      <a:pt x="2011" y="5230"/>
                    </a:cubicBezTo>
                    <a:lnTo>
                      <a:pt x="1944" y="5186"/>
                    </a:lnTo>
                    <a:cubicBezTo>
                      <a:pt x="1927" y="5176"/>
                      <a:pt x="1910" y="5166"/>
                      <a:pt x="1897" y="5156"/>
                    </a:cubicBezTo>
                    <a:cubicBezTo>
                      <a:pt x="1954" y="5026"/>
                      <a:pt x="2011" y="4895"/>
                      <a:pt x="2068" y="4768"/>
                    </a:cubicBezTo>
                    <a:cubicBezTo>
                      <a:pt x="2181" y="4507"/>
                      <a:pt x="2309" y="4250"/>
                      <a:pt x="2439" y="3995"/>
                    </a:cubicBezTo>
                    <a:close/>
                    <a:moveTo>
                      <a:pt x="2409" y="3273"/>
                    </a:moveTo>
                    <a:lnTo>
                      <a:pt x="2228" y="3631"/>
                    </a:lnTo>
                    <a:cubicBezTo>
                      <a:pt x="2064" y="3952"/>
                      <a:pt x="1894" y="4287"/>
                      <a:pt x="1747" y="4624"/>
                    </a:cubicBezTo>
                    <a:cubicBezTo>
                      <a:pt x="1666" y="4802"/>
                      <a:pt x="1589" y="4978"/>
                      <a:pt x="1512" y="5156"/>
                    </a:cubicBezTo>
                    <a:lnTo>
                      <a:pt x="1449" y="5299"/>
                    </a:lnTo>
                    <a:lnTo>
                      <a:pt x="1646" y="5417"/>
                    </a:lnTo>
                    <a:cubicBezTo>
                      <a:pt x="1683" y="5437"/>
                      <a:pt x="1716" y="5460"/>
                      <a:pt x="1753" y="5480"/>
                    </a:cubicBezTo>
                    <a:lnTo>
                      <a:pt x="1827" y="5531"/>
                    </a:lnTo>
                    <a:cubicBezTo>
                      <a:pt x="1937" y="5600"/>
                      <a:pt x="2051" y="5668"/>
                      <a:pt x="2181" y="5741"/>
                    </a:cubicBezTo>
                    <a:cubicBezTo>
                      <a:pt x="2301" y="5795"/>
                      <a:pt x="2422" y="5832"/>
                      <a:pt x="2542" y="5869"/>
                    </a:cubicBezTo>
                    <a:lnTo>
                      <a:pt x="2619" y="5892"/>
                    </a:lnTo>
                    <a:cubicBezTo>
                      <a:pt x="2673" y="5909"/>
                      <a:pt x="2730" y="5926"/>
                      <a:pt x="2787" y="5942"/>
                    </a:cubicBezTo>
                    <a:lnTo>
                      <a:pt x="2863" y="5952"/>
                    </a:lnTo>
                    <a:lnTo>
                      <a:pt x="2887" y="5946"/>
                    </a:lnTo>
                    <a:cubicBezTo>
                      <a:pt x="2931" y="5938"/>
                      <a:pt x="2977" y="5929"/>
                      <a:pt x="3034" y="5912"/>
                    </a:cubicBezTo>
                    <a:cubicBezTo>
                      <a:pt x="3188" y="5858"/>
                      <a:pt x="3325" y="5798"/>
                      <a:pt x="3459" y="5721"/>
                    </a:cubicBezTo>
                    <a:cubicBezTo>
                      <a:pt x="3549" y="5661"/>
                      <a:pt x="3619" y="5605"/>
                      <a:pt x="3679" y="5548"/>
                    </a:cubicBezTo>
                    <a:lnTo>
                      <a:pt x="3700" y="5527"/>
                    </a:lnTo>
                    <a:cubicBezTo>
                      <a:pt x="3733" y="5484"/>
                      <a:pt x="3763" y="5440"/>
                      <a:pt x="3790" y="5393"/>
                    </a:cubicBezTo>
                    <a:lnTo>
                      <a:pt x="3803" y="5370"/>
                    </a:lnTo>
                    <a:cubicBezTo>
                      <a:pt x="3826" y="5310"/>
                      <a:pt x="3846" y="5253"/>
                      <a:pt x="3863" y="5190"/>
                    </a:cubicBezTo>
                    <a:lnTo>
                      <a:pt x="3870" y="5169"/>
                    </a:lnTo>
                    <a:cubicBezTo>
                      <a:pt x="3874" y="5129"/>
                      <a:pt x="3880" y="5092"/>
                      <a:pt x="3883" y="5052"/>
                    </a:cubicBezTo>
                    <a:lnTo>
                      <a:pt x="3883" y="5035"/>
                    </a:lnTo>
                    <a:lnTo>
                      <a:pt x="3883" y="5019"/>
                    </a:lnTo>
                    <a:cubicBezTo>
                      <a:pt x="3874" y="4942"/>
                      <a:pt x="3860" y="4858"/>
                      <a:pt x="3840" y="4771"/>
                    </a:cubicBezTo>
                    <a:lnTo>
                      <a:pt x="3834" y="4748"/>
                    </a:lnTo>
                    <a:cubicBezTo>
                      <a:pt x="3803" y="4674"/>
                      <a:pt x="3773" y="4608"/>
                      <a:pt x="3743" y="4544"/>
                    </a:cubicBezTo>
                    <a:lnTo>
                      <a:pt x="3726" y="4517"/>
                    </a:lnTo>
                    <a:cubicBezTo>
                      <a:pt x="3673" y="4453"/>
                      <a:pt x="3616" y="4387"/>
                      <a:pt x="3529" y="4303"/>
                    </a:cubicBezTo>
                    <a:cubicBezTo>
                      <a:pt x="3465" y="4250"/>
                      <a:pt x="3389" y="4186"/>
                      <a:pt x="3301" y="4126"/>
                    </a:cubicBezTo>
                    <a:cubicBezTo>
                      <a:pt x="3221" y="4072"/>
                      <a:pt x="3138" y="4026"/>
                      <a:pt x="3054" y="3979"/>
                    </a:cubicBezTo>
                    <a:lnTo>
                      <a:pt x="3011" y="3955"/>
                    </a:lnTo>
                    <a:cubicBezTo>
                      <a:pt x="2967" y="3929"/>
                      <a:pt x="2923" y="3905"/>
                      <a:pt x="2880" y="3879"/>
                    </a:cubicBezTo>
                    <a:lnTo>
                      <a:pt x="2837" y="3855"/>
                    </a:lnTo>
                    <a:cubicBezTo>
                      <a:pt x="2807" y="3839"/>
                      <a:pt x="2776" y="3822"/>
                      <a:pt x="2750" y="3802"/>
                    </a:cubicBezTo>
                    <a:lnTo>
                      <a:pt x="2639" y="3939"/>
                    </a:lnTo>
                    <a:lnTo>
                      <a:pt x="2747" y="3799"/>
                    </a:lnTo>
                    <a:cubicBezTo>
                      <a:pt x="2650" y="3718"/>
                      <a:pt x="2602" y="3674"/>
                      <a:pt x="2566" y="3591"/>
                    </a:cubicBezTo>
                    <a:lnTo>
                      <a:pt x="2409" y="3273"/>
                    </a:lnTo>
                    <a:close/>
                    <a:moveTo>
                      <a:pt x="3525" y="352"/>
                    </a:moveTo>
                    <a:cubicBezTo>
                      <a:pt x="3544" y="352"/>
                      <a:pt x="3562" y="354"/>
                      <a:pt x="3576" y="357"/>
                    </a:cubicBezTo>
                    <a:cubicBezTo>
                      <a:pt x="3663" y="370"/>
                      <a:pt x="3746" y="387"/>
                      <a:pt x="3834" y="403"/>
                    </a:cubicBezTo>
                    <a:lnTo>
                      <a:pt x="3980" y="434"/>
                    </a:lnTo>
                    <a:cubicBezTo>
                      <a:pt x="4167" y="474"/>
                      <a:pt x="4359" y="514"/>
                      <a:pt x="4542" y="561"/>
                    </a:cubicBezTo>
                    <a:cubicBezTo>
                      <a:pt x="4753" y="614"/>
                      <a:pt x="4944" y="698"/>
                      <a:pt x="5135" y="812"/>
                    </a:cubicBezTo>
                    <a:cubicBezTo>
                      <a:pt x="5184" y="838"/>
                      <a:pt x="5231" y="875"/>
                      <a:pt x="5275" y="912"/>
                    </a:cubicBezTo>
                    <a:lnTo>
                      <a:pt x="5325" y="952"/>
                    </a:lnTo>
                    <a:cubicBezTo>
                      <a:pt x="5432" y="1042"/>
                      <a:pt x="5536" y="1133"/>
                      <a:pt x="5632" y="1226"/>
                    </a:cubicBezTo>
                    <a:lnTo>
                      <a:pt x="5666" y="1256"/>
                    </a:lnTo>
                    <a:cubicBezTo>
                      <a:pt x="5720" y="1310"/>
                      <a:pt x="5770" y="1357"/>
                      <a:pt x="5813" y="1407"/>
                    </a:cubicBezTo>
                    <a:cubicBezTo>
                      <a:pt x="5893" y="1504"/>
                      <a:pt x="5967" y="1607"/>
                      <a:pt x="6038" y="1724"/>
                    </a:cubicBezTo>
                    <a:cubicBezTo>
                      <a:pt x="6061" y="1765"/>
                      <a:pt x="6084" y="1805"/>
                      <a:pt x="6101" y="1845"/>
                    </a:cubicBezTo>
                    <a:cubicBezTo>
                      <a:pt x="6121" y="1905"/>
                      <a:pt x="6141" y="1962"/>
                      <a:pt x="6154" y="2025"/>
                    </a:cubicBezTo>
                    <a:cubicBezTo>
                      <a:pt x="6161" y="2042"/>
                      <a:pt x="6164" y="2059"/>
                      <a:pt x="6168" y="2076"/>
                    </a:cubicBezTo>
                    <a:cubicBezTo>
                      <a:pt x="6178" y="2213"/>
                      <a:pt x="6178" y="2340"/>
                      <a:pt x="6171" y="2464"/>
                    </a:cubicBezTo>
                    <a:cubicBezTo>
                      <a:pt x="6164" y="2570"/>
                      <a:pt x="6141" y="2678"/>
                      <a:pt x="6111" y="2768"/>
                    </a:cubicBezTo>
                    <a:cubicBezTo>
                      <a:pt x="6058" y="2925"/>
                      <a:pt x="5957" y="3072"/>
                      <a:pt x="5863" y="3200"/>
                    </a:cubicBezTo>
                    <a:cubicBezTo>
                      <a:pt x="5820" y="3257"/>
                      <a:pt x="5770" y="3313"/>
                      <a:pt x="5713" y="3373"/>
                    </a:cubicBezTo>
                    <a:lnTo>
                      <a:pt x="5680" y="3413"/>
                    </a:lnTo>
                    <a:cubicBezTo>
                      <a:pt x="5603" y="3498"/>
                      <a:pt x="5496" y="3567"/>
                      <a:pt x="5339" y="3638"/>
                    </a:cubicBezTo>
                    <a:cubicBezTo>
                      <a:pt x="5175" y="3711"/>
                      <a:pt x="5007" y="3788"/>
                      <a:pt x="4840" y="3819"/>
                    </a:cubicBezTo>
                    <a:cubicBezTo>
                      <a:pt x="4777" y="3831"/>
                      <a:pt x="4716" y="3842"/>
                      <a:pt x="4653" y="3851"/>
                    </a:cubicBezTo>
                    <a:lnTo>
                      <a:pt x="4402" y="3892"/>
                    </a:lnTo>
                    <a:lnTo>
                      <a:pt x="4529" y="4112"/>
                    </a:lnTo>
                    <a:cubicBezTo>
                      <a:pt x="4542" y="4140"/>
                      <a:pt x="4556" y="4166"/>
                      <a:pt x="4569" y="4193"/>
                    </a:cubicBezTo>
                    <a:cubicBezTo>
                      <a:pt x="4633" y="4323"/>
                      <a:pt x="4683" y="4450"/>
                      <a:pt x="4716" y="4577"/>
                    </a:cubicBezTo>
                    <a:cubicBezTo>
                      <a:pt x="4740" y="4671"/>
                      <a:pt x="4757" y="4771"/>
                      <a:pt x="4766" y="4845"/>
                    </a:cubicBezTo>
                    <a:cubicBezTo>
                      <a:pt x="4794" y="5006"/>
                      <a:pt x="4786" y="5169"/>
                      <a:pt x="4757" y="5330"/>
                    </a:cubicBezTo>
                    <a:lnTo>
                      <a:pt x="4743" y="5393"/>
                    </a:lnTo>
                    <a:cubicBezTo>
                      <a:pt x="4729" y="5467"/>
                      <a:pt x="4716" y="5537"/>
                      <a:pt x="4696" y="5597"/>
                    </a:cubicBezTo>
                    <a:cubicBezTo>
                      <a:pt x="4660" y="5701"/>
                      <a:pt x="4613" y="5805"/>
                      <a:pt x="4546" y="5929"/>
                    </a:cubicBezTo>
                    <a:cubicBezTo>
                      <a:pt x="4476" y="6056"/>
                      <a:pt x="4382" y="6176"/>
                      <a:pt x="4252" y="6303"/>
                    </a:cubicBezTo>
                    <a:cubicBezTo>
                      <a:pt x="4218" y="6333"/>
                      <a:pt x="4188" y="6363"/>
                      <a:pt x="4151" y="6394"/>
                    </a:cubicBezTo>
                    <a:cubicBezTo>
                      <a:pt x="3971" y="6537"/>
                      <a:pt x="3770" y="6661"/>
                      <a:pt x="3559" y="6758"/>
                    </a:cubicBezTo>
                    <a:cubicBezTo>
                      <a:pt x="3472" y="6798"/>
                      <a:pt x="3399" y="6829"/>
                      <a:pt x="3332" y="6852"/>
                    </a:cubicBezTo>
                    <a:lnTo>
                      <a:pt x="3261" y="6872"/>
                    </a:lnTo>
                    <a:cubicBezTo>
                      <a:pt x="3158" y="6905"/>
                      <a:pt x="3057" y="6939"/>
                      <a:pt x="2954" y="6945"/>
                    </a:cubicBezTo>
                    <a:cubicBezTo>
                      <a:pt x="2899" y="6949"/>
                      <a:pt x="2847" y="6952"/>
                      <a:pt x="2798" y="6952"/>
                    </a:cubicBezTo>
                    <a:cubicBezTo>
                      <a:pt x="2755" y="6952"/>
                      <a:pt x="2713" y="6950"/>
                      <a:pt x="2673" y="6942"/>
                    </a:cubicBezTo>
                    <a:cubicBezTo>
                      <a:pt x="2579" y="6925"/>
                      <a:pt x="2489" y="6905"/>
                      <a:pt x="2395" y="6882"/>
                    </a:cubicBezTo>
                    <a:cubicBezTo>
                      <a:pt x="2335" y="6869"/>
                      <a:pt x="2275" y="6852"/>
                      <a:pt x="2215" y="6832"/>
                    </a:cubicBezTo>
                    <a:lnTo>
                      <a:pt x="2121" y="6804"/>
                    </a:lnTo>
                    <a:cubicBezTo>
                      <a:pt x="2085" y="6795"/>
                      <a:pt x="2044" y="6781"/>
                      <a:pt x="2004" y="6768"/>
                    </a:cubicBezTo>
                    <a:lnTo>
                      <a:pt x="1980" y="6761"/>
                    </a:lnTo>
                    <a:cubicBezTo>
                      <a:pt x="1840" y="6718"/>
                      <a:pt x="1710" y="6648"/>
                      <a:pt x="1596" y="6584"/>
                    </a:cubicBezTo>
                    <a:cubicBezTo>
                      <a:pt x="1512" y="6540"/>
                      <a:pt x="1432" y="6494"/>
                      <a:pt x="1352" y="6443"/>
                    </a:cubicBezTo>
                    <a:cubicBezTo>
                      <a:pt x="1268" y="6397"/>
                      <a:pt x="1191" y="6343"/>
                      <a:pt x="1111" y="6293"/>
                    </a:cubicBezTo>
                    <a:cubicBezTo>
                      <a:pt x="1084" y="6276"/>
                      <a:pt x="1061" y="6259"/>
                      <a:pt x="1041" y="6243"/>
                    </a:cubicBezTo>
                    <a:lnTo>
                      <a:pt x="970" y="6193"/>
                    </a:lnTo>
                    <a:lnTo>
                      <a:pt x="890" y="6216"/>
                    </a:lnTo>
                    <a:cubicBezTo>
                      <a:pt x="856" y="6225"/>
                      <a:pt x="820" y="6229"/>
                      <a:pt x="784" y="6229"/>
                    </a:cubicBezTo>
                    <a:cubicBezTo>
                      <a:pt x="737" y="6229"/>
                      <a:pt x="690" y="6222"/>
                      <a:pt x="646" y="6207"/>
                    </a:cubicBezTo>
                    <a:cubicBezTo>
                      <a:pt x="546" y="6170"/>
                      <a:pt x="459" y="6093"/>
                      <a:pt x="412" y="5992"/>
                    </a:cubicBezTo>
                    <a:cubicBezTo>
                      <a:pt x="368" y="5895"/>
                      <a:pt x="362" y="5771"/>
                      <a:pt x="395" y="5694"/>
                    </a:cubicBezTo>
                    <a:lnTo>
                      <a:pt x="569" y="5279"/>
                    </a:lnTo>
                    <a:cubicBezTo>
                      <a:pt x="776" y="4795"/>
                      <a:pt x="987" y="4293"/>
                      <a:pt x="1208" y="3805"/>
                    </a:cubicBezTo>
                    <a:cubicBezTo>
                      <a:pt x="1302" y="3604"/>
                      <a:pt x="1392" y="3404"/>
                      <a:pt x="1483" y="3200"/>
                    </a:cubicBezTo>
                    <a:cubicBezTo>
                      <a:pt x="1546" y="3052"/>
                      <a:pt x="1603" y="2899"/>
                      <a:pt x="1656" y="2751"/>
                    </a:cubicBezTo>
                    <a:lnTo>
                      <a:pt x="1707" y="2615"/>
                    </a:lnTo>
                    <a:cubicBezTo>
                      <a:pt x="1857" y="2209"/>
                      <a:pt x="2064" y="1818"/>
                      <a:pt x="2268" y="1437"/>
                    </a:cubicBezTo>
                    <a:lnTo>
                      <a:pt x="2298" y="1383"/>
                    </a:lnTo>
                    <a:cubicBezTo>
                      <a:pt x="2375" y="1240"/>
                      <a:pt x="2452" y="1093"/>
                      <a:pt x="2536" y="952"/>
                    </a:cubicBezTo>
                    <a:cubicBezTo>
                      <a:pt x="2606" y="835"/>
                      <a:pt x="2693" y="735"/>
                      <a:pt x="2793" y="628"/>
                    </a:cubicBezTo>
                    <a:cubicBezTo>
                      <a:pt x="2877" y="537"/>
                      <a:pt x="2984" y="467"/>
                      <a:pt x="3094" y="431"/>
                    </a:cubicBezTo>
                    <a:cubicBezTo>
                      <a:pt x="3158" y="407"/>
                      <a:pt x="3221" y="383"/>
                      <a:pt x="3289" y="370"/>
                    </a:cubicBezTo>
                    <a:cubicBezTo>
                      <a:pt x="3335" y="357"/>
                      <a:pt x="3385" y="357"/>
                      <a:pt x="3445" y="353"/>
                    </a:cubicBezTo>
                    <a:lnTo>
                      <a:pt x="3499" y="353"/>
                    </a:lnTo>
                    <a:cubicBezTo>
                      <a:pt x="3508" y="353"/>
                      <a:pt x="3516" y="352"/>
                      <a:pt x="3525" y="352"/>
                    </a:cubicBezTo>
                    <a:close/>
                    <a:moveTo>
                      <a:pt x="3528" y="1"/>
                    </a:moveTo>
                    <a:cubicBezTo>
                      <a:pt x="3515" y="1"/>
                      <a:pt x="3500" y="1"/>
                      <a:pt x="3485" y="2"/>
                    </a:cubicBezTo>
                    <a:lnTo>
                      <a:pt x="3435" y="2"/>
                    </a:lnTo>
                    <a:cubicBezTo>
                      <a:pt x="3362" y="6"/>
                      <a:pt x="3289" y="9"/>
                      <a:pt x="3208" y="26"/>
                    </a:cubicBezTo>
                    <a:cubicBezTo>
                      <a:pt x="3128" y="46"/>
                      <a:pt x="3054" y="69"/>
                      <a:pt x="2980" y="96"/>
                    </a:cubicBezTo>
                    <a:cubicBezTo>
                      <a:pt x="2817" y="153"/>
                      <a:pt x="2659" y="256"/>
                      <a:pt x="2536" y="387"/>
                    </a:cubicBezTo>
                    <a:cubicBezTo>
                      <a:pt x="2426" y="508"/>
                      <a:pt x="2318" y="624"/>
                      <a:pt x="2231" y="775"/>
                    </a:cubicBezTo>
                    <a:cubicBezTo>
                      <a:pt x="2148" y="919"/>
                      <a:pt x="2068" y="1069"/>
                      <a:pt x="1987" y="1216"/>
                    </a:cubicBezTo>
                    <a:lnTo>
                      <a:pt x="1957" y="1273"/>
                    </a:lnTo>
                    <a:cubicBezTo>
                      <a:pt x="1750" y="1661"/>
                      <a:pt x="1536" y="2066"/>
                      <a:pt x="1375" y="2494"/>
                    </a:cubicBezTo>
                    <a:lnTo>
                      <a:pt x="1325" y="2635"/>
                    </a:lnTo>
                    <a:cubicBezTo>
                      <a:pt x="1275" y="2775"/>
                      <a:pt x="1222" y="2922"/>
                      <a:pt x="1161" y="3056"/>
                    </a:cubicBezTo>
                    <a:lnTo>
                      <a:pt x="890" y="3658"/>
                    </a:lnTo>
                    <a:cubicBezTo>
                      <a:pt x="666" y="4149"/>
                      <a:pt x="452" y="4654"/>
                      <a:pt x="248" y="5143"/>
                    </a:cubicBezTo>
                    <a:lnTo>
                      <a:pt x="71" y="5557"/>
                    </a:lnTo>
                    <a:cubicBezTo>
                      <a:pt x="1" y="5728"/>
                      <a:pt x="7" y="5952"/>
                      <a:pt x="94" y="6139"/>
                    </a:cubicBezTo>
                    <a:cubicBezTo>
                      <a:pt x="178" y="6323"/>
                      <a:pt x="339" y="6471"/>
                      <a:pt x="529" y="6537"/>
                    </a:cubicBezTo>
                    <a:cubicBezTo>
                      <a:pt x="611" y="6568"/>
                      <a:pt x="698" y="6582"/>
                      <a:pt x="785" y="6582"/>
                    </a:cubicBezTo>
                    <a:cubicBezTo>
                      <a:pt x="822" y="6582"/>
                      <a:pt x="860" y="6579"/>
                      <a:pt x="897" y="6574"/>
                    </a:cubicBezTo>
                    <a:cubicBezTo>
                      <a:pt x="904" y="6577"/>
                      <a:pt x="910" y="6584"/>
                      <a:pt x="917" y="6588"/>
                    </a:cubicBezTo>
                    <a:cubicBezTo>
                      <a:pt x="1001" y="6641"/>
                      <a:pt x="1084" y="6695"/>
                      <a:pt x="1168" y="6744"/>
                    </a:cubicBezTo>
                    <a:cubicBezTo>
                      <a:pt x="1255" y="6795"/>
                      <a:pt x="1338" y="6845"/>
                      <a:pt x="1426" y="6892"/>
                    </a:cubicBezTo>
                    <a:cubicBezTo>
                      <a:pt x="1552" y="6962"/>
                      <a:pt x="1707" y="7042"/>
                      <a:pt x="1873" y="7096"/>
                    </a:cubicBezTo>
                    <a:lnTo>
                      <a:pt x="1897" y="7105"/>
                    </a:lnTo>
                    <a:cubicBezTo>
                      <a:pt x="1940" y="7119"/>
                      <a:pt x="1984" y="7133"/>
                      <a:pt x="2028" y="7142"/>
                    </a:cubicBezTo>
                    <a:lnTo>
                      <a:pt x="2114" y="7170"/>
                    </a:lnTo>
                    <a:cubicBezTo>
                      <a:pt x="2181" y="7190"/>
                      <a:pt x="2252" y="7210"/>
                      <a:pt x="2318" y="7226"/>
                    </a:cubicBezTo>
                    <a:cubicBezTo>
                      <a:pt x="2415" y="7250"/>
                      <a:pt x="2512" y="7270"/>
                      <a:pt x="2609" y="7286"/>
                    </a:cubicBezTo>
                    <a:cubicBezTo>
                      <a:pt x="2676" y="7300"/>
                      <a:pt x="2736" y="7303"/>
                      <a:pt x="2800" y="7303"/>
                    </a:cubicBezTo>
                    <a:cubicBezTo>
                      <a:pt x="2863" y="7303"/>
                      <a:pt x="2923" y="7300"/>
                      <a:pt x="2988" y="7297"/>
                    </a:cubicBezTo>
                    <a:cubicBezTo>
                      <a:pt x="3124" y="7286"/>
                      <a:pt x="3252" y="7246"/>
                      <a:pt x="3372" y="7206"/>
                    </a:cubicBezTo>
                    <a:lnTo>
                      <a:pt x="3435" y="7186"/>
                    </a:lnTo>
                    <a:cubicBezTo>
                      <a:pt x="3519" y="7159"/>
                      <a:pt x="3606" y="7126"/>
                      <a:pt x="3706" y="7079"/>
                    </a:cubicBezTo>
                    <a:cubicBezTo>
                      <a:pt x="3944" y="6969"/>
                      <a:pt x="4167" y="6832"/>
                      <a:pt x="4372" y="6668"/>
                    </a:cubicBezTo>
                    <a:cubicBezTo>
                      <a:pt x="4415" y="6634"/>
                      <a:pt x="4456" y="6594"/>
                      <a:pt x="4496" y="6557"/>
                    </a:cubicBezTo>
                    <a:cubicBezTo>
                      <a:pt x="4653" y="6403"/>
                      <a:pt x="4769" y="6253"/>
                      <a:pt x="4857" y="6096"/>
                    </a:cubicBezTo>
                    <a:cubicBezTo>
                      <a:pt x="4930" y="5955"/>
                      <a:pt x="4984" y="5835"/>
                      <a:pt x="5027" y="5714"/>
                    </a:cubicBezTo>
                    <a:cubicBezTo>
                      <a:pt x="5058" y="5628"/>
                      <a:pt x="5074" y="5540"/>
                      <a:pt x="5087" y="5460"/>
                    </a:cubicBezTo>
                    <a:lnTo>
                      <a:pt x="5101" y="5397"/>
                    </a:lnTo>
                    <a:cubicBezTo>
                      <a:pt x="5141" y="5199"/>
                      <a:pt x="5144" y="4995"/>
                      <a:pt x="5115" y="4791"/>
                    </a:cubicBezTo>
                    <a:cubicBezTo>
                      <a:pt x="5104" y="4708"/>
                      <a:pt x="5084" y="4601"/>
                      <a:pt x="5054" y="4487"/>
                    </a:cubicBezTo>
                    <a:cubicBezTo>
                      <a:pt x="5027" y="4376"/>
                      <a:pt x="4987" y="4270"/>
                      <a:pt x="4940" y="4156"/>
                    </a:cubicBezTo>
                    <a:cubicBezTo>
                      <a:pt x="5138" y="4116"/>
                      <a:pt x="5322" y="4032"/>
                      <a:pt x="5482" y="3959"/>
                    </a:cubicBezTo>
                    <a:cubicBezTo>
                      <a:pt x="5686" y="3868"/>
                      <a:pt x="5830" y="3768"/>
                      <a:pt x="5941" y="3648"/>
                    </a:cubicBezTo>
                    <a:lnTo>
                      <a:pt x="5973" y="3611"/>
                    </a:lnTo>
                    <a:cubicBezTo>
                      <a:pt x="6030" y="3547"/>
                      <a:pt x="6091" y="3481"/>
                      <a:pt x="6148" y="3407"/>
                    </a:cubicBezTo>
                    <a:cubicBezTo>
                      <a:pt x="6254" y="3260"/>
                      <a:pt x="6375" y="3089"/>
                      <a:pt x="6445" y="2882"/>
                    </a:cubicBezTo>
                    <a:cubicBezTo>
                      <a:pt x="6486" y="2761"/>
                      <a:pt x="6512" y="2624"/>
                      <a:pt x="6522" y="2484"/>
                    </a:cubicBezTo>
                    <a:cubicBezTo>
                      <a:pt x="6529" y="2346"/>
                      <a:pt x="6529" y="2203"/>
                      <a:pt x="6515" y="2053"/>
                    </a:cubicBezTo>
                    <a:cubicBezTo>
                      <a:pt x="6515" y="2013"/>
                      <a:pt x="6506" y="1976"/>
                      <a:pt x="6499" y="1939"/>
                    </a:cubicBezTo>
                    <a:cubicBezTo>
                      <a:pt x="6482" y="1875"/>
                      <a:pt x="6459" y="1805"/>
                      <a:pt x="6429" y="1724"/>
                    </a:cubicBezTo>
                    <a:cubicBezTo>
                      <a:pt x="6405" y="1658"/>
                      <a:pt x="6372" y="1601"/>
                      <a:pt x="6342" y="1547"/>
                    </a:cubicBezTo>
                    <a:cubicBezTo>
                      <a:pt x="6262" y="1411"/>
                      <a:pt x="6174" y="1290"/>
                      <a:pt x="6081" y="1179"/>
                    </a:cubicBezTo>
                    <a:cubicBezTo>
                      <a:pt x="6024" y="1116"/>
                      <a:pt x="5967" y="1059"/>
                      <a:pt x="5907" y="1002"/>
                    </a:cubicBezTo>
                    <a:lnTo>
                      <a:pt x="5877" y="972"/>
                    </a:lnTo>
                    <a:cubicBezTo>
                      <a:pt x="5773" y="875"/>
                      <a:pt x="5663" y="775"/>
                      <a:pt x="5546" y="681"/>
                    </a:cubicBezTo>
                    <a:lnTo>
                      <a:pt x="5496" y="638"/>
                    </a:lnTo>
                    <a:cubicBezTo>
                      <a:pt x="5442" y="594"/>
                      <a:pt x="5382" y="548"/>
                      <a:pt x="5315" y="508"/>
                    </a:cubicBezTo>
                    <a:cubicBezTo>
                      <a:pt x="5098" y="377"/>
                      <a:pt x="4874" y="283"/>
                      <a:pt x="4629" y="223"/>
                    </a:cubicBezTo>
                    <a:cubicBezTo>
                      <a:pt x="4439" y="173"/>
                      <a:pt x="4241" y="130"/>
                      <a:pt x="4054" y="93"/>
                    </a:cubicBezTo>
                    <a:lnTo>
                      <a:pt x="3907" y="59"/>
                    </a:lnTo>
                    <a:cubicBezTo>
                      <a:pt x="3817" y="42"/>
                      <a:pt x="3726" y="26"/>
                      <a:pt x="3633" y="9"/>
                    </a:cubicBezTo>
                    <a:cubicBezTo>
                      <a:pt x="3601" y="4"/>
                      <a:pt x="3567" y="1"/>
                      <a:pt x="35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6" name="Google Shape;556;p4"/>
            <p:cNvGrpSpPr/>
            <p:nvPr/>
          </p:nvGrpSpPr>
          <p:grpSpPr>
            <a:xfrm>
              <a:off x="8797342" y="3964408"/>
              <a:ext cx="192516" cy="227716"/>
              <a:chOff x="1824250" y="1008625"/>
              <a:chExt cx="144250" cy="170625"/>
            </a:xfrm>
          </p:grpSpPr>
          <p:sp>
            <p:nvSpPr>
              <p:cNvPr id="557" name="Google Shape;557;p4"/>
              <p:cNvSpPr/>
              <p:nvPr/>
            </p:nvSpPr>
            <p:spPr>
              <a:xfrm>
                <a:off x="1828675" y="1013025"/>
                <a:ext cx="135400" cy="161850"/>
              </a:xfrm>
              <a:custGeom>
                <a:avLst/>
                <a:gdLst/>
                <a:ahLst/>
                <a:cxnLst/>
                <a:rect l="l" t="t" r="r" b="b"/>
                <a:pathLst>
                  <a:path w="5416" h="6474" extrusionOk="0">
                    <a:moveTo>
                      <a:pt x="2356" y="0"/>
                    </a:moveTo>
                    <a:cubicBezTo>
                      <a:pt x="2252" y="0"/>
                      <a:pt x="2150" y="4"/>
                      <a:pt x="2047" y="21"/>
                    </a:cubicBezTo>
                    <a:cubicBezTo>
                      <a:pt x="1947" y="37"/>
                      <a:pt x="1847" y="67"/>
                      <a:pt x="1750" y="94"/>
                    </a:cubicBezTo>
                    <a:cubicBezTo>
                      <a:pt x="1690" y="107"/>
                      <a:pt x="1636" y="138"/>
                      <a:pt x="1579" y="161"/>
                    </a:cubicBezTo>
                    <a:cubicBezTo>
                      <a:pt x="1469" y="211"/>
                      <a:pt x="1362" y="274"/>
                      <a:pt x="1258" y="342"/>
                    </a:cubicBezTo>
                    <a:cubicBezTo>
                      <a:pt x="1164" y="402"/>
                      <a:pt x="1074" y="472"/>
                      <a:pt x="988" y="539"/>
                    </a:cubicBezTo>
                    <a:cubicBezTo>
                      <a:pt x="871" y="629"/>
                      <a:pt x="760" y="743"/>
                      <a:pt x="659" y="850"/>
                    </a:cubicBezTo>
                    <a:cubicBezTo>
                      <a:pt x="647" y="863"/>
                      <a:pt x="636" y="876"/>
                      <a:pt x="623" y="890"/>
                    </a:cubicBezTo>
                    <a:cubicBezTo>
                      <a:pt x="562" y="960"/>
                      <a:pt x="506" y="1034"/>
                      <a:pt x="456" y="1111"/>
                    </a:cubicBezTo>
                    <a:cubicBezTo>
                      <a:pt x="358" y="1265"/>
                      <a:pt x="272" y="1428"/>
                      <a:pt x="208" y="1599"/>
                    </a:cubicBezTo>
                    <a:cubicBezTo>
                      <a:pt x="141" y="1783"/>
                      <a:pt x="98" y="1973"/>
                      <a:pt x="65" y="2164"/>
                    </a:cubicBezTo>
                    <a:cubicBezTo>
                      <a:pt x="45" y="2291"/>
                      <a:pt x="28" y="2418"/>
                      <a:pt x="17" y="2546"/>
                    </a:cubicBezTo>
                    <a:cubicBezTo>
                      <a:pt x="1" y="2696"/>
                      <a:pt x="1" y="2850"/>
                      <a:pt x="5" y="3003"/>
                    </a:cubicBezTo>
                    <a:cubicBezTo>
                      <a:pt x="11" y="3144"/>
                      <a:pt x="51" y="3295"/>
                      <a:pt x="91" y="3429"/>
                    </a:cubicBezTo>
                    <a:cubicBezTo>
                      <a:pt x="151" y="3619"/>
                      <a:pt x="228" y="3803"/>
                      <a:pt x="306" y="3987"/>
                    </a:cubicBezTo>
                    <a:cubicBezTo>
                      <a:pt x="342" y="4077"/>
                      <a:pt x="382" y="4167"/>
                      <a:pt x="422" y="4258"/>
                    </a:cubicBezTo>
                    <a:cubicBezTo>
                      <a:pt x="489" y="4402"/>
                      <a:pt x="573" y="4539"/>
                      <a:pt x="656" y="4676"/>
                    </a:cubicBezTo>
                    <a:cubicBezTo>
                      <a:pt x="757" y="4846"/>
                      <a:pt x="867" y="5007"/>
                      <a:pt x="997" y="5150"/>
                    </a:cubicBezTo>
                    <a:cubicBezTo>
                      <a:pt x="1161" y="5331"/>
                      <a:pt x="1339" y="5505"/>
                      <a:pt x="1522" y="5666"/>
                    </a:cubicBezTo>
                    <a:cubicBezTo>
                      <a:pt x="1666" y="5793"/>
                      <a:pt x="1817" y="5917"/>
                      <a:pt x="1977" y="6024"/>
                    </a:cubicBezTo>
                    <a:cubicBezTo>
                      <a:pt x="2175" y="6161"/>
                      <a:pt x="2385" y="6285"/>
                      <a:pt x="2613" y="6362"/>
                    </a:cubicBezTo>
                    <a:cubicBezTo>
                      <a:pt x="2743" y="6405"/>
                      <a:pt x="2877" y="6442"/>
                      <a:pt x="3014" y="6459"/>
                    </a:cubicBezTo>
                    <a:cubicBezTo>
                      <a:pt x="3084" y="6469"/>
                      <a:pt x="3155" y="6473"/>
                      <a:pt x="3227" y="6473"/>
                    </a:cubicBezTo>
                    <a:cubicBezTo>
                      <a:pt x="3293" y="6473"/>
                      <a:pt x="3360" y="6470"/>
                      <a:pt x="3425" y="6465"/>
                    </a:cubicBezTo>
                    <a:cubicBezTo>
                      <a:pt x="3509" y="6459"/>
                      <a:pt x="3589" y="6445"/>
                      <a:pt x="3669" y="6428"/>
                    </a:cubicBezTo>
                    <a:cubicBezTo>
                      <a:pt x="3813" y="6395"/>
                      <a:pt x="3958" y="6362"/>
                      <a:pt x="4098" y="6311"/>
                    </a:cubicBezTo>
                    <a:cubicBezTo>
                      <a:pt x="4248" y="6261"/>
                      <a:pt x="4389" y="6184"/>
                      <a:pt x="4519" y="6094"/>
                    </a:cubicBezTo>
                    <a:cubicBezTo>
                      <a:pt x="4646" y="6007"/>
                      <a:pt x="4750" y="5886"/>
                      <a:pt x="4853" y="5769"/>
                    </a:cubicBezTo>
                    <a:cubicBezTo>
                      <a:pt x="4957" y="5652"/>
                      <a:pt x="5031" y="5528"/>
                      <a:pt x="5108" y="5391"/>
                    </a:cubicBezTo>
                    <a:cubicBezTo>
                      <a:pt x="5185" y="5251"/>
                      <a:pt x="5228" y="5097"/>
                      <a:pt x="5268" y="4943"/>
                    </a:cubicBezTo>
                    <a:cubicBezTo>
                      <a:pt x="5332" y="4706"/>
                      <a:pt x="5402" y="4465"/>
                      <a:pt x="5409" y="4218"/>
                    </a:cubicBezTo>
                    <a:cubicBezTo>
                      <a:pt x="5415" y="4054"/>
                      <a:pt x="5415" y="3886"/>
                      <a:pt x="5392" y="3722"/>
                    </a:cubicBezTo>
                    <a:cubicBezTo>
                      <a:pt x="5389" y="3699"/>
                      <a:pt x="5386" y="3676"/>
                      <a:pt x="5382" y="3649"/>
                    </a:cubicBezTo>
                    <a:cubicBezTo>
                      <a:pt x="5365" y="3579"/>
                      <a:pt x="5345" y="3512"/>
                      <a:pt x="5329" y="3442"/>
                    </a:cubicBezTo>
                    <a:cubicBezTo>
                      <a:pt x="5325" y="3429"/>
                      <a:pt x="5322" y="3415"/>
                      <a:pt x="5315" y="3401"/>
                    </a:cubicBezTo>
                    <a:cubicBezTo>
                      <a:pt x="5272" y="3324"/>
                      <a:pt x="5238" y="3244"/>
                      <a:pt x="5178" y="3181"/>
                    </a:cubicBezTo>
                    <a:cubicBezTo>
                      <a:pt x="5128" y="3128"/>
                      <a:pt x="5077" y="3071"/>
                      <a:pt x="5017" y="3027"/>
                    </a:cubicBezTo>
                    <a:cubicBezTo>
                      <a:pt x="4997" y="3014"/>
                      <a:pt x="4981" y="2997"/>
                      <a:pt x="4961" y="2983"/>
                    </a:cubicBezTo>
                    <a:cubicBezTo>
                      <a:pt x="4852" y="2900"/>
                      <a:pt x="4718" y="2857"/>
                      <a:pt x="4583" y="2857"/>
                    </a:cubicBezTo>
                    <a:cubicBezTo>
                      <a:pt x="4503" y="2857"/>
                      <a:pt x="4423" y="2872"/>
                      <a:pt x="4349" y="2903"/>
                    </a:cubicBezTo>
                    <a:cubicBezTo>
                      <a:pt x="4108" y="3000"/>
                      <a:pt x="3944" y="3251"/>
                      <a:pt x="3958" y="3512"/>
                    </a:cubicBezTo>
                    <a:lnTo>
                      <a:pt x="3958" y="3525"/>
                    </a:lnTo>
                    <a:cubicBezTo>
                      <a:pt x="3944" y="3602"/>
                      <a:pt x="3950" y="3682"/>
                      <a:pt x="3954" y="3759"/>
                    </a:cubicBezTo>
                    <a:cubicBezTo>
                      <a:pt x="3954" y="3803"/>
                      <a:pt x="3967" y="3850"/>
                      <a:pt x="3974" y="3890"/>
                    </a:cubicBezTo>
                    <a:cubicBezTo>
                      <a:pt x="3984" y="3950"/>
                      <a:pt x="3991" y="4011"/>
                      <a:pt x="3994" y="4067"/>
                    </a:cubicBezTo>
                    <a:cubicBezTo>
                      <a:pt x="3984" y="4207"/>
                      <a:pt x="3958" y="4345"/>
                      <a:pt x="3927" y="4482"/>
                    </a:cubicBezTo>
                    <a:cubicBezTo>
                      <a:pt x="3901" y="4576"/>
                      <a:pt x="3870" y="4669"/>
                      <a:pt x="3830" y="4759"/>
                    </a:cubicBezTo>
                    <a:cubicBezTo>
                      <a:pt x="3793" y="4813"/>
                      <a:pt x="3753" y="4863"/>
                      <a:pt x="3710" y="4914"/>
                    </a:cubicBezTo>
                    <a:cubicBezTo>
                      <a:pt x="3697" y="4923"/>
                      <a:pt x="3683" y="4934"/>
                      <a:pt x="3669" y="4943"/>
                    </a:cubicBezTo>
                    <a:cubicBezTo>
                      <a:pt x="3620" y="4967"/>
                      <a:pt x="3563" y="4987"/>
                      <a:pt x="3509" y="5004"/>
                    </a:cubicBezTo>
                    <a:cubicBezTo>
                      <a:pt x="3419" y="5024"/>
                      <a:pt x="3325" y="5040"/>
                      <a:pt x="3231" y="5047"/>
                    </a:cubicBezTo>
                    <a:cubicBezTo>
                      <a:pt x="3202" y="5044"/>
                      <a:pt x="3168" y="5037"/>
                      <a:pt x="3135" y="5034"/>
                    </a:cubicBezTo>
                    <a:cubicBezTo>
                      <a:pt x="3061" y="5007"/>
                      <a:pt x="2987" y="4977"/>
                      <a:pt x="2917" y="4940"/>
                    </a:cubicBezTo>
                    <a:cubicBezTo>
                      <a:pt x="2649" y="4773"/>
                      <a:pt x="2408" y="4562"/>
                      <a:pt x="2181" y="4345"/>
                    </a:cubicBezTo>
                    <a:cubicBezTo>
                      <a:pt x="2101" y="4261"/>
                      <a:pt x="2027" y="4174"/>
                      <a:pt x="1957" y="4084"/>
                    </a:cubicBezTo>
                    <a:cubicBezTo>
                      <a:pt x="1894" y="4000"/>
                      <a:pt x="1837" y="3910"/>
                      <a:pt x="1780" y="3820"/>
                    </a:cubicBezTo>
                    <a:cubicBezTo>
                      <a:pt x="1706" y="3679"/>
                      <a:pt x="1643" y="3532"/>
                      <a:pt x="1579" y="3385"/>
                    </a:cubicBezTo>
                    <a:cubicBezTo>
                      <a:pt x="1519" y="3241"/>
                      <a:pt x="1453" y="3094"/>
                      <a:pt x="1405" y="2947"/>
                    </a:cubicBezTo>
                    <a:cubicBezTo>
                      <a:pt x="1396" y="2883"/>
                      <a:pt x="1389" y="2823"/>
                      <a:pt x="1385" y="2759"/>
                    </a:cubicBezTo>
                    <a:cubicBezTo>
                      <a:pt x="1392" y="2552"/>
                      <a:pt x="1416" y="2345"/>
                      <a:pt x="1459" y="2140"/>
                    </a:cubicBezTo>
                    <a:cubicBezTo>
                      <a:pt x="1489" y="2047"/>
                      <a:pt x="1522" y="1957"/>
                      <a:pt x="1566" y="1867"/>
                    </a:cubicBezTo>
                    <a:cubicBezTo>
                      <a:pt x="1636" y="1759"/>
                      <a:pt x="1713" y="1659"/>
                      <a:pt x="1800" y="1562"/>
                    </a:cubicBezTo>
                    <a:cubicBezTo>
                      <a:pt x="1904" y="1462"/>
                      <a:pt x="2014" y="1368"/>
                      <a:pt x="2135" y="1291"/>
                    </a:cubicBezTo>
                    <a:cubicBezTo>
                      <a:pt x="2212" y="1251"/>
                      <a:pt x="2285" y="1217"/>
                      <a:pt x="2365" y="1188"/>
                    </a:cubicBezTo>
                    <a:cubicBezTo>
                      <a:pt x="2476" y="1171"/>
                      <a:pt x="2589" y="1168"/>
                      <a:pt x="2700" y="1168"/>
                    </a:cubicBezTo>
                    <a:lnTo>
                      <a:pt x="2914" y="1168"/>
                    </a:lnTo>
                    <a:cubicBezTo>
                      <a:pt x="3021" y="1154"/>
                      <a:pt x="3115" y="1117"/>
                      <a:pt x="3198" y="1050"/>
                    </a:cubicBezTo>
                    <a:cubicBezTo>
                      <a:pt x="3319" y="956"/>
                      <a:pt x="3399" y="816"/>
                      <a:pt x="3419" y="666"/>
                    </a:cubicBezTo>
                    <a:cubicBezTo>
                      <a:pt x="3439" y="512"/>
                      <a:pt x="3396" y="354"/>
                      <a:pt x="3302" y="234"/>
                    </a:cubicBezTo>
                    <a:cubicBezTo>
                      <a:pt x="3218" y="121"/>
                      <a:pt x="3064" y="13"/>
                      <a:pt x="2917" y="10"/>
                    </a:cubicBezTo>
                    <a:cubicBezTo>
                      <a:pt x="2803" y="7"/>
                      <a:pt x="2686" y="4"/>
                      <a:pt x="2573" y="4"/>
                    </a:cubicBezTo>
                    <a:cubicBezTo>
                      <a:pt x="2500" y="2"/>
                      <a:pt x="2428" y="0"/>
                      <a:pt x="235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" name="Google Shape;558;p4"/>
              <p:cNvSpPr/>
              <p:nvPr/>
            </p:nvSpPr>
            <p:spPr>
              <a:xfrm>
                <a:off x="1824250" y="1008625"/>
                <a:ext cx="144250" cy="170625"/>
              </a:xfrm>
              <a:custGeom>
                <a:avLst/>
                <a:gdLst/>
                <a:ahLst/>
                <a:cxnLst/>
                <a:rect l="l" t="t" r="r" b="b"/>
                <a:pathLst>
                  <a:path w="5770" h="6825" extrusionOk="0">
                    <a:moveTo>
                      <a:pt x="5328" y="3645"/>
                    </a:moveTo>
                    <a:lnTo>
                      <a:pt x="5328" y="3645"/>
                    </a:lnTo>
                    <a:cubicBezTo>
                      <a:pt x="5328" y="3645"/>
                      <a:pt x="5331" y="3651"/>
                      <a:pt x="5339" y="3661"/>
                    </a:cubicBezTo>
                    <a:cubicBezTo>
                      <a:pt x="5335" y="3655"/>
                      <a:pt x="5332" y="3650"/>
                      <a:pt x="5328" y="3645"/>
                    </a:cubicBezTo>
                    <a:close/>
                    <a:moveTo>
                      <a:pt x="2545" y="352"/>
                    </a:moveTo>
                    <a:cubicBezTo>
                      <a:pt x="2590" y="352"/>
                      <a:pt x="2636" y="353"/>
                      <a:pt x="2683" y="354"/>
                    </a:cubicBezTo>
                    <a:lnTo>
                      <a:pt x="2750" y="354"/>
                    </a:lnTo>
                    <a:cubicBezTo>
                      <a:pt x="2863" y="357"/>
                      <a:pt x="2977" y="357"/>
                      <a:pt x="3091" y="360"/>
                    </a:cubicBezTo>
                    <a:cubicBezTo>
                      <a:pt x="3164" y="364"/>
                      <a:pt x="3275" y="430"/>
                      <a:pt x="3342" y="518"/>
                    </a:cubicBezTo>
                    <a:cubicBezTo>
                      <a:pt x="3405" y="601"/>
                      <a:pt x="3436" y="711"/>
                      <a:pt x="3422" y="819"/>
                    </a:cubicBezTo>
                    <a:cubicBezTo>
                      <a:pt x="3408" y="925"/>
                      <a:pt x="3352" y="1023"/>
                      <a:pt x="3268" y="1089"/>
                    </a:cubicBezTo>
                    <a:cubicBezTo>
                      <a:pt x="3212" y="1129"/>
                      <a:pt x="3147" y="1157"/>
                      <a:pt x="3081" y="1169"/>
                    </a:cubicBezTo>
                    <a:lnTo>
                      <a:pt x="2877" y="1166"/>
                    </a:lnTo>
                    <a:cubicBezTo>
                      <a:pt x="2763" y="1166"/>
                      <a:pt x="2639" y="1169"/>
                      <a:pt x="2516" y="1189"/>
                    </a:cubicBezTo>
                    <a:lnTo>
                      <a:pt x="2482" y="1200"/>
                    </a:lnTo>
                    <a:cubicBezTo>
                      <a:pt x="2405" y="1226"/>
                      <a:pt x="2321" y="1263"/>
                      <a:pt x="2218" y="1320"/>
                    </a:cubicBezTo>
                    <a:cubicBezTo>
                      <a:pt x="2101" y="1393"/>
                      <a:pt x="1988" y="1487"/>
                      <a:pt x="1847" y="1621"/>
                    </a:cubicBezTo>
                    <a:cubicBezTo>
                      <a:pt x="1750" y="1728"/>
                      <a:pt x="1666" y="1839"/>
                      <a:pt x="1596" y="1949"/>
                    </a:cubicBezTo>
                    <a:lnTo>
                      <a:pt x="1586" y="1966"/>
                    </a:lnTo>
                    <a:cubicBezTo>
                      <a:pt x="1539" y="2060"/>
                      <a:pt x="1499" y="2160"/>
                      <a:pt x="1462" y="2280"/>
                    </a:cubicBezTo>
                    <a:cubicBezTo>
                      <a:pt x="1422" y="2474"/>
                      <a:pt x="1395" y="2685"/>
                      <a:pt x="1386" y="2946"/>
                    </a:cubicBezTo>
                    <a:cubicBezTo>
                      <a:pt x="1389" y="3016"/>
                      <a:pt x="1395" y="3083"/>
                      <a:pt x="1409" y="3150"/>
                    </a:cubicBezTo>
                    <a:lnTo>
                      <a:pt x="1415" y="3176"/>
                    </a:lnTo>
                    <a:cubicBezTo>
                      <a:pt x="1459" y="3313"/>
                      <a:pt x="1516" y="3444"/>
                      <a:pt x="1569" y="3571"/>
                    </a:cubicBezTo>
                    <a:lnTo>
                      <a:pt x="1596" y="3631"/>
                    </a:lnTo>
                    <a:cubicBezTo>
                      <a:pt x="1650" y="3755"/>
                      <a:pt x="1719" y="3919"/>
                      <a:pt x="1810" y="4089"/>
                    </a:cubicBezTo>
                    <a:cubicBezTo>
                      <a:pt x="1860" y="4173"/>
                      <a:pt x="1920" y="4273"/>
                      <a:pt x="1994" y="4367"/>
                    </a:cubicBezTo>
                    <a:cubicBezTo>
                      <a:pt x="2061" y="4457"/>
                      <a:pt x="2141" y="4548"/>
                      <a:pt x="2235" y="4648"/>
                    </a:cubicBezTo>
                    <a:cubicBezTo>
                      <a:pt x="2519" y="4919"/>
                      <a:pt x="2760" y="5113"/>
                      <a:pt x="3000" y="5266"/>
                    </a:cubicBezTo>
                    <a:lnTo>
                      <a:pt x="3017" y="5277"/>
                    </a:lnTo>
                    <a:cubicBezTo>
                      <a:pt x="3104" y="5317"/>
                      <a:pt x="3181" y="5350"/>
                      <a:pt x="3255" y="5374"/>
                    </a:cubicBezTo>
                    <a:lnTo>
                      <a:pt x="3278" y="5380"/>
                    </a:lnTo>
                    <a:cubicBezTo>
                      <a:pt x="3318" y="5387"/>
                      <a:pt x="3355" y="5394"/>
                      <a:pt x="3392" y="5397"/>
                    </a:cubicBezTo>
                    <a:lnTo>
                      <a:pt x="3408" y="5400"/>
                    </a:lnTo>
                    <a:lnTo>
                      <a:pt x="3425" y="5397"/>
                    </a:lnTo>
                    <a:cubicBezTo>
                      <a:pt x="3516" y="5391"/>
                      <a:pt x="3613" y="5377"/>
                      <a:pt x="3740" y="5346"/>
                    </a:cubicBezTo>
                    <a:cubicBezTo>
                      <a:pt x="3800" y="5330"/>
                      <a:pt x="3860" y="5306"/>
                      <a:pt x="3917" y="5283"/>
                    </a:cubicBezTo>
                    <a:lnTo>
                      <a:pt x="3950" y="5263"/>
                    </a:lnTo>
                    <a:cubicBezTo>
                      <a:pt x="3967" y="5250"/>
                      <a:pt x="3984" y="5240"/>
                      <a:pt x="3997" y="5226"/>
                    </a:cubicBezTo>
                    <a:lnTo>
                      <a:pt x="4017" y="5206"/>
                    </a:lnTo>
                    <a:cubicBezTo>
                      <a:pt x="4070" y="5146"/>
                      <a:pt x="4115" y="5090"/>
                      <a:pt x="4155" y="5036"/>
                    </a:cubicBezTo>
                    <a:lnTo>
                      <a:pt x="4168" y="5005"/>
                    </a:lnTo>
                    <a:cubicBezTo>
                      <a:pt x="4218" y="4899"/>
                      <a:pt x="4251" y="4789"/>
                      <a:pt x="4275" y="4698"/>
                    </a:cubicBezTo>
                    <a:cubicBezTo>
                      <a:pt x="4302" y="4581"/>
                      <a:pt x="4335" y="4423"/>
                      <a:pt x="4345" y="4256"/>
                    </a:cubicBezTo>
                    <a:lnTo>
                      <a:pt x="4345" y="4247"/>
                    </a:lnTo>
                    <a:lnTo>
                      <a:pt x="4345" y="4236"/>
                    </a:lnTo>
                    <a:cubicBezTo>
                      <a:pt x="4342" y="4170"/>
                      <a:pt x="4335" y="4102"/>
                      <a:pt x="4325" y="4039"/>
                    </a:cubicBezTo>
                    <a:cubicBezTo>
                      <a:pt x="4322" y="4019"/>
                      <a:pt x="4318" y="4002"/>
                      <a:pt x="4315" y="3982"/>
                    </a:cubicBezTo>
                    <a:cubicBezTo>
                      <a:pt x="4311" y="3966"/>
                      <a:pt x="4305" y="3942"/>
                      <a:pt x="4305" y="3935"/>
                    </a:cubicBezTo>
                    <a:lnTo>
                      <a:pt x="4305" y="3862"/>
                    </a:lnTo>
                    <a:cubicBezTo>
                      <a:pt x="4302" y="3815"/>
                      <a:pt x="4302" y="3768"/>
                      <a:pt x="4308" y="3715"/>
                    </a:cubicBezTo>
                    <a:lnTo>
                      <a:pt x="4311" y="3698"/>
                    </a:lnTo>
                    <a:lnTo>
                      <a:pt x="4311" y="3678"/>
                    </a:lnTo>
                    <a:cubicBezTo>
                      <a:pt x="4302" y="3494"/>
                      <a:pt x="4419" y="3310"/>
                      <a:pt x="4592" y="3243"/>
                    </a:cubicBezTo>
                    <a:cubicBezTo>
                      <a:pt x="4647" y="3221"/>
                      <a:pt x="4706" y="3209"/>
                      <a:pt x="4765" y="3209"/>
                    </a:cubicBezTo>
                    <a:cubicBezTo>
                      <a:pt x="4860" y="3209"/>
                      <a:pt x="4954" y="3239"/>
                      <a:pt x="5030" y="3296"/>
                    </a:cubicBezTo>
                    <a:lnTo>
                      <a:pt x="5091" y="3344"/>
                    </a:lnTo>
                    <a:cubicBezTo>
                      <a:pt x="5124" y="3370"/>
                      <a:pt x="5161" y="3407"/>
                      <a:pt x="5198" y="3444"/>
                    </a:cubicBezTo>
                    <a:lnTo>
                      <a:pt x="5231" y="3480"/>
                    </a:lnTo>
                    <a:cubicBezTo>
                      <a:pt x="5258" y="3508"/>
                      <a:pt x="5278" y="3551"/>
                      <a:pt x="5305" y="3601"/>
                    </a:cubicBezTo>
                    <a:cubicBezTo>
                      <a:pt x="5312" y="3615"/>
                      <a:pt x="5319" y="3630"/>
                      <a:pt x="5328" y="3645"/>
                    </a:cubicBezTo>
                    <a:lnTo>
                      <a:pt x="5328" y="3645"/>
                    </a:lnTo>
                    <a:lnTo>
                      <a:pt x="5499" y="3597"/>
                    </a:lnTo>
                    <a:lnTo>
                      <a:pt x="5499" y="3597"/>
                    </a:lnTo>
                    <a:lnTo>
                      <a:pt x="5335" y="3665"/>
                    </a:lnTo>
                    <a:lnTo>
                      <a:pt x="5342" y="3691"/>
                    </a:lnTo>
                    <a:cubicBezTo>
                      <a:pt x="5359" y="3748"/>
                      <a:pt x="5375" y="3801"/>
                      <a:pt x="5385" y="3858"/>
                    </a:cubicBezTo>
                    <a:cubicBezTo>
                      <a:pt x="5388" y="3882"/>
                      <a:pt x="5392" y="3902"/>
                      <a:pt x="5395" y="3926"/>
                    </a:cubicBezTo>
                    <a:cubicBezTo>
                      <a:pt x="5419" y="4073"/>
                      <a:pt x="5415" y="4230"/>
                      <a:pt x="5412" y="4390"/>
                    </a:cubicBezTo>
                    <a:cubicBezTo>
                      <a:pt x="5405" y="4591"/>
                      <a:pt x="5351" y="4792"/>
                      <a:pt x="5294" y="5005"/>
                    </a:cubicBezTo>
                    <a:lnTo>
                      <a:pt x="5274" y="5076"/>
                    </a:lnTo>
                    <a:cubicBezTo>
                      <a:pt x="5238" y="5220"/>
                      <a:pt x="5198" y="5360"/>
                      <a:pt x="5131" y="5481"/>
                    </a:cubicBezTo>
                    <a:cubicBezTo>
                      <a:pt x="5061" y="5607"/>
                      <a:pt x="4993" y="5725"/>
                      <a:pt x="4900" y="5828"/>
                    </a:cubicBezTo>
                    <a:lnTo>
                      <a:pt x="4873" y="5859"/>
                    </a:lnTo>
                    <a:cubicBezTo>
                      <a:pt x="4783" y="5959"/>
                      <a:pt x="4696" y="6059"/>
                      <a:pt x="4596" y="6126"/>
                    </a:cubicBezTo>
                    <a:cubicBezTo>
                      <a:pt x="4462" y="6217"/>
                      <a:pt x="4339" y="6283"/>
                      <a:pt x="4218" y="6323"/>
                    </a:cubicBezTo>
                    <a:cubicBezTo>
                      <a:pt x="4094" y="6363"/>
                      <a:pt x="3964" y="6397"/>
                      <a:pt x="3806" y="6434"/>
                    </a:cubicBezTo>
                    <a:cubicBezTo>
                      <a:pt x="3726" y="6450"/>
                      <a:pt x="3656" y="6461"/>
                      <a:pt x="3593" y="6467"/>
                    </a:cubicBezTo>
                    <a:cubicBezTo>
                      <a:pt x="3539" y="6471"/>
                      <a:pt x="3477" y="6474"/>
                      <a:pt x="3412" y="6474"/>
                    </a:cubicBezTo>
                    <a:cubicBezTo>
                      <a:pt x="3347" y="6474"/>
                      <a:pt x="3280" y="6471"/>
                      <a:pt x="3215" y="6461"/>
                    </a:cubicBezTo>
                    <a:cubicBezTo>
                      <a:pt x="3104" y="6447"/>
                      <a:pt x="2984" y="6417"/>
                      <a:pt x="2846" y="6370"/>
                    </a:cubicBezTo>
                    <a:cubicBezTo>
                      <a:pt x="2663" y="6310"/>
                      <a:pt x="2476" y="6209"/>
                      <a:pt x="2255" y="6056"/>
                    </a:cubicBezTo>
                    <a:cubicBezTo>
                      <a:pt x="2114" y="5962"/>
                      <a:pt x="1974" y="5848"/>
                      <a:pt x="1817" y="5712"/>
                    </a:cubicBezTo>
                    <a:cubicBezTo>
                      <a:pt x="1636" y="5551"/>
                      <a:pt x="1466" y="5383"/>
                      <a:pt x="1305" y="5210"/>
                    </a:cubicBezTo>
                    <a:cubicBezTo>
                      <a:pt x="1198" y="5090"/>
                      <a:pt x="1094" y="4949"/>
                      <a:pt x="984" y="4761"/>
                    </a:cubicBezTo>
                    <a:lnTo>
                      <a:pt x="964" y="4732"/>
                    </a:lnTo>
                    <a:cubicBezTo>
                      <a:pt x="890" y="4604"/>
                      <a:pt x="816" y="4488"/>
                      <a:pt x="759" y="4360"/>
                    </a:cubicBezTo>
                    <a:lnTo>
                      <a:pt x="739" y="4317"/>
                    </a:lnTo>
                    <a:cubicBezTo>
                      <a:pt x="710" y="4243"/>
                      <a:pt x="676" y="4170"/>
                      <a:pt x="646" y="4096"/>
                    </a:cubicBezTo>
                    <a:lnTo>
                      <a:pt x="616" y="4022"/>
                    </a:lnTo>
                    <a:cubicBezTo>
                      <a:pt x="549" y="3862"/>
                      <a:pt x="486" y="3708"/>
                      <a:pt x="435" y="3551"/>
                    </a:cubicBezTo>
                    <a:cubicBezTo>
                      <a:pt x="398" y="3427"/>
                      <a:pt x="362" y="3293"/>
                      <a:pt x="358" y="3173"/>
                    </a:cubicBezTo>
                    <a:cubicBezTo>
                      <a:pt x="355" y="3036"/>
                      <a:pt x="355" y="2885"/>
                      <a:pt x="369" y="2738"/>
                    </a:cubicBezTo>
                    <a:cubicBezTo>
                      <a:pt x="378" y="2637"/>
                      <a:pt x="392" y="2504"/>
                      <a:pt x="415" y="2370"/>
                    </a:cubicBezTo>
                    <a:cubicBezTo>
                      <a:pt x="452" y="2163"/>
                      <a:pt x="495" y="1989"/>
                      <a:pt x="549" y="1835"/>
                    </a:cubicBezTo>
                    <a:cubicBezTo>
                      <a:pt x="603" y="1688"/>
                      <a:pt x="683" y="1538"/>
                      <a:pt x="779" y="1380"/>
                    </a:cubicBezTo>
                    <a:cubicBezTo>
                      <a:pt x="824" y="1313"/>
                      <a:pt x="873" y="1250"/>
                      <a:pt x="934" y="1183"/>
                    </a:cubicBezTo>
                    <a:lnTo>
                      <a:pt x="967" y="1146"/>
                    </a:lnTo>
                    <a:cubicBezTo>
                      <a:pt x="1060" y="1043"/>
                      <a:pt x="1161" y="936"/>
                      <a:pt x="1272" y="856"/>
                    </a:cubicBezTo>
                    <a:lnTo>
                      <a:pt x="1312" y="825"/>
                    </a:lnTo>
                    <a:cubicBezTo>
                      <a:pt x="1386" y="765"/>
                      <a:pt x="1455" y="711"/>
                      <a:pt x="1529" y="665"/>
                    </a:cubicBezTo>
                    <a:cubicBezTo>
                      <a:pt x="1622" y="608"/>
                      <a:pt x="1727" y="544"/>
                      <a:pt x="1830" y="498"/>
                    </a:cubicBezTo>
                    <a:lnTo>
                      <a:pt x="1860" y="484"/>
                    </a:lnTo>
                    <a:cubicBezTo>
                      <a:pt x="1900" y="464"/>
                      <a:pt x="1940" y="447"/>
                      <a:pt x="1974" y="437"/>
                    </a:cubicBezTo>
                    <a:lnTo>
                      <a:pt x="2008" y="430"/>
                    </a:lnTo>
                    <a:cubicBezTo>
                      <a:pt x="2091" y="407"/>
                      <a:pt x="2171" y="384"/>
                      <a:pt x="2252" y="370"/>
                    </a:cubicBezTo>
                    <a:cubicBezTo>
                      <a:pt x="2346" y="356"/>
                      <a:pt x="2444" y="352"/>
                      <a:pt x="2545" y="352"/>
                    </a:cubicBezTo>
                    <a:close/>
                    <a:moveTo>
                      <a:pt x="2529" y="0"/>
                    </a:moveTo>
                    <a:cubicBezTo>
                      <a:pt x="2420" y="0"/>
                      <a:pt x="2309" y="5"/>
                      <a:pt x="2195" y="22"/>
                    </a:cubicBezTo>
                    <a:cubicBezTo>
                      <a:pt x="2097" y="39"/>
                      <a:pt x="2004" y="66"/>
                      <a:pt x="1914" y="89"/>
                    </a:cubicBezTo>
                    <a:lnTo>
                      <a:pt x="1880" y="99"/>
                    </a:lnTo>
                    <a:cubicBezTo>
                      <a:pt x="1817" y="116"/>
                      <a:pt x="1763" y="143"/>
                      <a:pt x="1713" y="166"/>
                    </a:cubicBezTo>
                    <a:lnTo>
                      <a:pt x="1687" y="176"/>
                    </a:lnTo>
                    <a:cubicBezTo>
                      <a:pt x="1562" y="233"/>
                      <a:pt x="1449" y="303"/>
                      <a:pt x="1341" y="367"/>
                    </a:cubicBezTo>
                    <a:cubicBezTo>
                      <a:pt x="1255" y="424"/>
                      <a:pt x="1174" y="484"/>
                      <a:pt x="1097" y="544"/>
                    </a:cubicBezTo>
                    <a:lnTo>
                      <a:pt x="1057" y="575"/>
                    </a:lnTo>
                    <a:cubicBezTo>
                      <a:pt x="927" y="675"/>
                      <a:pt x="813" y="791"/>
                      <a:pt x="706" y="909"/>
                    </a:cubicBezTo>
                    <a:lnTo>
                      <a:pt x="670" y="949"/>
                    </a:lnTo>
                    <a:cubicBezTo>
                      <a:pt x="596" y="1032"/>
                      <a:pt x="539" y="1109"/>
                      <a:pt x="486" y="1193"/>
                    </a:cubicBezTo>
                    <a:cubicBezTo>
                      <a:pt x="372" y="1367"/>
                      <a:pt x="282" y="1544"/>
                      <a:pt x="222" y="1714"/>
                    </a:cubicBezTo>
                    <a:cubicBezTo>
                      <a:pt x="157" y="1889"/>
                      <a:pt x="108" y="2083"/>
                      <a:pt x="68" y="2310"/>
                    </a:cubicBezTo>
                    <a:cubicBezTo>
                      <a:pt x="44" y="2454"/>
                      <a:pt x="27" y="2597"/>
                      <a:pt x="17" y="2705"/>
                    </a:cubicBezTo>
                    <a:cubicBezTo>
                      <a:pt x="1" y="2869"/>
                      <a:pt x="4" y="3032"/>
                      <a:pt x="7" y="3183"/>
                    </a:cubicBezTo>
                    <a:cubicBezTo>
                      <a:pt x="11" y="3347"/>
                      <a:pt x="54" y="3508"/>
                      <a:pt x="101" y="3654"/>
                    </a:cubicBezTo>
                    <a:cubicBezTo>
                      <a:pt x="154" y="3829"/>
                      <a:pt x="222" y="3996"/>
                      <a:pt x="288" y="4156"/>
                    </a:cubicBezTo>
                    <a:lnTo>
                      <a:pt x="322" y="4230"/>
                    </a:lnTo>
                    <a:cubicBezTo>
                      <a:pt x="352" y="4307"/>
                      <a:pt x="385" y="4383"/>
                      <a:pt x="418" y="4460"/>
                    </a:cubicBezTo>
                    <a:lnTo>
                      <a:pt x="438" y="4504"/>
                    </a:lnTo>
                    <a:cubicBezTo>
                      <a:pt x="506" y="4651"/>
                      <a:pt x="586" y="4785"/>
                      <a:pt x="663" y="4915"/>
                    </a:cubicBezTo>
                    <a:lnTo>
                      <a:pt x="683" y="4942"/>
                    </a:lnTo>
                    <a:cubicBezTo>
                      <a:pt x="807" y="5150"/>
                      <a:pt x="920" y="5306"/>
                      <a:pt x="1044" y="5444"/>
                    </a:cubicBezTo>
                    <a:cubicBezTo>
                      <a:pt x="1211" y="5627"/>
                      <a:pt x="1395" y="5808"/>
                      <a:pt x="1586" y="5976"/>
                    </a:cubicBezTo>
                    <a:cubicBezTo>
                      <a:pt x="1750" y="6119"/>
                      <a:pt x="1903" y="6243"/>
                      <a:pt x="2054" y="6347"/>
                    </a:cubicBezTo>
                    <a:cubicBezTo>
                      <a:pt x="2301" y="6518"/>
                      <a:pt x="2519" y="6635"/>
                      <a:pt x="2736" y="6705"/>
                    </a:cubicBezTo>
                    <a:cubicBezTo>
                      <a:pt x="2894" y="6758"/>
                      <a:pt x="3034" y="6791"/>
                      <a:pt x="3167" y="6811"/>
                    </a:cubicBezTo>
                    <a:cubicBezTo>
                      <a:pt x="3248" y="6822"/>
                      <a:pt x="3328" y="6825"/>
                      <a:pt x="3405" y="6825"/>
                    </a:cubicBezTo>
                    <a:cubicBezTo>
                      <a:pt x="3482" y="6825"/>
                      <a:pt x="3553" y="6822"/>
                      <a:pt x="3616" y="6819"/>
                    </a:cubicBezTo>
                    <a:cubicBezTo>
                      <a:pt x="3696" y="6811"/>
                      <a:pt x="3786" y="6798"/>
                      <a:pt x="3883" y="6775"/>
                    </a:cubicBezTo>
                    <a:cubicBezTo>
                      <a:pt x="4050" y="6738"/>
                      <a:pt x="4191" y="6701"/>
                      <a:pt x="4331" y="6655"/>
                    </a:cubicBezTo>
                    <a:cubicBezTo>
                      <a:pt x="4482" y="6604"/>
                      <a:pt x="4632" y="6527"/>
                      <a:pt x="4797" y="6417"/>
                    </a:cubicBezTo>
                    <a:cubicBezTo>
                      <a:pt x="4930" y="6323"/>
                      <a:pt x="5038" y="6206"/>
                      <a:pt x="5138" y="6089"/>
                    </a:cubicBezTo>
                    <a:lnTo>
                      <a:pt x="5161" y="6062"/>
                    </a:lnTo>
                    <a:cubicBezTo>
                      <a:pt x="5282" y="5932"/>
                      <a:pt x="5359" y="5788"/>
                      <a:pt x="5435" y="5651"/>
                    </a:cubicBezTo>
                    <a:cubicBezTo>
                      <a:pt x="5526" y="5494"/>
                      <a:pt x="5572" y="5326"/>
                      <a:pt x="5616" y="5166"/>
                    </a:cubicBezTo>
                    <a:lnTo>
                      <a:pt x="5636" y="5096"/>
                    </a:lnTo>
                    <a:cubicBezTo>
                      <a:pt x="5696" y="4872"/>
                      <a:pt x="5756" y="4644"/>
                      <a:pt x="5763" y="4397"/>
                    </a:cubicBezTo>
                    <a:cubicBezTo>
                      <a:pt x="5766" y="4230"/>
                      <a:pt x="5770" y="4049"/>
                      <a:pt x="5743" y="3875"/>
                    </a:cubicBezTo>
                    <a:cubicBezTo>
                      <a:pt x="5740" y="3849"/>
                      <a:pt x="5736" y="3821"/>
                      <a:pt x="5730" y="3795"/>
                    </a:cubicBezTo>
                    <a:cubicBezTo>
                      <a:pt x="5716" y="3728"/>
                      <a:pt x="5700" y="3661"/>
                      <a:pt x="5683" y="3597"/>
                    </a:cubicBezTo>
                    <a:lnTo>
                      <a:pt x="5673" y="3565"/>
                    </a:lnTo>
                    <a:cubicBezTo>
                      <a:pt x="5669" y="3548"/>
                      <a:pt x="5663" y="3520"/>
                      <a:pt x="5646" y="3491"/>
                    </a:cubicBezTo>
                    <a:cubicBezTo>
                      <a:pt x="5636" y="3474"/>
                      <a:pt x="5626" y="3457"/>
                      <a:pt x="5616" y="3437"/>
                    </a:cubicBezTo>
                    <a:cubicBezTo>
                      <a:pt x="5583" y="3374"/>
                      <a:pt x="5546" y="3300"/>
                      <a:pt x="5482" y="3236"/>
                    </a:cubicBezTo>
                    <a:lnTo>
                      <a:pt x="5452" y="3203"/>
                    </a:lnTo>
                    <a:cubicBezTo>
                      <a:pt x="5405" y="3156"/>
                      <a:pt x="5359" y="3106"/>
                      <a:pt x="5302" y="3063"/>
                    </a:cubicBezTo>
                    <a:lnTo>
                      <a:pt x="5245" y="3019"/>
                    </a:lnTo>
                    <a:cubicBezTo>
                      <a:pt x="5107" y="2913"/>
                      <a:pt x="4932" y="2857"/>
                      <a:pt x="4757" y="2857"/>
                    </a:cubicBezTo>
                    <a:cubicBezTo>
                      <a:pt x="4655" y="2857"/>
                      <a:pt x="4554" y="2876"/>
                      <a:pt x="4459" y="2915"/>
                    </a:cubicBezTo>
                    <a:cubicBezTo>
                      <a:pt x="4155" y="3039"/>
                      <a:pt x="3950" y="3350"/>
                      <a:pt x="3960" y="3675"/>
                    </a:cubicBezTo>
                    <a:cubicBezTo>
                      <a:pt x="3947" y="3748"/>
                      <a:pt x="3950" y="3815"/>
                      <a:pt x="3954" y="3875"/>
                    </a:cubicBezTo>
                    <a:lnTo>
                      <a:pt x="3954" y="3939"/>
                    </a:lnTo>
                    <a:cubicBezTo>
                      <a:pt x="3954" y="3982"/>
                      <a:pt x="3964" y="4026"/>
                      <a:pt x="3970" y="4059"/>
                    </a:cubicBezTo>
                    <a:cubicBezTo>
                      <a:pt x="3974" y="4073"/>
                      <a:pt x="3977" y="4082"/>
                      <a:pt x="3977" y="4096"/>
                    </a:cubicBezTo>
                    <a:cubicBezTo>
                      <a:pt x="3987" y="4142"/>
                      <a:pt x="3990" y="4193"/>
                      <a:pt x="3994" y="4243"/>
                    </a:cubicBezTo>
                    <a:cubicBezTo>
                      <a:pt x="3984" y="4380"/>
                      <a:pt x="3957" y="4517"/>
                      <a:pt x="3934" y="4611"/>
                    </a:cubicBezTo>
                    <a:cubicBezTo>
                      <a:pt x="3917" y="4678"/>
                      <a:pt x="3890" y="4765"/>
                      <a:pt x="3854" y="4849"/>
                    </a:cubicBezTo>
                    <a:cubicBezTo>
                      <a:pt x="3826" y="4889"/>
                      <a:pt x="3797" y="4925"/>
                      <a:pt x="3763" y="4962"/>
                    </a:cubicBezTo>
                    <a:cubicBezTo>
                      <a:pt x="3760" y="4965"/>
                      <a:pt x="3760" y="4965"/>
                      <a:pt x="3760" y="4969"/>
                    </a:cubicBezTo>
                    <a:cubicBezTo>
                      <a:pt x="3716" y="4985"/>
                      <a:pt x="3680" y="4999"/>
                      <a:pt x="3649" y="5009"/>
                    </a:cubicBezTo>
                    <a:cubicBezTo>
                      <a:pt x="3559" y="5025"/>
                      <a:pt x="3485" y="5039"/>
                      <a:pt x="3412" y="5045"/>
                    </a:cubicBezTo>
                    <a:cubicBezTo>
                      <a:pt x="3395" y="5042"/>
                      <a:pt x="3375" y="5039"/>
                      <a:pt x="3355" y="5039"/>
                    </a:cubicBezTo>
                    <a:cubicBezTo>
                      <a:pt x="3301" y="5019"/>
                      <a:pt x="3244" y="4992"/>
                      <a:pt x="3181" y="4962"/>
                    </a:cubicBezTo>
                    <a:cubicBezTo>
                      <a:pt x="2964" y="4825"/>
                      <a:pt x="2740" y="4644"/>
                      <a:pt x="2485" y="4397"/>
                    </a:cubicBezTo>
                    <a:cubicBezTo>
                      <a:pt x="2402" y="4313"/>
                      <a:pt x="2335" y="4233"/>
                      <a:pt x="2275" y="4153"/>
                    </a:cubicBezTo>
                    <a:cubicBezTo>
                      <a:pt x="2218" y="4079"/>
                      <a:pt x="2168" y="4002"/>
                      <a:pt x="2114" y="3915"/>
                    </a:cubicBezTo>
                    <a:cubicBezTo>
                      <a:pt x="2037" y="3765"/>
                      <a:pt x="1971" y="3611"/>
                      <a:pt x="1920" y="3494"/>
                    </a:cubicBezTo>
                    <a:lnTo>
                      <a:pt x="1894" y="3430"/>
                    </a:lnTo>
                    <a:cubicBezTo>
                      <a:pt x="1840" y="3310"/>
                      <a:pt x="1793" y="3196"/>
                      <a:pt x="1753" y="3079"/>
                    </a:cubicBezTo>
                    <a:cubicBezTo>
                      <a:pt x="1743" y="3029"/>
                      <a:pt x="1739" y="2979"/>
                      <a:pt x="1736" y="2946"/>
                    </a:cubicBezTo>
                    <a:cubicBezTo>
                      <a:pt x="1747" y="2722"/>
                      <a:pt x="1770" y="2527"/>
                      <a:pt x="1803" y="2370"/>
                    </a:cubicBezTo>
                    <a:cubicBezTo>
                      <a:pt x="1830" y="2287"/>
                      <a:pt x="1860" y="2206"/>
                      <a:pt x="1897" y="2129"/>
                    </a:cubicBezTo>
                    <a:cubicBezTo>
                      <a:pt x="1957" y="2035"/>
                      <a:pt x="2028" y="1946"/>
                      <a:pt x="2097" y="1865"/>
                    </a:cubicBezTo>
                    <a:cubicBezTo>
                      <a:pt x="2211" y="1759"/>
                      <a:pt x="2309" y="1678"/>
                      <a:pt x="2395" y="1625"/>
                    </a:cubicBezTo>
                    <a:cubicBezTo>
                      <a:pt x="2465" y="1584"/>
                      <a:pt x="2525" y="1558"/>
                      <a:pt x="2585" y="1538"/>
                    </a:cubicBezTo>
                    <a:cubicBezTo>
                      <a:pt x="2683" y="1521"/>
                      <a:pt x="2783" y="1518"/>
                      <a:pt x="2874" y="1518"/>
                    </a:cubicBezTo>
                    <a:lnTo>
                      <a:pt x="3091" y="1521"/>
                    </a:lnTo>
                    <a:lnTo>
                      <a:pt x="3114" y="1518"/>
                    </a:lnTo>
                    <a:cubicBezTo>
                      <a:pt x="3252" y="1501"/>
                      <a:pt x="3372" y="1450"/>
                      <a:pt x="3482" y="1367"/>
                    </a:cubicBezTo>
                    <a:cubicBezTo>
                      <a:pt x="3639" y="1246"/>
                      <a:pt x="3743" y="1063"/>
                      <a:pt x="3769" y="862"/>
                    </a:cubicBezTo>
                    <a:cubicBezTo>
                      <a:pt x="3797" y="665"/>
                      <a:pt x="3740" y="461"/>
                      <a:pt x="3619" y="303"/>
                    </a:cubicBezTo>
                    <a:cubicBezTo>
                      <a:pt x="3519" y="169"/>
                      <a:pt x="3322" y="16"/>
                      <a:pt x="3098" y="9"/>
                    </a:cubicBezTo>
                    <a:cubicBezTo>
                      <a:pt x="2984" y="6"/>
                      <a:pt x="2866" y="2"/>
                      <a:pt x="2753" y="2"/>
                    </a:cubicBezTo>
                    <a:lnTo>
                      <a:pt x="2686" y="2"/>
                    </a:lnTo>
                    <a:cubicBezTo>
                      <a:pt x="2634" y="1"/>
                      <a:pt x="2582" y="0"/>
                      <a:pt x="25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9" name="Google Shape;559;p4"/>
            <p:cNvGrpSpPr/>
            <p:nvPr/>
          </p:nvGrpSpPr>
          <p:grpSpPr>
            <a:xfrm rot="-564885">
              <a:off x="1023204" y="216108"/>
              <a:ext cx="153769" cy="230340"/>
              <a:chOff x="1459800" y="1512500"/>
              <a:chExt cx="131625" cy="197100"/>
            </a:xfrm>
          </p:grpSpPr>
          <p:sp>
            <p:nvSpPr>
              <p:cNvPr id="560" name="Google Shape;560;p4"/>
              <p:cNvSpPr/>
              <p:nvPr/>
            </p:nvSpPr>
            <p:spPr>
              <a:xfrm>
                <a:off x="1533625" y="1599050"/>
                <a:ext cx="600" cy="2450"/>
              </a:xfrm>
              <a:custGeom>
                <a:avLst/>
                <a:gdLst/>
                <a:ahLst/>
                <a:cxnLst/>
                <a:rect l="l" t="t" r="r" b="b"/>
                <a:pathLst>
                  <a:path w="24" h="98" extrusionOk="0">
                    <a:moveTo>
                      <a:pt x="0" y="1"/>
                    </a:moveTo>
                    <a:cubicBezTo>
                      <a:pt x="2" y="11"/>
                      <a:pt x="5" y="21"/>
                      <a:pt x="7" y="30"/>
                    </a:cubicBezTo>
                    <a:lnTo>
                      <a:pt x="7" y="30"/>
                    </a:lnTo>
                    <a:cubicBezTo>
                      <a:pt x="7" y="19"/>
                      <a:pt x="3" y="9"/>
                      <a:pt x="0" y="1"/>
                    </a:cubicBezTo>
                    <a:close/>
                    <a:moveTo>
                      <a:pt x="7" y="30"/>
                    </a:moveTo>
                    <a:lnTo>
                      <a:pt x="7" y="30"/>
                    </a:lnTo>
                    <a:cubicBezTo>
                      <a:pt x="7" y="32"/>
                      <a:pt x="7" y="33"/>
                      <a:pt x="7" y="34"/>
                    </a:cubicBezTo>
                    <a:cubicBezTo>
                      <a:pt x="11" y="47"/>
                      <a:pt x="14" y="64"/>
                      <a:pt x="17" y="81"/>
                    </a:cubicBezTo>
                    <a:lnTo>
                      <a:pt x="23" y="98"/>
                    </a:lnTo>
                    <a:cubicBezTo>
                      <a:pt x="19" y="74"/>
                      <a:pt x="13" y="53"/>
                      <a:pt x="7" y="30"/>
                    </a:cubicBezTo>
                    <a:close/>
                  </a:path>
                </a:pathLst>
              </a:custGeom>
              <a:solidFill>
                <a:srgbClr val="FB6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" name="Google Shape;561;p4"/>
              <p:cNvSpPr/>
              <p:nvPr/>
            </p:nvSpPr>
            <p:spPr>
              <a:xfrm>
                <a:off x="1529350" y="1598125"/>
                <a:ext cx="915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172" extrusionOk="0">
                    <a:moveTo>
                      <a:pt x="345" y="1"/>
                    </a:moveTo>
                    <a:lnTo>
                      <a:pt x="1" y="74"/>
                    </a:lnTo>
                    <a:lnTo>
                      <a:pt x="21" y="172"/>
                    </a:lnTo>
                    <a:lnTo>
                      <a:pt x="365" y="98"/>
                    </a:lnTo>
                    <a:lnTo>
                      <a:pt x="345" y="1"/>
                    </a:lnTo>
                    <a:close/>
                  </a:path>
                </a:pathLst>
              </a:custGeom>
              <a:solidFill>
                <a:srgbClr val="524A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" name="Google Shape;562;p4"/>
              <p:cNvSpPr/>
              <p:nvPr/>
            </p:nvSpPr>
            <p:spPr>
              <a:xfrm>
                <a:off x="1463575" y="1516850"/>
                <a:ext cx="123425" cy="188350"/>
              </a:xfrm>
              <a:custGeom>
                <a:avLst/>
                <a:gdLst/>
                <a:ahLst/>
                <a:cxnLst/>
                <a:rect l="l" t="t" r="r" b="b"/>
                <a:pathLst>
                  <a:path w="4937" h="7534" extrusionOk="0">
                    <a:moveTo>
                      <a:pt x="2585" y="2359"/>
                    </a:moveTo>
                    <a:cubicBezTo>
                      <a:pt x="2601" y="2419"/>
                      <a:pt x="2618" y="2479"/>
                      <a:pt x="2635" y="2543"/>
                    </a:cubicBezTo>
                    <a:cubicBezTo>
                      <a:pt x="2682" y="2743"/>
                      <a:pt x="2729" y="2947"/>
                      <a:pt x="2772" y="3148"/>
                    </a:cubicBezTo>
                    <a:cubicBezTo>
                      <a:pt x="2782" y="3188"/>
                      <a:pt x="2793" y="3225"/>
                      <a:pt x="2799" y="3265"/>
                    </a:cubicBezTo>
                    <a:lnTo>
                      <a:pt x="2796" y="3245"/>
                    </a:lnTo>
                    <a:lnTo>
                      <a:pt x="2796" y="3245"/>
                    </a:lnTo>
                    <a:cubicBezTo>
                      <a:pt x="2799" y="3258"/>
                      <a:pt x="2802" y="3275"/>
                      <a:pt x="2805" y="3292"/>
                    </a:cubicBezTo>
                    <a:cubicBezTo>
                      <a:pt x="2805" y="3302"/>
                      <a:pt x="2809" y="3312"/>
                      <a:pt x="2809" y="3322"/>
                    </a:cubicBezTo>
                    <a:lnTo>
                      <a:pt x="2816" y="3338"/>
                    </a:lnTo>
                    <a:lnTo>
                      <a:pt x="2816" y="3352"/>
                    </a:lnTo>
                    <a:cubicBezTo>
                      <a:pt x="2859" y="3543"/>
                      <a:pt x="2902" y="3733"/>
                      <a:pt x="2946" y="3924"/>
                    </a:cubicBezTo>
                    <a:cubicBezTo>
                      <a:pt x="2856" y="3934"/>
                      <a:pt x="2762" y="3937"/>
                      <a:pt x="2672" y="3951"/>
                    </a:cubicBezTo>
                    <a:cubicBezTo>
                      <a:pt x="2558" y="3968"/>
                      <a:pt x="2444" y="3984"/>
                      <a:pt x="2328" y="4000"/>
                    </a:cubicBezTo>
                    <a:cubicBezTo>
                      <a:pt x="2197" y="4017"/>
                      <a:pt x="2067" y="4034"/>
                      <a:pt x="1939" y="4051"/>
                    </a:cubicBezTo>
                    <a:cubicBezTo>
                      <a:pt x="1979" y="3944"/>
                      <a:pt x="2020" y="3840"/>
                      <a:pt x="2060" y="3736"/>
                    </a:cubicBezTo>
                    <a:cubicBezTo>
                      <a:pt x="2227" y="3325"/>
                      <a:pt x="2401" y="2914"/>
                      <a:pt x="2541" y="2492"/>
                    </a:cubicBezTo>
                    <a:cubicBezTo>
                      <a:pt x="2555" y="2449"/>
                      <a:pt x="2572" y="2402"/>
                      <a:pt x="2585" y="2359"/>
                    </a:cubicBezTo>
                    <a:close/>
                    <a:moveTo>
                      <a:pt x="2705" y="1"/>
                    </a:moveTo>
                    <a:cubicBezTo>
                      <a:pt x="2595" y="1"/>
                      <a:pt x="2495" y="35"/>
                      <a:pt x="2391" y="95"/>
                    </a:cubicBezTo>
                    <a:cubicBezTo>
                      <a:pt x="2294" y="152"/>
                      <a:pt x="2240" y="235"/>
                      <a:pt x="2183" y="328"/>
                    </a:cubicBezTo>
                    <a:cubicBezTo>
                      <a:pt x="2130" y="416"/>
                      <a:pt x="2097" y="516"/>
                      <a:pt x="2063" y="609"/>
                    </a:cubicBezTo>
                    <a:cubicBezTo>
                      <a:pt x="1916" y="1024"/>
                      <a:pt x="1806" y="1449"/>
                      <a:pt x="1682" y="1870"/>
                    </a:cubicBezTo>
                    <a:cubicBezTo>
                      <a:pt x="1641" y="2011"/>
                      <a:pt x="1601" y="2148"/>
                      <a:pt x="1558" y="2285"/>
                    </a:cubicBezTo>
                    <a:cubicBezTo>
                      <a:pt x="1508" y="2435"/>
                      <a:pt x="1454" y="2586"/>
                      <a:pt x="1397" y="2736"/>
                    </a:cubicBezTo>
                    <a:cubicBezTo>
                      <a:pt x="1317" y="2944"/>
                      <a:pt x="1240" y="3151"/>
                      <a:pt x="1160" y="3358"/>
                    </a:cubicBezTo>
                    <a:cubicBezTo>
                      <a:pt x="1090" y="3543"/>
                      <a:pt x="1023" y="3727"/>
                      <a:pt x="956" y="3914"/>
                    </a:cubicBezTo>
                    <a:cubicBezTo>
                      <a:pt x="909" y="4034"/>
                      <a:pt x="873" y="4158"/>
                      <a:pt x="832" y="4278"/>
                    </a:cubicBezTo>
                    <a:cubicBezTo>
                      <a:pt x="806" y="4366"/>
                      <a:pt x="772" y="4452"/>
                      <a:pt x="749" y="4542"/>
                    </a:cubicBezTo>
                    <a:cubicBezTo>
                      <a:pt x="632" y="4937"/>
                      <a:pt x="522" y="5332"/>
                      <a:pt x="401" y="5726"/>
                    </a:cubicBezTo>
                    <a:cubicBezTo>
                      <a:pt x="334" y="5924"/>
                      <a:pt x="267" y="6118"/>
                      <a:pt x="210" y="6319"/>
                    </a:cubicBezTo>
                    <a:cubicBezTo>
                      <a:pt x="147" y="6529"/>
                      <a:pt x="107" y="6750"/>
                      <a:pt x="56" y="6964"/>
                    </a:cubicBezTo>
                    <a:cubicBezTo>
                      <a:pt x="0" y="7211"/>
                      <a:pt x="184" y="7466"/>
                      <a:pt x="425" y="7512"/>
                    </a:cubicBezTo>
                    <a:cubicBezTo>
                      <a:pt x="454" y="7518"/>
                      <a:pt x="483" y="7521"/>
                      <a:pt x="512" y="7521"/>
                    </a:cubicBezTo>
                    <a:cubicBezTo>
                      <a:pt x="605" y="7521"/>
                      <a:pt x="697" y="7493"/>
                      <a:pt x="775" y="7442"/>
                    </a:cubicBezTo>
                    <a:cubicBezTo>
                      <a:pt x="879" y="7368"/>
                      <a:pt x="943" y="7265"/>
                      <a:pt x="973" y="7141"/>
                    </a:cubicBezTo>
                    <a:cubicBezTo>
                      <a:pt x="1007" y="6990"/>
                      <a:pt x="1036" y="6837"/>
                      <a:pt x="1076" y="6689"/>
                    </a:cubicBezTo>
                    <a:cubicBezTo>
                      <a:pt x="1107" y="6576"/>
                      <a:pt x="1144" y="6469"/>
                      <a:pt x="1177" y="6359"/>
                    </a:cubicBezTo>
                    <a:cubicBezTo>
                      <a:pt x="1271" y="6091"/>
                      <a:pt x="1365" y="5827"/>
                      <a:pt x="1445" y="5556"/>
                    </a:cubicBezTo>
                    <a:lnTo>
                      <a:pt x="1535" y="5255"/>
                    </a:lnTo>
                    <a:cubicBezTo>
                      <a:pt x="1554" y="5257"/>
                      <a:pt x="1573" y="5259"/>
                      <a:pt x="1593" y="5259"/>
                    </a:cubicBezTo>
                    <a:cubicBezTo>
                      <a:pt x="1607" y="5259"/>
                      <a:pt x="1621" y="5258"/>
                      <a:pt x="1635" y="5255"/>
                    </a:cubicBezTo>
                    <a:cubicBezTo>
                      <a:pt x="1896" y="5221"/>
                      <a:pt x="2157" y="5188"/>
                      <a:pt x="2418" y="5151"/>
                    </a:cubicBezTo>
                    <a:cubicBezTo>
                      <a:pt x="2532" y="5138"/>
                      <a:pt x="2649" y="5118"/>
                      <a:pt x="2762" y="5098"/>
                    </a:cubicBezTo>
                    <a:cubicBezTo>
                      <a:pt x="2873" y="5078"/>
                      <a:pt x="2986" y="5078"/>
                      <a:pt x="3100" y="5061"/>
                    </a:cubicBezTo>
                    <a:cubicBezTo>
                      <a:pt x="3110" y="5058"/>
                      <a:pt x="3120" y="5054"/>
                      <a:pt x="3130" y="5054"/>
                    </a:cubicBezTo>
                    <a:cubicBezTo>
                      <a:pt x="3137" y="5081"/>
                      <a:pt x="3140" y="5111"/>
                      <a:pt x="3146" y="5138"/>
                    </a:cubicBezTo>
                    <a:cubicBezTo>
                      <a:pt x="3171" y="5285"/>
                      <a:pt x="3197" y="5436"/>
                      <a:pt x="3237" y="5579"/>
                    </a:cubicBezTo>
                    <a:cubicBezTo>
                      <a:pt x="3264" y="5673"/>
                      <a:pt x="3291" y="5766"/>
                      <a:pt x="3321" y="5860"/>
                    </a:cubicBezTo>
                    <a:cubicBezTo>
                      <a:pt x="3371" y="6031"/>
                      <a:pt x="3418" y="6201"/>
                      <a:pt x="3461" y="6372"/>
                    </a:cubicBezTo>
                    <a:cubicBezTo>
                      <a:pt x="3475" y="6439"/>
                      <a:pt x="3488" y="6509"/>
                      <a:pt x="3498" y="6576"/>
                    </a:cubicBezTo>
                    <a:cubicBezTo>
                      <a:pt x="3508" y="6626"/>
                      <a:pt x="3518" y="6677"/>
                      <a:pt x="3525" y="6730"/>
                    </a:cubicBezTo>
                    <a:cubicBezTo>
                      <a:pt x="3538" y="6817"/>
                      <a:pt x="3558" y="6904"/>
                      <a:pt x="3578" y="6987"/>
                    </a:cubicBezTo>
                    <a:cubicBezTo>
                      <a:pt x="3592" y="7041"/>
                      <a:pt x="3618" y="7091"/>
                      <a:pt x="3645" y="7138"/>
                    </a:cubicBezTo>
                    <a:cubicBezTo>
                      <a:pt x="3682" y="7228"/>
                      <a:pt x="3739" y="7305"/>
                      <a:pt x="3813" y="7372"/>
                    </a:cubicBezTo>
                    <a:cubicBezTo>
                      <a:pt x="3903" y="7449"/>
                      <a:pt x="4003" y="7499"/>
                      <a:pt x="4120" y="7523"/>
                    </a:cubicBezTo>
                    <a:cubicBezTo>
                      <a:pt x="4161" y="7530"/>
                      <a:pt x="4202" y="7534"/>
                      <a:pt x="4243" y="7534"/>
                    </a:cubicBezTo>
                    <a:cubicBezTo>
                      <a:pt x="4316" y="7534"/>
                      <a:pt x="4387" y="7522"/>
                      <a:pt x="4458" y="7496"/>
                    </a:cubicBezTo>
                    <a:cubicBezTo>
                      <a:pt x="4565" y="7459"/>
                      <a:pt x="4655" y="7396"/>
                      <a:pt x="4732" y="7311"/>
                    </a:cubicBezTo>
                    <a:cubicBezTo>
                      <a:pt x="4816" y="7185"/>
                      <a:pt x="4889" y="7095"/>
                      <a:pt x="4916" y="6937"/>
                    </a:cubicBezTo>
                    <a:cubicBezTo>
                      <a:pt x="4929" y="6860"/>
                      <a:pt x="4936" y="6783"/>
                      <a:pt x="4932" y="6700"/>
                    </a:cubicBezTo>
                    <a:cubicBezTo>
                      <a:pt x="4932" y="6660"/>
                      <a:pt x="4929" y="6620"/>
                      <a:pt x="4920" y="6579"/>
                    </a:cubicBezTo>
                    <a:cubicBezTo>
                      <a:pt x="4896" y="6445"/>
                      <a:pt x="4866" y="6308"/>
                      <a:pt x="4836" y="6175"/>
                    </a:cubicBezTo>
                    <a:cubicBezTo>
                      <a:pt x="4802" y="6018"/>
                      <a:pt x="4765" y="5860"/>
                      <a:pt x="4719" y="5706"/>
                    </a:cubicBezTo>
                    <a:cubicBezTo>
                      <a:pt x="4665" y="5539"/>
                      <a:pt x="4611" y="5372"/>
                      <a:pt x="4558" y="5208"/>
                    </a:cubicBezTo>
                    <a:cubicBezTo>
                      <a:pt x="4511" y="5071"/>
                      <a:pt x="4481" y="4934"/>
                      <a:pt x="4448" y="4794"/>
                    </a:cubicBezTo>
                    <a:cubicBezTo>
                      <a:pt x="4364" y="4375"/>
                      <a:pt x="4290" y="3957"/>
                      <a:pt x="4184" y="3546"/>
                    </a:cubicBezTo>
                    <a:cubicBezTo>
                      <a:pt x="4080" y="3162"/>
                      <a:pt x="3949" y="2787"/>
                      <a:pt x="3836" y="2406"/>
                    </a:cubicBezTo>
                    <a:cubicBezTo>
                      <a:pt x="3773" y="2191"/>
                      <a:pt x="3702" y="1984"/>
                      <a:pt x="3625" y="1777"/>
                    </a:cubicBezTo>
                    <a:cubicBezTo>
                      <a:pt x="3538" y="1549"/>
                      <a:pt x="3464" y="1325"/>
                      <a:pt x="3401" y="1091"/>
                    </a:cubicBezTo>
                    <a:cubicBezTo>
                      <a:pt x="3364" y="904"/>
                      <a:pt x="3331" y="714"/>
                      <a:pt x="3287" y="526"/>
                    </a:cubicBezTo>
                    <a:cubicBezTo>
                      <a:pt x="3281" y="502"/>
                      <a:pt x="3277" y="479"/>
                      <a:pt x="3271" y="456"/>
                    </a:cubicBezTo>
                    <a:cubicBezTo>
                      <a:pt x="3251" y="388"/>
                      <a:pt x="3220" y="336"/>
                      <a:pt x="3187" y="272"/>
                    </a:cubicBezTo>
                    <a:cubicBezTo>
                      <a:pt x="3120" y="135"/>
                      <a:pt x="2950" y="31"/>
                      <a:pt x="2805" y="11"/>
                    </a:cubicBezTo>
                    <a:cubicBezTo>
                      <a:pt x="2772" y="4"/>
                      <a:pt x="2739" y="1"/>
                      <a:pt x="270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" name="Google Shape;563;p4"/>
              <p:cNvSpPr/>
              <p:nvPr/>
            </p:nvSpPr>
            <p:spPr>
              <a:xfrm>
                <a:off x="1459800" y="1512500"/>
                <a:ext cx="131625" cy="197100"/>
              </a:xfrm>
              <a:custGeom>
                <a:avLst/>
                <a:gdLst/>
                <a:ahLst/>
                <a:cxnLst/>
                <a:rect l="l" t="t" r="r" b="b"/>
                <a:pathLst>
                  <a:path w="5265" h="7884" extrusionOk="0">
                    <a:moveTo>
                      <a:pt x="2706" y="3151"/>
                    </a:moveTo>
                    <a:cubicBezTo>
                      <a:pt x="2723" y="3222"/>
                      <a:pt x="2736" y="3292"/>
                      <a:pt x="2752" y="3362"/>
                    </a:cubicBezTo>
                    <a:lnTo>
                      <a:pt x="2796" y="3563"/>
                    </a:lnTo>
                    <a:cubicBezTo>
                      <a:pt x="2823" y="3690"/>
                      <a:pt x="2853" y="3813"/>
                      <a:pt x="2880" y="3941"/>
                    </a:cubicBezTo>
                    <a:cubicBezTo>
                      <a:pt x="2853" y="3944"/>
                      <a:pt x="2826" y="3947"/>
                      <a:pt x="2800" y="3951"/>
                    </a:cubicBezTo>
                    <a:lnTo>
                      <a:pt x="2669" y="3971"/>
                    </a:lnTo>
                    <a:cubicBezTo>
                      <a:pt x="2599" y="3981"/>
                      <a:pt x="2529" y="3991"/>
                      <a:pt x="2455" y="4001"/>
                    </a:cubicBezTo>
                    <a:lnTo>
                      <a:pt x="2362" y="4011"/>
                    </a:lnTo>
                    <a:cubicBezTo>
                      <a:pt x="2365" y="4001"/>
                      <a:pt x="2368" y="3987"/>
                      <a:pt x="2374" y="3974"/>
                    </a:cubicBezTo>
                    <a:lnTo>
                      <a:pt x="2462" y="3760"/>
                    </a:lnTo>
                    <a:cubicBezTo>
                      <a:pt x="2545" y="3560"/>
                      <a:pt x="2629" y="3359"/>
                      <a:pt x="2706" y="3151"/>
                    </a:cubicBezTo>
                    <a:close/>
                    <a:moveTo>
                      <a:pt x="2749" y="1934"/>
                    </a:moveTo>
                    <a:lnTo>
                      <a:pt x="2525" y="2613"/>
                    </a:lnTo>
                    <a:cubicBezTo>
                      <a:pt x="2411" y="2954"/>
                      <a:pt x="2271" y="3296"/>
                      <a:pt x="2138" y="3626"/>
                    </a:cubicBezTo>
                    <a:lnTo>
                      <a:pt x="2050" y="3844"/>
                    </a:lnTo>
                    <a:cubicBezTo>
                      <a:pt x="2017" y="3924"/>
                      <a:pt x="1984" y="4008"/>
                      <a:pt x="1953" y="4091"/>
                    </a:cubicBezTo>
                    <a:lnTo>
                      <a:pt x="1820" y="4435"/>
                    </a:lnTo>
                    <a:lnTo>
                      <a:pt x="2502" y="4349"/>
                    </a:lnTo>
                    <a:cubicBezTo>
                      <a:pt x="2575" y="4339"/>
                      <a:pt x="2649" y="4329"/>
                      <a:pt x="2723" y="4319"/>
                    </a:cubicBezTo>
                    <a:lnTo>
                      <a:pt x="2850" y="4299"/>
                    </a:lnTo>
                    <a:cubicBezTo>
                      <a:pt x="2896" y="4292"/>
                      <a:pt x="2947" y="4288"/>
                      <a:pt x="2993" y="4282"/>
                    </a:cubicBezTo>
                    <a:cubicBezTo>
                      <a:pt x="3033" y="4279"/>
                      <a:pt x="3077" y="4275"/>
                      <a:pt x="3117" y="4272"/>
                    </a:cubicBezTo>
                    <a:lnTo>
                      <a:pt x="3311" y="4248"/>
                    </a:lnTo>
                    <a:lnTo>
                      <a:pt x="3228" y="3887"/>
                    </a:lnTo>
                    <a:cubicBezTo>
                      <a:pt x="3197" y="3753"/>
                      <a:pt x="3167" y="3623"/>
                      <a:pt x="3137" y="3476"/>
                    </a:cubicBezTo>
                    <a:lnTo>
                      <a:pt x="3134" y="3456"/>
                    </a:lnTo>
                    <a:lnTo>
                      <a:pt x="2960" y="3496"/>
                    </a:lnTo>
                    <a:lnTo>
                      <a:pt x="3127" y="3429"/>
                    </a:lnTo>
                    <a:lnTo>
                      <a:pt x="3117" y="3382"/>
                    </a:lnTo>
                    <a:lnTo>
                      <a:pt x="3097" y="3285"/>
                    </a:lnTo>
                    <a:cubicBezTo>
                      <a:pt x="3050" y="3081"/>
                      <a:pt x="3004" y="2877"/>
                      <a:pt x="2956" y="2673"/>
                    </a:cubicBezTo>
                    <a:cubicBezTo>
                      <a:pt x="2940" y="2609"/>
                      <a:pt x="2923" y="2546"/>
                      <a:pt x="2907" y="2486"/>
                    </a:cubicBezTo>
                    <a:lnTo>
                      <a:pt x="2749" y="1934"/>
                    </a:lnTo>
                    <a:close/>
                    <a:moveTo>
                      <a:pt x="2855" y="352"/>
                    </a:moveTo>
                    <a:cubicBezTo>
                      <a:pt x="2879" y="352"/>
                      <a:pt x="2904" y="355"/>
                      <a:pt x="2930" y="359"/>
                    </a:cubicBezTo>
                    <a:cubicBezTo>
                      <a:pt x="3030" y="372"/>
                      <a:pt x="3144" y="449"/>
                      <a:pt x="3181" y="526"/>
                    </a:cubicBezTo>
                    <a:lnTo>
                      <a:pt x="3201" y="566"/>
                    </a:lnTo>
                    <a:cubicBezTo>
                      <a:pt x="3224" y="607"/>
                      <a:pt x="3241" y="640"/>
                      <a:pt x="3251" y="673"/>
                    </a:cubicBezTo>
                    <a:cubicBezTo>
                      <a:pt x="3257" y="697"/>
                      <a:pt x="3261" y="717"/>
                      <a:pt x="3268" y="740"/>
                    </a:cubicBezTo>
                    <a:cubicBezTo>
                      <a:pt x="3294" y="871"/>
                      <a:pt x="3322" y="1001"/>
                      <a:pt x="3345" y="1132"/>
                    </a:cubicBezTo>
                    <a:lnTo>
                      <a:pt x="3382" y="1315"/>
                    </a:lnTo>
                    <a:cubicBezTo>
                      <a:pt x="3448" y="1553"/>
                      <a:pt x="3522" y="1780"/>
                      <a:pt x="3609" y="2011"/>
                    </a:cubicBezTo>
                    <a:cubicBezTo>
                      <a:pt x="3686" y="2212"/>
                      <a:pt x="3753" y="2416"/>
                      <a:pt x="3819" y="2629"/>
                    </a:cubicBezTo>
                    <a:cubicBezTo>
                      <a:pt x="3856" y="2760"/>
                      <a:pt x="3899" y="2890"/>
                      <a:pt x="3940" y="3021"/>
                    </a:cubicBezTo>
                    <a:cubicBezTo>
                      <a:pt x="4017" y="3265"/>
                      <a:pt x="4097" y="3516"/>
                      <a:pt x="4164" y="3767"/>
                    </a:cubicBezTo>
                    <a:cubicBezTo>
                      <a:pt x="4248" y="4081"/>
                      <a:pt x="4311" y="4409"/>
                      <a:pt x="4371" y="4723"/>
                    </a:cubicBezTo>
                    <a:lnTo>
                      <a:pt x="4428" y="5004"/>
                    </a:lnTo>
                    <a:cubicBezTo>
                      <a:pt x="4461" y="5151"/>
                      <a:pt x="4495" y="5295"/>
                      <a:pt x="4542" y="5439"/>
                    </a:cubicBezTo>
                    <a:cubicBezTo>
                      <a:pt x="4595" y="5603"/>
                      <a:pt x="4649" y="5767"/>
                      <a:pt x="4699" y="5931"/>
                    </a:cubicBezTo>
                    <a:cubicBezTo>
                      <a:pt x="4739" y="6061"/>
                      <a:pt x="4776" y="6201"/>
                      <a:pt x="4816" y="6386"/>
                    </a:cubicBezTo>
                    <a:lnTo>
                      <a:pt x="4836" y="6476"/>
                    </a:lnTo>
                    <a:cubicBezTo>
                      <a:pt x="4856" y="6579"/>
                      <a:pt x="4880" y="6683"/>
                      <a:pt x="4900" y="6787"/>
                    </a:cubicBezTo>
                    <a:cubicBezTo>
                      <a:pt x="4907" y="6817"/>
                      <a:pt x="4907" y="6847"/>
                      <a:pt x="4910" y="6880"/>
                    </a:cubicBezTo>
                    <a:cubicBezTo>
                      <a:pt x="4910" y="6948"/>
                      <a:pt x="4907" y="7011"/>
                      <a:pt x="4893" y="7081"/>
                    </a:cubicBezTo>
                    <a:cubicBezTo>
                      <a:pt x="4876" y="7181"/>
                      <a:pt x="4833" y="7245"/>
                      <a:pt x="4766" y="7345"/>
                    </a:cubicBezTo>
                    <a:lnTo>
                      <a:pt x="4742" y="7375"/>
                    </a:lnTo>
                    <a:cubicBezTo>
                      <a:pt x="4689" y="7436"/>
                      <a:pt x="4626" y="7479"/>
                      <a:pt x="4552" y="7506"/>
                    </a:cubicBezTo>
                    <a:cubicBezTo>
                      <a:pt x="4499" y="7523"/>
                      <a:pt x="4448" y="7532"/>
                      <a:pt x="4396" y="7532"/>
                    </a:cubicBezTo>
                    <a:cubicBezTo>
                      <a:pt x="4366" y="7532"/>
                      <a:pt x="4336" y="7529"/>
                      <a:pt x="4305" y="7522"/>
                    </a:cubicBezTo>
                    <a:cubicBezTo>
                      <a:pt x="4217" y="7506"/>
                      <a:pt x="4144" y="7469"/>
                      <a:pt x="4080" y="7416"/>
                    </a:cubicBezTo>
                    <a:cubicBezTo>
                      <a:pt x="4027" y="7365"/>
                      <a:pt x="3987" y="7309"/>
                      <a:pt x="3956" y="7245"/>
                    </a:cubicBezTo>
                    <a:lnTo>
                      <a:pt x="3947" y="7225"/>
                    </a:lnTo>
                    <a:cubicBezTo>
                      <a:pt x="3927" y="7188"/>
                      <a:pt x="3907" y="7152"/>
                      <a:pt x="3896" y="7104"/>
                    </a:cubicBezTo>
                    <a:cubicBezTo>
                      <a:pt x="3879" y="7031"/>
                      <a:pt x="3859" y="6954"/>
                      <a:pt x="3850" y="6877"/>
                    </a:cubicBezTo>
                    <a:cubicBezTo>
                      <a:pt x="3843" y="6823"/>
                      <a:pt x="3833" y="6770"/>
                      <a:pt x="3823" y="6717"/>
                    </a:cubicBezTo>
                    <a:cubicBezTo>
                      <a:pt x="3810" y="6650"/>
                      <a:pt x="3796" y="6579"/>
                      <a:pt x="3783" y="6506"/>
                    </a:cubicBezTo>
                    <a:cubicBezTo>
                      <a:pt x="3746" y="6352"/>
                      <a:pt x="3699" y="6192"/>
                      <a:pt x="3639" y="5984"/>
                    </a:cubicBezTo>
                    <a:lnTo>
                      <a:pt x="3632" y="5968"/>
                    </a:lnTo>
                    <a:cubicBezTo>
                      <a:pt x="3609" y="5880"/>
                      <a:pt x="3582" y="5793"/>
                      <a:pt x="3558" y="5707"/>
                    </a:cubicBezTo>
                    <a:cubicBezTo>
                      <a:pt x="3518" y="5563"/>
                      <a:pt x="3492" y="5412"/>
                      <a:pt x="3468" y="5285"/>
                    </a:cubicBezTo>
                    <a:lnTo>
                      <a:pt x="3425" y="5017"/>
                    </a:lnTo>
                    <a:lnTo>
                      <a:pt x="3221" y="5061"/>
                    </a:lnTo>
                    <a:cubicBezTo>
                      <a:pt x="3174" y="5068"/>
                      <a:pt x="3124" y="5071"/>
                      <a:pt x="3074" y="5077"/>
                    </a:cubicBezTo>
                    <a:cubicBezTo>
                      <a:pt x="3010" y="5081"/>
                      <a:pt x="2947" y="5088"/>
                      <a:pt x="2883" y="5102"/>
                    </a:cubicBezTo>
                    <a:cubicBezTo>
                      <a:pt x="2769" y="5122"/>
                      <a:pt x="2655" y="5138"/>
                      <a:pt x="2545" y="5151"/>
                    </a:cubicBezTo>
                    <a:cubicBezTo>
                      <a:pt x="2374" y="5178"/>
                      <a:pt x="2204" y="5198"/>
                      <a:pt x="2033" y="5222"/>
                    </a:cubicBezTo>
                    <a:lnTo>
                      <a:pt x="1763" y="5255"/>
                    </a:lnTo>
                    <a:cubicBezTo>
                      <a:pt x="1756" y="5256"/>
                      <a:pt x="1748" y="5257"/>
                      <a:pt x="1738" y="5257"/>
                    </a:cubicBezTo>
                    <a:cubicBezTo>
                      <a:pt x="1727" y="5257"/>
                      <a:pt x="1716" y="5256"/>
                      <a:pt x="1703" y="5255"/>
                    </a:cubicBezTo>
                    <a:lnTo>
                      <a:pt x="1559" y="5242"/>
                    </a:lnTo>
                    <a:lnTo>
                      <a:pt x="1428" y="5679"/>
                    </a:lnTo>
                    <a:cubicBezTo>
                      <a:pt x="1358" y="5917"/>
                      <a:pt x="1275" y="6155"/>
                      <a:pt x="1195" y="6386"/>
                    </a:cubicBezTo>
                    <a:lnTo>
                      <a:pt x="1161" y="6479"/>
                    </a:lnTo>
                    <a:cubicBezTo>
                      <a:pt x="1124" y="6590"/>
                      <a:pt x="1090" y="6703"/>
                      <a:pt x="1060" y="6817"/>
                    </a:cubicBezTo>
                    <a:cubicBezTo>
                      <a:pt x="1030" y="6924"/>
                      <a:pt x="1007" y="7031"/>
                      <a:pt x="983" y="7141"/>
                    </a:cubicBezTo>
                    <a:lnTo>
                      <a:pt x="950" y="7275"/>
                    </a:lnTo>
                    <a:cubicBezTo>
                      <a:pt x="934" y="7362"/>
                      <a:pt x="890" y="7425"/>
                      <a:pt x="826" y="7469"/>
                    </a:cubicBezTo>
                    <a:cubicBezTo>
                      <a:pt x="779" y="7502"/>
                      <a:pt x="724" y="7519"/>
                      <a:pt x="668" y="7519"/>
                    </a:cubicBezTo>
                    <a:cubicBezTo>
                      <a:pt x="648" y="7519"/>
                      <a:pt x="628" y="7517"/>
                      <a:pt x="609" y="7513"/>
                    </a:cubicBezTo>
                    <a:cubicBezTo>
                      <a:pt x="536" y="7499"/>
                      <a:pt x="465" y="7449"/>
                      <a:pt x="418" y="7382"/>
                    </a:cubicBezTo>
                    <a:cubicBezTo>
                      <a:pt x="378" y="7315"/>
                      <a:pt x="365" y="7245"/>
                      <a:pt x="378" y="7178"/>
                    </a:cubicBezTo>
                    <a:cubicBezTo>
                      <a:pt x="392" y="7115"/>
                      <a:pt x="408" y="7054"/>
                      <a:pt x="422" y="6991"/>
                    </a:cubicBezTo>
                    <a:cubicBezTo>
                      <a:pt x="452" y="6840"/>
                      <a:pt x="485" y="6687"/>
                      <a:pt x="528" y="6542"/>
                    </a:cubicBezTo>
                    <a:cubicBezTo>
                      <a:pt x="589" y="6342"/>
                      <a:pt x="656" y="6141"/>
                      <a:pt x="719" y="5951"/>
                    </a:cubicBezTo>
                    <a:cubicBezTo>
                      <a:pt x="806" y="5663"/>
                      <a:pt x="894" y="5369"/>
                      <a:pt x="977" y="5077"/>
                    </a:cubicBezTo>
                    <a:lnTo>
                      <a:pt x="1067" y="4764"/>
                    </a:lnTo>
                    <a:cubicBezTo>
                      <a:pt x="1084" y="4707"/>
                      <a:pt x="1104" y="4653"/>
                      <a:pt x="1121" y="4596"/>
                    </a:cubicBezTo>
                    <a:lnTo>
                      <a:pt x="1187" y="4395"/>
                    </a:lnTo>
                    <a:cubicBezTo>
                      <a:pt x="1215" y="4312"/>
                      <a:pt x="1241" y="4228"/>
                      <a:pt x="1271" y="4148"/>
                    </a:cubicBezTo>
                    <a:lnTo>
                      <a:pt x="1325" y="4001"/>
                    </a:lnTo>
                    <a:cubicBezTo>
                      <a:pt x="1375" y="3867"/>
                      <a:pt x="1425" y="3730"/>
                      <a:pt x="1475" y="3597"/>
                    </a:cubicBezTo>
                    <a:lnTo>
                      <a:pt x="1485" y="3569"/>
                    </a:lnTo>
                    <a:cubicBezTo>
                      <a:pt x="1562" y="3372"/>
                      <a:pt x="1636" y="3171"/>
                      <a:pt x="1712" y="2974"/>
                    </a:cubicBezTo>
                    <a:cubicBezTo>
                      <a:pt x="1769" y="2824"/>
                      <a:pt x="1823" y="2669"/>
                      <a:pt x="1880" y="2509"/>
                    </a:cubicBezTo>
                    <a:lnTo>
                      <a:pt x="1900" y="2433"/>
                    </a:lnTo>
                    <a:cubicBezTo>
                      <a:pt x="1937" y="2322"/>
                      <a:pt x="1970" y="2208"/>
                      <a:pt x="2004" y="2095"/>
                    </a:cubicBezTo>
                    <a:cubicBezTo>
                      <a:pt x="2033" y="1994"/>
                      <a:pt x="2061" y="1891"/>
                      <a:pt x="2090" y="1791"/>
                    </a:cubicBezTo>
                    <a:cubicBezTo>
                      <a:pt x="2178" y="1476"/>
                      <a:pt x="2271" y="1152"/>
                      <a:pt x="2382" y="843"/>
                    </a:cubicBezTo>
                    <a:lnTo>
                      <a:pt x="2391" y="817"/>
                    </a:lnTo>
                    <a:cubicBezTo>
                      <a:pt x="2419" y="737"/>
                      <a:pt x="2448" y="656"/>
                      <a:pt x="2485" y="593"/>
                    </a:cubicBezTo>
                    <a:cubicBezTo>
                      <a:pt x="2539" y="506"/>
                      <a:pt x="2575" y="456"/>
                      <a:pt x="2632" y="419"/>
                    </a:cubicBezTo>
                    <a:cubicBezTo>
                      <a:pt x="2711" y="373"/>
                      <a:pt x="2780" y="352"/>
                      <a:pt x="2855" y="352"/>
                    </a:cubicBezTo>
                    <a:close/>
                    <a:moveTo>
                      <a:pt x="2851" y="0"/>
                    </a:moveTo>
                    <a:cubicBezTo>
                      <a:pt x="2711" y="0"/>
                      <a:pt x="2582" y="39"/>
                      <a:pt x="2451" y="118"/>
                    </a:cubicBezTo>
                    <a:cubicBezTo>
                      <a:pt x="2321" y="198"/>
                      <a:pt x="2248" y="309"/>
                      <a:pt x="2184" y="412"/>
                    </a:cubicBezTo>
                    <a:cubicBezTo>
                      <a:pt x="2127" y="506"/>
                      <a:pt x="2090" y="610"/>
                      <a:pt x="2061" y="700"/>
                    </a:cubicBezTo>
                    <a:lnTo>
                      <a:pt x="2050" y="727"/>
                    </a:lnTo>
                    <a:cubicBezTo>
                      <a:pt x="1937" y="1044"/>
                      <a:pt x="1843" y="1376"/>
                      <a:pt x="1752" y="1693"/>
                    </a:cubicBezTo>
                    <a:cubicBezTo>
                      <a:pt x="1723" y="1794"/>
                      <a:pt x="1696" y="1894"/>
                      <a:pt x="1666" y="1998"/>
                    </a:cubicBezTo>
                    <a:cubicBezTo>
                      <a:pt x="1632" y="2108"/>
                      <a:pt x="1599" y="2222"/>
                      <a:pt x="1565" y="2332"/>
                    </a:cubicBezTo>
                    <a:lnTo>
                      <a:pt x="1545" y="2402"/>
                    </a:lnTo>
                    <a:cubicBezTo>
                      <a:pt x="1491" y="2553"/>
                      <a:pt x="1442" y="2700"/>
                      <a:pt x="1385" y="2850"/>
                    </a:cubicBezTo>
                    <a:cubicBezTo>
                      <a:pt x="1308" y="3048"/>
                      <a:pt x="1235" y="3245"/>
                      <a:pt x="1158" y="3442"/>
                    </a:cubicBezTo>
                    <a:lnTo>
                      <a:pt x="1147" y="3469"/>
                    </a:lnTo>
                    <a:cubicBezTo>
                      <a:pt x="1094" y="3606"/>
                      <a:pt x="1044" y="3743"/>
                      <a:pt x="994" y="3881"/>
                    </a:cubicBezTo>
                    <a:lnTo>
                      <a:pt x="940" y="4024"/>
                    </a:lnTo>
                    <a:cubicBezTo>
                      <a:pt x="910" y="4111"/>
                      <a:pt x="880" y="4202"/>
                      <a:pt x="853" y="4288"/>
                    </a:cubicBezTo>
                    <a:lnTo>
                      <a:pt x="789" y="4483"/>
                    </a:lnTo>
                    <a:cubicBezTo>
                      <a:pt x="769" y="4543"/>
                      <a:pt x="749" y="4603"/>
                      <a:pt x="729" y="4667"/>
                    </a:cubicBezTo>
                    <a:lnTo>
                      <a:pt x="639" y="4981"/>
                    </a:lnTo>
                    <a:cubicBezTo>
                      <a:pt x="556" y="5272"/>
                      <a:pt x="472" y="5559"/>
                      <a:pt x="385" y="5844"/>
                    </a:cubicBezTo>
                    <a:cubicBezTo>
                      <a:pt x="321" y="6034"/>
                      <a:pt x="251" y="6235"/>
                      <a:pt x="191" y="6442"/>
                    </a:cubicBezTo>
                    <a:cubicBezTo>
                      <a:pt x="147" y="6599"/>
                      <a:pt x="111" y="6760"/>
                      <a:pt x="77" y="6914"/>
                    </a:cubicBezTo>
                    <a:cubicBezTo>
                      <a:pt x="64" y="6977"/>
                      <a:pt x="51" y="7038"/>
                      <a:pt x="37" y="7098"/>
                    </a:cubicBezTo>
                    <a:cubicBezTo>
                      <a:pt x="0" y="7258"/>
                      <a:pt x="31" y="7429"/>
                      <a:pt x="124" y="7573"/>
                    </a:cubicBezTo>
                    <a:cubicBezTo>
                      <a:pt x="221" y="7723"/>
                      <a:pt x="375" y="7827"/>
                      <a:pt x="542" y="7860"/>
                    </a:cubicBezTo>
                    <a:cubicBezTo>
                      <a:pt x="580" y="7867"/>
                      <a:pt x="619" y="7871"/>
                      <a:pt x="658" y="7871"/>
                    </a:cubicBezTo>
                    <a:cubicBezTo>
                      <a:pt x="787" y="7871"/>
                      <a:pt x="915" y="7832"/>
                      <a:pt x="1024" y="7760"/>
                    </a:cubicBezTo>
                    <a:cubicBezTo>
                      <a:pt x="1161" y="7666"/>
                      <a:pt x="1255" y="7526"/>
                      <a:pt x="1295" y="7355"/>
                    </a:cubicBezTo>
                    <a:lnTo>
                      <a:pt x="1325" y="7215"/>
                    </a:lnTo>
                    <a:cubicBezTo>
                      <a:pt x="1348" y="7115"/>
                      <a:pt x="1371" y="7011"/>
                      <a:pt x="1398" y="6911"/>
                    </a:cubicBezTo>
                    <a:cubicBezTo>
                      <a:pt x="1428" y="6800"/>
                      <a:pt x="1462" y="6693"/>
                      <a:pt x="1496" y="6590"/>
                    </a:cubicBezTo>
                    <a:lnTo>
                      <a:pt x="1525" y="6502"/>
                    </a:lnTo>
                    <a:cubicBezTo>
                      <a:pt x="1609" y="6269"/>
                      <a:pt x="1692" y="6025"/>
                      <a:pt x="1766" y="5780"/>
                    </a:cubicBezTo>
                    <a:lnTo>
                      <a:pt x="1817" y="5603"/>
                    </a:lnTo>
                    <a:lnTo>
                      <a:pt x="2081" y="5570"/>
                    </a:lnTo>
                    <a:cubicBezTo>
                      <a:pt x="2251" y="5546"/>
                      <a:pt x="2422" y="5526"/>
                      <a:pt x="2592" y="5499"/>
                    </a:cubicBezTo>
                    <a:cubicBezTo>
                      <a:pt x="2709" y="5486"/>
                      <a:pt x="2830" y="5466"/>
                      <a:pt x="2944" y="5446"/>
                    </a:cubicBezTo>
                    <a:cubicBezTo>
                      <a:pt x="2996" y="5435"/>
                      <a:pt x="3050" y="5432"/>
                      <a:pt x="3107" y="5426"/>
                    </a:cubicBezTo>
                    <a:lnTo>
                      <a:pt x="3137" y="5426"/>
                    </a:lnTo>
                    <a:cubicBezTo>
                      <a:pt x="3157" y="5543"/>
                      <a:pt x="3184" y="5670"/>
                      <a:pt x="3217" y="5800"/>
                    </a:cubicBezTo>
                    <a:cubicBezTo>
                      <a:pt x="3245" y="5891"/>
                      <a:pt x="3271" y="5977"/>
                      <a:pt x="3297" y="6068"/>
                    </a:cubicBezTo>
                    <a:lnTo>
                      <a:pt x="3302" y="6085"/>
                    </a:lnTo>
                    <a:cubicBezTo>
                      <a:pt x="3362" y="6285"/>
                      <a:pt x="3405" y="6442"/>
                      <a:pt x="3438" y="6582"/>
                    </a:cubicBezTo>
                    <a:cubicBezTo>
                      <a:pt x="3452" y="6650"/>
                      <a:pt x="3465" y="6713"/>
                      <a:pt x="3478" y="6780"/>
                    </a:cubicBezTo>
                    <a:cubicBezTo>
                      <a:pt x="3485" y="6830"/>
                      <a:pt x="3495" y="6880"/>
                      <a:pt x="3502" y="6931"/>
                    </a:cubicBezTo>
                    <a:cubicBezTo>
                      <a:pt x="3515" y="7014"/>
                      <a:pt x="3535" y="7101"/>
                      <a:pt x="3558" y="7201"/>
                    </a:cubicBezTo>
                    <a:cubicBezTo>
                      <a:pt x="3575" y="7275"/>
                      <a:pt x="3609" y="7339"/>
                      <a:pt x="3639" y="7392"/>
                    </a:cubicBezTo>
                    <a:cubicBezTo>
                      <a:pt x="3686" y="7499"/>
                      <a:pt x="3756" y="7596"/>
                      <a:pt x="3850" y="7680"/>
                    </a:cubicBezTo>
                    <a:cubicBezTo>
                      <a:pt x="3960" y="7777"/>
                      <a:pt x="4091" y="7840"/>
                      <a:pt x="4237" y="7867"/>
                    </a:cubicBezTo>
                    <a:cubicBezTo>
                      <a:pt x="4288" y="7877"/>
                      <a:pt x="4341" y="7884"/>
                      <a:pt x="4395" y="7884"/>
                    </a:cubicBezTo>
                    <a:cubicBezTo>
                      <a:pt x="4485" y="7884"/>
                      <a:pt x="4579" y="7867"/>
                      <a:pt x="4669" y="7837"/>
                    </a:cubicBezTo>
                    <a:cubicBezTo>
                      <a:pt x="4802" y="7786"/>
                      <a:pt x="4920" y="7710"/>
                      <a:pt x="5014" y="7603"/>
                    </a:cubicBezTo>
                    <a:lnTo>
                      <a:pt x="5057" y="7542"/>
                    </a:lnTo>
                    <a:cubicBezTo>
                      <a:pt x="5134" y="7425"/>
                      <a:pt x="5208" y="7319"/>
                      <a:pt x="5241" y="7141"/>
                    </a:cubicBezTo>
                    <a:cubicBezTo>
                      <a:pt x="5258" y="7048"/>
                      <a:pt x="5264" y="6961"/>
                      <a:pt x="5261" y="6871"/>
                    </a:cubicBezTo>
                    <a:cubicBezTo>
                      <a:pt x="5258" y="6820"/>
                      <a:pt x="5254" y="6770"/>
                      <a:pt x="5244" y="6720"/>
                    </a:cubicBezTo>
                    <a:cubicBezTo>
                      <a:pt x="5224" y="6613"/>
                      <a:pt x="5201" y="6509"/>
                      <a:pt x="5177" y="6402"/>
                    </a:cubicBezTo>
                    <a:lnTo>
                      <a:pt x="5157" y="6312"/>
                    </a:lnTo>
                    <a:cubicBezTo>
                      <a:pt x="5117" y="6121"/>
                      <a:pt x="5077" y="5968"/>
                      <a:pt x="5037" y="5827"/>
                    </a:cubicBezTo>
                    <a:cubicBezTo>
                      <a:pt x="4987" y="5659"/>
                      <a:pt x="4930" y="5492"/>
                      <a:pt x="4876" y="5325"/>
                    </a:cubicBezTo>
                    <a:cubicBezTo>
                      <a:pt x="4833" y="5202"/>
                      <a:pt x="4802" y="5071"/>
                      <a:pt x="4773" y="4934"/>
                    </a:cubicBezTo>
                    <a:lnTo>
                      <a:pt x="4719" y="4656"/>
                    </a:lnTo>
                    <a:cubicBezTo>
                      <a:pt x="4656" y="4335"/>
                      <a:pt x="4589" y="4001"/>
                      <a:pt x="4501" y="3677"/>
                    </a:cubicBezTo>
                    <a:cubicBezTo>
                      <a:pt x="4435" y="3419"/>
                      <a:pt x="4355" y="3165"/>
                      <a:pt x="4274" y="2917"/>
                    </a:cubicBezTo>
                    <a:lnTo>
                      <a:pt x="4154" y="2526"/>
                    </a:lnTo>
                    <a:cubicBezTo>
                      <a:pt x="4087" y="2308"/>
                      <a:pt x="4017" y="2095"/>
                      <a:pt x="3940" y="1887"/>
                    </a:cubicBezTo>
                    <a:cubicBezTo>
                      <a:pt x="3856" y="1666"/>
                      <a:pt x="3786" y="1445"/>
                      <a:pt x="3723" y="1232"/>
                    </a:cubicBezTo>
                    <a:lnTo>
                      <a:pt x="3692" y="1068"/>
                    </a:lnTo>
                    <a:cubicBezTo>
                      <a:pt x="3666" y="931"/>
                      <a:pt x="3639" y="797"/>
                      <a:pt x="3609" y="663"/>
                    </a:cubicBezTo>
                    <a:cubicBezTo>
                      <a:pt x="3606" y="636"/>
                      <a:pt x="3598" y="610"/>
                      <a:pt x="3592" y="583"/>
                    </a:cubicBezTo>
                    <a:cubicBezTo>
                      <a:pt x="3572" y="513"/>
                      <a:pt x="3542" y="456"/>
                      <a:pt x="3515" y="402"/>
                    </a:cubicBezTo>
                    <a:lnTo>
                      <a:pt x="3495" y="366"/>
                    </a:lnTo>
                    <a:cubicBezTo>
                      <a:pt x="3405" y="188"/>
                      <a:pt x="3194" y="41"/>
                      <a:pt x="2984" y="11"/>
                    </a:cubicBezTo>
                    <a:cubicBezTo>
                      <a:pt x="2938" y="4"/>
                      <a:pt x="2894" y="0"/>
                      <a:pt x="28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4" name="Google Shape;564;p4"/>
            <p:cNvGrpSpPr/>
            <p:nvPr/>
          </p:nvGrpSpPr>
          <p:grpSpPr>
            <a:xfrm>
              <a:off x="155449" y="233126"/>
              <a:ext cx="530524" cy="504705"/>
              <a:chOff x="435062" y="187598"/>
              <a:chExt cx="730347" cy="694803"/>
            </a:xfrm>
          </p:grpSpPr>
          <p:sp>
            <p:nvSpPr>
              <p:cNvPr id="565" name="Google Shape;565;p4"/>
              <p:cNvSpPr/>
              <p:nvPr/>
            </p:nvSpPr>
            <p:spPr>
              <a:xfrm rot="9076706">
                <a:off x="676192" y="272498"/>
                <a:ext cx="354711" cy="548269"/>
              </a:xfrm>
              <a:custGeom>
                <a:avLst/>
                <a:gdLst/>
                <a:ahLst/>
                <a:cxnLst/>
                <a:rect l="l" t="t" r="r" b="b"/>
                <a:pathLst>
                  <a:path w="17153" h="26513" extrusionOk="0">
                    <a:moveTo>
                      <a:pt x="1136" y="1"/>
                    </a:moveTo>
                    <a:lnTo>
                      <a:pt x="0" y="611"/>
                    </a:lnTo>
                    <a:cubicBezTo>
                      <a:pt x="77" y="2177"/>
                      <a:pt x="706" y="9129"/>
                      <a:pt x="706" y="9129"/>
                    </a:cubicBezTo>
                    <a:cubicBezTo>
                      <a:pt x="905" y="9668"/>
                      <a:pt x="1162" y="10342"/>
                      <a:pt x="1470" y="11113"/>
                    </a:cubicBezTo>
                    <a:cubicBezTo>
                      <a:pt x="2837" y="14534"/>
                      <a:pt x="5078" y="19843"/>
                      <a:pt x="6528" y="23245"/>
                    </a:cubicBezTo>
                    <a:lnTo>
                      <a:pt x="7928" y="26512"/>
                    </a:lnTo>
                    <a:cubicBezTo>
                      <a:pt x="8839" y="26435"/>
                      <a:pt x="9745" y="26281"/>
                      <a:pt x="10624" y="26050"/>
                    </a:cubicBezTo>
                    <a:cubicBezTo>
                      <a:pt x="11959" y="25691"/>
                      <a:pt x="13230" y="25132"/>
                      <a:pt x="14398" y="24394"/>
                    </a:cubicBezTo>
                    <a:cubicBezTo>
                      <a:pt x="15150" y="23919"/>
                      <a:pt x="15849" y="23367"/>
                      <a:pt x="16478" y="22744"/>
                    </a:cubicBezTo>
                    <a:cubicBezTo>
                      <a:pt x="16722" y="22513"/>
                      <a:pt x="16947" y="22256"/>
                      <a:pt x="17152" y="21993"/>
                    </a:cubicBezTo>
                    <a:cubicBezTo>
                      <a:pt x="16754" y="20915"/>
                      <a:pt x="16196" y="19657"/>
                      <a:pt x="15535" y="18321"/>
                    </a:cubicBezTo>
                    <a:cubicBezTo>
                      <a:pt x="12575" y="12281"/>
                      <a:pt x="7716" y="4539"/>
                      <a:pt x="7222" y="4308"/>
                    </a:cubicBezTo>
                    <a:cubicBezTo>
                      <a:pt x="6618" y="4019"/>
                      <a:pt x="1136" y="1"/>
                      <a:pt x="1136" y="1"/>
                    </a:cubicBezTo>
                    <a:close/>
                  </a:path>
                </a:pathLst>
              </a:custGeom>
              <a:solidFill>
                <a:srgbClr val="FFBE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" name="Google Shape;566;p4"/>
              <p:cNvSpPr/>
              <p:nvPr/>
            </p:nvSpPr>
            <p:spPr>
              <a:xfrm rot="9076706">
                <a:off x="668378" y="265331"/>
                <a:ext cx="369849" cy="562828"/>
              </a:xfrm>
              <a:custGeom>
                <a:avLst/>
                <a:gdLst/>
                <a:ahLst/>
                <a:cxnLst/>
                <a:rect l="l" t="t" r="r" b="b"/>
                <a:pathLst>
                  <a:path w="17885" h="27217" extrusionOk="0">
                    <a:moveTo>
                      <a:pt x="1464" y="756"/>
                    </a:moveTo>
                    <a:cubicBezTo>
                      <a:pt x="2504" y="1520"/>
                      <a:pt x="6740" y="4614"/>
                      <a:pt x="7401" y="4954"/>
                    </a:cubicBezTo>
                    <a:cubicBezTo>
                      <a:pt x="8024" y="5487"/>
                      <a:pt x="12684" y="12921"/>
                      <a:pt x="15573" y="18820"/>
                    </a:cubicBezTo>
                    <a:cubicBezTo>
                      <a:pt x="16196" y="20072"/>
                      <a:pt x="16722" y="21259"/>
                      <a:pt x="17114" y="22274"/>
                    </a:cubicBezTo>
                    <a:cubicBezTo>
                      <a:pt x="16947" y="22473"/>
                      <a:pt x="16774" y="22665"/>
                      <a:pt x="16587" y="22838"/>
                    </a:cubicBezTo>
                    <a:cubicBezTo>
                      <a:pt x="15971" y="23448"/>
                      <a:pt x="15297" y="23987"/>
                      <a:pt x="14565" y="24443"/>
                    </a:cubicBezTo>
                    <a:cubicBezTo>
                      <a:pt x="13429" y="25169"/>
                      <a:pt x="12190" y="25714"/>
                      <a:pt x="10893" y="26061"/>
                    </a:cubicBezTo>
                    <a:cubicBezTo>
                      <a:pt x="10110" y="26266"/>
                      <a:pt x="9314" y="26408"/>
                      <a:pt x="8512" y="26491"/>
                    </a:cubicBezTo>
                    <a:lnTo>
                      <a:pt x="7209" y="23455"/>
                    </a:lnTo>
                    <a:cubicBezTo>
                      <a:pt x="6182" y="21067"/>
                      <a:pt x="3653" y="15110"/>
                      <a:pt x="2150" y="11335"/>
                    </a:cubicBezTo>
                    <a:cubicBezTo>
                      <a:pt x="1881" y="10674"/>
                      <a:pt x="1624" y="10006"/>
                      <a:pt x="1399" y="9403"/>
                    </a:cubicBezTo>
                    <a:cubicBezTo>
                      <a:pt x="1348" y="8819"/>
                      <a:pt x="822" y="2964"/>
                      <a:pt x="719" y="1161"/>
                    </a:cubicBezTo>
                    <a:lnTo>
                      <a:pt x="1464" y="756"/>
                    </a:lnTo>
                    <a:close/>
                    <a:moveTo>
                      <a:pt x="1495" y="0"/>
                    </a:moveTo>
                    <a:cubicBezTo>
                      <a:pt x="1436" y="0"/>
                      <a:pt x="1377" y="15"/>
                      <a:pt x="1322" y="44"/>
                    </a:cubicBezTo>
                    <a:lnTo>
                      <a:pt x="193" y="660"/>
                    </a:lnTo>
                    <a:cubicBezTo>
                      <a:pt x="71" y="724"/>
                      <a:pt x="0" y="852"/>
                      <a:pt x="6" y="981"/>
                    </a:cubicBezTo>
                    <a:cubicBezTo>
                      <a:pt x="83" y="2534"/>
                      <a:pt x="687" y="9230"/>
                      <a:pt x="713" y="9512"/>
                    </a:cubicBezTo>
                    <a:cubicBezTo>
                      <a:pt x="713" y="9544"/>
                      <a:pt x="719" y="9576"/>
                      <a:pt x="732" y="9602"/>
                    </a:cubicBezTo>
                    <a:cubicBezTo>
                      <a:pt x="963" y="10225"/>
                      <a:pt x="1233" y="10918"/>
                      <a:pt x="1502" y="11598"/>
                    </a:cubicBezTo>
                    <a:cubicBezTo>
                      <a:pt x="3004" y="15379"/>
                      <a:pt x="5540" y="21343"/>
                      <a:pt x="6561" y="23737"/>
                    </a:cubicBezTo>
                    <a:lnTo>
                      <a:pt x="7960" y="27005"/>
                    </a:lnTo>
                    <a:cubicBezTo>
                      <a:pt x="8018" y="27133"/>
                      <a:pt x="8146" y="27216"/>
                      <a:pt x="8281" y="27216"/>
                    </a:cubicBezTo>
                    <a:lnTo>
                      <a:pt x="8313" y="27216"/>
                    </a:lnTo>
                    <a:cubicBezTo>
                      <a:pt x="9250" y="27139"/>
                      <a:pt x="10168" y="26985"/>
                      <a:pt x="11073" y="26741"/>
                    </a:cubicBezTo>
                    <a:cubicBezTo>
                      <a:pt x="12441" y="26382"/>
                      <a:pt x="13744" y="25804"/>
                      <a:pt x="14938" y="25047"/>
                    </a:cubicBezTo>
                    <a:cubicBezTo>
                      <a:pt x="15714" y="24559"/>
                      <a:pt x="16427" y="23994"/>
                      <a:pt x="17075" y="23352"/>
                    </a:cubicBezTo>
                    <a:cubicBezTo>
                      <a:pt x="17332" y="23108"/>
                      <a:pt x="17570" y="22838"/>
                      <a:pt x="17788" y="22562"/>
                    </a:cubicBezTo>
                    <a:cubicBezTo>
                      <a:pt x="17865" y="22460"/>
                      <a:pt x="17884" y="22338"/>
                      <a:pt x="17839" y="22222"/>
                    </a:cubicBezTo>
                    <a:cubicBezTo>
                      <a:pt x="17435" y="21150"/>
                      <a:pt x="16870" y="19866"/>
                      <a:pt x="16209" y="18525"/>
                    </a:cubicBezTo>
                    <a:cubicBezTo>
                      <a:pt x="13532" y="13075"/>
                      <a:pt x="8429" y="4678"/>
                      <a:pt x="7729" y="4345"/>
                    </a:cubicBezTo>
                    <a:cubicBezTo>
                      <a:pt x="7305" y="4146"/>
                      <a:pt x="3890" y="1674"/>
                      <a:pt x="1701" y="69"/>
                    </a:cubicBezTo>
                    <a:cubicBezTo>
                      <a:pt x="1641" y="23"/>
                      <a:pt x="1568" y="0"/>
                      <a:pt x="14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" name="Google Shape;567;p4"/>
              <p:cNvSpPr/>
              <p:nvPr/>
            </p:nvSpPr>
            <p:spPr>
              <a:xfrm rot="9076706">
                <a:off x="1122277" y="690921"/>
                <a:ext cx="34803" cy="43571"/>
              </a:xfrm>
              <a:custGeom>
                <a:avLst/>
                <a:gdLst/>
                <a:ahLst/>
                <a:cxnLst/>
                <a:rect l="l" t="t" r="r" b="b"/>
                <a:pathLst>
                  <a:path w="1683" h="2107" extrusionOk="0">
                    <a:moveTo>
                      <a:pt x="399" y="1"/>
                    </a:moveTo>
                    <a:lnTo>
                      <a:pt x="1" y="257"/>
                    </a:lnTo>
                    <a:lnTo>
                      <a:pt x="547" y="2106"/>
                    </a:lnTo>
                    <a:lnTo>
                      <a:pt x="1683" y="1490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" name="Google Shape;568;p4"/>
              <p:cNvSpPr/>
              <p:nvPr/>
            </p:nvSpPr>
            <p:spPr>
              <a:xfrm rot="9076706">
                <a:off x="711767" y="280197"/>
                <a:ext cx="269410" cy="447520"/>
              </a:xfrm>
              <a:custGeom>
                <a:avLst/>
                <a:gdLst/>
                <a:ahLst/>
                <a:cxnLst/>
                <a:rect l="l" t="t" r="r" b="b"/>
                <a:pathLst>
                  <a:path w="13028" h="21641" extrusionOk="0">
                    <a:moveTo>
                      <a:pt x="1643" y="1"/>
                    </a:moveTo>
                    <a:cubicBezTo>
                      <a:pt x="390" y="1"/>
                      <a:pt x="0" y="1905"/>
                      <a:pt x="1332" y="4315"/>
                    </a:cubicBezTo>
                    <a:cubicBezTo>
                      <a:pt x="3559" y="8365"/>
                      <a:pt x="9253" y="21640"/>
                      <a:pt x="9253" y="21640"/>
                    </a:cubicBezTo>
                    <a:cubicBezTo>
                      <a:pt x="10588" y="21281"/>
                      <a:pt x="11859" y="20722"/>
                      <a:pt x="13027" y="19984"/>
                    </a:cubicBezTo>
                    <a:cubicBezTo>
                      <a:pt x="11121" y="14168"/>
                      <a:pt x="5113" y="3063"/>
                      <a:pt x="5113" y="3063"/>
                    </a:cubicBezTo>
                    <a:cubicBezTo>
                      <a:pt x="3738" y="876"/>
                      <a:pt x="2492" y="1"/>
                      <a:pt x="164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" name="Google Shape;569;p4"/>
              <p:cNvSpPr/>
              <p:nvPr/>
            </p:nvSpPr>
            <p:spPr>
              <a:xfrm rot="9076706">
                <a:off x="703999" y="273650"/>
                <a:ext cx="282768" cy="461975"/>
              </a:xfrm>
              <a:custGeom>
                <a:avLst/>
                <a:gdLst/>
                <a:ahLst/>
                <a:cxnLst/>
                <a:rect l="l" t="t" r="r" b="b"/>
                <a:pathLst>
                  <a:path w="13674" h="22340" extrusionOk="0">
                    <a:moveTo>
                      <a:pt x="1876" y="706"/>
                    </a:moveTo>
                    <a:cubicBezTo>
                      <a:pt x="1887" y="706"/>
                      <a:pt x="1897" y="706"/>
                      <a:pt x="1907" y="707"/>
                    </a:cubicBezTo>
                    <a:cubicBezTo>
                      <a:pt x="2613" y="707"/>
                      <a:pt x="3782" y="1541"/>
                      <a:pt x="5065" y="3583"/>
                    </a:cubicBezTo>
                    <a:cubicBezTo>
                      <a:pt x="5123" y="3692"/>
                      <a:pt x="10900" y="14399"/>
                      <a:pt x="12865" y="20183"/>
                    </a:cubicBezTo>
                    <a:cubicBezTo>
                      <a:pt x="11883" y="20786"/>
                      <a:pt x="10823" y="21248"/>
                      <a:pt x="9719" y="21569"/>
                    </a:cubicBezTo>
                    <a:cubicBezTo>
                      <a:pt x="8878" y="19624"/>
                      <a:pt x="3929" y="8185"/>
                      <a:pt x="1894" y="4501"/>
                    </a:cubicBezTo>
                    <a:cubicBezTo>
                      <a:pt x="893" y="2684"/>
                      <a:pt x="938" y="1156"/>
                      <a:pt x="1560" y="790"/>
                    </a:cubicBezTo>
                    <a:cubicBezTo>
                      <a:pt x="1655" y="737"/>
                      <a:pt x="1765" y="706"/>
                      <a:pt x="1876" y="706"/>
                    </a:cubicBezTo>
                    <a:close/>
                    <a:moveTo>
                      <a:pt x="1893" y="1"/>
                    </a:moveTo>
                    <a:cubicBezTo>
                      <a:pt x="1631" y="1"/>
                      <a:pt x="1398" y="66"/>
                      <a:pt x="1201" y="180"/>
                    </a:cubicBezTo>
                    <a:cubicBezTo>
                      <a:pt x="270" y="733"/>
                      <a:pt x="1" y="2511"/>
                      <a:pt x="1284" y="4834"/>
                    </a:cubicBezTo>
                    <a:cubicBezTo>
                      <a:pt x="3480" y="8821"/>
                      <a:pt x="9135" y="21993"/>
                      <a:pt x="9193" y="22128"/>
                    </a:cubicBezTo>
                    <a:cubicBezTo>
                      <a:pt x="9251" y="22256"/>
                      <a:pt x="9373" y="22340"/>
                      <a:pt x="9514" y="22340"/>
                    </a:cubicBezTo>
                    <a:cubicBezTo>
                      <a:pt x="9546" y="22340"/>
                      <a:pt x="9578" y="22333"/>
                      <a:pt x="9610" y="22327"/>
                    </a:cubicBezTo>
                    <a:cubicBezTo>
                      <a:pt x="10978" y="21961"/>
                      <a:pt x="12281" y="21390"/>
                      <a:pt x="13475" y="20626"/>
                    </a:cubicBezTo>
                    <a:cubicBezTo>
                      <a:pt x="13609" y="20542"/>
                      <a:pt x="13674" y="20375"/>
                      <a:pt x="13622" y="20221"/>
                    </a:cubicBezTo>
                    <a:cubicBezTo>
                      <a:pt x="11722" y="14444"/>
                      <a:pt x="5739" y="3352"/>
                      <a:pt x="5669" y="3223"/>
                    </a:cubicBezTo>
                    <a:cubicBezTo>
                      <a:pt x="4168" y="838"/>
                      <a:pt x="2835" y="1"/>
                      <a:pt x="18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" name="Google Shape;570;p4"/>
              <p:cNvSpPr/>
              <p:nvPr/>
            </p:nvSpPr>
            <p:spPr>
              <a:xfrm rot="9076706">
                <a:off x="694999" y="345565"/>
                <a:ext cx="354856" cy="470743"/>
              </a:xfrm>
              <a:custGeom>
                <a:avLst/>
                <a:gdLst/>
                <a:ahLst/>
                <a:cxnLst/>
                <a:rect l="l" t="t" r="r" b="b"/>
                <a:pathLst>
                  <a:path w="17160" h="22764" extrusionOk="0">
                    <a:moveTo>
                      <a:pt x="1130" y="1"/>
                    </a:moveTo>
                    <a:lnTo>
                      <a:pt x="1" y="623"/>
                    </a:lnTo>
                    <a:cubicBezTo>
                      <a:pt x="71" y="2183"/>
                      <a:pt x="700" y="9135"/>
                      <a:pt x="700" y="9135"/>
                    </a:cubicBezTo>
                    <a:cubicBezTo>
                      <a:pt x="899" y="9674"/>
                      <a:pt x="1163" y="10348"/>
                      <a:pt x="1471" y="11119"/>
                    </a:cubicBezTo>
                    <a:cubicBezTo>
                      <a:pt x="3114" y="11003"/>
                      <a:pt x="4494" y="10329"/>
                      <a:pt x="4443" y="8577"/>
                    </a:cubicBezTo>
                    <a:lnTo>
                      <a:pt x="4443" y="8577"/>
                    </a:lnTo>
                    <a:cubicBezTo>
                      <a:pt x="5354" y="8737"/>
                      <a:pt x="6266" y="9032"/>
                      <a:pt x="7158" y="9276"/>
                    </a:cubicBezTo>
                    <a:cubicBezTo>
                      <a:pt x="7401" y="8954"/>
                      <a:pt x="7663" y="8816"/>
                      <a:pt x="7934" y="8816"/>
                    </a:cubicBezTo>
                    <a:cubicBezTo>
                      <a:pt x="9253" y="8816"/>
                      <a:pt x="10774" y="12077"/>
                      <a:pt x="11222" y="13089"/>
                    </a:cubicBezTo>
                    <a:cubicBezTo>
                      <a:pt x="12704" y="16453"/>
                      <a:pt x="14470" y="19688"/>
                      <a:pt x="16485" y="22763"/>
                    </a:cubicBezTo>
                    <a:cubicBezTo>
                      <a:pt x="16729" y="22532"/>
                      <a:pt x="16954" y="22275"/>
                      <a:pt x="17159" y="22012"/>
                    </a:cubicBezTo>
                    <a:cubicBezTo>
                      <a:pt x="16761" y="20934"/>
                      <a:pt x="16203" y="19676"/>
                      <a:pt x="15535" y="18327"/>
                    </a:cubicBezTo>
                    <a:cubicBezTo>
                      <a:pt x="12570" y="12287"/>
                      <a:pt x="7710" y="4545"/>
                      <a:pt x="7216" y="4314"/>
                    </a:cubicBezTo>
                    <a:cubicBezTo>
                      <a:pt x="6612" y="4025"/>
                      <a:pt x="1130" y="1"/>
                      <a:pt x="1130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" name="Google Shape;571;p4"/>
              <p:cNvSpPr/>
              <p:nvPr/>
            </p:nvSpPr>
            <p:spPr>
              <a:xfrm rot="9076706">
                <a:off x="955267" y="560692"/>
                <a:ext cx="149366" cy="188926"/>
              </a:xfrm>
              <a:custGeom>
                <a:avLst/>
                <a:gdLst/>
                <a:ahLst/>
                <a:cxnLst/>
                <a:rect l="l" t="t" r="r" b="b"/>
                <a:pathLst>
                  <a:path w="7223" h="9136" extrusionOk="0">
                    <a:moveTo>
                      <a:pt x="1137" y="1"/>
                    </a:moveTo>
                    <a:lnTo>
                      <a:pt x="219" y="502"/>
                    </a:lnTo>
                    <a:lnTo>
                      <a:pt x="1" y="624"/>
                    </a:lnTo>
                    <a:cubicBezTo>
                      <a:pt x="71" y="2183"/>
                      <a:pt x="700" y="9136"/>
                      <a:pt x="700" y="9136"/>
                    </a:cubicBezTo>
                    <a:cubicBezTo>
                      <a:pt x="700" y="9136"/>
                      <a:pt x="1875" y="9039"/>
                      <a:pt x="2690" y="8911"/>
                    </a:cubicBezTo>
                    <a:cubicBezTo>
                      <a:pt x="2953" y="8892"/>
                      <a:pt x="3210" y="8827"/>
                      <a:pt x="3448" y="8718"/>
                    </a:cubicBezTo>
                    <a:cubicBezTo>
                      <a:pt x="3692" y="8500"/>
                      <a:pt x="3653" y="6375"/>
                      <a:pt x="3955" y="6369"/>
                    </a:cubicBezTo>
                    <a:cubicBezTo>
                      <a:pt x="3956" y="6369"/>
                      <a:pt x="3956" y="6369"/>
                      <a:pt x="3957" y="6369"/>
                    </a:cubicBezTo>
                    <a:cubicBezTo>
                      <a:pt x="4261" y="6369"/>
                      <a:pt x="6154" y="7481"/>
                      <a:pt x="6461" y="7481"/>
                    </a:cubicBezTo>
                    <a:cubicBezTo>
                      <a:pt x="6467" y="7481"/>
                      <a:pt x="6473" y="7480"/>
                      <a:pt x="6478" y="7479"/>
                    </a:cubicBezTo>
                    <a:cubicBezTo>
                      <a:pt x="6728" y="7434"/>
                      <a:pt x="7222" y="4321"/>
                      <a:pt x="7222" y="4321"/>
                    </a:cubicBezTo>
                    <a:cubicBezTo>
                      <a:pt x="6619" y="4032"/>
                      <a:pt x="1137" y="1"/>
                      <a:pt x="11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" name="Google Shape;572;p4"/>
              <p:cNvSpPr/>
              <p:nvPr/>
            </p:nvSpPr>
            <p:spPr>
              <a:xfrm rot="9076706">
                <a:off x="947493" y="552945"/>
                <a:ext cx="164752" cy="205242"/>
              </a:xfrm>
              <a:custGeom>
                <a:avLst/>
                <a:gdLst/>
                <a:ahLst/>
                <a:cxnLst/>
                <a:rect l="l" t="t" r="r" b="b"/>
                <a:pathLst>
                  <a:path w="7967" h="9925" extrusionOk="0">
                    <a:moveTo>
                      <a:pt x="1464" y="828"/>
                    </a:moveTo>
                    <a:cubicBezTo>
                      <a:pt x="2433" y="1534"/>
                      <a:pt x="6118" y="4230"/>
                      <a:pt x="7196" y="4904"/>
                    </a:cubicBezTo>
                    <a:cubicBezTo>
                      <a:pt x="7029" y="5925"/>
                      <a:pt x="6804" y="7029"/>
                      <a:pt x="6663" y="7472"/>
                    </a:cubicBezTo>
                    <a:cubicBezTo>
                      <a:pt x="6419" y="7369"/>
                      <a:pt x="6008" y="7164"/>
                      <a:pt x="5713" y="7016"/>
                    </a:cubicBezTo>
                    <a:cubicBezTo>
                      <a:pt x="4895" y="6607"/>
                      <a:pt x="4550" y="6432"/>
                      <a:pt x="4324" y="6432"/>
                    </a:cubicBezTo>
                    <a:cubicBezTo>
                      <a:pt x="4316" y="6432"/>
                      <a:pt x="4309" y="6432"/>
                      <a:pt x="4301" y="6432"/>
                    </a:cubicBezTo>
                    <a:cubicBezTo>
                      <a:pt x="3832" y="6439"/>
                      <a:pt x="3775" y="7016"/>
                      <a:pt x="3678" y="7966"/>
                    </a:cubicBezTo>
                    <a:cubicBezTo>
                      <a:pt x="3653" y="8262"/>
                      <a:pt x="3614" y="8557"/>
                      <a:pt x="3556" y="8852"/>
                    </a:cubicBezTo>
                    <a:cubicBezTo>
                      <a:pt x="3377" y="8923"/>
                      <a:pt x="3184" y="8961"/>
                      <a:pt x="2991" y="8974"/>
                    </a:cubicBezTo>
                    <a:cubicBezTo>
                      <a:pt x="2471" y="9058"/>
                      <a:pt x="1785" y="9128"/>
                      <a:pt x="1380" y="9167"/>
                    </a:cubicBezTo>
                    <a:cubicBezTo>
                      <a:pt x="1258" y="7806"/>
                      <a:pt x="815" y="2857"/>
                      <a:pt x="719" y="1233"/>
                    </a:cubicBezTo>
                    <a:lnTo>
                      <a:pt x="1464" y="828"/>
                    </a:lnTo>
                    <a:close/>
                    <a:moveTo>
                      <a:pt x="1521" y="0"/>
                    </a:moveTo>
                    <a:lnTo>
                      <a:pt x="0" y="835"/>
                    </a:lnTo>
                    <a:lnTo>
                      <a:pt x="6" y="1053"/>
                    </a:lnTo>
                    <a:cubicBezTo>
                      <a:pt x="77" y="2600"/>
                      <a:pt x="680" y="9295"/>
                      <a:pt x="713" y="9578"/>
                    </a:cubicBezTo>
                    <a:lnTo>
                      <a:pt x="738" y="9924"/>
                    </a:lnTo>
                    <a:lnTo>
                      <a:pt x="1085" y="9899"/>
                    </a:lnTo>
                    <a:cubicBezTo>
                      <a:pt x="1136" y="9892"/>
                      <a:pt x="2285" y="9802"/>
                      <a:pt x="3075" y="9674"/>
                    </a:cubicBezTo>
                    <a:cubicBezTo>
                      <a:pt x="3377" y="9648"/>
                      <a:pt x="3672" y="9578"/>
                      <a:pt x="3948" y="9449"/>
                    </a:cubicBezTo>
                    <a:lnTo>
                      <a:pt x="4038" y="9391"/>
                    </a:lnTo>
                    <a:cubicBezTo>
                      <a:pt x="4237" y="9212"/>
                      <a:pt x="4288" y="8878"/>
                      <a:pt x="4372" y="8037"/>
                    </a:cubicBezTo>
                    <a:cubicBezTo>
                      <a:pt x="4404" y="7793"/>
                      <a:pt x="4436" y="7427"/>
                      <a:pt x="4481" y="7203"/>
                    </a:cubicBezTo>
                    <a:cubicBezTo>
                      <a:pt x="4725" y="7305"/>
                      <a:pt x="5116" y="7504"/>
                      <a:pt x="5399" y="7645"/>
                    </a:cubicBezTo>
                    <a:cubicBezTo>
                      <a:pt x="6289" y="8096"/>
                      <a:pt x="6606" y="8243"/>
                      <a:pt x="6818" y="8243"/>
                    </a:cubicBezTo>
                    <a:cubicBezTo>
                      <a:pt x="6845" y="8243"/>
                      <a:pt x="6870" y="8240"/>
                      <a:pt x="6894" y="8236"/>
                    </a:cubicBezTo>
                    <a:cubicBezTo>
                      <a:pt x="7138" y="8191"/>
                      <a:pt x="7395" y="8140"/>
                      <a:pt x="7921" y="4782"/>
                    </a:cubicBezTo>
                    <a:lnTo>
                      <a:pt x="7966" y="4526"/>
                    </a:lnTo>
                    <a:lnTo>
                      <a:pt x="7729" y="4410"/>
                    </a:lnTo>
                    <a:cubicBezTo>
                      <a:pt x="7305" y="4211"/>
                      <a:pt x="3897" y="1740"/>
                      <a:pt x="1701" y="129"/>
                    </a:cubicBezTo>
                    <a:lnTo>
                      <a:pt x="152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" name="Google Shape;573;p4"/>
              <p:cNvSpPr/>
              <p:nvPr/>
            </p:nvSpPr>
            <p:spPr>
              <a:xfrm rot="9076706">
                <a:off x="956662" y="566141"/>
                <a:ext cx="144858" cy="184273"/>
              </a:xfrm>
              <a:custGeom>
                <a:avLst/>
                <a:gdLst/>
                <a:ahLst/>
                <a:cxnLst/>
                <a:rect l="l" t="t" r="r" b="b"/>
                <a:pathLst>
                  <a:path w="7005" h="8911" extrusionOk="0">
                    <a:moveTo>
                      <a:pt x="919" y="1"/>
                    </a:moveTo>
                    <a:lnTo>
                      <a:pt x="1" y="502"/>
                    </a:lnTo>
                    <a:cubicBezTo>
                      <a:pt x="1400" y="2331"/>
                      <a:pt x="2934" y="4045"/>
                      <a:pt x="4597" y="5637"/>
                    </a:cubicBezTo>
                    <a:cubicBezTo>
                      <a:pt x="4340" y="5717"/>
                      <a:pt x="4077" y="5757"/>
                      <a:pt x="3814" y="5757"/>
                    </a:cubicBezTo>
                    <a:cubicBezTo>
                      <a:pt x="3426" y="5757"/>
                      <a:pt x="3040" y="5671"/>
                      <a:pt x="2684" y="5502"/>
                    </a:cubicBezTo>
                    <a:cubicBezTo>
                      <a:pt x="2549" y="6638"/>
                      <a:pt x="2479" y="7775"/>
                      <a:pt x="2472" y="8911"/>
                    </a:cubicBezTo>
                    <a:cubicBezTo>
                      <a:pt x="2735" y="8892"/>
                      <a:pt x="2992" y="8827"/>
                      <a:pt x="3230" y="8718"/>
                    </a:cubicBezTo>
                    <a:cubicBezTo>
                      <a:pt x="3474" y="8500"/>
                      <a:pt x="3435" y="6375"/>
                      <a:pt x="3737" y="6369"/>
                    </a:cubicBezTo>
                    <a:cubicBezTo>
                      <a:pt x="3738" y="6369"/>
                      <a:pt x="3738" y="6369"/>
                      <a:pt x="3739" y="6369"/>
                    </a:cubicBezTo>
                    <a:cubicBezTo>
                      <a:pt x="4043" y="6369"/>
                      <a:pt x="5936" y="7481"/>
                      <a:pt x="6243" y="7481"/>
                    </a:cubicBezTo>
                    <a:cubicBezTo>
                      <a:pt x="6249" y="7481"/>
                      <a:pt x="6255" y="7480"/>
                      <a:pt x="6260" y="7479"/>
                    </a:cubicBezTo>
                    <a:cubicBezTo>
                      <a:pt x="6510" y="7434"/>
                      <a:pt x="7004" y="4321"/>
                      <a:pt x="7004" y="4321"/>
                    </a:cubicBezTo>
                    <a:cubicBezTo>
                      <a:pt x="6401" y="4032"/>
                      <a:pt x="919" y="1"/>
                      <a:pt x="919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" name="Google Shape;574;p4"/>
              <p:cNvSpPr/>
              <p:nvPr/>
            </p:nvSpPr>
            <p:spPr>
              <a:xfrm rot="9076706">
                <a:off x="468389" y="251653"/>
                <a:ext cx="276378" cy="209440"/>
              </a:xfrm>
              <a:custGeom>
                <a:avLst/>
                <a:gdLst/>
                <a:ahLst/>
                <a:cxnLst/>
                <a:rect l="l" t="t" r="r" b="b"/>
                <a:pathLst>
                  <a:path w="13365" h="10128" extrusionOk="0">
                    <a:moveTo>
                      <a:pt x="9218" y="1"/>
                    </a:moveTo>
                    <a:cubicBezTo>
                      <a:pt x="9218" y="1"/>
                      <a:pt x="8377" y="623"/>
                      <a:pt x="7235" y="1361"/>
                    </a:cubicBezTo>
                    <a:cubicBezTo>
                      <a:pt x="6439" y="1875"/>
                      <a:pt x="5617" y="2344"/>
                      <a:pt x="4776" y="2767"/>
                    </a:cubicBezTo>
                    <a:cubicBezTo>
                      <a:pt x="1554" y="4334"/>
                      <a:pt x="39" y="4520"/>
                      <a:pt x="0" y="4520"/>
                    </a:cubicBezTo>
                    <a:cubicBezTo>
                      <a:pt x="1239" y="7601"/>
                      <a:pt x="2638" y="9905"/>
                      <a:pt x="5065" y="10111"/>
                    </a:cubicBezTo>
                    <a:cubicBezTo>
                      <a:pt x="5186" y="10122"/>
                      <a:pt x="5311" y="10128"/>
                      <a:pt x="5439" y="10128"/>
                    </a:cubicBezTo>
                    <a:cubicBezTo>
                      <a:pt x="6329" y="10128"/>
                      <a:pt x="7369" y="9850"/>
                      <a:pt x="8576" y="9238"/>
                    </a:cubicBezTo>
                    <a:cubicBezTo>
                      <a:pt x="13365" y="6818"/>
                      <a:pt x="9218" y="1"/>
                      <a:pt x="92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" name="Google Shape;575;p4"/>
              <p:cNvSpPr/>
              <p:nvPr/>
            </p:nvSpPr>
            <p:spPr>
              <a:xfrm rot="9076706">
                <a:off x="496152" y="235089"/>
                <a:ext cx="254996" cy="223977"/>
              </a:xfrm>
              <a:custGeom>
                <a:avLst/>
                <a:gdLst/>
                <a:ahLst/>
                <a:cxnLst/>
                <a:rect l="l" t="t" r="r" b="b"/>
                <a:pathLst>
                  <a:path w="12331" h="10831" extrusionOk="0">
                    <a:moveTo>
                      <a:pt x="9526" y="868"/>
                    </a:moveTo>
                    <a:cubicBezTo>
                      <a:pt x="10046" y="1837"/>
                      <a:pt x="11432" y="4745"/>
                      <a:pt x="10784" y="7011"/>
                    </a:cubicBezTo>
                    <a:cubicBezTo>
                      <a:pt x="10501" y="8006"/>
                      <a:pt x="9847" y="8770"/>
                      <a:pt x="8839" y="9277"/>
                    </a:cubicBezTo>
                    <a:cubicBezTo>
                      <a:pt x="7727" y="9842"/>
                      <a:pt x="6734" y="10128"/>
                      <a:pt x="5865" y="10128"/>
                    </a:cubicBezTo>
                    <a:cubicBezTo>
                      <a:pt x="5746" y="10128"/>
                      <a:pt x="5628" y="10123"/>
                      <a:pt x="5514" y="10112"/>
                    </a:cubicBezTo>
                    <a:cubicBezTo>
                      <a:pt x="3254" y="9926"/>
                      <a:pt x="1951" y="7660"/>
                      <a:pt x="905" y="5137"/>
                    </a:cubicBezTo>
                    <a:cubicBezTo>
                      <a:pt x="1598" y="4983"/>
                      <a:pt x="3036" y="4559"/>
                      <a:pt x="5353" y="3436"/>
                    </a:cubicBezTo>
                    <a:cubicBezTo>
                      <a:pt x="6207" y="3006"/>
                      <a:pt x="7035" y="2531"/>
                      <a:pt x="7837" y="2011"/>
                    </a:cubicBezTo>
                    <a:cubicBezTo>
                      <a:pt x="8563" y="1549"/>
                      <a:pt x="9173" y="1118"/>
                      <a:pt x="9526" y="868"/>
                    </a:cubicBezTo>
                    <a:close/>
                    <a:moveTo>
                      <a:pt x="9637" y="0"/>
                    </a:moveTo>
                    <a:cubicBezTo>
                      <a:pt x="9566" y="0"/>
                      <a:pt x="9493" y="23"/>
                      <a:pt x="9429" y="72"/>
                    </a:cubicBezTo>
                    <a:cubicBezTo>
                      <a:pt x="9423" y="79"/>
                      <a:pt x="8588" y="701"/>
                      <a:pt x="7465" y="1420"/>
                    </a:cubicBezTo>
                    <a:cubicBezTo>
                      <a:pt x="6682" y="1927"/>
                      <a:pt x="5873" y="2389"/>
                      <a:pt x="5045" y="2807"/>
                    </a:cubicBezTo>
                    <a:cubicBezTo>
                      <a:pt x="1891" y="4332"/>
                      <a:pt x="414" y="4527"/>
                      <a:pt x="423" y="4527"/>
                    </a:cubicBezTo>
                    <a:lnTo>
                      <a:pt x="423" y="4527"/>
                    </a:lnTo>
                    <a:cubicBezTo>
                      <a:pt x="420" y="4527"/>
                      <a:pt x="417" y="4527"/>
                      <a:pt x="414" y="4527"/>
                    </a:cubicBezTo>
                    <a:cubicBezTo>
                      <a:pt x="169" y="4527"/>
                      <a:pt x="1" y="4780"/>
                      <a:pt x="96" y="5009"/>
                    </a:cubicBezTo>
                    <a:cubicBezTo>
                      <a:pt x="1251" y="7884"/>
                      <a:pt x="2702" y="10580"/>
                      <a:pt x="5456" y="10812"/>
                    </a:cubicBezTo>
                    <a:cubicBezTo>
                      <a:pt x="5584" y="10824"/>
                      <a:pt x="5719" y="10831"/>
                      <a:pt x="5854" y="10831"/>
                    </a:cubicBezTo>
                    <a:cubicBezTo>
                      <a:pt x="6836" y="10831"/>
                      <a:pt x="7940" y="10523"/>
                      <a:pt x="9153" y="9906"/>
                    </a:cubicBezTo>
                    <a:cubicBezTo>
                      <a:pt x="10347" y="9303"/>
                      <a:pt x="11124" y="8391"/>
                      <a:pt x="11464" y="7204"/>
                    </a:cubicBezTo>
                    <a:cubicBezTo>
                      <a:pt x="12331" y="4155"/>
                      <a:pt x="10039" y="329"/>
                      <a:pt x="9936" y="168"/>
                    </a:cubicBezTo>
                    <a:cubicBezTo>
                      <a:pt x="9869" y="61"/>
                      <a:pt x="9754" y="0"/>
                      <a:pt x="963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" name="Google Shape;576;p4"/>
              <p:cNvSpPr/>
              <p:nvPr/>
            </p:nvSpPr>
            <p:spPr>
              <a:xfrm rot="9076706">
                <a:off x="474920" y="276788"/>
                <a:ext cx="171659" cy="209833"/>
              </a:xfrm>
              <a:custGeom>
                <a:avLst/>
                <a:gdLst/>
                <a:ahLst/>
                <a:cxnLst/>
                <a:rect l="l" t="t" r="r" b="b"/>
                <a:pathLst>
                  <a:path w="8301" h="10147" extrusionOk="0">
                    <a:moveTo>
                      <a:pt x="4161" y="0"/>
                    </a:moveTo>
                    <a:cubicBezTo>
                      <a:pt x="4160" y="0"/>
                      <a:pt x="3326" y="623"/>
                      <a:pt x="2177" y="1361"/>
                    </a:cubicBezTo>
                    <a:cubicBezTo>
                      <a:pt x="2813" y="2594"/>
                      <a:pt x="3230" y="3922"/>
                      <a:pt x="3422" y="5296"/>
                    </a:cubicBezTo>
                    <a:cubicBezTo>
                      <a:pt x="3570" y="6490"/>
                      <a:pt x="3525" y="7819"/>
                      <a:pt x="2742" y="8724"/>
                    </a:cubicBezTo>
                    <a:cubicBezTo>
                      <a:pt x="2061" y="9520"/>
                      <a:pt x="1009" y="9802"/>
                      <a:pt x="1" y="10130"/>
                    </a:cubicBezTo>
                    <a:cubicBezTo>
                      <a:pt x="122" y="10141"/>
                      <a:pt x="247" y="10147"/>
                      <a:pt x="375" y="10147"/>
                    </a:cubicBezTo>
                    <a:cubicBezTo>
                      <a:pt x="1265" y="10147"/>
                      <a:pt x="2305" y="9869"/>
                      <a:pt x="3512" y="9257"/>
                    </a:cubicBezTo>
                    <a:cubicBezTo>
                      <a:pt x="8301" y="6837"/>
                      <a:pt x="4161" y="1"/>
                      <a:pt x="4161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" name="Google Shape;577;p4"/>
              <p:cNvSpPr/>
              <p:nvPr/>
            </p:nvSpPr>
            <p:spPr>
              <a:xfrm rot="9076706">
                <a:off x="593475" y="328245"/>
                <a:ext cx="219593" cy="169405"/>
              </a:xfrm>
              <a:custGeom>
                <a:avLst/>
                <a:gdLst/>
                <a:ahLst/>
                <a:cxnLst/>
                <a:rect l="l" t="t" r="r" b="b"/>
                <a:pathLst>
                  <a:path w="10619" h="8192" extrusionOk="0">
                    <a:moveTo>
                      <a:pt x="9007" y="0"/>
                    </a:moveTo>
                    <a:cubicBezTo>
                      <a:pt x="8378" y="610"/>
                      <a:pt x="7685" y="1156"/>
                      <a:pt x="6940" y="1612"/>
                    </a:cubicBezTo>
                    <a:cubicBezTo>
                      <a:pt x="3962" y="3518"/>
                      <a:pt x="1" y="4924"/>
                      <a:pt x="1" y="4924"/>
                    </a:cubicBezTo>
                    <a:cubicBezTo>
                      <a:pt x="219" y="5412"/>
                      <a:pt x="418" y="5906"/>
                      <a:pt x="566" y="6259"/>
                    </a:cubicBezTo>
                    <a:cubicBezTo>
                      <a:pt x="720" y="6606"/>
                      <a:pt x="848" y="6914"/>
                      <a:pt x="957" y="7177"/>
                    </a:cubicBezTo>
                    <a:lnTo>
                      <a:pt x="1400" y="8191"/>
                    </a:lnTo>
                    <a:cubicBezTo>
                      <a:pt x="3846" y="7601"/>
                      <a:pt x="6189" y="6625"/>
                      <a:pt x="8339" y="5303"/>
                    </a:cubicBezTo>
                    <a:cubicBezTo>
                      <a:pt x="9142" y="4815"/>
                      <a:pt x="9899" y="4269"/>
                      <a:pt x="10618" y="3672"/>
                    </a:cubicBezTo>
                    <a:cubicBezTo>
                      <a:pt x="10458" y="3229"/>
                      <a:pt x="10265" y="2754"/>
                      <a:pt x="10047" y="2260"/>
                    </a:cubicBezTo>
                    <a:cubicBezTo>
                      <a:pt x="9919" y="1945"/>
                      <a:pt x="9771" y="1631"/>
                      <a:pt x="9623" y="1297"/>
                    </a:cubicBezTo>
                    <a:cubicBezTo>
                      <a:pt x="9424" y="880"/>
                      <a:pt x="9219" y="443"/>
                      <a:pt x="900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" name="Google Shape;578;p4"/>
              <p:cNvSpPr/>
              <p:nvPr/>
            </p:nvSpPr>
            <p:spPr>
              <a:xfrm rot="9076706">
                <a:off x="585484" y="320853"/>
                <a:ext cx="235909" cy="183983"/>
              </a:xfrm>
              <a:custGeom>
                <a:avLst/>
                <a:gdLst/>
                <a:ahLst/>
                <a:cxnLst/>
                <a:rect l="l" t="t" r="r" b="b"/>
                <a:pathLst>
                  <a:path w="11408" h="8897" extrusionOk="0">
                    <a:moveTo>
                      <a:pt x="9302" y="936"/>
                    </a:moveTo>
                    <a:cubicBezTo>
                      <a:pt x="9437" y="1232"/>
                      <a:pt x="9572" y="1514"/>
                      <a:pt x="9700" y="1797"/>
                    </a:cubicBezTo>
                    <a:lnTo>
                      <a:pt x="9726" y="1848"/>
                    </a:lnTo>
                    <a:cubicBezTo>
                      <a:pt x="9867" y="2156"/>
                      <a:pt x="10008" y="2451"/>
                      <a:pt x="10130" y="2753"/>
                    </a:cubicBezTo>
                    <a:cubicBezTo>
                      <a:pt x="10303" y="3145"/>
                      <a:pt x="10464" y="3536"/>
                      <a:pt x="10611" y="3909"/>
                    </a:cubicBezTo>
                    <a:cubicBezTo>
                      <a:pt x="9963" y="4435"/>
                      <a:pt x="9276" y="4923"/>
                      <a:pt x="8557" y="5353"/>
                    </a:cubicBezTo>
                    <a:cubicBezTo>
                      <a:pt x="6529" y="6611"/>
                      <a:pt x="4321" y="7548"/>
                      <a:pt x="2010" y="8132"/>
                    </a:cubicBezTo>
                    <a:lnTo>
                      <a:pt x="1689" y="7394"/>
                    </a:lnTo>
                    <a:cubicBezTo>
                      <a:pt x="1580" y="7131"/>
                      <a:pt x="1445" y="6817"/>
                      <a:pt x="1297" y="6470"/>
                    </a:cubicBezTo>
                    <a:cubicBezTo>
                      <a:pt x="1233" y="6335"/>
                      <a:pt x="1162" y="6162"/>
                      <a:pt x="1098" y="6001"/>
                    </a:cubicBezTo>
                    <a:cubicBezTo>
                      <a:pt x="1028" y="5834"/>
                      <a:pt x="957" y="5655"/>
                      <a:pt x="873" y="5475"/>
                    </a:cubicBezTo>
                    <a:cubicBezTo>
                      <a:pt x="1920" y="5083"/>
                      <a:pt x="5072" y="3838"/>
                      <a:pt x="7530" y="2265"/>
                    </a:cubicBezTo>
                    <a:cubicBezTo>
                      <a:pt x="8159" y="1880"/>
                      <a:pt x="8750" y="1437"/>
                      <a:pt x="9302" y="936"/>
                    </a:cubicBezTo>
                    <a:close/>
                    <a:moveTo>
                      <a:pt x="9416" y="1"/>
                    </a:moveTo>
                    <a:cubicBezTo>
                      <a:pt x="9323" y="1"/>
                      <a:pt x="9236" y="38"/>
                      <a:pt x="9167" y="102"/>
                    </a:cubicBezTo>
                    <a:cubicBezTo>
                      <a:pt x="8557" y="699"/>
                      <a:pt x="7883" y="1225"/>
                      <a:pt x="7158" y="1668"/>
                    </a:cubicBezTo>
                    <a:cubicBezTo>
                      <a:pt x="4250" y="3530"/>
                      <a:pt x="328" y="4929"/>
                      <a:pt x="289" y="4942"/>
                    </a:cubicBezTo>
                    <a:cubicBezTo>
                      <a:pt x="97" y="5013"/>
                      <a:pt x="0" y="5231"/>
                      <a:pt x="84" y="5417"/>
                    </a:cubicBezTo>
                    <a:cubicBezTo>
                      <a:pt x="212" y="5706"/>
                      <a:pt x="341" y="6008"/>
                      <a:pt x="450" y="6271"/>
                    </a:cubicBezTo>
                    <a:cubicBezTo>
                      <a:pt x="520" y="6451"/>
                      <a:pt x="591" y="6611"/>
                      <a:pt x="655" y="6752"/>
                    </a:cubicBezTo>
                    <a:cubicBezTo>
                      <a:pt x="803" y="7093"/>
                      <a:pt x="931" y="7401"/>
                      <a:pt x="1040" y="7670"/>
                    </a:cubicBezTo>
                    <a:lnTo>
                      <a:pt x="1483" y="8685"/>
                    </a:lnTo>
                    <a:cubicBezTo>
                      <a:pt x="1535" y="8813"/>
                      <a:pt x="1663" y="8896"/>
                      <a:pt x="1804" y="8896"/>
                    </a:cubicBezTo>
                    <a:cubicBezTo>
                      <a:pt x="1830" y="8896"/>
                      <a:pt x="1856" y="8890"/>
                      <a:pt x="1888" y="8884"/>
                    </a:cubicBezTo>
                    <a:cubicBezTo>
                      <a:pt x="4372" y="8287"/>
                      <a:pt x="6747" y="7298"/>
                      <a:pt x="8923" y="5950"/>
                    </a:cubicBezTo>
                    <a:cubicBezTo>
                      <a:pt x="9745" y="5456"/>
                      <a:pt x="10522" y="4904"/>
                      <a:pt x="11253" y="4287"/>
                    </a:cubicBezTo>
                    <a:cubicBezTo>
                      <a:pt x="11369" y="4191"/>
                      <a:pt x="11407" y="4037"/>
                      <a:pt x="11356" y="3896"/>
                    </a:cubicBezTo>
                    <a:cubicBezTo>
                      <a:pt x="11176" y="3440"/>
                      <a:pt x="10984" y="2959"/>
                      <a:pt x="10778" y="2484"/>
                    </a:cubicBezTo>
                    <a:cubicBezTo>
                      <a:pt x="10656" y="2182"/>
                      <a:pt x="10515" y="1874"/>
                      <a:pt x="10368" y="1559"/>
                    </a:cubicBezTo>
                    <a:lnTo>
                      <a:pt x="10342" y="1501"/>
                    </a:lnTo>
                    <a:cubicBezTo>
                      <a:pt x="10149" y="1084"/>
                      <a:pt x="9944" y="648"/>
                      <a:pt x="9726" y="198"/>
                    </a:cubicBezTo>
                    <a:cubicBezTo>
                      <a:pt x="9681" y="96"/>
                      <a:pt x="9584" y="25"/>
                      <a:pt x="9475" y="6"/>
                    </a:cubicBezTo>
                    <a:cubicBezTo>
                      <a:pt x="9455" y="2"/>
                      <a:pt x="9436" y="1"/>
                      <a:pt x="941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" name="Google Shape;579;p4"/>
              <p:cNvSpPr/>
              <p:nvPr/>
            </p:nvSpPr>
            <p:spPr>
              <a:xfrm rot="9076706">
                <a:off x="603967" y="349699"/>
                <a:ext cx="195936" cy="121615"/>
              </a:xfrm>
              <a:custGeom>
                <a:avLst/>
                <a:gdLst/>
                <a:ahLst/>
                <a:cxnLst/>
                <a:rect l="l" t="t" r="r" b="b"/>
                <a:pathLst>
                  <a:path w="9475" h="5881" extrusionOk="0">
                    <a:moveTo>
                      <a:pt x="9051" y="1"/>
                    </a:moveTo>
                    <a:cubicBezTo>
                      <a:pt x="6419" y="2632"/>
                      <a:pt x="2497" y="4186"/>
                      <a:pt x="0" y="4963"/>
                    </a:cubicBezTo>
                    <a:cubicBezTo>
                      <a:pt x="148" y="5309"/>
                      <a:pt x="276" y="5617"/>
                      <a:pt x="385" y="5881"/>
                    </a:cubicBezTo>
                    <a:cubicBezTo>
                      <a:pt x="2908" y="5104"/>
                      <a:pt x="6728" y="3583"/>
                      <a:pt x="9475" y="970"/>
                    </a:cubicBezTo>
                    <a:cubicBezTo>
                      <a:pt x="9347" y="662"/>
                      <a:pt x="9199" y="341"/>
                      <a:pt x="90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" name="Google Shape;580;p4"/>
              <p:cNvSpPr/>
              <p:nvPr/>
            </p:nvSpPr>
            <p:spPr>
              <a:xfrm rot="9076706">
                <a:off x="600114" y="345042"/>
                <a:ext cx="205118" cy="132244"/>
              </a:xfrm>
              <a:custGeom>
                <a:avLst/>
                <a:gdLst/>
                <a:ahLst/>
                <a:cxnLst/>
                <a:rect l="l" t="t" r="r" b="b"/>
                <a:pathLst>
                  <a:path w="9919" h="6395" extrusionOk="0">
                    <a:moveTo>
                      <a:pt x="9232" y="611"/>
                    </a:moveTo>
                    <a:cubicBezTo>
                      <a:pt x="9328" y="823"/>
                      <a:pt x="9418" y="1028"/>
                      <a:pt x="9508" y="1233"/>
                    </a:cubicBezTo>
                    <a:cubicBezTo>
                      <a:pt x="6876" y="3686"/>
                      <a:pt x="3319" y="5156"/>
                      <a:pt x="726" y="5971"/>
                    </a:cubicBezTo>
                    <a:cubicBezTo>
                      <a:pt x="668" y="5836"/>
                      <a:pt x="604" y="5688"/>
                      <a:pt x="540" y="5534"/>
                    </a:cubicBezTo>
                    <a:lnTo>
                      <a:pt x="469" y="5374"/>
                    </a:lnTo>
                    <a:cubicBezTo>
                      <a:pt x="3127" y="4533"/>
                      <a:pt x="6702" y="3044"/>
                      <a:pt x="9232" y="611"/>
                    </a:cubicBezTo>
                    <a:close/>
                    <a:moveTo>
                      <a:pt x="9341" y="1"/>
                    </a:moveTo>
                    <a:lnTo>
                      <a:pt x="9161" y="181"/>
                    </a:lnTo>
                    <a:cubicBezTo>
                      <a:pt x="6619" y="2729"/>
                      <a:pt x="2877" y="4263"/>
                      <a:pt x="180" y="5098"/>
                    </a:cubicBezTo>
                    <a:lnTo>
                      <a:pt x="1" y="5156"/>
                    </a:lnTo>
                    <a:lnTo>
                      <a:pt x="219" y="5669"/>
                    </a:lnTo>
                    <a:cubicBezTo>
                      <a:pt x="309" y="5881"/>
                      <a:pt x="392" y="6074"/>
                      <a:pt x="463" y="6247"/>
                    </a:cubicBezTo>
                    <a:lnTo>
                      <a:pt x="521" y="6394"/>
                    </a:lnTo>
                    <a:lnTo>
                      <a:pt x="675" y="6350"/>
                    </a:lnTo>
                    <a:cubicBezTo>
                      <a:pt x="3339" y="5528"/>
                      <a:pt x="7094" y="4000"/>
                      <a:pt x="9835" y="1394"/>
                    </a:cubicBezTo>
                    <a:lnTo>
                      <a:pt x="9918" y="1310"/>
                    </a:lnTo>
                    <a:lnTo>
                      <a:pt x="9873" y="1201"/>
                    </a:lnTo>
                    <a:cubicBezTo>
                      <a:pt x="9752" y="906"/>
                      <a:pt x="9617" y="604"/>
                      <a:pt x="9469" y="283"/>
                    </a:cubicBezTo>
                    <a:lnTo>
                      <a:pt x="93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" name="Google Shape;581;p4"/>
              <p:cNvSpPr/>
              <p:nvPr/>
            </p:nvSpPr>
            <p:spPr>
              <a:xfrm rot="9076706">
                <a:off x="616641" y="418757"/>
                <a:ext cx="76224" cy="109662"/>
              </a:xfrm>
              <a:custGeom>
                <a:avLst/>
                <a:gdLst/>
                <a:ahLst/>
                <a:cxnLst/>
                <a:rect l="l" t="t" r="r" b="b"/>
                <a:pathLst>
                  <a:path w="3686" h="5303" extrusionOk="0">
                    <a:moveTo>
                      <a:pt x="2068" y="0"/>
                    </a:moveTo>
                    <a:cubicBezTo>
                      <a:pt x="1439" y="617"/>
                      <a:pt x="745" y="1156"/>
                      <a:pt x="1" y="1618"/>
                    </a:cubicBezTo>
                    <a:cubicBezTo>
                      <a:pt x="604" y="2793"/>
                      <a:pt x="1073" y="4025"/>
                      <a:pt x="1406" y="5303"/>
                    </a:cubicBezTo>
                    <a:cubicBezTo>
                      <a:pt x="2209" y="4815"/>
                      <a:pt x="2966" y="4269"/>
                      <a:pt x="3685" y="3672"/>
                    </a:cubicBezTo>
                    <a:cubicBezTo>
                      <a:pt x="3525" y="3229"/>
                      <a:pt x="3332" y="2754"/>
                      <a:pt x="3108" y="2266"/>
                    </a:cubicBezTo>
                    <a:cubicBezTo>
                      <a:pt x="2979" y="1952"/>
                      <a:pt x="2832" y="1631"/>
                      <a:pt x="2684" y="1303"/>
                    </a:cubicBezTo>
                    <a:cubicBezTo>
                      <a:pt x="2485" y="880"/>
                      <a:pt x="2279" y="450"/>
                      <a:pt x="2068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" name="Google Shape;582;p4"/>
              <p:cNvSpPr/>
              <p:nvPr/>
            </p:nvSpPr>
            <p:spPr>
              <a:xfrm rot="9076706">
                <a:off x="980133" y="633967"/>
                <a:ext cx="93077" cy="80153"/>
              </a:xfrm>
              <a:custGeom>
                <a:avLst/>
                <a:gdLst/>
                <a:ahLst/>
                <a:cxnLst/>
                <a:rect l="l" t="t" r="r" b="b"/>
                <a:pathLst>
                  <a:path w="4501" h="3876" extrusionOk="0">
                    <a:moveTo>
                      <a:pt x="57" y="0"/>
                    </a:moveTo>
                    <a:cubicBezTo>
                      <a:pt x="41" y="0"/>
                      <a:pt x="27" y="4"/>
                      <a:pt x="19" y="9"/>
                    </a:cubicBezTo>
                    <a:cubicBezTo>
                      <a:pt x="0" y="28"/>
                      <a:pt x="19" y="80"/>
                      <a:pt x="58" y="112"/>
                    </a:cubicBezTo>
                    <a:cubicBezTo>
                      <a:pt x="449" y="407"/>
                      <a:pt x="783" y="721"/>
                      <a:pt x="1149" y="1023"/>
                    </a:cubicBezTo>
                    <a:cubicBezTo>
                      <a:pt x="1521" y="1325"/>
                      <a:pt x="1868" y="1639"/>
                      <a:pt x="2221" y="1948"/>
                    </a:cubicBezTo>
                    <a:cubicBezTo>
                      <a:pt x="2574" y="2249"/>
                      <a:pt x="2921" y="2564"/>
                      <a:pt x="3274" y="2885"/>
                    </a:cubicBezTo>
                    <a:lnTo>
                      <a:pt x="4327" y="3841"/>
                    </a:lnTo>
                    <a:cubicBezTo>
                      <a:pt x="4349" y="3863"/>
                      <a:pt x="4379" y="3876"/>
                      <a:pt x="4411" y="3876"/>
                    </a:cubicBezTo>
                    <a:cubicBezTo>
                      <a:pt x="4426" y="3876"/>
                      <a:pt x="4441" y="3873"/>
                      <a:pt x="4455" y="3867"/>
                    </a:cubicBezTo>
                    <a:cubicBezTo>
                      <a:pt x="4500" y="3848"/>
                      <a:pt x="4494" y="3783"/>
                      <a:pt x="4455" y="3738"/>
                    </a:cubicBezTo>
                    <a:cubicBezTo>
                      <a:pt x="4160" y="3360"/>
                      <a:pt x="3845" y="3000"/>
                      <a:pt x="3511" y="2666"/>
                    </a:cubicBezTo>
                    <a:cubicBezTo>
                      <a:pt x="3158" y="2320"/>
                      <a:pt x="2825" y="1986"/>
                      <a:pt x="2459" y="1678"/>
                    </a:cubicBezTo>
                    <a:cubicBezTo>
                      <a:pt x="2093" y="1376"/>
                      <a:pt x="1714" y="1087"/>
                      <a:pt x="1329" y="805"/>
                    </a:cubicBezTo>
                    <a:cubicBezTo>
                      <a:pt x="944" y="522"/>
                      <a:pt x="539" y="266"/>
                      <a:pt x="129" y="22"/>
                    </a:cubicBezTo>
                    <a:cubicBezTo>
                      <a:pt x="106" y="7"/>
                      <a:pt x="79" y="0"/>
                      <a:pt x="5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" name="Google Shape;583;p4"/>
              <p:cNvSpPr/>
              <p:nvPr/>
            </p:nvSpPr>
            <p:spPr>
              <a:xfrm rot="9076706">
                <a:off x="993512" y="633291"/>
                <a:ext cx="40635" cy="38153"/>
              </a:xfrm>
              <a:custGeom>
                <a:avLst/>
                <a:gdLst/>
                <a:ahLst/>
                <a:cxnLst/>
                <a:rect l="l" t="t" r="r" b="b"/>
                <a:pathLst>
                  <a:path w="1965" h="1845" extrusionOk="0">
                    <a:moveTo>
                      <a:pt x="53" y="0"/>
                    </a:moveTo>
                    <a:cubicBezTo>
                      <a:pt x="41" y="0"/>
                      <a:pt x="30" y="3"/>
                      <a:pt x="20" y="10"/>
                    </a:cubicBezTo>
                    <a:cubicBezTo>
                      <a:pt x="1" y="29"/>
                      <a:pt x="1" y="61"/>
                      <a:pt x="20" y="74"/>
                    </a:cubicBezTo>
                    <a:cubicBezTo>
                      <a:pt x="135" y="260"/>
                      <a:pt x="257" y="433"/>
                      <a:pt x="392" y="600"/>
                    </a:cubicBezTo>
                    <a:cubicBezTo>
                      <a:pt x="527" y="767"/>
                      <a:pt x="662" y="934"/>
                      <a:pt x="822" y="1075"/>
                    </a:cubicBezTo>
                    <a:cubicBezTo>
                      <a:pt x="983" y="1217"/>
                      <a:pt x="1150" y="1358"/>
                      <a:pt x="1317" y="1486"/>
                    </a:cubicBezTo>
                    <a:cubicBezTo>
                      <a:pt x="1490" y="1615"/>
                      <a:pt x="1676" y="1730"/>
                      <a:pt x="1862" y="1839"/>
                    </a:cubicBezTo>
                    <a:cubicBezTo>
                      <a:pt x="1871" y="1843"/>
                      <a:pt x="1879" y="1844"/>
                      <a:pt x="1888" y="1844"/>
                    </a:cubicBezTo>
                    <a:cubicBezTo>
                      <a:pt x="1911" y="1844"/>
                      <a:pt x="1932" y="1832"/>
                      <a:pt x="1946" y="1814"/>
                    </a:cubicBezTo>
                    <a:cubicBezTo>
                      <a:pt x="1946" y="1782"/>
                      <a:pt x="1965" y="1743"/>
                      <a:pt x="1946" y="1717"/>
                    </a:cubicBezTo>
                    <a:cubicBezTo>
                      <a:pt x="1798" y="1563"/>
                      <a:pt x="1657" y="1409"/>
                      <a:pt x="1509" y="1262"/>
                    </a:cubicBezTo>
                    <a:lnTo>
                      <a:pt x="1053" y="825"/>
                    </a:lnTo>
                    <a:lnTo>
                      <a:pt x="578" y="414"/>
                    </a:lnTo>
                    <a:lnTo>
                      <a:pt x="91" y="10"/>
                    </a:lnTo>
                    <a:cubicBezTo>
                      <a:pt x="78" y="3"/>
                      <a:pt x="65" y="0"/>
                      <a:pt x="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" name="Google Shape;584;p4"/>
              <p:cNvSpPr/>
              <p:nvPr/>
            </p:nvSpPr>
            <p:spPr>
              <a:xfrm rot="9076706">
                <a:off x="782456" y="505934"/>
                <a:ext cx="99984" cy="170397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8240" extrusionOk="0">
                    <a:moveTo>
                      <a:pt x="37" y="1"/>
                    </a:moveTo>
                    <a:cubicBezTo>
                      <a:pt x="33" y="1"/>
                      <a:pt x="29" y="2"/>
                      <a:pt x="26" y="3"/>
                    </a:cubicBezTo>
                    <a:cubicBezTo>
                      <a:pt x="0" y="16"/>
                      <a:pt x="20" y="80"/>
                      <a:pt x="65" y="157"/>
                    </a:cubicBezTo>
                    <a:cubicBezTo>
                      <a:pt x="488" y="799"/>
                      <a:pt x="886" y="1448"/>
                      <a:pt x="1291" y="2103"/>
                    </a:cubicBezTo>
                    <a:cubicBezTo>
                      <a:pt x="1689" y="2757"/>
                      <a:pt x="2074" y="3418"/>
                      <a:pt x="2452" y="4080"/>
                    </a:cubicBezTo>
                    <a:cubicBezTo>
                      <a:pt x="2838" y="4741"/>
                      <a:pt x="3197" y="5408"/>
                      <a:pt x="3576" y="6082"/>
                    </a:cubicBezTo>
                    <a:cubicBezTo>
                      <a:pt x="3961" y="6750"/>
                      <a:pt x="4308" y="7424"/>
                      <a:pt x="4661" y="8105"/>
                    </a:cubicBezTo>
                    <a:cubicBezTo>
                      <a:pt x="4703" y="8189"/>
                      <a:pt x="4751" y="8240"/>
                      <a:pt x="4789" y="8240"/>
                    </a:cubicBezTo>
                    <a:cubicBezTo>
                      <a:pt x="4791" y="8240"/>
                      <a:pt x="4793" y="8240"/>
                      <a:pt x="4796" y="8239"/>
                    </a:cubicBezTo>
                    <a:cubicBezTo>
                      <a:pt x="4834" y="8226"/>
                      <a:pt x="4834" y="8143"/>
                      <a:pt x="4796" y="8047"/>
                    </a:cubicBezTo>
                    <a:cubicBezTo>
                      <a:pt x="4507" y="7347"/>
                      <a:pt x="4192" y="6628"/>
                      <a:pt x="3845" y="5941"/>
                    </a:cubicBezTo>
                    <a:cubicBezTo>
                      <a:pt x="3505" y="5254"/>
                      <a:pt x="3152" y="4567"/>
                      <a:pt x="2754" y="3906"/>
                    </a:cubicBezTo>
                    <a:cubicBezTo>
                      <a:pt x="2356" y="3239"/>
                      <a:pt x="1945" y="2584"/>
                      <a:pt x="1515" y="1955"/>
                    </a:cubicBezTo>
                    <a:cubicBezTo>
                      <a:pt x="1079" y="1319"/>
                      <a:pt x="623" y="703"/>
                      <a:pt x="148" y="93"/>
                    </a:cubicBezTo>
                    <a:cubicBezTo>
                      <a:pt x="109" y="37"/>
                      <a:pt x="65" y="1"/>
                      <a:pt x="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5" name="Google Shape;585;p4"/>
              <p:cNvSpPr/>
              <p:nvPr/>
            </p:nvSpPr>
            <p:spPr>
              <a:xfrm rot="9076706">
                <a:off x="754451" y="439031"/>
                <a:ext cx="30150" cy="5846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2827" extrusionOk="0">
                    <a:moveTo>
                      <a:pt x="73" y="1"/>
                    </a:moveTo>
                    <a:cubicBezTo>
                      <a:pt x="61" y="1"/>
                      <a:pt x="50" y="4"/>
                      <a:pt x="39" y="9"/>
                    </a:cubicBezTo>
                    <a:cubicBezTo>
                      <a:pt x="13" y="22"/>
                      <a:pt x="0" y="54"/>
                      <a:pt x="13" y="80"/>
                    </a:cubicBezTo>
                    <a:cubicBezTo>
                      <a:pt x="97" y="305"/>
                      <a:pt x="167" y="542"/>
                      <a:pt x="270" y="786"/>
                    </a:cubicBezTo>
                    <a:cubicBezTo>
                      <a:pt x="366" y="1024"/>
                      <a:pt x="456" y="1261"/>
                      <a:pt x="565" y="1486"/>
                    </a:cubicBezTo>
                    <a:cubicBezTo>
                      <a:pt x="681" y="1710"/>
                      <a:pt x="796" y="1942"/>
                      <a:pt x="918" y="2153"/>
                    </a:cubicBezTo>
                    <a:cubicBezTo>
                      <a:pt x="1040" y="2372"/>
                      <a:pt x="1175" y="2583"/>
                      <a:pt x="1323" y="2795"/>
                    </a:cubicBezTo>
                    <a:cubicBezTo>
                      <a:pt x="1337" y="2814"/>
                      <a:pt x="1358" y="2826"/>
                      <a:pt x="1381" y="2826"/>
                    </a:cubicBezTo>
                    <a:cubicBezTo>
                      <a:pt x="1389" y="2826"/>
                      <a:pt x="1398" y="2824"/>
                      <a:pt x="1406" y="2821"/>
                    </a:cubicBezTo>
                    <a:cubicBezTo>
                      <a:pt x="1438" y="2802"/>
                      <a:pt x="1458" y="2770"/>
                      <a:pt x="1451" y="2731"/>
                    </a:cubicBezTo>
                    <a:cubicBezTo>
                      <a:pt x="1374" y="2500"/>
                      <a:pt x="1291" y="2275"/>
                      <a:pt x="1188" y="2031"/>
                    </a:cubicBezTo>
                    <a:cubicBezTo>
                      <a:pt x="1092" y="1781"/>
                      <a:pt x="983" y="1550"/>
                      <a:pt x="880" y="1325"/>
                    </a:cubicBezTo>
                    <a:cubicBezTo>
                      <a:pt x="771" y="1101"/>
                      <a:pt x="655" y="876"/>
                      <a:pt x="527" y="664"/>
                    </a:cubicBezTo>
                    <a:cubicBezTo>
                      <a:pt x="398" y="446"/>
                      <a:pt x="257" y="234"/>
                      <a:pt x="122" y="22"/>
                    </a:cubicBezTo>
                    <a:cubicBezTo>
                      <a:pt x="107" y="7"/>
                      <a:pt x="90" y="1"/>
                      <a:pt x="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6" name="Google Shape;586;p4"/>
              <p:cNvSpPr/>
              <p:nvPr/>
            </p:nvSpPr>
            <p:spPr>
              <a:xfrm rot="9076706">
                <a:off x="853841" y="497161"/>
                <a:ext cx="65471" cy="125275"/>
              </a:xfrm>
              <a:custGeom>
                <a:avLst/>
                <a:gdLst/>
                <a:ahLst/>
                <a:cxnLst/>
                <a:rect l="l" t="t" r="r" b="b"/>
                <a:pathLst>
                  <a:path w="3166" h="6058" extrusionOk="0">
                    <a:moveTo>
                      <a:pt x="51" y="0"/>
                    </a:moveTo>
                    <a:cubicBezTo>
                      <a:pt x="45" y="0"/>
                      <a:pt x="39" y="1"/>
                      <a:pt x="32" y="3"/>
                    </a:cubicBezTo>
                    <a:cubicBezTo>
                      <a:pt x="0" y="16"/>
                      <a:pt x="0" y="67"/>
                      <a:pt x="32" y="125"/>
                    </a:cubicBezTo>
                    <a:cubicBezTo>
                      <a:pt x="309" y="594"/>
                      <a:pt x="565" y="1082"/>
                      <a:pt x="828" y="1557"/>
                    </a:cubicBezTo>
                    <a:cubicBezTo>
                      <a:pt x="1092" y="2038"/>
                      <a:pt x="1342" y="2526"/>
                      <a:pt x="1580" y="3014"/>
                    </a:cubicBezTo>
                    <a:cubicBezTo>
                      <a:pt x="1830" y="3495"/>
                      <a:pt x="2067" y="3990"/>
                      <a:pt x="2305" y="4478"/>
                    </a:cubicBezTo>
                    <a:cubicBezTo>
                      <a:pt x="2536" y="4972"/>
                      <a:pt x="2767" y="5466"/>
                      <a:pt x="3005" y="5960"/>
                    </a:cubicBezTo>
                    <a:cubicBezTo>
                      <a:pt x="3028" y="6020"/>
                      <a:pt x="3074" y="6057"/>
                      <a:pt x="3106" y="6057"/>
                    </a:cubicBezTo>
                    <a:cubicBezTo>
                      <a:pt x="3109" y="6057"/>
                      <a:pt x="3111" y="6057"/>
                      <a:pt x="3114" y="6057"/>
                    </a:cubicBezTo>
                    <a:cubicBezTo>
                      <a:pt x="3146" y="6044"/>
                      <a:pt x="3165" y="5980"/>
                      <a:pt x="3146" y="5909"/>
                    </a:cubicBezTo>
                    <a:cubicBezTo>
                      <a:pt x="2985" y="5383"/>
                      <a:pt x="2799" y="4863"/>
                      <a:pt x="2587" y="4356"/>
                    </a:cubicBezTo>
                    <a:cubicBezTo>
                      <a:pt x="2369" y="3842"/>
                      <a:pt x="2144" y="3335"/>
                      <a:pt x="1888" y="2853"/>
                    </a:cubicBezTo>
                    <a:cubicBezTo>
                      <a:pt x="1631" y="2366"/>
                      <a:pt x="1361" y="1884"/>
                      <a:pt x="1066" y="1422"/>
                    </a:cubicBezTo>
                    <a:cubicBezTo>
                      <a:pt x="764" y="953"/>
                      <a:pt x="456" y="504"/>
                      <a:pt x="122" y="67"/>
                    </a:cubicBezTo>
                    <a:cubicBezTo>
                      <a:pt x="96" y="25"/>
                      <a:pt x="78" y="0"/>
                      <a:pt x="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7" name="Google Shape;587;p4"/>
              <p:cNvSpPr/>
              <p:nvPr/>
            </p:nvSpPr>
            <p:spPr>
              <a:xfrm rot="9076706">
                <a:off x="836317" y="372918"/>
                <a:ext cx="76886" cy="158734"/>
              </a:xfrm>
              <a:custGeom>
                <a:avLst/>
                <a:gdLst/>
                <a:ahLst/>
                <a:cxnLst/>
                <a:rect l="l" t="t" r="r" b="b"/>
                <a:pathLst>
                  <a:path w="3718" h="7676" extrusionOk="0">
                    <a:moveTo>
                      <a:pt x="40" y="1"/>
                    </a:moveTo>
                    <a:cubicBezTo>
                      <a:pt x="35" y="1"/>
                      <a:pt x="31" y="1"/>
                      <a:pt x="27" y="3"/>
                    </a:cubicBezTo>
                    <a:cubicBezTo>
                      <a:pt x="1" y="10"/>
                      <a:pt x="14" y="80"/>
                      <a:pt x="52" y="144"/>
                    </a:cubicBezTo>
                    <a:cubicBezTo>
                      <a:pt x="393" y="741"/>
                      <a:pt x="701" y="1345"/>
                      <a:pt x="1022" y="1955"/>
                    </a:cubicBezTo>
                    <a:cubicBezTo>
                      <a:pt x="1343" y="2558"/>
                      <a:pt x="1631" y="3174"/>
                      <a:pt x="1927" y="3784"/>
                    </a:cubicBezTo>
                    <a:cubicBezTo>
                      <a:pt x="2222" y="4400"/>
                      <a:pt x="2498" y="5029"/>
                      <a:pt x="2768" y="5652"/>
                    </a:cubicBezTo>
                    <a:cubicBezTo>
                      <a:pt x="3037" y="6275"/>
                      <a:pt x="3300" y="6904"/>
                      <a:pt x="3551" y="7546"/>
                    </a:cubicBezTo>
                    <a:cubicBezTo>
                      <a:pt x="3580" y="7616"/>
                      <a:pt x="3636" y="7676"/>
                      <a:pt x="3665" y="7676"/>
                    </a:cubicBezTo>
                    <a:cubicBezTo>
                      <a:pt x="3668" y="7676"/>
                      <a:pt x="3671" y="7675"/>
                      <a:pt x="3673" y="7674"/>
                    </a:cubicBezTo>
                    <a:cubicBezTo>
                      <a:pt x="3692" y="7661"/>
                      <a:pt x="3718" y="7584"/>
                      <a:pt x="3692" y="7501"/>
                    </a:cubicBezTo>
                    <a:cubicBezTo>
                      <a:pt x="3506" y="6833"/>
                      <a:pt x="3300" y="6178"/>
                      <a:pt x="3050" y="5537"/>
                    </a:cubicBezTo>
                    <a:cubicBezTo>
                      <a:pt x="2806" y="4895"/>
                      <a:pt x="2543" y="4253"/>
                      <a:pt x="2241" y="3636"/>
                    </a:cubicBezTo>
                    <a:cubicBezTo>
                      <a:pt x="1940" y="3020"/>
                      <a:pt x="1619" y="2410"/>
                      <a:pt x="1266" y="1820"/>
                    </a:cubicBezTo>
                    <a:cubicBezTo>
                      <a:pt x="912" y="1223"/>
                      <a:pt x="534" y="645"/>
                      <a:pt x="142" y="87"/>
                    </a:cubicBezTo>
                    <a:cubicBezTo>
                      <a:pt x="109" y="36"/>
                      <a:pt x="70" y="1"/>
                      <a:pt x="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8" name="Google Shape;588;p4"/>
              <p:cNvSpPr/>
              <p:nvPr/>
            </p:nvSpPr>
            <p:spPr>
              <a:xfrm rot="9076706">
                <a:off x="549384" y="305681"/>
                <a:ext cx="39849" cy="117872"/>
              </a:xfrm>
              <a:custGeom>
                <a:avLst/>
                <a:gdLst/>
                <a:ahLst/>
                <a:cxnLst/>
                <a:rect l="l" t="t" r="r" b="b"/>
                <a:pathLst>
                  <a:path w="1927" h="5700" extrusionOk="0">
                    <a:moveTo>
                      <a:pt x="874" y="0"/>
                    </a:moveTo>
                    <a:cubicBezTo>
                      <a:pt x="869" y="0"/>
                      <a:pt x="867" y="2"/>
                      <a:pt x="867" y="5"/>
                    </a:cubicBezTo>
                    <a:cubicBezTo>
                      <a:pt x="848" y="50"/>
                      <a:pt x="848" y="101"/>
                      <a:pt x="867" y="146"/>
                    </a:cubicBezTo>
                    <a:cubicBezTo>
                      <a:pt x="1060" y="634"/>
                      <a:pt x="1220" y="1141"/>
                      <a:pt x="1342" y="1655"/>
                    </a:cubicBezTo>
                    <a:cubicBezTo>
                      <a:pt x="1477" y="2156"/>
                      <a:pt x="1554" y="2676"/>
                      <a:pt x="1573" y="3196"/>
                    </a:cubicBezTo>
                    <a:cubicBezTo>
                      <a:pt x="1605" y="3696"/>
                      <a:pt x="1496" y="4203"/>
                      <a:pt x="1259" y="4653"/>
                    </a:cubicBezTo>
                    <a:cubicBezTo>
                      <a:pt x="1027" y="5108"/>
                      <a:pt x="610" y="5449"/>
                      <a:pt x="116" y="5590"/>
                    </a:cubicBezTo>
                    <a:cubicBezTo>
                      <a:pt x="65" y="5603"/>
                      <a:pt x="7" y="5622"/>
                      <a:pt x="7" y="5661"/>
                    </a:cubicBezTo>
                    <a:cubicBezTo>
                      <a:pt x="0" y="5699"/>
                      <a:pt x="52" y="5699"/>
                      <a:pt x="116" y="5699"/>
                    </a:cubicBezTo>
                    <a:cubicBezTo>
                      <a:pt x="681" y="5609"/>
                      <a:pt x="1175" y="5282"/>
                      <a:pt x="1477" y="4800"/>
                    </a:cubicBezTo>
                    <a:cubicBezTo>
                      <a:pt x="1772" y="4312"/>
                      <a:pt x="1926" y="3754"/>
                      <a:pt x="1907" y="3183"/>
                    </a:cubicBezTo>
                    <a:cubicBezTo>
                      <a:pt x="1888" y="2637"/>
                      <a:pt x="1791" y="2091"/>
                      <a:pt x="1624" y="1571"/>
                    </a:cubicBezTo>
                    <a:cubicBezTo>
                      <a:pt x="1464" y="1052"/>
                      <a:pt x="1246" y="557"/>
                      <a:pt x="983" y="82"/>
                    </a:cubicBezTo>
                    <a:cubicBezTo>
                      <a:pt x="951" y="35"/>
                      <a:pt x="893" y="0"/>
                      <a:pt x="8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9" name="Google Shape;589;p4"/>
              <p:cNvSpPr/>
              <p:nvPr/>
            </p:nvSpPr>
            <p:spPr>
              <a:xfrm rot="9076706">
                <a:off x="577488" y="328479"/>
                <a:ext cx="12366" cy="77403"/>
              </a:xfrm>
              <a:custGeom>
                <a:avLst/>
                <a:gdLst/>
                <a:ahLst/>
                <a:cxnLst/>
                <a:rect l="l" t="t" r="r" b="b"/>
                <a:pathLst>
                  <a:path w="598" h="3743" extrusionOk="0">
                    <a:moveTo>
                      <a:pt x="97" y="0"/>
                    </a:moveTo>
                    <a:cubicBezTo>
                      <a:pt x="91" y="0"/>
                      <a:pt x="84" y="1"/>
                      <a:pt x="78" y="2"/>
                    </a:cubicBezTo>
                    <a:cubicBezTo>
                      <a:pt x="39" y="15"/>
                      <a:pt x="20" y="60"/>
                      <a:pt x="27" y="98"/>
                    </a:cubicBezTo>
                    <a:cubicBezTo>
                      <a:pt x="104" y="387"/>
                      <a:pt x="161" y="689"/>
                      <a:pt x="200" y="991"/>
                    </a:cubicBezTo>
                    <a:cubicBezTo>
                      <a:pt x="232" y="1286"/>
                      <a:pt x="251" y="1581"/>
                      <a:pt x="251" y="1876"/>
                    </a:cubicBezTo>
                    <a:cubicBezTo>
                      <a:pt x="251" y="2178"/>
                      <a:pt x="232" y="2480"/>
                      <a:pt x="193" y="2775"/>
                    </a:cubicBezTo>
                    <a:cubicBezTo>
                      <a:pt x="155" y="3077"/>
                      <a:pt x="91" y="3372"/>
                      <a:pt x="7" y="3667"/>
                    </a:cubicBezTo>
                    <a:cubicBezTo>
                      <a:pt x="1" y="3693"/>
                      <a:pt x="7" y="3719"/>
                      <a:pt x="33" y="3738"/>
                    </a:cubicBezTo>
                    <a:cubicBezTo>
                      <a:pt x="41" y="3741"/>
                      <a:pt x="50" y="3743"/>
                      <a:pt x="59" y="3743"/>
                    </a:cubicBezTo>
                    <a:cubicBezTo>
                      <a:pt x="83" y="3743"/>
                      <a:pt x="105" y="3730"/>
                      <a:pt x="110" y="3706"/>
                    </a:cubicBezTo>
                    <a:cubicBezTo>
                      <a:pt x="264" y="3423"/>
                      <a:pt x="380" y="3128"/>
                      <a:pt x="463" y="2826"/>
                    </a:cubicBezTo>
                    <a:cubicBezTo>
                      <a:pt x="540" y="2518"/>
                      <a:pt x="585" y="2204"/>
                      <a:pt x="598" y="1883"/>
                    </a:cubicBezTo>
                    <a:cubicBezTo>
                      <a:pt x="598" y="1562"/>
                      <a:pt x="566" y="1247"/>
                      <a:pt x="502" y="933"/>
                    </a:cubicBezTo>
                    <a:cubicBezTo>
                      <a:pt x="425" y="625"/>
                      <a:pt x="315" y="323"/>
                      <a:pt x="168" y="40"/>
                    </a:cubicBezTo>
                    <a:cubicBezTo>
                      <a:pt x="152" y="14"/>
                      <a:pt x="127" y="0"/>
                      <a:pt x="9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0" name="Google Shape;590;p4"/>
              <p:cNvSpPr/>
              <p:nvPr/>
            </p:nvSpPr>
            <p:spPr>
              <a:xfrm rot="9076706">
                <a:off x="639746" y="454236"/>
                <a:ext cx="22768" cy="48327"/>
              </a:xfrm>
              <a:custGeom>
                <a:avLst/>
                <a:gdLst/>
                <a:ahLst/>
                <a:cxnLst/>
                <a:rect l="l" t="t" r="r" b="b"/>
                <a:pathLst>
                  <a:path w="1101" h="2337" extrusionOk="0">
                    <a:moveTo>
                      <a:pt x="72" y="0"/>
                    </a:moveTo>
                    <a:cubicBezTo>
                      <a:pt x="35" y="0"/>
                      <a:pt x="1" y="36"/>
                      <a:pt x="15" y="75"/>
                    </a:cubicBezTo>
                    <a:cubicBezTo>
                      <a:pt x="105" y="255"/>
                      <a:pt x="189" y="448"/>
                      <a:pt x="266" y="627"/>
                    </a:cubicBezTo>
                    <a:cubicBezTo>
                      <a:pt x="349" y="813"/>
                      <a:pt x="413" y="1000"/>
                      <a:pt x="497" y="1186"/>
                    </a:cubicBezTo>
                    <a:cubicBezTo>
                      <a:pt x="574" y="1366"/>
                      <a:pt x="651" y="1552"/>
                      <a:pt x="721" y="1738"/>
                    </a:cubicBezTo>
                    <a:lnTo>
                      <a:pt x="946" y="2309"/>
                    </a:lnTo>
                    <a:cubicBezTo>
                      <a:pt x="962" y="2325"/>
                      <a:pt x="987" y="2336"/>
                      <a:pt x="1013" y="2336"/>
                    </a:cubicBezTo>
                    <a:cubicBezTo>
                      <a:pt x="1018" y="2336"/>
                      <a:pt x="1024" y="2336"/>
                      <a:pt x="1030" y="2335"/>
                    </a:cubicBezTo>
                    <a:cubicBezTo>
                      <a:pt x="1068" y="2328"/>
                      <a:pt x="1100" y="2303"/>
                      <a:pt x="1100" y="2277"/>
                    </a:cubicBezTo>
                    <a:cubicBezTo>
                      <a:pt x="1087" y="2065"/>
                      <a:pt x="1062" y="1853"/>
                      <a:pt x="1017" y="1648"/>
                    </a:cubicBezTo>
                    <a:cubicBezTo>
                      <a:pt x="965" y="1443"/>
                      <a:pt x="901" y="1237"/>
                      <a:pt x="818" y="1045"/>
                    </a:cubicBezTo>
                    <a:cubicBezTo>
                      <a:pt x="721" y="852"/>
                      <a:pt x="619" y="672"/>
                      <a:pt x="503" y="492"/>
                    </a:cubicBezTo>
                    <a:cubicBezTo>
                      <a:pt x="381" y="319"/>
                      <a:pt x="246" y="159"/>
                      <a:pt x="105" y="11"/>
                    </a:cubicBezTo>
                    <a:cubicBezTo>
                      <a:pt x="95" y="4"/>
                      <a:pt x="83" y="0"/>
                      <a:pt x="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1" name="Google Shape;591;p4"/>
              <p:cNvSpPr/>
              <p:nvPr/>
            </p:nvSpPr>
            <p:spPr>
              <a:xfrm rot="9076706">
                <a:off x="641892" y="440981"/>
                <a:ext cx="20865" cy="41152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1990" extrusionOk="0">
                    <a:moveTo>
                      <a:pt x="74" y="1"/>
                    </a:moveTo>
                    <a:cubicBezTo>
                      <a:pt x="61" y="1"/>
                      <a:pt x="47" y="5"/>
                      <a:pt x="39" y="18"/>
                    </a:cubicBezTo>
                    <a:cubicBezTo>
                      <a:pt x="20" y="30"/>
                      <a:pt x="1" y="50"/>
                      <a:pt x="7" y="75"/>
                    </a:cubicBezTo>
                    <a:cubicBezTo>
                      <a:pt x="65" y="242"/>
                      <a:pt x="116" y="416"/>
                      <a:pt x="180" y="576"/>
                    </a:cubicBezTo>
                    <a:lnTo>
                      <a:pt x="379" y="1058"/>
                    </a:lnTo>
                    <a:lnTo>
                      <a:pt x="604" y="1526"/>
                    </a:lnTo>
                    <a:cubicBezTo>
                      <a:pt x="687" y="1674"/>
                      <a:pt x="777" y="1828"/>
                      <a:pt x="874" y="1976"/>
                    </a:cubicBezTo>
                    <a:cubicBezTo>
                      <a:pt x="883" y="1985"/>
                      <a:pt x="896" y="1990"/>
                      <a:pt x="910" y="1990"/>
                    </a:cubicBezTo>
                    <a:cubicBezTo>
                      <a:pt x="923" y="1990"/>
                      <a:pt x="938" y="1985"/>
                      <a:pt x="951" y="1976"/>
                    </a:cubicBezTo>
                    <a:cubicBezTo>
                      <a:pt x="983" y="1969"/>
                      <a:pt x="1008" y="1943"/>
                      <a:pt x="1008" y="1911"/>
                    </a:cubicBezTo>
                    <a:cubicBezTo>
                      <a:pt x="983" y="1738"/>
                      <a:pt x="944" y="1558"/>
                      <a:pt x="886" y="1391"/>
                    </a:cubicBezTo>
                    <a:cubicBezTo>
                      <a:pt x="829" y="1218"/>
                      <a:pt x="764" y="1058"/>
                      <a:pt x="694" y="897"/>
                    </a:cubicBezTo>
                    <a:cubicBezTo>
                      <a:pt x="610" y="737"/>
                      <a:pt x="521" y="583"/>
                      <a:pt x="424" y="435"/>
                    </a:cubicBezTo>
                    <a:cubicBezTo>
                      <a:pt x="322" y="281"/>
                      <a:pt x="212" y="140"/>
                      <a:pt x="97" y="5"/>
                    </a:cubicBezTo>
                    <a:cubicBezTo>
                      <a:pt x="90" y="2"/>
                      <a:pt x="82" y="1"/>
                      <a:pt x="7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92" name="Google Shape;592;p4"/>
            <p:cNvGrpSpPr/>
            <p:nvPr/>
          </p:nvGrpSpPr>
          <p:grpSpPr>
            <a:xfrm rot="4301295">
              <a:off x="8342174" y="4443784"/>
              <a:ext cx="511665" cy="425178"/>
              <a:chOff x="3478568" y="540468"/>
              <a:chExt cx="511644" cy="425160"/>
            </a:xfrm>
          </p:grpSpPr>
          <p:sp>
            <p:nvSpPr>
              <p:cNvPr id="593" name="Google Shape;593;p4"/>
              <p:cNvSpPr/>
              <p:nvPr/>
            </p:nvSpPr>
            <p:spPr>
              <a:xfrm>
                <a:off x="3501543" y="547189"/>
                <a:ext cx="481637" cy="395340"/>
              </a:xfrm>
              <a:custGeom>
                <a:avLst/>
                <a:gdLst/>
                <a:ahLst/>
                <a:cxnLst/>
                <a:rect l="l" t="t" r="r" b="b"/>
                <a:pathLst>
                  <a:path w="23290" h="19117" extrusionOk="0">
                    <a:moveTo>
                      <a:pt x="17814" y="0"/>
                    </a:moveTo>
                    <a:cubicBezTo>
                      <a:pt x="12614" y="2857"/>
                      <a:pt x="2908" y="11048"/>
                      <a:pt x="2722" y="11645"/>
                    </a:cubicBezTo>
                    <a:cubicBezTo>
                      <a:pt x="2542" y="12248"/>
                      <a:pt x="0" y="18154"/>
                      <a:pt x="0" y="18154"/>
                    </a:cubicBezTo>
                    <a:lnTo>
                      <a:pt x="732" y="19117"/>
                    </a:lnTo>
                    <a:cubicBezTo>
                      <a:pt x="2176" y="18834"/>
                      <a:pt x="8101" y="17043"/>
                      <a:pt x="8101" y="17043"/>
                    </a:cubicBezTo>
                    <a:cubicBezTo>
                      <a:pt x="8519" y="16819"/>
                      <a:pt x="9039" y="16523"/>
                      <a:pt x="9629" y="16177"/>
                    </a:cubicBezTo>
                    <a:cubicBezTo>
                      <a:pt x="14283" y="13500"/>
                      <a:pt x="23289" y="7954"/>
                      <a:pt x="23289" y="7954"/>
                    </a:cubicBezTo>
                    <a:cubicBezTo>
                      <a:pt x="23090" y="7119"/>
                      <a:pt x="22821" y="6304"/>
                      <a:pt x="22487" y="5521"/>
                    </a:cubicBezTo>
                    <a:cubicBezTo>
                      <a:pt x="22269" y="5020"/>
                      <a:pt x="22018" y="4532"/>
                      <a:pt x="21742" y="4064"/>
                    </a:cubicBezTo>
                    <a:cubicBezTo>
                      <a:pt x="21357" y="3415"/>
                      <a:pt x="20921" y="2805"/>
                      <a:pt x="20426" y="2234"/>
                    </a:cubicBezTo>
                    <a:cubicBezTo>
                      <a:pt x="19695" y="1348"/>
                      <a:pt x="18809" y="591"/>
                      <a:pt x="178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4" name="Google Shape;594;p4"/>
              <p:cNvSpPr/>
              <p:nvPr/>
            </p:nvSpPr>
            <p:spPr>
              <a:xfrm>
                <a:off x="3494367" y="540468"/>
                <a:ext cx="495844" cy="408844"/>
              </a:xfrm>
              <a:custGeom>
                <a:avLst/>
                <a:gdLst/>
                <a:ahLst/>
                <a:cxnLst/>
                <a:rect l="l" t="t" r="r" b="b"/>
                <a:pathLst>
                  <a:path w="23977" h="19770" extrusionOk="0">
                    <a:moveTo>
                      <a:pt x="18154" y="697"/>
                    </a:moveTo>
                    <a:cubicBezTo>
                      <a:pt x="19053" y="1256"/>
                      <a:pt x="19855" y="1956"/>
                      <a:pt x="20529" y="2771"/>
                    </a:cubicBezTo>
                    <a:cubicBezTo>
                      <a:pt x="21011" y="3329"/>
                      <a:pt x="21435" y="3920"/>
                      <a:pt x="21807" y="4549"/>
                    </a:cubicBezTo>
                    <a:cubicBezTo>
                      <a:pt x="22077" y="5011"/>
                      <a:pt x="22320" y="5480"/>
                      <a:pt x="22532" y="5968"/>
                    </a:cubicBezTo>
                    <a:cubicBezTo>
                      <a:pt x="22834" y="6667"/>
                      <a:pt x="23078" y="7393"/>
                      <a:pt x="23264" y="8131"/>
                    </a:cubicBezTo>
                    <a:cubicBezTo>
                      <a:pt x="21910" y="8959"/>
                      <a:pt x="14027" y="13799"/>
                      <a:pt x="9816" y="16226"/>
                    </a:cubicBezTo>
                    <a:lnTo>
                      <a:pt x="9675" y="16303"/>
                    </a:lnTo>
                    <a:cubicBezTo>
                      <a:pt x="9148" y="16611"/>
                      <a:pt x="8699" y="16868"/>
                      <a:pt x="8320" y="17067"/>
                    </a:cubicBezTo>
                    <a:cubicBezTo>
                      <a:pt x="7890" y="17195"/>
                      <a:pt x="2838" y="18723"/>
                      <a:pt x="1208" y="19089"/>
                    </a:cubicBezTo>
                    <a:lnTo>
                      <a:pt x="713" y="18434"/>
                    </a:lnTo>
                    <a:cubicBezTo>
                      <a:pt x="1137" y="17445"/>
                      <a:pt x="3153" y="12746"/>
                      <a:pt x="3364" y="12092"/>
                    </a:cubicBezTo>
                    <a:cubicBezTo>
                      <a:pt x="3852" y="11321"/>
                      <a:pt x="13032" y="3573"/>
                      <a:pt x="18154" y="697"/>
                    </a:cubicBezTo>
                    <a:close/>
                    <a:moveTo>
                      <a:pt x="18165" y="0"/>
                    </a:moveTo>
                    <a:cubicBezTo>
                      <a:pt x="18111" y="0"/>
                      <a:pt x="18057" y="15"/>
                      <a:pt x="18007" y="43"/>
                    </a:cubicBezTo>
                    <a:cubicBezTo>
                      <a:pt x="13128" y="2726"/>
                      <a:pt x="3018" y="11039"/>
                      <a:pt x="2755" y="11880"/>
                    </a:cubicBezTo>
                    <a:cubicBezTo>
                      <a:pt x="2613" y="12355"/>
                      <a:pt x="752" y="16714"/>
                      <a:pt x="46" y="18350"/>
                    </a:cubicBezTo>
                    <a:cubicBezTo>
                      <a:pt x="1" y="18460"/>
                      <a:pt x="20" y="18582"/>
                      <a:pt x="91" y="18671"/>
                    </a:cubicBezTo>
                    <a:lnTo>
                      <a:pt x="822" y="19641"/>
                    </a:lnTo>
                    <a:cubicBezTo>
                      <a:pt x="880" y="19718"/>
                      <a:pt x="976" y="19769"/>
                      <a:pt x="1079" y="19769"/>
                    </a:cubicBezTo>
                    <a:cubicBezTo>
                      <a:pt x="1098" y="19769"/>
                      <a:pt x="1118" y="19769"/>
                      <a:pt x="1137" y="19763"/>
                    </a:cubicBezTo>
                    <a:cubicBezTo>
                      <a:pt x="2581" y="19480"/>
                      <a:pt x="8294" y="17747"/>
                      <a:pt x="8538" y="17676"/>
                    </a:cubicBezTo>
                    <a:cubicBezTo>
                      <a:pt x="8558" y="17670"/>
                      <a:pt x="8577" y="17664"/>
                      <a:pt x="8590" y="17657"/>
                    </a:cubicBezTo>
                    <a:cubicBezTo>
                      <a:pt x="8988" y="17452"/>
                      <a:pt x="9456" y="17176"/>
                      <a:pt x="9996" y="16861"/>
                    </a:cubicBezTo>
                    <a:lnTo>
                      <a:pt x="10137" y="16784"/>
                    </a:lnTo>
                    <a:cubicBezTo>
                      <a:pt x="14739" y="14133"/>
                      <a:pt x="23713" y="8612"/>
                      <a:pt x="23803" y="8555"/>
                    </a:cubicBezTo>
                    <a:cubicBezTo>
                      <a:pt x="23919" y="8484"/>
                      <a:pt x="23977" y="8343"/>
                      <a:pt x="23945" y="8208"/>
                    </a:cubicBezTo>
                    <a:cubicBezTo>
                      <a:pt x="23746" y="7354"/>
                      <a:pt x="23469" y="6520"/>
                      <a:pt x="23123" y="5717"/>
                    </a:cubicBezTo>
                    <a:cubicBezTo>
                      <a:pt x="22905" y="5204"/>
                      <a:pt x="22648" y="4703"/>
                      <a:pt x="22365" y="4222"/>
                    </a:cubicBezTo>
                    <a:cubicBezTo>
                      <a:pt x="21974" y="3560"/>
                      <a:pt x="21524" y="2938"/>
                      <a:pt x="21024" y="2354"/>
                    </a:cubicBezTo>
                    <a:cubicBezTo>
                      <a:pt x="20266" y="1436"/>
                      <a:pt x="19355" y="653"/>
                      <a:pt x="18328" y="49"/>
                    </a:cubicBezTo>
                    <a:cubicBezTo>
                      <a:pt x="18278" y="16"/>
                      <a:pt x="18222" y="0"/>
                      <a:pt x="181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5" name="Google Shape;595;p4"/>
              <p:cNvSpPr/>
              <p:nvPr/>
            </p:nvSpPr>
            <p:spPr>
              <a:xfrm>
                <a:off x="3478568" y="922469"/>
                <a:ext cx="37989" cy="43159"/>
              </a:xfrm>
              <a:custGeom>
                <a:avLst/>
                <a:gdLst/>
                <a:ahLst/>
                <a:cxnLst/>
                <a:rect l="l" t="t" r="r" b="b"/>
                <a:pathLst>
                  <a:path w="1837" h="2087" extrusionOk="0">
                    <a:moveTo>
                      <a:pt x="1111" y="0"/>
                    </a:moveTo>
                    <a:lnTo>
                      <a:pt x="1" y="1753"/>
                    </a:lnTo>
                    <a:lnTo>
                      <a:pt x="296" y="2087"/>
                    </a:lnTo>
                    <a:lnTo>
                      <a:pt x="1837" y="970"/>
                    </a:lnTo>
                    <a:lnTo>
                      <a:pt x="111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6" name="Google Shape;596;p4"/>
              <p:cNvSpPr/>
              <p:nvPr/>
            </p:nvSpPr>
            <p:spPr>
              <a:xfrm>
                <a:off x="3555994" y="593119"/>
                <a:ext cx="410725" cy="293801"/>
              </a:xfrm>
              <a:custGeom>
                <a:avLst/>
                <a:gdLst/>
                <a:ahLst/>
                <a:cxnLst/>
                <a:rect l="l" t="t" r="r" b="b"/>
                <a:pathLst>
                  <a:path w="19861" h="14207" extrusionOk="0">
                    <a:moveTo>
                      <a:pt x="17813" y="0"/>
                    </a:moveTo>
                    <a:cubicBezTo>
                      <a:pt x="12658" y="2581"/>
                      <a:pt x="3151" y="9680"/>
                      <a:pt x="3151" y="9680"/>
                    </a:cubicBezTo>
                    <a:cubicBezTo>
                      <a:pt x="0" y="12374"/>
                      <a:pt x="359" y="14206"/>
                      <a:pt x="2022" y="14206"/>
                    </a:cubicBezTo>
                    <a:cubicBezTo>
                      <a:pt x="2765" y="14206"/>
                      <a:pt x="3767" y="13841"/>
                      <a:pt x="4833" y="13025"/>
                    </a:cubicBezTo>
                    <a:cubicBezTo>
                      <a:pt x="8293" y="10387"/>
                      <a:pt x="19860" y="3287"/>
                      <a:pt x="19860" y="3287"/>
                    </a:cubicBezTo>
                    <a:cubicBezTo>
                      <a:pt x="19353" y="2093"/>
                      <a:pt x="18660" y="989"/>
                      <a:pt x="1781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7" name="Google Shape;597;p4"/>
              <p:cNvSpPr/>
              <p:nvPr/>
            </p:nvSpPr>
            <p:spPr>
              <a:xfrm>
                <a:off x="3558351" y="586460"/>
                <a:ext cx="415792" cy="307077"/>
              </a:xfrm>
              <a:custGeom>
                <a:avLst/>
                <a:gdLst/>
                <a:ahLst/>
                <a:cxnLst/>
                <a:rect l="l" t="t" r="r" b="b"/>
                <a:pathLst>
                  <a:path w="20106" h="14849" extrusionOk="0">
                    <a:moveTo>
                      <a:pt x="17615" y="727"/>
                    </a:moveTo>
                    <a:lnTo>
                      <a:pt x="17615" y="733"/>
                    </a:lnTo>
                    <a:cubicBezTo>
                      <a:pt x="18309" y="1568"/>
                      <a:pt x="18886" y="2492"/>
                      <a:pt x="19342" y="3481"/>
                    </a:cubicBezTo>
                    <a:cubicBezTo>
                      <a:pt x="17660" y="4514"/>
                      <a:pt x="7678" y="10683"/>
                      <a:pt x="4526" y="13090"/>
                    </a:cubicBezTo>
                    <a:cubicBezTo>
                      <a:pt x="3513" y="13861"/>
                      <a:pt x="2560" y="14202"/>
                      <a:pt x="1898" y="14202"/>
                    </a:cubicBezTo>
                    <a:cubicBezTo>
                      <a:pt x="1541" y="14202"/>
                      <a:pt x="1269" y="14103"/>
                      <a:pt x="1118" y="13918"/>
                    </a:cubicBezTo>
                    <a:cubicBezTo>
                      <a:pt x="694" y="13385"/>
                      <a:pt x="1176" y="12012"/>
                      <a:pt x="3223" y="10253"/>
                    </a:cubicBezTo>
                    <a:cubicBezTo>
                      <a:pt x="3320" y="10189"/>
                      <a:pt x="12499" y="3352"/>
                      <a:pt x="17615" y="727"/>
                    </a:cubicBezTo>
                    <a:close/>
                    <a:moveTo>
                      <a:pt x="17694" y="1"/>
                    </a:moveTo>
                    <a:cubicBezTo>
                      <a:pt x="17646" y="1"/>
                      <a:pt x="17597" y="11"/>
                      <a:pt x="17551" y="33"/>
                    </a:cubicBezTo>
                    <a:cubicBezTo>
                      <a:pt x="12435" y="2601"/>
                      <a:pt x="2934" y="9669"/>
                      <a:pt x="2825" y="9752"/>
                    </a:cubicBezTo>
                    <a:cubicBezTo>
                      <a:pt x="251" y="11954"/>
                      <a:pt x="1" y="13559"/>
                      <a:pt x="617" y="14323"/>
                    </a:cubicBezTo>
                    <a:cubicBezTo>
                      <a:pt x="887" y="14656"/>
                      <a:pt x="1336" y="14849"/>
                      <a:pt x="1920" y="14849"/>
                    </a:cubicBezTo>
                    <a:cubicBezTo>
                      <a:pt x="2723" y="14849"/>
                      <a:pt x="3769" y="14483"/>
                      <a:pt x="4912" y="13604"/>
                    </a:cubicBezTo>
                    <a:cubicBezTo>
                      <a:pt x="8320" y="11004"/>
                      <a:pt x="19804" y="3962"/>
                      <a:pt x="19920" y="3885"/>
                    </a:cubicBezTo>
                    <a:cubicBezTo>
                      <a:pt x="20055" y="3801"/>
                      <a:pt x="20106" y="3635"/>
                      <a:pt x="20048" y="3487"/>
                    </a:cubicBezTo>
                    <a:cubicBezTo>
                      <a:pt x="19522" y="2261"/>
                      <a:pt x="18809" y="1125"/>
                      <a:pt x="17936" y="117"/>
                    </a:cubicBezTo>
                    <a:cubicBezTo>
                      <a:pt x="17877" y="41"/>
                      <a:pt x="17787" y="1"/>
                      <a:pt x="1769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8" name="Google Shape;598;p4"/>
              <p:cNvSpPr/>
              <p:nvPr/>
            </p:nvSpPr>
            <p:spPr>
              <a:xfrm>
                <a:off x="3501398" y="547189"/>
                <a:ext cx="449790" cy="395340"/>
              </a:xfrm>
              <a:custGeom>
                <a:avLst/>
                <a:gdLst/>
                <a:ahLst/>
                <a:cxnLst/>
                <a:rect l="l" t="t" r="r" b="b"/>
                <a:pathLst>
                  <a:path w="21750" h="19117" extrusionOk="0">
                    <a:moveTo>
                      <a:pt x="17821" y="0"/>
                    </a:moveTo>
                    <a:cubicBezTo>
                      <a:pt x="12621" y="2857"/>
                      <a:pt x="2909" y="11048"/>
                      <a:pt x="2723" y="11645"/>
                    </a:cubicBezTo>
                    <a:cubicBezTo>
                      <a:pt x="2543" y="12248"/>
                      <a:pt x="1" y="18154"/>
                      <a:pt x="1" y="18154"/>
                    </a:cubicBezTo>
                    <a:lnTo>
                      <a:pt x="733" y="19117"/>
                    </a:lnTo>
                    <a:cubicBezTo>
                      <a:pt x="2177" y="18834"/>
                      <a:pt x="8102" y="17043"/>
                      <a:pt x="8102" y="17043"/>
                    </a:cubicBezTo>
                    <a:cubicBezTo>
                      <a:pt x="8526" y="16819"/>
                      <a:pt x="9039" y="16523"/>
                      <a:pt x="9630" y="16177"/>
                    </a:cubicBezTo>
                    <a:cubicBezTo>
                      <a:pt x="9232" y="15060"/>
                      <a:pt x="8949" y="13911"/>
                      <a:pt x="8789" y="12736"/>
                    </a:cubicBezTo>
                    <a:lnTo>
                      <a:pt x="6940" y="12678"/>
                    </a:lnTo>
                    <a:cubicBezTo>
                      <a:pt x="6600" y="12004"/>
                      <a:pt x="6645" y="11195"/>
                      <a:pt x="7062" y="10560"/>
                    </a:cubicBezTo>
                    <a:cubicBezTo>
                      <a:pt x="7479" y="9944"/>
                      <a:pt x="8006" y="9411"/>
                      <a:pt x="8616" y="8987"/>
                    </a:cubicBezTo>
                    <a:cubicBezTo>
                      <a:pt x="11504" y="6715"/>
                      <a:pt x="14451" y="4519"/>
                      <a:pt x="17461" y="2401"/>
                    </a:cubicBezTo>
                    <a:cubicBezTo>
                      <a:pt x="17718" y="2189"/>
                      <a:pt x="18026" y="2041"/>
                      <a:pt x="18354" y="1971"/>
                    </a:cubicBezTo>
                    <a:cubicBezTo>
                      <a:pt x="18382" y="1970"/>
                      <a:pt x="18411" y="1969"/>
                      <a:pt x="18439" y="1969"/>
                    </a:cubicBezTo>
                    <a:cubicBezTo>
                      <a:pt x="18828" y="1969"/>
                      <a:pt x="19211" y="2090"/>
                      <a:pt x="19528" y="2318"/>
                    </a:cubicBezTo>
                    <a:cubicBezTo>
                      <a:pt x="20324" y="2818"/>
                      <a:pt x="21069" y="3402"/>
                      <a:pt x="21749" y="4057"/>
                    </a:cubicBezTo>
                    <a:cubicBezTo>
                      <a:pt x="21364" y="3409"/>
                      <a:pt x="20928" y="2805"/>
                      <a:pt x="20433" y="2234"/>
                    </a:cubicBezTo>
                    <a:cubicBezTo>
                      <a:pt x="19702" y="1348"/>
                      <a:pt x="18816" y="591"/>
                      <a:pt x="17821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9" name="Google Shape;599;p4"/>
              <p:cNvSpPr/>
              <p:nvPr/>
            </p:nvSpPr>
            <p:spPr>
              <a:xfrm>
                <a:off x="3501543" y="787987"/>
                <a:ext cx="167425" cy="154542"/>
              </a:xfrm>
              <a:custGeom>
                <a:avLst/>
                <a:gdLst/>
                <a:ahLst/>
                <a:cxnLst/>
                <a:rect l="l" t="t" r="r" b="b"/>
                <a:pathLst>
                  <a:path w="8096" h="7473" extrusionOk="0">
                    <a:moveTo>
                      <a:pt x="2722" y="1"/>
                    </a:moveTo>
                    <a:cubicBezTo>
                      <a:pt x="2536" y="604"/>
                      <a:pt x="0" y="6510"/>
                      <a:pt x="0" y="6510"/>
                    </a:cubicBezTo>
                    <a:lnTo>
                      <a:pt x="732" y="7473"/>
                    </a:lnTo>
                    <a:cubicBezTo>
                      <a:pt x="944" y="7434"/>
                      <a:pt x="1259" y="7357"/>
                      <a:pt x="1631" y="7261"/>
                    </a:cubicBezTo>
                    <a:cubicBezTo>
                      <a:pt x="3794" y="6690"/>
                      <a:pt x="8095" y="5399"/>
                      <a:pt x="8095" y="5399"/>
                    </a:cubicBezTo>
                    <a:cubicBezTo>
                      <a:pt x="8095" y="5399"/>
                      <a:pt x="7582" y="3114"/>
                      <a:pt x="7338" y="2915"/>
                    </a:cubicBezTo>
                    <a:cubicBezTo>
                      <a:pt x="7271" y="2859"/>
                      <a:pt x="7077" y="2843"/>
                      <a:pt x="6829" y="2843"/>
                    </a:cubicBezTo>
                    <a:cubicBezTo>
                      <a:pt x="6476" y="2843"/>
                      <a:pt x="6012" y="2876"/>
                      <a:pt x="5652" y="2876"/>
                    </a:cubicBezTo>
                    <a:cubicBezTo>
                      <a:pt x="5336" y="2876"/>
                      <a:pt x="5100" y="2850"/>
                      <a:pt x="5084" y="2755"/>
                    </a:cubicBezTo>
                    <a:cubicBezTo>
                      <a:pt x="5046" y="2549"/>
                      <a:pt x="5495" y="1381"/>
                      <a:pt x="5688" y="713"/>
                    </a:cubicBezTo>
                    <a:cubicBezTo>
                      <a:pt x="5746" y="566"/>
                      <a:pt x="5771" y="418"/>
                      <a:pt x="5771" y="257"/>
                    </a:cubicBezTo>
                    <a:cubicBezTo>
                      <a:pt x="5681" y="33"/>
                      <a:pt x="2722" y="1"/>
                      <a:pt x="272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0" name="Google Shape;600;p4"/>
              <p:cNvSpPr/>
              <p:nvPr/>
            </p:nvSpPr>
            <p:spPr>
              <a:xfrm>
                <a:off x="3493850" y="781225"/>
                <a:ext cx="182935" cy="168749"/>
              </a:xfrm>
              <a:custGeom>
                <a:avLst/>
                <a:gdLst/>
                <a:ahLst/>
                <a:cxnLst/>
                <a:rect l="l" t="t" r="r" b="b"/>
                <a:pathLst>
                  <a:path w="8846" h="8160" extrusionOk="0">
                    <a:moveTo>
                      <a:pt x="3312" y="655"/>
                    </a:moveTo>
                    <a:cubicBezTo>
                      <a:pt x="4295" y="674"/>
                      <a:pt x="5367" y="726"/>
                      <a:pt x="5790" y="803"/>
                    </a:cubicBezTo>
                    <a:cubicBezTo>
                      <a:pt x="5784" y="854"/>
                      <a:pt x="5765" y="899"/>
                      <a:pt x="5745" y="950"/>
                    </a:cubicBezTo>
                    <a:cubicBezTo>
                      <a:pt x="5681" y="1181"/>
                      <a:pt x="5585" y="1477"/>
                      <a:pt x="5482" y="1766"/>
                    </a:cubicBezTo>
                    <a:cubicBezTo>
                      <a:pt x="5193" y="2626"/>
                      <a:pt x="5097" y="2947"/>
                      <a:pt x="5135" y="3139"/>
                    </a:cubicBezTo>
                    <a:cubicBezTo>
                      <a:pt x="5187" y="3454"/>
                      <a:pt x="5490" y="3525"/>
                      <a:pt x="5995" y="3525"/>
                    </a:cubicBezTo>
                    <a:cubicBezTo>
                      <a:pt x="6179" y="3525"/>
                      <a:pt x="6390" y="3516"/>
                      <a:pt x="6625" y="3505"/>
                    </a:cubicBezTo>
                    <a:cubicBezTo>
                      <a:pt x="6809" y="3501"/>
                      <a:pt x="7042" y="3492"/>
                      <a:pt x="7233" y="3492"/>
                    </a:cubicBezTo>
                    <a:cubicBezTo>
                      <a:pt x="7348" y="3492"/>
                      <a:pt x="7448" y="3496"/>
                      <a:pt x="7511" y="3505"/>
                    </a:cubicBezTo>
                    <a:cubicBezTo>
                      <a:pt x="7639" y="3756"/>
                      <a:pt x="7889" y="4654"/>
                      <a:pt x="8088" y="5508"/>
                    </a:cubicBezTo>
                    <a:cubicBezTo>
                      <a:pt x="7087" y="5803"/>
                      <a:pt x="3730" y="6798"/>
                      <a:pt x="1919" y="7280"/>
                    </a:cubicBezTo>
                    <a:cubicBezTo>
                      <a:pt x="1663" y="7344"/>
                      <a:pt x="1425" y="7402"/>
                      <a:pt x="1233" y="7447"/>
                    </a:cubicBezTo>
                    <a:lnTo>
                      <a:pt x="738" y="6792"/>
                    </a:lnTo>
                    <a:cubicBezTo>
                      <a:pt x="1130" y="5880"/>
                      <a:pt x="2889" y="1778"/>
                      <a:pt x="3312" y="655"/>
                    </a:cubicBezTo>
                    <a:close/>
                    <a:moveTo>
                      <a:pt x="2857" y="0"/>
                    </a:moveTo>
                    <a:lnTo>
                      <a:pt x="2786" y="231"/>
                    </a:lnTo>
                    <a:cubicBezTo>
                      <a:pt x="2638" y="713"/>
                      <a:pt x="777" y="5072"/>
                      <a:pt x="71" y="6708"/>
                    </a:cubicBezTo>
                    <a:lnTo>
                      <a:pt x="0" y="6882"/>
                    </a:lnTo>
                    <a:lnTo>
                      <a:pt x="969" y="8159"/>
                    </a:lnTo>
                    <a:lnTo>
                      <a:pt x="1162" y="8114"/>
                    </a:lnTo>
                    <a:cubicBezTo>
                      <a:pt x="1393" y="8069"/>
                      <a:pt x="1720" y="7992"/>
                      <a:pt x="2080" y="7896"/>
                    </a:cubicBezTo>
                    <a:cubicBezTo>
                      <a:pt x="4224" y="7331"/>
                      <a:pt x="8518" y="6041"/>
                      <a:pt x="8557" y="6028"/>
                    </a:cubicBezTo>
                    <a:lnTo>
                      <a:pt x="8846" y="5945"/>
                    </a:lnTo>
                    <a:lnTo>
                      <a:pt x="8782" y="5649"/>
                    </a:lnTo>
                    <a:cubicBezTo>
                      <a:pt x="8249" y="3261"/>
                      <a:pt x="7998" y="3056"/>
                      <a:pt x="7915" y="2985"/>
                    </a:cubicBezTo>
                    <a:cubicBezTo>
                      <a:pt x="7782" y="2874"/>
                      <a:pt x="7588" y="2840"/>
                      <a:pt x="7215" y="2840"/>
                    </a:cubicBezTo>
                    <a:cubicBezTo>
                      <a:pt x="7049" y="2840"/>
                      <a:pt x="6847" y="2847"/>
                      <a:pt x="6599" y="2857"/>
                    </a:cubicBezTo>
                    <a:cubicBezTo>
                      <a:pt x="6440" y="2866"/>
                      <a:pt x="6217" y="2875"/>
                      <a:pt x="6025" y="2875"/>
                    </a:cubicBezTo>
                    <a:cubicBezTo>
                      <a:pt x="5946" y="2875"/>
                      <a:pt x="5872" y="2873"/>
                      <a:pt x="5809" y="2870"/>
                    </a:cubicBezTo>
                    <a:cubicBezTo>
                      <a:pt x="5874" y="2639"/>
                      <a:pt x="6002" y="2247"/>
                      <a:pt x="6098" y="1971"/>
                    </a:cubicBezTo>
                    <a:cubicBezTo>
                      <a:pt x="6201" y="1669"/>
                      <a:pt x="6304" y="1368"/>
                      <a:pt x="6362" y="1149"/>
                    </a:cubicBezTo>
                    <a:cubicBezTo>
                      <a:pt x="6432" y="963"/>
                      <a:pt x="6464" y="771"/>
                      <a:pt x="6458" y="578"/>
                    </a:cubicBezTo>
                    <a:lnTo>
                      <a:pt x="6458" y="520"/>
                    </a:lnTo>
                    <a:lnTo>
                      <a:pt x="6445" y="469"/>
                    </a:lnTo>
                    <a:cubicBezTo>
                      <a:pt x="6362" y="257"/>
                      <a:pt x="6278" y="39"/>
                      <a:pt x="30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1" name="Google Shape;601;p4"/>
              <p:cNvSpPr/>
              <p:nvPr/>
            </p:nvSpPr>
            <p:spPr>
              <a:xfrm>
                <a:off x="3501543" y="787987"/>
                <a:ext cx="119365" cy="154542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7473" extrusionOk="0">
                    <a:moveTo>
                      <a:pt x="2722" y="1"/>
                    </a:moveTo>
                    <a:cubicBezTo>
                      <a:pt x="2536" y="604"/>
                      <a:pt x="0" y="6510"/>
                      <a:pt x="0" y="6510"/>
                    </a:cubicBezTo>
                    <a:lnTo>
                      <a:pt x="732" y="7473"/>
                    </a:lnTo>
                    <a:cubicBezTo>
                      <a:pt x="944" y="7434"/>
                      <a:pt x="1259" y="7357"/>
                      <a:pt x="1631" y="7261"/>
                    </a:cubicBezTo>
                    <a:cubicBezTo>
                      <a:pt x="2209" y="5849"/>
                      <a:pt x="2703" y="4379"/>
                      <a:pt x="3300" y="2998"/>
                    </a:cubicBezTo>
                    <a:cubicBezTo>
                      <a:pt x="3942" y="1535"/>
                      <a:pt x="4763" y="964"/>
                      <a:pt x="5688" y="707"/>
                    </a:cubicBezTo>
                    <a:cubicBezTo>
                      <a:pt x="5746" y="566"/>
                      <a:pt x="5771" y="412"/>
                      <a:pt x="5771" y="257"/>
                    </a:cubicBezTo>
                    <a:cubicBezTo>
                      <a:pt x="5681" y="33"/>
                      <a:pt x="2722" y="1"/>
                      <a:pt x="2722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2" name="Google Shape;602;p4"/>
              <p:cNvSpPr/>
              <p:nvPr/>
            </p:nvSpPr>
            <p:spPr>
              <a:xfrm>
                <a:off x="3694963" y="606768"/>
                <a:ext cx="140996" cy="86877"/>
              </a:xfrm>
              <a:custGeom>
                <a:avLst/>
                <a:gdLst/>
                <a:ahLst/>
                <a:cxnLst/>
                <a:rect l="l" t="t" r="r" b="b"/>
                <a:pathLst>
                  <a:path w="6818" h="4201" extrusionOk="0">
                    <a:moveTo>
                      <a:pt x="6764" y="1"/>
                    </a:moveTo>
                    <a:cubicBezTo>
                      <a:pt x="6734" y="1"/>
                      <a:pt x="6694" y="10"/>
                      <a:pt x="6651" y="27"/>
                    </a:cubicBezTo>
                    <a:cubicBezTo>
                      <a:pt x="6073" y="316"/>
                      <a:pt x="5502" y="598"/>
                      <a:pt x="4937" y="919"/>
                    </a:cubicBezTo>
                    <a:cubicBezTo>
                      <a:pt x="4378" y="1247"/>
                      <a:pt x="3807" y="1542"/>
                      <a:pt x="3274" y="1889"/>
                    </a:cubicBezTo>
                    <a:cubicBezTo>
                      <a:pt x="2735" y="2235"/>
                      <a:pt x="2189" y="2588"/>
                      <a:pt x="1656" y="2948"/>
                    </a:cubicBezTo>
                    <a:cubicBezTo>
                      <a:pt x="1124" y="3307"/>
                      <a:pt x="610" y="3686"/>
                      <a:pt x="90" y="4071"/>
                    </a:cubicBezTo>
                    <a:cubicBezTo>
                      <a:pt x="39" y="4110"/>
                      <a:pt x="0" y="4161"/>
                      <a:pt x="7" y="4187"/>
                    </a:cubicBezTo>
                    <a:cubicBezTo>
                      <a:pt x="11" y="4196"/>
                      <a:pt x="21" y="4200"/>
                      <a:pt x="35" y="4200"/>
                    </a:cubicBezTo>
                    <a:cubicBezTo>
                      <a:pt x="61" y="4200"/>
                      <a:pt x="100" y="4186"/>
                      <a:pt x="141" y="4161"/>
                    </a:cubicBezTo>
                    <a:lnTo>
                      <a:pt x="1785" y="3173"/>
                    </a:lnTo>
                    <a:lnTo>
                      <a:pt x="3435" y="2178"/>
                    </a:lnTo>
                    <a:lnTo>
                      <a:pt x="5078" y="1170"/>
                    </a:lnTo>
                    <a:lnTo>
                      <a:pt x="6715" y="155"/>
                    </a:lnTo>
                    <a:cubicBezTo>
                      <a:pt x="6779" y="117"/>
                      <a:pt x="6817" y="66"/>
                      <a:pt x="6811" y="27"/>
                    </a:cubicBezTo>
                    <a:cubicBezTo>
                      <a:pt x="6808" y="9"/>
                      <a:pt x="6790" y="1"/>
                      <a:pt x="676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3" name="Google Shape;603;p4"/>
              <p:cNvSpPr/>
              <p:nvPr/>
            </p:nvSpPr>
            <p:spPr>
              <a:xfrm>
                <a:off x="3640802" y="756802"/>
                <a:ext cx="63860" cy="47316"/>
              </a:xfrm>
              <a:custGeom>
                <a:avLst/>
                <a:gdLst/>
                <a:ahLst/>
                <a:cxnLst/>
                <a:rect l="l" t="t" r="r" b="b"/>
                <a:pathLst>
                  <a:path w="3088" h="2288" extrusionOk="0">
                    <a:moveTo>
                      <a:pt x="3020" y="0"/>
                    </a:moveTo>
                    <a:cubicBezTo>
                      <a:pt x="3003" y="0"/>
                      <a:pt x="2985" y="7"/>
                      <a:pt x="2972" y="19"/>
                    </a:cubicBezTo>
                    <a:cubicBezTo>
                      <a:pt x="2709" y="180"/>
                      <a:pt x="2446" y="328"/>
                      <a:pt x="2189" y="501"/>
                    </a:cubicBezTo>
                    <a:cubicBezTo>
                      <a:pt x="1939" y="674"/>
                      <a:pt x="1688" y="848"/>
                      <a:pt x="1438" y="1027"/>
                    </a:cubicBezTo>
                    <a:lnTo>
                      <a:pt x="726" y="1599"/>
                    </a:lnTo>
                    <a:cubicBezTo>
                      <a:pt x="488" y="1798"/>
                      <a:pt x="257" y="1997"/>
                      <a:pt x="32" y="2202"/>
                    </a:cubicBezTo>
                    <a:cubicBezTo>
                      <a:pt x="7" y="2221"/>
                      <a:pt x="0" y="2247"/>
                      <a:pt x="7" y="2273"/>
                    </a:cubicBezTo>
                    <a:cubicBezTo>
                      <a:pt x="19" y="2282"/>
                      <a:pt x="34" y="2287"/>
                      <a:pt x="48" y="2287"/>
                    </a:cubicBezTo>
                    <a:cubicBezTo>
                      <a:pt x="63" y="2287"/>
                      <a:pt x="77" y="2282"/>
                      <a:pt x="90" y="2273"/>
                    </a:cubicBezTo>
                    <a:cubicBezTo>
                      <a:pt x="353" y="2112"/>
                      <a:pt x="616" y="1958"/>
                      <a:pt x="873" y="1791"/>
                    </a:cubicBezTo>
                    <a:lnTo>
                      <a:pt x="1631" y="1278"/>
                    </a:lnTo>
                    <a:cubicBezTo>
                      <a:pt x="1875" y="1091"/>
                      <a:pt x="2125" y="905"/>
                      <a:pt x="2356" y="713"/>
                    </a:cubicBezTo>
                    <a:cubicBezTo>
                      <a:pt x="2594" y="520"/>
                      <a:pt x="2825" y="315"/>
                      <a:pt x="3056" y="116"/>
                    </a:cubicBezTo>
                    <a:cubicBezTo>
                      <a:pt x="3081" y="90"/>
                      <a:pt x="3088" y="52"/>
                      <a:pt x="3069" y="19"/>
                    </a:cubicBezTo>
                    <a:cubicBezTo>
                      <a:pt x="3056" y="7"/>
                      <a:pt x="3038" y="0"/>
                      <a:pt x="30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4" name="Google Shape;604;p4"/>
              <p:cNvSpPr/>
              <p:nvPr/>
            </p:nvSpPr>
            <p:spPr>
              <a:xfrm>
                <a:off x="3732125" y="639670"/>
                <a:ext cx="181757" cy="101187"/>
              </a:xfrm>
              <a:custGeom>
                <a:avLst/>
                <a:gdLst/>
                <a:ahLst/>
                <a:cxnLst/>
                <a:rect l="l" t="t" r="r" b="b"/>
                <a:pathLst>
                  <a:path w="8789" h="4893" extrusionOk="0">
                    <a:moveTo>
                      <a:pt x="8714" y="1"/>
                    </a:moveTo>
                    <a:cubicBezTo>
                      <a:pt x="8678" y="1"/>
                      <a:pt x="8631" y="12"/>
                      <a:pt x="8583" y="34"/>
                    </a:cubicBezTo>
                    <a:cubicBezTo>
                      <a:pt x="7839" y="349"/>
                      <a:pt x="7100" y="676"/>
                      <a:pt x="6375" y="1036"/>
                    </a:cubicBezTo>
                    <a:cubicBezTo>
                      <a:pt x="5643" y="1395"/>
                      <a:pt x="4924" y="1761"/>
                      <a:pt x="4218" y="2159"/>
                    </a:cubicBezTo>
                    <a:cubicBezTo>
                      <a:pt x="3518" y="2557"/>
                      <a:pt x="2819" y="2968"/>
                      <a:pt x="2132" y="3398"/>
                    </a:cubicBezTo>
                    <a:cubicBezTo>
                      <a:pt x="1451" y="3828"/>
                      <a:pt x="777" y="4278"/>
                      <a:pt x="116" y="4746"/>
                    </a:cubicBezTo>
                    <a:cubicBezTo>
                      <a:pt x="58" y="4791"/>
                      <a:pt x="1" y="4855"/>
                      <a:pt x="7" y="4881"/>
                    </a:cubicBezTo>
                    <a:cubicBezTo>
                      <a:pt x="11" y="4889"/>
                      <a:pt x="20" y="4893"/>
                      <a:pt x="34" y="4893"/>
                    </a:cubicBezTo>
                    <a:cubicBezTo>
                      <a:pt x="64" y="4893"/>
                      <a:pt x="114" y="4874"/>
                      <a:pt x="168" y="4843"/>
                    </a:cubicBezTo>
                    <a:cubicBezTo>
                      <a:pt x="861" y="4425"/>
                      <a:pt x="1567" y="4027"/>
                      <a:pt x="2267" y="3629"/>
                    </a:cubicBezTo>
                    <a:lnTo>
                      <a:pt x="4379" y="2455"/>
                    </a:lnTo>
                    <a:cubicBezTo>
                      <a:pt x="5078" y="2057"/>
                      <a:pt x="5791" y="1678"/>
                      <a:pt x="6503" y="1299"/>
                    </a:cubicBezTo>
                    <a:lnTo>
                      <a:pt x="8641" y="176"/>
                    </a:lnTo>
                    <a:cubicBezTo>
                      <a:pt x="8731" y="124"/>
                      <a:pt x="8789" y="79"/>
                      <a:pt x="8782" y="34"/>
                    </a:cubicBezTo>
                    <a:cubicBezTo>
                      <a:pt x="8776" y="12"/>
                      <a:pt x="8750" y="1"/>
                      <a:pt x="87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5" name="Google Shape;605;p4"/>
              <p:cNvSpPr/>
              <p:nvPr/>
            </p:nvSpPr>
            <p:spPr>
              <a:xfrm>
                <a:off x="3684065" y="791151"/>
                <a:ext cx="123625" cy="75854"/>
              </a:xfrm>
              <a:custGeom>
                <a:avLst/>
                <a:gdLst/>
                <a:ahLst/>
                <a:cxnLst/>
                <a:rect l="l" t="t" r="r" b="b"/>
                <a:pathLst>
                  <a:path w="5978" h="3668" extrusionOk="0">
                    <a:moveTo>
                      <a:pt x="5900" y="0"/>
                    </a:moveTo>
                    <a:cubicBezTo>
                      <a:pt x="5873" y="0"/>
                      <a:pt x="5839" y="11"/>
                      <a:pt x="5804" y="34"/>
                    </a:cubicBezTo>
                    <a:lnTo>
                      <a:pt x="4385" y="926"/>
                    </a:lnTo>
                    <a:cubicBezTo>
                      <a:pt x="3929" y="1228"/>
                      <a:pt x="3429" y="1510"/>
                      <a:pt x="2960" y="1812"/>
                    </a:cubicBezTo>
                    <a:cubicBezTo>
                      <a:pt x="2492" y="2114"/>
                      <a:pt x="2004" y="2403"/>
                      <a:pt x="1529" y="2691"/>
                    </a:cubicBezTo>
                    <a:cubicBezTo>
                      <a:pt x="1054" y="2974"/>
                      <a:pt x="572" y="3263"/>
                      <a:pt x="84" y="3545"/>
                    </a:cubicBezTo>
                    <a:cubicBezTo>
                      <a:pt x="33" y="3577"/>
                      <a:pt x="1" y="3622"/>
                      <a:pt x="7" y="3648"/>
                    </a:cubicBezTo>
                    <a:cubicBezTo>
                      <a:pt x="10" y="3661"/>
                      <a:pt x="27" y="3667"/>
                      <a:pt x="49" y="3667"/>
                    </a:cubicBezTo>
                    <a:cubicBezTo>
                      <a:pt x="71" y="3667"/>
                      <a:pt x="100" y="3661"/>
                      <a:pt x="129" y="3648"/>
                    </a:cubicBezTo>
                    <a:cubicBezTo>
                      <a:pt x="643" y="3423"/>
                      <a:pt x="1143" y="3186"/>
                      <a:pt x="1651" y="2923"/>
                    </a:cubicBezTo>
                    <a:cubicBezTo>
                      <a:pt x="2158" y="2659"/>
                      <a:pt x="2646" y="2396"/>
                      <a:pt x="3127" y="2101"/>
                    </a:cubicBezTo>
                    <a:cubicBezTo>
                      <a:pt x="3608" y="1806"/>
                      <a:pt x="4083" y="1497"/>
                      <a:pt x="4546" y="1176"/>
                    </a:cubicBezTo>
                    <a:cubicBezTo>
                      <a:pt x="5008" y="856"/>
                      <a:pt x="5451" y="515"/>
                      <a:pt x="5887" y="156"/>
                    </a:cubicBezTo>
                    <a:cubicBezTo>
                      <a:pt x="5958" y="111"/>
                      <a:pt x="5977" y="79"/>
                      <a:pt x="5958" y="34"/>
                    </a:cubicBezTo>
                    <a:cubicBezTo>
                      <a:pt x="5948" y="11"/>
                      <a:pt x="5927" y="0"/>
                      <a:pt x="59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6" name="Google Shape;606;p4"/>
              <p:cNvSpPr/>
              <p:nvPr/>
            </p:nvSpPr>
            <p:spPr>
              <a:xfrm>
                <a:off x="3906830" y="680947"/>
                <a:ext cx="66155" cy="40264"/>
              </a:xfrm>
              <a:custGeom>
                <a:avLst/>
                <a:gdLst/>
                <a:ahLst/>
                <a:cxnLst/>
                <a:rect l="l" t="t" r="r" b="b"/>
                <a:pathLst>
                  <a:path w="3199" h="1947" extrusionOk="0">
                    <a:moveTo>
                      <a:pt x="3093" y="1"/>
                    </a:moveTo>
                    <a:cubicBezTo>
                      <a:pt x="3077" y="1"/>
                      <a:pt x="3060" y="7"/>
                      <a:pt x="3043" y="22"/>
                    </a:cubicBezTo>
                    <a:cubicBezTo>
                      <a:pt x="2799" y="183"/>
                      <a:pt x="2549" y="343"/>
                      <a:pt x="2305" y="503"/>
                    </a:cubicBezTo>
                    <a:cubicBezTo>
                      <a:pt x="2061" y="670"/>
                      <a:pt x="1804" y="818"/>
                      <a:pt x="1560" y="972"/>
                    </a:cubicBezTo>
                    <a:cubicBezTo>
                      <a:pt x="1316" y="1126"/>
                      <a:pt x="1066" y="1274"/>
                      <a:pt x="809" y="1421"/>
                    </a:cubicBezTo>
                    <a:cubicBezTo>
                      <a:pt x="552" y="1569"/>
                      <a:pt x="302" y="1717"/>
                      <a:pt x="39" y="1852"/>
                    </a:cubicBezTo>
                    <a:cubicBezTo>
                      <a:pt x="0" y="1864"/>
                      <a:pt x="0" y="1890"/>
                      <a:pt x="7" y="1909"/>
                    </a:cubicBezTo>
                    <a:cubicBezTo>
                      <a:pt x="16" y="1933"/>
                      <a:pt x="36" y="1946"/>
                      <a:pt x="57" y="1946"/>
                    </a:cubicBezTo>
                    <a:cubicBezTo>
                      <a:pt x="64" y="1946"/>
                      <a:pt x="71" y="1945"/>
                      <a:pt x="77" y="1941"/>
                    </a:cubicBezTo>
                    <a:cubicBezTo>
                      <a:pt x="366" y="1858"/>
                      <a:pt x="649" y="1762"/>
                      <a:pt x="925" y="1646"/>
                    </a:cubicBezTo>
                    <a:cubicBezTo>
                      <a:pt x="1201" y="1524"/>
                      <a:pt x="1464" y="1389"/>
                      <a:pt x="1727" y="1242"/>
                    </a:cubicBezTo>
                    <a:cubicBezTo>
                      <a:pt x="1984" y="1088"/>
                      <a:pt x="2228" y="921"/>
                      <a:pt x="2472" y="735"/>
                    </a:cubicBezTo>
                    <a:cubicBezTo>
                      <a:pt x="2703" y="548"/>
                      <a:pt x="2928" y="349"/>
                      <a:pt x="3133" y="131"/>
                    </a:cubicBezTo>
                    <a:cubicBezTo>
                      <a:pt x="3199" y="86"/>
                      <a:pt x="3153" y="1"/>
                      <a:pt x="30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7" name="Google Shape;607;p4"/>
              <p:cNvSpPr/>
              <p:nvPr/>
            </p:nvSpPr>
            <p:spPr>
              <a:xfrm>
                <a:off x="3844831" y="577982"/>
                <a:ext cx="23513" cy="11932"/>
              </a:xfrm>
              <a:custGeom>
                <a:avLst/>
                <a:gdLst/>
                <a:ahLst/>
                <a:cxnLst/>
                <a:rect l="l" t="t" r="r" b="b"/>
                <a:pathLst>
                  <a:path w="1137" h="577" extrusionOk="0">
                    <a:moveTo>
                      <a:pt x="1047" y="0"/>
                    </a:moveTo>
                    <a:cubicBezTo>
                      <a:pt x="951" y="33"/>
                      <a:pt x="854" y="58"/>
                      <a:pt x="777" y="97"/>
                    </a:cubicBezTo>
                    <a:lnTo>
                      <a:pt x="521" y="199"/>
                    </a:lnTo>
                    <a:lnTo>
                      <a:pt x="277" y="328"/>
                    </a:lnTo>
                    <a:lnTo>
                      <a:pt x="26" y="463"/>
                    </a:lnTo>
                    <a:cubicBezTo>
                      <a:pt x="7" y="475"/>
                      <a:pt x="1" y="495"/>
                      <a:pt x="1" y="520"/>
                    </a:cubicBezTo>
                    <a:cubicBezTo>
                      <a:pt x="7" y="540"/>
                      <a:pt x="20" y="552"/>
                      <a:pt x="33" y="572"/>
                    </a:cubicBezTo>
                    <a:cubicBezTo>
                      <a:pt x="84" y="575"/>
                      <a:pt x="137" y="577"/>
                      <a:pt x="191" y="577"/>
                    </a:cubicBezTo>
                    <a:cubicBezTo>
                      <a:pt x="244" y="577"/>
                      <a:pt x="299" y="575"/>
                      <a:pt x="354" y="572"/>
                    </a:cubicBezTo>
                    <a:cubicBezTo>
                      <a:pt x="456" y="552"/>
                      <a:pt x="553" y="533"/>
                      <a:pt x="655" y="501"/>
                    </a:cubicBezTo>
                    <a:cubicBezTo>
                      <a:pt x="745" y="450"/>
                      <a:pt x="835" y="398"/>
                      <a:pt x="918" y="341"/>
                    </a:cubicBezTo>
                    <a:cubicBezTo>
                      <a:pt x="996" y="270"/>
                      <a:pt x="1066" y="193"/>
                      <a:pt x="1130" y="110"/>
                    </a:cubicBezTo>
                    <a:cubicBezTo>
                      <a:pt x="1137" y="97"/>
                      <a:pt x="1130" y="71"/>
                      <a:pt x="1105" y="45"/>
                    </a:cubicBezTo>
                    <a:cubicBezTo>
                      <a:pt x="1092" y="26"/>
                      <a:pt x="1066" y="7"/>
                      <a:pt x="10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608" name="Google Shape;608;p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609" name="Google Shape;609;p4"/>
          <p:cNvSpPr txBox="1">
            <a:spLocks noGrp="1"/>
          </p:cNvSpPr>
          <p:nvPr>
            <p:ph type="body" idx="1"/>
          </p:nvPr>
        </p:nvSpPr>
        <p:spPr>
          <a:xfrm>
            <a:off x="960000" y="1505700"/>
            <a:ext cx="10272000" cy="45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06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Char char="✱"/>
              <a:defRPr sz="1600">
                <a:solidFill>
                  <a:srgbClr val="434343"/>
                </a:solidFill>
              </a:defRPr>
            </a:lvl1pPr>
            <a:lvl2pPr marL="1219200" lvl="1" indent="-406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828800" lvl="2" indent="-406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2438400" lvl="3" indent="-406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3048000" lvl="4" indent="-406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3657600" lvl="5" indent="-406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4267200" lvl="6" indent="-406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4876800" lvl="7" indent="-406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5486400" lvl="8" indent="-406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8" name="Google Shape;1488;p11"/>
          <p:cNvGrpSpPr/>
          <p:nvPr/>
        </p:nvGrpSpPr>
        <p:grpSpPr>
          <a:xfrm>
            <a:off x="-66100" y="6033"/>
            <a:ext cx="12338000" cy="6852000"/>
            <a:chOff x="-49575" y="4525"/>
            <a:chExt cx="9253500" cy="5139000"/>
          </a:xfrm>
        </p:grpSpPr>
        <p:grpSp>
          <p:nvGrpSpPr>
            <p:cNvPr id="1489" name="Google Shape;1489;p11"/>
            <p:cNvGrpSpPr/>
            <p:nvPr/>
          </p:nvGrpSpPr>
          <p:grpSpPr>
            <a:xfrm>
              <a:off x="-49575" y="4525"/>
              <a:ext cx="9253500" cy="5139000"/>
              <a:chOff x="-49575" y="4525"/>
              <a:chExt cx="9253500" cy="5139000"/>
            </a:xfrm>
          </p:grpSpPr>
          <p:cxnSp>
            <p:nvCxnSpPr>
              <p:cNvPr id="1490" name="Google Shape;1490;p11"/>
              <p:cNvCxnSpPr/>
              <p:nvPr/>
            </p:nvCxnSpPr>
            <p:spPr>
              <a:xfrm>
                <a:off x="13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1" name="Google Shape;1491;p11"/>
              <p:cNvCxnSpPr/>
              <p:nvPr/>
            </p:nvCxnSpPr>
            <p:spPr>
              <a:xfrm>
                <a:off x="29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2" name="Google Shape;1492;p11"/>
              <p:cNvCxnSpPr/>
              <p:nvPr/>
            </p:nvCxnSpPr>
            <p:spPr>
              <a:xfrm>
                <a:off x="45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3" name="Google Shape;1493;p11"/>
              <p:cNvCxnSpPr/>
              <p:nvPr/>
            </p:nvCxnSpPr>
            <p:spPr>
              <a:xfrm>
                <a:off x="61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4" name="Google Shape;1494;p11"/>
              <p:cNvCxnSpPr/>
              <p:nvPr/>
            </p:nvCxnSpPr>
            <p:spPr>
              <a:xfrm>
                <a:off x="77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5" name="Google Shape;1495;p11"/>
              <p:cNvCxnSpPr/>
              <p:nvPr/>
            </p:nvCxnSpPr>
            <p:spPr>
              <a:xfrm>
                <a:off x="92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6" name="Google Shape;1496;p11"/>
              <p:cNvCxnSpPr/>
              <p:nvPr/>
            </p:nvCxnSpPr>
            <p:spPr>
              <a:xfrm>
                <a:off x="108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7" name="Google Shape;1497;p11"/>
              <p:cNvCxnSpPr/>
              <p:nvPr/>
            </p:nvCxnSpPr>
            <p:spPr>
              <a:xfrm>
                <a:off x="1246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8" name="Google Shape;1498;p11"/>
              <p:cNvCxnSpPr/>
              <p:nvPr/>
            </p:nvCxnSpPr>
            <p:spPr>
              <a:xfrm>
                <a:off x="1404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9" name="Google Shape;1499;p11"/>
              <p:cNvCxnSpPr/>
              <p:nvPr/>
            </p:nvCxnSpPr>
            <p:spPr>
              <a:xfrm>
                <a:off x="1563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00" name="Google Shape;1500;p11"/>
              <p:cNvCxnSpPr/>
              <p:nvPr/>
            </p:nvCxnSpPr>
            <p:spPr>
              <a:xfrm>
                <a:off x="1721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01" name="Google Shape;1501;p11"/>
              <p:cNvCxnSpPr/>
              <p:nvPr/>
            </p:nvCxnSpPr>
            <p:spPr>
              <a:xfrm>
                <a:off x="1880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02" name="Google Shape;1502;p11"/>
              <p:cNvCxnSpPr/>
              <p:nvPr/>
            </p:nvCxnSpPr>
            <p:spPr>
              <a:xfrm>
                <a:off x="2039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03" name="Google Shape;1503;p11"/>
              <p:cNvCxnSpPr/>
              <p:nvPr/>
            </p:nvCxnSpPr>
            <p:spPr>
              <a:xfrm>
                <a:off x="2197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04" name="Google Shape;1504;p11"/>
              <p:cNvCxnSpPr/>
              <p:nvPr/>
            </p:nvCxnSpPr>
            <p:spPr>
              <a:xfrm>
                <a:off x="2356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05" name="Google Shape;1505;p11"/>
              <p:cNvCxnSpPr/>
              <p:nvPr/>
            </p:nvCxnSpPr>
            <p:spPr>
              <a:xfrm>
                <a:off x="2514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06" name="Google Shape;1506;p11"/>
              <p:cNvCxnSpPr/>
              <p:nvPr/>
            </p:nvCxnSpPr>
            <p:spPr>
              <a:xfrm>
                <a:off x="2673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07" name="Google Shape;1507;p11"/>
              <p:cNvCxnSpPr/>
              <p:nvPr/>
            </p:nvCxnSpPr>
            <p:spPr>
              <a:xfrm>
                <a:off x="2832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08" name="Google Shape;1508;p11"/>
              <p:cNvCxnSpPr/>
              <p:nvPr/>
            </p:nvCxnSpPr>
            <p:spPr>
              <a:xfrm>
                <a:off x="2990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09" name="Google Shape;1509;p11"/>
              <p:cNvCxnSpPr/>
              <p:nvPr/>
            </p:nvCxnSpPr>
            <p:spPr>
              <a:xfrm>
                <a:off x="3149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10" name="Google Shape;1510;p11"/>
              <p:cNvCxnSpPr/>
              <p:nvPr/>
            </p:nvCxnSpPr>
            <p:spPr>
              <a:xfrm>
                <a:off x="3307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11" name="Google Shape;1511;p11"/>
              <p:cNvCxnSpPr/>
              <p:nvPr/>
            </p:nvCxnSpPr>
            <p:spPr>
              <a:xfrm>
                <a:off x="3466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12" name="Google Shape;1512;p11"/>
              <p:cNvCxnSpPr/>
              <p:nvPr/>
            </p:nvCxnSpPr>
            <p:spPr>
              <a:xfrm>
                <a:off x="3625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13" name="Google Shape;1513;p11"/>
              <p:cNvCxnSpPr/>
              <p:nvPr/>
            </p:nvCxnSpPr>
            <p:spPr>
              <a:xfrm>
                <a:off x="3783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14" name="Google Shape;1514;p11"/>
              <p:cNvCxnSpPr/>
              <p:nvPr/>
            </p:nvCxnSpPr>
            <p:spPr>
              <a:xfrm>
                <a:off x="3942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15" name="Google Shape;1515;p11"/>
              <p:cNvCxnSpPr/>
              <p:nvPr/>
            </p:nvCxnSpPr>
            <p:spPr>
              <a:xfrm>
                <a:off x="4100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16" name="Google Shape;1516;p11"/>
              <p:cNvCxnSpPr/>
              <p:nvPr/>
            </p:nvCxnSpPr>
            <p:spPr>
              <a:xfrm>
                <a:off x="4259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17" name="Google Shape;1517;p11"/>
              <p:cNvCxnSpPr/>
              <p:nvPr/>
            </p:nvCxnSpPr>
            <p:spPr>
              <a:xfrm>
                <a:off x="4418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18" name="Google Shape;1518;p11"/>
              <p:cNvCxnSpPr/>
              <p:nvPr/>
            </p:nvCxnSpPr>
            <p:spPr>
              <a:xfrm>
                <a:off x="4576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19" name="Google Shape;1519;p11"/>
              <p:cNvCxnSpPr/>
              <p:nvPr/>
            </p:nvCxnSpPr>
            <p:spPr>
              <a:xfrm>
                <a:off x="4735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0" name="Google Shape;1520;p11"/>
              <p:cNvCxnSpPr/>
              <p:nvPr/>
            </p:nvCxnSpPr>
            <p:spPr>
              <a:xfrm>
                <a:off x="4893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1" name="Google Shape;1521;p11"/>
              <p:cNvCxnSpPr/>
              <p:nvPr/>
            </p:nvCxnSpPr>
            <p:spPr>
              <a:xfrm>
                <a:off x="5052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2" name="Google Shape;1522;p11"/>
              <p:cNvCxnSpPr/>
              <p:nvPr/>
            </p:nvCxnSpPr>
            <p:spPr>
              <a:xfrm>
                <a:off x="5211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3" name="Google Shape;1523;p11"/>
              <p:cNvCxnSpPr/>
              <p:nvPr/>
            </p:nvCxnSpPr>
            <p:spPr>
              <a:xfrm>
                <a:off x="5369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4" name="Google Shape;1524;p11"/>
              <p:cNvCxnSpPr/>
              <p:nvPr/>
            </p:nvCxnSpPr>
            <p:spPr>
              <a:xfrm>
                <a:off x="5528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5" name="Google Shape;1525;p11"/>
              <p:cNvCxnSpPr/>
              <p:nvPr/>
            </p:nvCxnSpPr>
            <p:spPr>
              <a:xfrm>
                <a:off x="5686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6" name="Google Shape;1526;p11"/>
              <p:cNvCxnSpPr/>
              <p:nvPr/>
            </p:nvCxnSpPr>
            <p:spPr>
              <a:xfrm>
                <a:off x="5845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7" name="Google Shape;1527;p11"/>
              <p:cNvCxnSpPr/>
              <p:nvPr/>
            </p:nvCxnSpPr>
            <p:spPr>
              <a:xfrm>
                <a:off x="6004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8" name="Google Shape;1528;p11"/>
              <p:cNvCxnSpPr/>
              <p:nvPr/>
            </p:nvCxnSpPr>
            <p:spPr>
              <a:xfrm>
                <a:off x="6162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9" name="Google Shape;1529;p11"/>
              <p:cNvCxnSpPr/>
              <p:nvPr/>
            </p:nvCxnSpPr>
            <p:spPr>
              <a:xfrm>
                <a:off x="6321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0" name="Google Shape;1530;p11"/>
              <p:cNvCxnSpPr/>
              <p:nvPr/>
            </p:nvCxnSpPr>
            <p:spPr>
              <a:xfrm>
                <a:off x="6479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1" name="Google Shape;1531;p11"/>
              <p:cNvCxnSpPr/>
              <p:nvPr/>
            </p:nvCxnSpPr>
            <p:spPr>
              <a:xfrm>
                <a:off x="6638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2" name="Google Shape;1532;p11"/>
              <p:cNvCxnSpPr/>
              <p:nvPr/>
            </p:nvCxnSpPr>
            <p:spPr>
              <a:xfrm>
                <a:off x="6797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3" name="Google Shape;1533;p11"/>
              <p:cNvCxnSpPr/>
              <p:nvPr/>
            </p:nvCxnSpPr>
            <p:spPr>
              <a:xfrm>
                <a:off x="6955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4" name="Google Shape;1534;p11"/>
              <p:cNvCxnSpPr/>
              <p:nvPr/>
            </p:nvCxnSpPr>
            <p:spPr>
              <a:xfrm>
                <a:off x="7114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5" name="Google Shape;1535;p11"/>
              <p:cNvCxnSpPr/>
              <p:nvPr/>
            </p:nvCxnSpPr>
            <p:spPr>
              <a:xfrm>
                <a:off x="7272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6" name="Google Shape;1536;p11"/>
              <p:cNvCxnSpPr/>
              <p:nvPr/>
            </p:nvCxnSpPr>
            <p:spPr>
              <a:xfrm>
                <a:off x="7431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7" name="Google Shape;1537;p11"/>
              <p:cNvCxnSpPr/>
              <p:nvPr/>
            </p:nvCxnSpPr>
            <p:spPr>
              <a:xfrm>
                <a:off x="7590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8" name="Google Shape;1538;p11"/>
              <p:cNvCxnSpPr/>
              <p:nvPr/>
            </p:nvCxnSpPr>
            <p:spPr>
              <a:xfrm>
                <a:off x="7748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9" name="Google Shape;1539;p11"/>
              <p:cNvCxnSpPr/>
              <p:nvPr/>
            </p:nvCxnSpPr>
            <p:spPr>
              <a:xfrm>
                <a:off x="7907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0" name="Google Shape;1540;p11"/>
              <p:cNvCxnSpPr/>
              <p:nvPr/>
            </p:nvCxnSpPr>
            <p:spPr>
              <a:xfrm>
                <a:off x="806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1" name="Google Shape;1541;p11"/>
              <p:cNvCxnSpPr/>
              <p:nvPr/>
            </p:nvCxnSpPr>
            <p:spPr>
              <a:xfrm>
                <a:off x="822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2" name="Google Shape;1542;p11"/>
              <p:cNvCxnSpPr/>
              <p:nvPr/>
            </p:nvCxnSpPr>
            <p:spPr>
              <a:xfrm>
                <a:off x="838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3" name="Google Shape;1543;p11"/>
              <p:cNvCxnSpPr/>
              <p:nvPr/>
            </p:nvCxnSpPr>
            <p:spPr>
              <a:xfrm>
                <a:off x="854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4" name="Google Shape;1544;p11"/>
              <p:cNvCxnSpPr/>
              <p:nvPr/>
            </p:nvCxnSpPr>
            <p:spPr>
              <a:xfrm>
                <a:off x="870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5" name="Google Shape;1545;p11"/>
              <p:cNvCxnSpPr/>
              <p:nvPr/>
            </p:nvCxnSpPr>
            <p:spPr>
              <a:xfrm>
                <a:off x="885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6" name="Google Shape;1546;p11"/>
              <p:cNvCxnSpPr/>
              <p:nvPr/>
            </p:nvCxnSpPr>
            <p:spPr>
              <a:xfrm>
                <a:off x="901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7" name="Google Shape;1547;p11"/>
              <p:cNvCxnSpPr/>
              <p:nvPr/>
            </p:nvCxnSpPr>
            <p:spPr>
              <a:xfrm rot="10800000">
                <a:off x="-49575" y="170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8" name="Google Shape;1548;p11"/>
              <p:cNvCxnSpPr/>
              <p:nvPr/>
            </p:nvCxnSpPr>
            <p:spPr>
              <a:xfrm rot="10800000">
                <a:off x="-49575" y="329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9" name="Google Shape;1549;p11"/>
              <p:cNvCxnSpPr/>
              <p:nvPr/>
            </p:nvCxnSpPr>
            <p:spPr>
              <a:xfrm rot="10800000">
                <a:off x="-49575" y="487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50" name="Google Shape;1550;p11"/>
              <p:cNvCxnSpPr/>
              <p:nvPr/>
            </p:nvCxnSpPr>
            <p:spPr>
              <a:xfrm rot="10800000">
                <a:off x="-49575" y="646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51" name="Google Shape;1551;p11"/>
              <p:cNvCxnSpPr/>
              <p:nvPr/>
            </p:nvCxnSpPr>
            <p:spPr>
              <a:xfrm rot="10800000">
                <a:off x="-49575" y="805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52" name="Google Shape;1552;p11"/>
              <p:cNvCxnSpPr/>
              <p:nvPr/>
            </p:nvCxnSpPr>
            <p:spPr>
              <a:xfrm rot="10800000">
                <a:off x="-49575" y="963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53" name="Google Shape;1553;p11"/>
              <p:cNvCxnSpPr/>
              <p:nvPr/>
            </p:nvCxnSpPr>
            <p:spPr>
              <a:xfrm rot="10800000">
                <a:off x="-49575" y="1122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54" name="Google Shape;1554;p11"/>
              <p:cNvCxnSpPr/>
              <p:nvPr/>
            </p:nvCxnSpPr>
            <p:spPr>
              <a:xfrm rot="10800000">
                <a:off x="-49575" y="1281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55" name="Google Shape;1555;p11"/>
              <p:cNvCxnSpPr/>
              <p:nvPr/>
            </p:nvCxnSpPr>
            <p:spPr>
              <a:xfrm rot="10800000">
                <a:off x="-49575" y="1439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56" name="Google Shape;1556;p11"/>
              <p:cNvCxnSpPr/>
              <p:nvPr/>
            </p:nvCxnSpPr>
            <p:spPr>
              <a:xfrm rot="10800000">
                <a:off x="-49575" y="1598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57" name="Google Shape;1557;p11"/>
              <p:cNvCxnSpPr/>
              <p:nvPr/>
            </p:nvCxnSpPr>
            <p:spPr>
              <a:xfrm rot="10800000">
                <a:off x="-49575" y="1756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58" name="Google Shape;1558;p11"/>
              <p:cNvCxnSpPr/>
              <p:nvPr/>
            </p:nvCxnSpPr>
            <p:spPr>
              <a:xfrm rot="10800000">
                <a:off x="-49575" y="1915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59" name="Google Shape;1559;p11"/>
              <p:cNvCxnSpPr/>
              <p:nvPr/>
            </p:nvCxnSpPr>
            <p:spPr>
              <a:xfrm rot="10800000">
                <a:off x="-49575" y="2074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0" name="Google Shape;1560;p11"/>
              <p:cNvCxnSpPr/>
              <p:nvPr/>
            </p:nvCxnSpPr>
            <p:spPr>
              <a:xfrm rot="10800000">
                <a:off x="-49575" y="2232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1" name="Google Shape;1561;p11"/>
              <p:cNvCxnSpPr/>
              <p:nvPr/>
            </p:nvCxnSpPr>
            <p:spPr>
              <a:xfrm rot="10800000">
                <a:off x="-49575" y="2391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2" name="Google Shape;1562;p11"/>
              <p:cNvCxnSpPr/>
              <p:nvPr/>
            </p:nvCxnSpPr>
            <p:spPr>
              <a:xfrm rot="10800000">
                <a:off x="-49575" y="2550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3" name="Google Shape;1563;p11"/>
              <p:cNvCxnSpPr/>
              <p:nvPr/>
            </p:nvCxnSpPr>
            <p:spPr>
              <a:xfrm rot="10800000">
                <a:off x="-49575" y="2708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4" name="Google Shape;1564;p11"/>
              <p:cNvCxnSpPr/>
              <p:nvPr/>
            </p:nvCxnSpPr>
            <p:spPr>
              <a:xfrm rot="10800000">
                <a:off x="-49575" y="2867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5" name="Google Shape;1565;p11"/>
              <p:cNvCxnSpPr/>
              <p:nvPr/>
            </p:nvCxnSpPr>
            <p:spPr>
              <a:xfrm rot="10800000">
                <a:off x="-49575" y="3025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6" name="Google Shape;1566;p11"/>
              <p:cNvCxnSpPr/>
              <p:nvPr/>
            </p:nvCxnSpPr>
            <p:spPr>
              <a:xfrm rot="10800000">
                <a:off x="-49575" y="3184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7" name="Google Shape;1567;p11"/>
              <p:cNvCxnSpPr/>
              <p:nvPr/>
            </p:nvCxnSpPr>
            <p:spPr>
              <a:xfrm rot="10800000">
                <a:off x="-49575" y="3343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8" name="Google Shape;1568;p11"/>
              <p:cNvCxnSpPr/>
              <p:nvPr/>
            </p:nvCxnSpPr>
            <p:spPr>
              <a:xfrm rot="10800000">
                <a:off x="-49575" y="3501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9" name="Google Shape;1569;p11"/>
              <p:cNvCxnSpPr/>
              <p:nvPr/>
            </p:nvCxnSpPr>
            <p:spPr>
              <a:xfrm rot="10800000">
                <a:off x="-49575" y="3660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0" name="Google Shape;1570;p11"/>
              <p:cNvCxnSpPr/>
              <p:nvPr/>
            </p:nvCxnSpPr>
            <p:spPr>
              <a:xfrm rot="10800000">
                <a:off x="-49575" y="3819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1" name="Google Shape;1571;p11"/>
              <p:cNvCxnSpPr/>
              <p:nvPr/>
            </p:nvCxnSpPr>
            <p:spPr>
              <a:xfrm rot="10800000">
                <a:off x="-49575" y="3977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2" name="Google Shape;1572;p11"/>
              <p:cNvCxnSpPr/>
              <p:nvPr/>
            </p:nvCxnSpPr>
            <p:spPr>
              <a:xfrm rot="10800000">
                <a:off x="-49575" y="4136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3" name="Google Shape;1573;p11"/>
              <p:cNvCxnSpPr/>
              <p:nvPr/>
            </p:nvCxnSpPr>
            <p:spPr>
              <a:xfrm rot="10800000">
                <a:off x="-49575" y="4294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574" name="Google Shape;1574;p11"/>
            <p:cNvCxnSpPr/>
            <p:nvPr/>
          </p:nvCxnSpPr>
          <p:spPr>
            <a:xfrm rot="10800000">
              <a:off x="-49575" y="44535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5" name="Google Shape;1575;p11"/>
            <p:cNvCxnSpPr/>
            <p:nvPr/>
          </p:nvCxnSpPr>
          <p:spPr>
            <a:xfrm rot="10800000">
              <a:off x="-49575" y="461215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6" name="Google Shape;1576;p11"/>
            <p:cNvCxnSpPr/>
            <p:nvPr/>
          </p:nvCxnSpPr>
          <p:spPr>
            <a:xfrm rot="10800000">
              <a:off x="-49575" y="477077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7" name="Google Shape;1577;p11"/>
            <p:cNvCxnSpPr/>
            <p:nvPr/>
          </p:nvCxnSpPr>
          <p:spPr>
            <a:xfrm rot="10800000">
              <a:off x="-49575" y="492940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8" name="Google Shape;1578;p11"/>
            <p:cNvCxnSpPr/>
            <p:nvPr/>
          </p:nvCxnSpPr>
          <p:spPr>
            <a:xfrm rot="10800000">
              <a:off x="-49575" y="50880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579" name="Google Shape;1579;p11"/>
          <p:cNvGrpSpPr/>
          <p:nvPr/>
        </p:nvGrpSpPr>
        <p:grpSpPr>
          <a:xfrm>
            <a:off x="605787" y="1124650"/>
            <a:ext cx="10926269" cy="4608716"/>
            <a:chOff x="449815" y="388975"/>
            <a:chExt cx="8194702" cy="3456537"/>
          </a:xfrm>
        </p:grpSpPr>
        <p:sp>
          <p:nvSpPr>
            <p:cNvPr id="1580" name="Google Shape;1580;p11"/>
            <p:cNvSpPr/>
            <p:nvPr/>
          </p:nvSpPr>
          <p:spPr>
            <a:xfrm rot="10800000">
              <a:off x="853970" y="642557"/>
              <a:ext cx="7436055" cy="2879268"/>
            </a:xfrm>
            <a:custGeom>
              <a:avLst/>
              <a:gdLst/>
              <a:ahLst/>
              <a:cxnLst/>
              <a:rect l="l" t="t" r="r" b="b"/>
              <a:pathLst>
                <a:path w="40258" h="29674" extrusionOk="0">
                  <a:moveTo>
                    <a:pt x="36470" y="989"/>
                  </a:moveTo>
                  <a:cubicBezTo>
                    <a:pt x="36245" y="944"/>
                    <a:pt x="36017" y="903"/>
                    <a:pt x="35785" y="882"/>
                  </a:cubicBezTo>
                  <a:cubicBezTo>
                    <a:pt x="34672" y="778"/>
                    <a:pt x="33549" y="713"/>
                    <a:pt x="32429" y="685"/>
                  </a:cubicBezTo>
                  <a:cubicBezTo>
                    <a:pt x="30887" y="640"/>
                    <a:pt x="29346" y="654"/>
                    <a:pt x="27808" y="640"/>
                  </a:cubicBezTo>
                  <a:cubicBezTo>
                    <a:pt x="27210" y="636"/>
                    <a:pt x="26612" y="640"/>
                    <a:pt x="26014" y="630"/>
                  </a:cubicBezTo>
                  <a:cubicBezTo>
                    <a:pt x="25308" y="619"/>
                    <a:pt x="24607" y="598"/>
                    <a:pt x="23906" y="560"/>
                  </a:cubicBezTo>
                  <a:cubicBezTo>
                    <a:pt x="22416" y="477"/>
                    <a:pt x="20926" y="432"/>
                    <a:pt x="19447" y="260"/>
                  </a:cubicBezTo>
                  <a:cubicBezTo>
                    <a:pt x="17984" y="94"/>
                    <a:pt x="16529" y="18"/>
                    <a:pt x="15064" y="8"/>
                  </a:cubicBezTo>
                  <a:cubicBezTo>
                    <a:pt x="13765" y="0"/>
                    <a:pt x="12468" y="91"/>
                    <a:pt x="11172" y="198"/>
                  </a:cubicBezTo>
                  <a:cubicBezTo>
                    <a:pt x="10630" y="246"/>
                    <a:pt x="10080" y="177"/>
                    <a:pt x="9534" y="201"/>
                  </a:cubicBezTo>
                  <a:cubicBezTo>
                    <a:pt x="8593" y="239"/>
                    <a:pt x="7657" y="180"/>
                    <a:pt x="6720" y="94"/>
                  </a:cubicBezTo>
                  <a:cubicBezTo>
                    <a:pt x="6565" y="73"/>
                    <a:pt x="6406" y="73"/>
                    <a:pt x="6254" y="91"/>
                  </a:cubicBezTo>
                  <a:cubicBezTo>
                    <a:pt x="5286" y="270"/>
                    <a:pt x="4318" y="453"/>
                    <a:pt x="3347" y="640"/>
                  </a:cubicBezTo>
                  <a:cubicBezTo>
                    <a:pt x="2666" y="767"/>
                    <a:pt x="2078" y="1069"/>
                    <a:pt x="1674" y="1694"/>
                  </a:cubicBezTo>
                  <a:cubicBezTo>
                    <a:pt x="1339" y="2209"/>
                    <a:pt x="958" y="2720"/>
                    <a:pt x="810" y="3342"/>
                  </a:cubicBezTo>
                  <a:cubicBezTo>
                    <a:pt x="647" y="4010"/>
                    <a:pt x="499" y="4680"/>
                    <a:pt x="513" y="5400"/>
                  </a:cubicBezTo>
                  <a:cubicBezTo>
                    <a:pt x="516" y="5786"/>
                    <a:pt x="447" y="6170"/>
                    <a:pt x="412" y="6561"/>
                  </a:cubicBezTo>
                  <a:cubicBezTo>
                    <a:pt x="350" y="7283"/>
                    <a:pt x="277" y="8002"/>
                    <a:pt x="232" y="8731"/>
                  </a:cubicBezTo>
                  <a:cubicBezTo>
                    <a:pt x="184" y="9426"/>
                    <a:pt x="170" y="10128"/>
                    <a:pt x="149" y="10822"/>
                  </a:cubicBezTo>
                  <a:cubicBezTo>
                    <a:pt x="119" y="11915"/>
                    <a:pt x="74" y="13006"/>
                    <a:pt x="63" y="14096"/>
                  </a:cubicBezTo>
                  <a:cubicBezTo>
                    <a:pt x="57" y="15530"/>
                    <a:pt x="122" y="16961"/>
                    <a:pt x="63" y="18382"/>
                  </a:cubicBezTo>
                  <a:cubicBezTo>
                    <a:pt x="1" y="19844"/>
                    <a:pt x="12" y="21292"/>
                    <a:pt x="132" y="22750"/>
                  </a:cubicBezTo>
                  <a:cubicBezTo>
                    <a:pt x="212" y="23732"/>
                    <a:pt x="364" y="24700"/>
                    <a:pt x="706" y="25633"/>
                  </a:cubicBezTo>
                  <a:cubicBezTo>
                    <a:pt x="1194" y="26957"/>
                    <a:pt x="2027" y="27880"/>
                    <a:pt x="3250" y="28419"/>
                  </a:cubicBezTo>
                  <a:cubicBezTo>
                    <a:pt x="3855" y="28689"/>
                    <a:pt x="4477" y="28875"/>
                    <a:pt x="5106" y="29003"/>
                  </a:cubicBezTo>
                  <a:cubicBezTo>
                    <a:pt x="5787" y="29145"/>
                    <a:pt x="6478" y="29217"/>
                    <a:pt x="7167" y="29255"/>
                  </a:cubicBezTo>
                  <a:cubicBezTo>
                    <a:pt x="8963" y="29348"/>
                    <a:pt x="10764" y="29390"/>
                    <a:pt x="12565" y="29477"/>
                  </a:cubicBezTo>
                  <a:cubicBezTo>
                    <a:pt x="14234" y="29570"/>
                    <a:pt x="15897" y="29597"/>
                    <a:pt x="17566" y="29556"/>
                  </a:cubicBezTo>
                  <a:cubicBezTo>
                    <a:pt x="18635" y="29528"/>
                    <a:pt x="19702" y="29556"/>
                    <a:pt x="20771" y="29584"/>
                  </a:cubicBezTo>
                  <a:cubicBezTo>
                    <a:pt x="22388" y="29618"/>
                    <a:pt x="24006" y="29674"/>
                    <a:pt x="25616" y="29542"/>
                  </a:cubicBezTo>
                  <a:cubicBezTo>
                    <a:pt x="25979" y="29514"/>
                    <a:pt x="26345" y="29501"/>
                    <a:pt x="26709" y="29525"/>
                  </a:cubicBezTo>
                  <a:cubicBezTo>
                    <a:pt x="26768" y="29528"/>
                    <a:pt x="26830" y="29535"/>
                    <a:pt x="26889" y="29549"/>
                  </a:cubicBezTo>
                  <a:cubicBezTo>
                    <a:pt x="27130" y="29597"/>
                    <a:pt x="31195" y="28983"/>
                    <a:pt x="31319" y="28979"/>
                  </a:cubicBezTo>
                  <a:cubicBezTo>
                    <a:pt x="32332" y="28910"/>
                    <a:pt x="33348" y="28837"/>
                    <a:pt x="34361" y="28778"/>
                  </a:cubicBezTo>
                  <a:cubicBezTo>
                    <a:pt x="35371" y="28710"/>
                    <a:pt x="36379" y="28592"/>
                    <a:pt x="37396" y="28613"/>
                  </a:cubicBezTo>
                  <a:cubicBezTo>
                    <a:pt x="37942" y="28627"/>
                    <a:pt x="38353" y="28474"/>
                    <a:pt x="38710" y="28094"/>
                  </a:cubicBezTo>
                  <a:cubicBezTo>
                    <a:pt x="38871" y="27922"/>
                    <a:pt x="39024" y="27727"/>
                    <a:pt x="39148" y="27523"/>
                  </a:cubicBezTo>
                  <a:cubicBezTo>
                    <a:pt x="39556" y="26836"/>
                    <a:pt x="39805" y="26092"/>
                    <a:pt x="39857" y="25263"/>
                  </a:cubicBezTo>
                  <a:cubicBezTo>
                    <a:pt x="39978" y="23362"/>
                    <a:pt x="40109" y="21475"/>
                    <a:pt x="40223" y="19571"/>
                  </a:cubicBezTo>
                  <a:cubicBezTo>
                    <a:pt x="40257" y="19014"/>
                    <a:pt x="40254" y="18457"/>
                    <a:pt x="40251" y="17894"/>
                  </a:cubicBezTo>
                  <a:cubicBezTo>
                    <a:pt x="40251" y="16463"/>
                    <a:pt x="40223" y="15039"/>
                    <a:pt x="40219" y="13612"/>
                  </a:cubicBezTo>
                  <a:cubicBezTo>
                    <a:pt x="40216" y="12267"/>
                    <a:pt x="40144" y="10923"/>
                    <a:pt x="40029" y="9585"/>
                  </a:cubicBezTo>
                  <a:cubicBezTo>
                    <a:pt x="39943" y="8600"/>
                    <a:pt x="39912" y="7622"/>
                    <a:pt x="39839" y="6640"/>
                  </a:cubicBezTo>
                  <a:cubicBezTo>
                    <a:pt x="39791" y="6028"/>
                    <a:pt x="39742" y="5410"/>
                    <a:pt x="39653" y="4798"/>
                  </a:cubicBezTo>
                  <a:cubicBezTo>
                    <a:pt x="39493" y="3754"/>
                    <a:pt x="39134" y="2787"/>
                    <a:pt x="38530" y="1922"/>
                  </a:cubicBezTo>
                  <a:cubicBezTo>
                    <a:pt x="38287" y="1576"/>
                    <a:pt x="38011" y="1314"/>
                    <a:pt x="37606" y="1235"/>
                  </a:cubicBezTo>
                  <a:cubicBezTo>
                    <a:pt x="37596" y="1231"/>
                    <a:pt x="37582" y="1227"/>
                    <a:pt x="37569" y="1224"/>
                  </a:cubicBezTo>
                  <a:cubicBezTo>
                    <a:pt x="37499" y="1214"/>
                    <a:pt x="37430" y="1200"/>
                    <a:pt x="37362" y="1186"/>
                  </a:cubicBezTo>
                  <a:cubicBezTo>
                    <a:pt x="37064" y="1128"/>
                    <a:pt x="36767" y="1051"/>
                    <a:pt x="36470" y="989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1" name="Google Shape;1581;p11"/>
            <p:cNvSpPr/>
            <p:nvPr/>
          </p:nvSpPr>
          <p:spPr>
            <a:xfrm rot="-630953">
              <a:off x="7628857" y="442091"/>
              <a:ext cx="641067" cy="641067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2" name="Google Shape;1582;p11"/>
            <p:cNvSpPr/>
            <p:nvPr/>
          </p:nvSpPr>
          <p:spPr>
            <a:xfrm rot="-635415">
              <a:off x="8290482" y="1071402"/>
              <a:ext cx="215470" cy="21547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3" name="Google Shape;1583;p11"/>
            <p:cNvSpPr/>
            <p:nvPr/>
          </p:nvSpPr>
          <p:spPr>
            <a:xfrm rot="-631667">
              <a:off x="8532497" y="638241"/>
              <a:ext cx="103441" cy="103441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4" name="Google Shape;1584;p11"/>
            <p:cNvSpPr/>
            <p:nvPr/>
          </p:nvSpPr>
          <p:spPr>
            <a:xfrm rot="10169047">
              <a:off x="824409" y="3151328"/>
              <a:ext cx="641067" cy="641067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5" name="Google Shape;1585;p11"/>
            <p:cNvSpPr/>
            <p:nvPr/>
          </p:nvSpPr>
          <p:spPr>
            <a:xfrm rot="10164585">
              <a:off x="588380" y="2947615"/>
              <a:ext cx="215470" cy="21547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6" name="Google Shape;1586;p11"/>
            <p:cNvSpPr/>
            <p:nvPr/>
          </p:nvSpPr>
          <p:spPr>
            <a:xfrm rot="10168333">
              <a:off x="458395" y="3492805"/>
              <a:ext cx="103441" cy="103441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87" name="Google Shape;1587;p11"/>
          <p:cNvSpPr txBox="1">
            <a:spLocks noGrp="1"/>
          </p:cNvSpPr>
          <p:nvPr>
            <p:ph type="title" hasCustomPrompt="1"/>
          </p:nvPr>
        </p:nvSpPr>
        <p:spPr>
          <a:xfrm>
            <a:off x="1711933" y="2128767"/>
            <a:ext cx="87680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588" name="Google Shape;1588;p11"/>
          <p:cNvSpPr txBox="1">
            <a:spLocks noGrp="1"/>
          </p:cNvSpPr>
          <p:nvPr>
            <p:ph type="subTitle" idx="1"/>
          </p:nvPr>
        </p:nvSpPr>
        <p:spPr>
          <a:xfrm>
            <a:off x="1711933" y="4143633"/>
            <a:ext cx="8768000" cy="58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9pPr>
          </a:lstStyle>
          <a:p/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Blank">
    <p:bg>
      <p:bgPr>
        <a:noFill/>
        <a:effectLst/>
      </p:bgPr>
    </p:bg>
    <p:spTree>
      <p:nvGrpSpPr>
        <p:cNvPr id="1" name="Shape 158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1" name="Google Shape;1591;p13"/>
          <p:cNvGrpSpPr/>
          <p:nvPr/>
        </p:nvGrpSpPr>
        <p:grpSpPr>
          <a:xfrm>
            <a:off x="-66100" y="6033"/>
            <a:ext cx="12338000" cy="6852000"/>
            <a:chOff x="-49575" y="4525"/>
            <a:chExt cx="9253500" cy="5139000"/>
          </a:xfrm>
        </p:grpSpPr>
        <p:grpSp>
          <p:nvGrpSpPr>
            <p:cNvPr id="1592" name="Google Shape;1592;p13"/>
            <p:cNvGrpSpPr/>
            <p:nvPr/>
          </p:nvGrpSpPr>
          <p:grpSpPr>
            <a:xfrm>
              <a:off x="-49575" y="4525"/>
              <a:ext cx="9253500" cy="5139000"/>
              <a:chOff x="-49575" y="4525"/>
              <a:chExt cx="9253500" cy="5139000"/>
            </a:xfrm>
          </p:grpSpPr>
          <p:cxnSp>
            <p:nvCxnSpPr>
              <p:cNvPr id="1593" name="Google Shape;1593;p13"/>
              <p:cNvCxnSpPr/>
              <p:nvPr/>
            </p:nvCxnSpPr>
            <p:spPr>
              <a:xfrm>
                <a:off x="13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4" name="Google Shape;1594;p13"/>
              <p:cNvCxnSpPr/>
              <p:nvPr/>
            </p:nvCxnSpPr>
            <p:spPr>
              <a:xfrm>
                <a:off x="29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5" name="Google Shape;1595;p13"/>
              <p:cNvCxnSpPr/>
              <p:nvPr/>
            </p:nvCxnSpPr>
            <p:spPr>
              <a:xfrm>
                <a:off x="45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6" name="Google Shape;1596;p13"/>
              <p:cNvCxnSpPr/>
              <p:nvPr/>
            </p:nvCxnSpPr>
            <p:spPr>
              <a:xfrm>
                <a:off x="61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7" name="Google Shape;1597;p13"/>
              <p:cNvCxnSpPr/>
              <p:nvPr/>
            </p:nvCxnSpPr>
            <p:spPr>
              <a:xfrm>
                <a:off x="77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8" name="Google Shape;1598;p13"/>
              <p:cNvCxnSpPr/>
              <p:nvPr/>
            </p:nvCxnSpPr>
            <p:spPr>
              <a:xfrm>
                <a:off x="92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9" name="Google Shape;1599;p13"/>
              <p:cNvCxnSpPr/>
              <p:nvPr/>
            </p:nvCxnSpPr>
            <p:spPr>
              <a:xfrm>
                <a:off x="108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0" name="Google Shape;1600;p13"/>
              <p:cNvCxnSpPr/>
              <p:nvPr/>
            </p:nvCxnSpPr>
            <p:spPr>
              <a:xfrm>
                <a:off x="1246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1" name="Google Shape;1601;p13"/>
              <p:cNvCxnSpPr/>
              <p:nvPr/>
            </p:nvCxnSpPr>
            <p:spPr>
              <a:xfrm>
                <a:off x="1404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2" name="Google Shape;1602;p13"/>
              <p:cNvCxnSpPr/>
              <p:nvPr/>
            </p:nvCxnSpPr>
            <p:spPr>
              <a:xfrm>
                <a:off x="1563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3" name="Google Shape;1603;p13"/>
              <p:cNvCxnSpPr/>
              <p:nvPr/>
            </p:nvCxnSpPr>
            <p:spPr>
              <a:xfrm>
                <a:off x="1721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4" name="Google Shape;1604;p13"/>
              <p:cNvCxnSpPr/>
              <p:nvPr/>
            </p:nvCxnSpPr>
            <p:spPr>
              <a:xfrm>
                <a:off x="1880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5" name="Google Shape;1605;p13"/>
              <p:cNvCxnSpPr/>
              <p:nvPr/>
            </p:nvCxnSpPr>
            <p:spPr>
              <a:xfrm>
                <a:off x="2039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6" name="Google Shape;1606;p13"/>
              <p:cNvCxnSpPr/>
              <p:nvPr/>
            </p:nvCxnSpPr>
            <p:spPr>
              <a:xfrm>
                <a:off x="2197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7" name="Google Shape;1607;p13"/>
              <p:cNvCxnSpPr/>
              <p:nvPr/>
            </p:nvCxnSpPr>
            <p:spPr>
              <a:xfrm>
                <a:off x="2356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8" name="Google Shape;1608;p13"/>
              <p:cNvCxnSpPr/>
              <p:nvPr/>
            </p:nvCxnSpPr>
            <p:spPr>
              <a:xfrm>
                <a:off x="2514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9" name="Google Shape;1609;p13"/>
              <p:cNvCxnSpPr/>
              <p:nvPr/>
            </p:nvCxnSpPr>
            <p:spPr>
              <a:xfrm>
                <a:off x="2673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0" name="Google Shape;1610;p13"/>
              <p:cNvCxnSpPr/>
              <p:nvPr/>
            </p:nvCxnSpPr>
            <p:spPr>
              <a:xfrm>
                <a:off x="2832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1" name="Google Shape;1611;p13"/>
              <p:cNvCxnSpPr/>
              <p:nvPr/>
            </p:nvCxnSpPr>
            <p:spPr>
              <a:xfrm>
                <a:off x="2990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2" name="Google Shape;1612;p13"/>
              <p:cNvCxnSpPr/>
              <p:nvPr/>
            </p:nvCxnSpPr>
            <p:spPr>
              <a:xfrm>
                <a:off x="3149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3" name="Google Shape;1613;p13"/>
              <p:cNvCxnSpPr/>
              <p:nvPr/>
            </p:nvCxnSpPr>
            <p:spPr>
              <a:xfrm>
                <a:off x="3307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4" name="Google Shape;1614;p13"/>
              <p:cNvCxnSpPr/>
              <p:nvPr/>
            </p:nvCxnSpPr>
            <p:spPr>
              <a:xfrm>
                <a:off x="3466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5" name="Google Shape;1615;p13"/>
              <p:cNvCxnSpPr/>
              <p:nvPr/>
            </p:nvCxnSpPr>
            <p:spPr>
              <a:xfrm>
                <a:off x="3625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6" name="Google Shape;1616;p13"/>
              <p:cNvCxnSpPr/>
              <p:nvPr/>
            </p:nvCxnSpPr>
            <p:spPr>
              <a:xfrm>
                <a:off x="3783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7" name="Google Shape;1617;p13"/>
              <p:cNvCxnSpPr/>
              <p:nvPr/>
            </p:nvCxnSpPr>
            <p:spPr>
              <a:xfrm>
                <a:off x="3942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8" name="Google Shape;1618;p13"/>
              <p:cNvCxnSpPr/>
              <p:nvPr/>
            </p:nvCxnSpPr>
            <p:spPr>
              <a:xfrm>
                <a:off x="4100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9" name="Google Shape;1619;p13"/>
              <p:cNvCxnSpPr/>
              <p:nvPr/>
            </p:nvCxnSpPr>
            <p:spPr>
              <a:xfrm>
                <a:off x="4259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0" name="Google Shape;1620;p13"/>
              <p:cNvCxnSpPr/>
              <p:nvPr/>
            </p:nvCxnSpPr>
            <p:spPr>
              <a:xfrm>
                <a:off x="4418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1" name="Google Shape;1621;p13"/>
              <p:cNvCxnSpPr/>
              <p:nvPr/>
            </p:nvCxnSpPr>
            <p:spPr>
              <a:xfrm>
                <a:off x="4576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2" name="Google Shape;1622;p13"/>
              <p:cNvCxnSpPr/>
              <p:nvPr/>
            </p:nvCxnSpPr>
            <p:spPr>
              <a:xfrm>
                <a:off x="4735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3" name="Google Shape;1623;p13"/>
              <p:cNvCxnSpPr/>
              <p:nvPr/>
            </p:nvCxnSpPr>
            <p:spPr>
              <a:xfrm>
                <a:off x="4893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4" name="Google Shape;1624;p13"/>
              <p:cNvCxnSpPr/>
              <p:nvPr/>
            </p:nvCxnSpPr>
            <p:spPr>
              <a:xfrm>
                <a:off x="5052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5" name="Google Shape;1625;p13"/>
              <p:cNvCxnSpPr/>
              <p:nvPr/>
            </p:nvCxnSpPr>
            <p:spPr>
              <a:xfrm>
                <a:off x="5211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6" name="Google Shape;1626;p13"/>
              <p:cNvCxnSpPr/>
              <p:nvPr/>
            </p:nvCxnSpPr>
            <p:spPr>
              <a:xfrm>
                <a:off x="5369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7" name="Google Shape;1627;p13"/>
              <p:cNvCxnSpPr/>
              <p:nvPr/>
            </p:nvCxnSpPr>
            <p:spPr>
              <a:xfrm>
                <a:off x="5528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8" name="Google Shape;1628;p13"/>
              <p:cNvCxnSpPr/>
              <p:nvPr/>
            </p:nvCxnSpPr>
            <p:spPr>
              <a:xfrm>
                <a:off x="5686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9" name="Google Shape;1629;p13"/>
              <p:cNvCxnSpPr/>
              <p:nvPr/>
            </p:nvCxnSpPr>
            <p:spPr>
              <a:xfrm>
                <a:off x="5845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0" name="Google Shape;1630;p13"/>
              <p:cNvCxnSpPr/>
              <p:nvPr/>
            </p:nvCxnSpPr>
            <p:spPr>
              <a:xfrm>
                <a:off x="6004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1" name="Google Shape;1631;p13"/>
              <p:cNvCxnSpPr/>
              <p:nvPr/>
            </p:nvCxnSpPr>
            <p:spPr>
              <a:xfrm>
                <a:off x="6162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2" name="Google Shape;1632;p13"/>
              <p:cNvCxnSpPr/>
              <p:nvPr/>
            </p:nvCxnSpPr>
            <p:spPr>
              <a:xfrm>
                <a:off x="6321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3" name="Google Shape;1633;p13"/>
              <p:cNvCxnSpPr/>
              <p:nvPr/>
            </p:nvCxnSpPr>
            <p:spPr>
              <a:xfrm>
                <a:off x="6479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4" name="Google Shape;1634;p13"/>
              <p:cNvCxnSpPr/>
              <p:nvPr/>
            </p:nvCxnSpPr>
            <p:spPr>
              <a:xfrm>
                <a:off x="6638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5" name="Google Shape;1635;p13"/>
              <p:cNvCxnSpPr/>
              <p:nvPr/>
            </p:nvCxnSpPr>
            <p:spPr>
              <a:xfrm>
                <a:off x="6797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6" name="Google Shape;1636;p13"/>
              <p:cNvCxnSpPr/>
              <p:nvPr/>
            </p:nvCxnSpPr>
            <p:spPr>
              <a:xfrm>
                <a:off x="6955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7" name="Google Shape;1637;p13"/>
              <p:cNvCxnSpPr/>
              <p:nvPr/>
            </p:nvCxnSpPr>
            <p:spPr>
              <a:xfrm>
                <a:off x="7114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8" name="Google Shape;1638;p13"/>
              <p:cNvCxnSpPr/>
              <p:nvPr/>
            </p:nvCxnSpPr>
            <p:spPr>
              <a:xfrm>
                <a:off x="7272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9" name="Google Shape;1639;p13"/>
              <p:cNvCxnSpPr/>
              <p:nvPr/>
            </p:nvCxnSpPr>
            <p:spPr>
              <a:xfrm>
                <a:off x="7431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0" name="Google Shape;1640;p13"/>
              <p:cNvCxnSpPr/>
              <p:nvPr/>
            </p:nvCxnSpPr>
            <p:spPr>
              <a:xfrm>
                <a:off x="7590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1" name="Google Shape;1641;p13"/>
              <p:cNvCxnSpPr/>
              <p:nvPr/>
            </p:nvCxnSpPr>
            <p:spPr>
              <a:xfrm>
                <a:off x="7748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2" name="Google Shape;1642;p13"/>
              <p:cNvCxnSpPr/>
              <p:nvPr/>
            </p:nvCxnSpPr>
            <p:spPr>
              <a:xfrm>
                <a:off x="7907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3" name="Google Shape;1643;p13"/>
              <p:cNvCxnSpPr/>
              <p:nvPr/>
            </p:nvCxnSpPr>
            <p:spPr>
              <a:xfrm>
                <a:off x="806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4" name="Google Shape;1644;p13"/>
              <p:cNvCxnSpPr/>
              <p:nvPr/>
            </p:nvCxnSpPr>
            <p:spPr>
              <a:xfrm>
                <a:off x="822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5" name="Google Shape;1645;p13"/>
              <p:cNvCxnSpPr/>
              <p:nvPr/>
            </p:nvCxnSpPr>
            <p:spPr>
              <a:xfrm>
                <a:off x="838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6" name="Google Shape;1646;p13"/>
              <p:cNvCxnSpPr/>
              <p:nvPr/>
            </p:nvCxnSpPr>
            <p:spPr>
              <a:xfrm>
                <a:off x="854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7" name="Google Shape;1647;p13"/>
              <p:cNvCxnSpPr/>
              <p:nvPr/>
            </p:nvCxnSpPr>
            <p:spPr>
              <a:xfrm>
                <a:off x="870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8" name="Google Shape;1648;p13"/>
              <p:cNvCxnSpPr/>
              <p:nvPr/>
            </p:nvCxnSpPr>
            <p:spPr>
              <a:xfrm>
                <a:off x="885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9" name="Google Shape;1649;p13"/>
              <p:cNvCxnSpPr/>
              <p:nvPr/>
            </p:nvCxnSpPr>
            <p:spPr>
              <a:xfrm>
                <a:off x="901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0" name="Google Shape;1650;p13"/>
              <p:cNvCxnSpPr/>
              <p:nvPr/>
            </p:nvCxnSpPr>
            <p:spPr>
              <a:xfrm rot="10800000">
                <a:off x="-49575" y="170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1" name="Google Shape;1651;p13"/>
              <p:cNvCxnSpPr/>
              <p:nvPr/>
            </p:nvCxnSpPr>
            <p:spPr>
              <a:xfrm rot="10800000">
                <a:off x="-49575" y="329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2" name="Google Shape;1652;p13"/>
              <p:cNvCxnSpPr/>
              <p:nvPr/>
            </p:nvCxnSpPr>
            <p:spPr>
              <a:xfrm rot="10800000">
                <a:off x="-49575" y="487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3" name="Google Shape;1653;p13"/>
              <p:cNvCxnSpPr/>
              <p:nvPr/>
            </p:nvCxnSpPr>
            <p:spPr>
              <a:xfrm rot="10800000">
                <a:off x="-49575" y="646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4" name="Google Shape;1654;p13"/>
              <p:cNvCxnSpPr/>
              <p:nvPr/>
            </p:nvCxnSpPr>
            <p:spPr>
              <a:xfrm rot="10800000">
                <a:off x="-49575" y="805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5" name="Google Shape;1655;p13"/>
              <p:cNvCxnSpPr/>
              <p:nvPr/>
            </p:nvCxnSpPr>
            <p:spPr>
              <a:xfrm rot="10800000">
                <a:off x="-49575" y="963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6" name="Google Shape;1656;p13"/>
              <p:cNvCxnSpPr/>
              <p:nvPr/>
            </p:nvCxnSpPr>
            <p:spPr>
              <a:xfrm rot="10800000">
                <a:off x="-49575" y="1122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7" name="Google Shape;1657;p13"/>
              <p:cNvCxnSpPr/>
              <p:nvPr/>
            </p:nvCxnSpPr>
            <p:spPr>
              <a:xfrm rot="10800000">
                <a:off x="-49575" y="1281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8" name="Google Shape;1658;p13"/>
              <p:cNvCxnSpPr/>
              <p:nvPr/>
            </p:nvCxnSpPr>
            <p:spPr>
              <a:xfrm rot="10800000">
                <a:off x="-49575" y="1439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9" name="Google Shape;1659;p13"/>
              <p:cNvCxnSpPr/>
              <p:nvPr/>
            </p:nvCxnSpPr>
            <p:spPr>
              <a:xfrm rot="10800000">
                <a:off x="-49575" y="1598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0" name="Google Shape;1660;p13"/>
              <p:cNvCxnSpPr/>
              <p:nvPr/>
            </p:nvCxnSpPr>
            <p:spPr>
              <a:xfrm rot="10800000">
                <a:off x="-49575" y="1756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1" name="Google Shape;1661;p13"/>
              <p:cNvCxnSpPr/>
              <p:nvPr/>
            </p:nvCxnSpPr>
            <p:spPr>
              <a:xfrm rot="10800000">
                <a:off x="-49575" y="1915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2" name="Google Shape;1662;p13"/>
              <p:cNvCxnSpPr/>
              <p:nvPr/>
            </p:nvCxnSpPr>
            <p:spPr>
              <a:xfrm rot="10800000">
                <a:off x="-49575" y="2074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3" name="Google Shape;1663;p13"/>
              <p:cNvCxnSpPr/>
              <p:nvPr/>
            </p:nvCxnSpPr>
            <p:spPr>
              <a:xfrm rot="10800000">
                <a:off x="-49575" y="2232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4" name="Google Shape;1664;p13"/>
              <p:cNvCxnSpPr/>
              <p:nvPr/>
            </p:nvCxnSpPr>
            <p:spPr>
              <a:xfrm rot="10800000">
                <a:off x="-49575" y="2391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5" name="Google Shape;1665;p13"/>
              <p:cNvCxnSpPr/>
              <p:nvPr/>
            </p:nvCxnSpPr>
            <p:spPr>
              <a:xfrm rot="10800000">
                <a:off x="-49575" y="2550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6" name="Google Shape;1666;p13"/>
              <p:cNvCxnSpPr/>
              <p:nvPr/>
            </p:nvCxnSpPr>
            <p:spPr>
              <a:xfrm rot="10800000">
                <a:off x="-49575" y="2708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7" name="Google Shape;1667;p13"/>
              <p:cNvCxnSpPr/>
              <p:nvPr/>
            </p:nvCxnSpPr>
            <p:spPr>
              <a:xfrm rot="10800000">
                <a:off x="-49575" y="2867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8" name="Google Shape;1668;p13"/>
              <p:cNvCxnSpPr/>
              <p:nvPr/>
            </p:nvCxnSpPr>
            <p:spPr>
              <a:xfrm rot="10800000">
                <a:off x="-49575" y="3025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9" name="Google Shape;1669;p13"/>
              <p:cNvCxnSpPr/>
              <p:nvPr/>
            </p:nvCxnSpPr>
            <p:spPr>
              <a:xfrm rot="10800000">
                <a:off x="-49575" y="3184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0" name="Google Shape;1670;p13"/>
              <p:cNvCxnSpPr/>
              <p:nvPr/>
            </p:nvCxnSpPr>
            <p:spPr>
              <a:xfrm rot="10800000">
                <a:off x="-49575" y="3343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1" name="Google Shape;1671;p13"/>
              <p:cNvCxnSpPr/>
              <p:nvPr/>
            </p:nvCxnSpPr>
            <p:spPr>
              <a:xfrm rot="10800000">
                <a:off x="-49575" y="3501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2" name="Google Shape;1672;p13"/>
              <p:cNvCxnSpPr/>
              <p:nvPr/>
            </p:nvCxnSpPr>
            <p:spPr>
              <a:xfrm rot="10800000">
                <a:off x="-49575" y="3660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3" name="Google Shape;1673;p13"/>
              <p:cNvCxnSpPr/>
              <p:nvPr/>
            </p:nvCxnSpPr>
            <p:spPr>
              <a:xfrm rot="10800000">
                <a:off x="-49575" y="3819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4" name="Google Shape;1674;p13"/>
              <p:cNvCxnSpPr/>
              <p:nvPr/>
            </p:nvCxnSpPr>
            <p:spPr>
              <a:xfrm rot="10800000">
                <a:off x="-49575" y="3977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5" name="Google Shape;1675;p13"/>
              <p:cNvCxnSpPr/>
              <p:nvPr/>
            </p:nvCxnSpPr>
            <p:spPr>
              <a:xfrm rot="10800000">
                <a:off x="-49575" y="4136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6" name="Google Shape;1676;p13"/>
              <p:cNvCxnSpPr/>
              <p:nvPr/>
            </p:nvCxnSpPr>
            <p:spPr>
              <a:xfrm rot="10800000">
                <a:off x="-49575" y="4294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677" name="Google Shape;1677;p13"/>
            <p:cNvCxnSpPr/>
            <p:nvPr/>
          </p:nvCxnSpPr>
          <p:spPr>
            <a:xfrm rot="10800000">
              <a:off x="-49575" y="44535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8" name="Google Shape;1678;p13"/>
            <p:cNvCxnSpPr/>
            <p:nvPr/>
          </p:nvCxnSpPr>
          <p:spPr>
            <a:xfrm rot="10800000">
              <a:off x="-49575" y="461215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9" name="Google Shape;1679;p13"/>
            <p:cNvCxnSpPr/>
            <p:nvPr/>
          </p:nvCxnSpPr>
          <p:spPr>
            <a:xfrm rot="10800000">
              <a:off x="-49575" y="477077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0" name="Google Shape;1680;p13"/>
            <p:cNvCxnSpPr/>
            <p:nvPr/>
          </p:nvCxnSpPr>
          <p:spPr>
            <a:xfrm rot="10800000">
              <a:off x="-49575" y="492940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1" name="Google Shape;1681;p13"/>
            <p:cNvCxnSpPr/>
            <p:nvPr/>
          </p:nvCxnSpPr>
          <p:spPr>
            <a:xfrm rot="10800000">
              <a:off x="-49575" y="50880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82" name="Google Shape;1682;p13"/>
          <p:cNvGrpSpPr/>
          <p:nvPr/>
        </p:nvGrpSpPr>
        <p:grpSpPr>
          <a:xfrm>
            <a:off x="94593" y="122634"/>
            <a:ext cx="11964689" cy="6577533"/>
            <a:chOff x="70944" y="91975"/>
            <a:chExt cx="8973517" cy="4933150"/>
          </a:xfrm>
        </p:grpSpPr>
        <p:sp>
          <p:nvSpPr>
            <p:cNvPr id="1683" name="Google Shape;1683;p13"/>
            <p:cNvSpPr/>
            <p:nvPr/>
          </p:nvSpPr>
          <p:spPr>
            <a:xfrm flipH="1">
              <a:off x="8347001" y="91975"/>
              <a:ext cx="113100" cy="113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4" name="Google Shape;1684;p13"/>
            <p:cNvSpPr/>
            <p:nvPr/>
          </p:nvSpPr>
          <p:spPr>
            <a:xfrm flipH="1">
              <a:off x="250274" y="143325"/>
              <a:ext cx="434400" cy="4344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5" name="Google Shape;1685;p13"/>
            <p:cNvSpPr/>
            <p:nvPr/>
          </p:nvSpPr>
          <p:spPr>
            <a:xfrm>
              <a:off x="172000" y="205075"/>
              <a:ext cx="8788120" cy="4664530"/>
            </a:xfrm>
            <a:custGeom>
              <a:avLst/>
              <a:gdLst/>
              <a:ahLst/>
              <a:cxnLst/>
              <a:rect l="l" t="t" r="r" b="b"/>
              <a:pathLst>
                <a:path w="40258" h="29674" extrusionOk="0">
                  <a:moveTo>
                    <a:pt x="36470" y="989"/>
                  </a:moveTo>
                  <a:cubicBezTo>
                    <a:pt x="36245" y="944"/>
                    <a:pt x="36017" y="903"/>
                    <a:pt x="35785" y="882"/>
                  </a:cubicBezTo>
                  <a:cubicBezTo>
                    <a:pt x="34672" y="778"/>
                    <a:pt x="33549" y="713"/>
                    <a:pt x="32429" y="685"/>
                  </a:cubicBezTo>
                  <a:cubicBezTo>
                    <a:pt x="30887" y="640"/>
                    <a:pt x="29346" y="654"/>
                    <a:pt x="27808" y="640"/>
                  </a:cubicBezTo>
                  <a:cubicBezTo>
                    <a:pt x="27210" y="636"/>
                    <a:pt x="26612" y="640"/>
                    <a:pt x="26014" y="630"/>
                  </a:cubicBezTo>
                  <a:cubicBezTo>
                    <a:pt x="25308" y="619"/>
                    <a:pt x="24607" y="598"/>
                    <a:pt x="23906" y="560"/>
                  </a:cubicBezTo>
                  <a:cubicBezTo>
                    <a:pt x="22416" y="477"/>
                    <a:pt x="20926" y="432"/>
                    <a:pt x="19447" y="260"/>
                  </a:cubicBezTo>
                  <a:cubicBezTo>
                    <a:pt x="17984" y="94"/>
                    <a:pt x="16529" y="18"/>
                    <a:pt x="15064" y="8"/>
                  </a:cubicBezTo>
                  <a:cubicBezTo>
                    <a:pt x="13765" y="0"/>
                    <a:pt x="12468" y="91"/>
                    <a:pt x="11172" y="198"/>
                  </a:cubicBezTo>
                  <a:cubicBezTo>
                    <a:pt x="10630" y="246"/>
                    <a:pt x="10080" y="177"/>
                    <a:pt x="9534" y="201"/>
                  </a:cubicBezTo>
                  <a:cubicBezTo>
                    <a:pt x="8593" y="239"/>
                    <a:pt x="7657" y="180"/>
                    <a:pt x="6720" y="94"/>
                  </a:cubicBezTo>
                  <a:cubicBezTo>
                    <a:pt x="6565" y="73"/>
                    <a:pt x="6406" y="73"/>
                    <a:pt x="6254" y="91"/>
                  </a:cubicBezTo>
                  <a:cubicBezTo>
                    <a:pt x="5286" y="270"/>
                    <a:pt x="4318" y="453"/>
                    <a:pt x="3347" y="640"/>
                  </a:cubicBezTo>
                  <a:cubicBezTo>
                    <a:pt x="2666" y="767"/>
                    <a:pt x="2078" y="1069"/>
                    <a:pt x="1674" y="1694"/>
                  </a:cubicBezTo>
                  <a:cubicBezTo>
                    <a:pt x="1339" y="2209"/>
                    <a:pt x="958" y="2720"/>
                    <a:pt x="810" y="3342"/>
                  </a:cubicBezTo>
                  <a:cubicBezTo>
                    <a:pt x="647" y="4010"/>
                    <a:pt x="499" y="4680"/>
                    <a:pt x="513" y="5400"/>
                  </a:cubicBezTo>
                  <a:cubicBezTo>
                    <a:pt x="516" y="5786"/>
                    <a:pt x="447" y="6170"/>
                    <a:pt x="412" y="6561"/>
                  </a:cubicBezTo>
                  <a:cubicBezTo>
                    <a:pt x="350" y="7283"/>
                    <a:pt x="277" y="8002"/>
                    <a:pt x="232" y="8731"/>
                  </a:cubicBezTo>
                  <a:cubicBezTo>
                    <a:pt x="184" y="9426"/>
                    <a:pt x="170" y="10128"/>
                    <a:pt x="149" y="10822"/>
                  </a:cubicBezTo>
                  <a:cubicBezTo>
                    <a:pt x="119" y="11915"/>
                    <a:pt x="74" y="13006"/>
                    <a:pt x="63" y="14096"/>
                  </a:cubicBezTo>
                  <a:cubicBezTo>
                    <a:pt x="57" y="15530"/>
                    <a:pt x="122" y="16961"/>
                    <a:pt x="63" y="18382"/>
                  </a:cubicBezTo>
                  <a:cubicBezTo>
                    <a:pt x="1" y="19844"/>
                    <a:pt x="12" y="21292"/>
                    <a:pt x="132" y="22750"/>
                  </a:cubicBezTo>
                  <a:cubicBezTo>
                    <a:pt x="212" y="23732"/>
                    <a:pt x="364" y="24700"/>
                    <a:pt x="706" y="25633"/>
                  </a:cubicBezTo>
                  <a:cubicBezTo>
                    <a:pt x="1194" y="26957"/>
                    <a:pt x="2027" y="27880"/>
                    <a:pt x="3250" y="28419"/>
                  </a:cubicBezTo>
                  <a:cubicBezTo>
                    <a:pt x="3855" y="28689"/>
                    <a:pt x="4477" y="28875"/>
                    <a:pt x="5106" y="29003"/>
                  </a:cubicBezTo>
                  <a:cubicBezTo>
                    <a:pt x="5787" y="29145"/>
                    <a:pt x="6478" y="29217"/>
                    <a:pt x="7167" y="29255"/>
                  </a:cubicBezTo>
                  <a:cubicBezTo>
                    <a:pt x="8963" y="29348"/>
                    <a:pt x="10764" y="29390"/>
                    <a:pt x="12565" y="29477"/>
                  </a:cubicBezTo>
                  <a:cubicBezTo>
                    <a:pt x="14234" y="29570"/>
                    <a:pt x="15897" y="29597"/>
                    <a:pt x="17566" y="29556"/>
                  </a:cubicBezTo>
                  <a:cubicBezTo>
                    <a:pt x="18635" y="29528"/>
                    <a:pt x="19702" y="29556"/>
                    <a:pt x="20771" y="29584"/>
                  </a:cubicBezTo>
                  <a:cubicBezTo>
                    <a:pt x="22388" y="29618"/>
                    <a:pt x="24006" y="29674"/>
                    <a:pt x="25616" y="29542"/>
                  </a:cubicBezTo>
                  <a:cubicBezTo>
                    <a:pt x="25979" y="29514"/>
                    <a:pt x="26345" y="29501"/>
                    <a:pt x="26709" y="29525"/>
                  </a:cubicBezTo>
                  <a:cubicBezTo>
                    <a:pt x="26768" y="29528"/>
                    <a:pt x="26830" y="29535"/>
                    <a:pt x="26889" y="29549"/>
                  </a:cubicBezTo>
                  <a:cubicBezTo>
                    <a:pt x="27130" y="29597"/>
                    <a:pt x="31195" y="28983"/>
                    <a:pt x="31319" y="28979"/>
                  </a:cubicBezTo>
                  <a:cubicBezTo>
                    <a:pt x="32332" y="28910"/>
                    <a:pt x="33348" y="28837"/>
                    <a:pt x="34361" y="28778"/>
                  </a:cubicBezTo>
                  <a:cubicBezTo>
                    <a:pt x="35371" y="28710"/>
                    <a:pt x="36379" y="28592"/>
                    <a:pt x="37396" y="28613"/>
                  </a:cubicBezTo>
                  <a:cubicBezTo>
                    <a:pt x="37942" y="28627"/>
                    <a:pt x="38353" y="28474"/>
                    <a:pt x="38710" y="28094"/>
                  </a:cubicBezTo>
                  <a:cubicBezTo>
                    <a:pt x="38871" y="27922"/>
                    <a:pt x="39024" y="27727"/>
                    <a:pt x="39148" y="27523"/>
                  </a:cubicBezTo>
                  <a:cubicBezTo>
                    <a:pt x="39556" y="26836"/>
                    <a:pt x="39805" y="26092"/>
                    <a:pt x="39857" y="25263"/>
                  </a:cubicBezTo>
                  <a:cubicBezTo>
                    <a:pt x="39978" y="23362"/>
                    <a:pt x="40109" y="21475"/>
                    <a:pt x="40223" y="19571"/>
                  </a:cubicBezTo>
                  <a:cubicBezTo>
                    <a:pt x="40257" y="19014"/>
                    <a:pt x="40254" y="18457"/>
                    <a:pt x="40251" y="17894"/>
                  </a:cubicBezTo>
                  <a:cubicBezTo>
                    <a:pt x="40251" y="16463"/>
                    <a:pt x="40223" y="15039"/>
                    <a:pt x="40219" y="13612"/>
                  </a:cubicBezTo>
                  <a:cubicBezTo>
                    <a:pt x="40216" y="12267"/>
                    <a:pt x="40144" y="10923"/>
                    <a:pt x="40029" y="9585"/>
                  </a:cubicBezTo>
                  <a:cubicBezTo>
                    <a:pt x="39943" y="8600"/>
                    <a:pt x="39912" y="7622"/>
                    <a:pt x="39839" y="6640"/>
                  </a:cubicBezTo>
                  <a:cubicBezTo>
                    <a:pt x="39791" y="6028"/>
                    <a:pt x="39742" y="5410"/>
                    <a:pt x="39653" y="4798"/>
                  </a:cubicBezTo>
                  <a:cubicBezTo>
                    <a:pt x="39493" y="3754"/>
                    <a:pt x="39134" y="2787"/>
                    <a:pt x="38530" y="1922"/>
                  </a:cubicBezTo>
                  <a:cubicBezTo>
                    <a:pt x="38287" y="1576"/>
                    <a:pt x="38011" y="1314"/>
                    <a:pt x="37606" y="1235"/>
                  </a:cubicBezTo>
                  <a:cubicBezTo>
                    <a:pt x="37596" y="1231"/>
                    <a:pt x="37582" y="1227"/>
                    <a:pt x="37569" y="1224"/>
                  </a:cubicBezTo>
                  <a:cubicBezTo>
                    <a:pt x="37499" y="1214"/>
                    <a:pt x="37430" y="1200"/>
                    <a:pt x="37362" y="1186"/>
                  </a:cubicBezTo>
                  <a:cubicBezTo>
                    <a:pt x="37064" y="1128"/>
                    <a:pt x="36767" y="1051"/>
                    <a:pt x="36470" y="989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86" name="Google Shape;1686;p13"/>
            <p:cNvGrpSpPr/>
            <p:nvPr/>
          </p:nvGrpSpPr>
          <p:grpSpPr>
            <a:xfrm rot="-564885">
              <a:off x="7968334" y="216108"/>
              <a:ext cx="153769" cy="230340"/>
              <a:chOff x="1459800" y="1512500"/>
              <a:chExt cx="131625" cy="197100"/>
            </a:xfrm>
          </p:grpSpPr>
          <p:sp>
            <p:nvSpPr>
              <p:cNvPr id="1687" name="Google Shape;1687;p13"/>
              <p:cNvSpPr/>
              <p:nvPr/>
            </p:nvSpPr>
            <p:spPr>
              <a:xfrm>
                <a:off x="1459800" y="1512500"/>
                <a:ext cx="131625" cy="197100"/>
              </a:xfrm>
              <a:custGeom>
                <a:avLst/>
                <a:gdLst/>
                <a:ahLst/>
                <a:cxnLst/>
                <a:rect l="l" t="t" r="r" b="b"/>
                <a:pathLst>
                  <a:path w="5265" h="7884" extrusionOk="0">
                    <a:moveTo>
                      <a:pt x="2706" y="3151"/>
                    </a:moveTo>
                    <a:cubicBezTo>
                      <a:pt x="2723" y="3222"/>
                      <a:pt x="2736" y="3292"/>
                      <a:pt x="2752" y="3362"/>
                    </a:cubicBezTo>
                    <a:lnTo>
                      <a:pt x="2796" y="3563"/>
                    </a:lnTo>
                    <a:cubicBezTo>
                      <a:pt x="2823" y="3690"/>
                      <a:pt x="2853" y="3813"/>
                      <a:pt x="2880" y="3941"/>
                    </a:cubicBezTo>
                    <a:cubicBezTo>
                      <a:pt x="2853" y="3944"/>
                      <a:pt x="2826" y="3947"/>
                      <a:pt x="2800" y="3951"/>
                    </a:cubicBezTo>
                    <a:lnTo>
                      <a:pt x="2669" y="3971"/>
                    </a:lnTo>
                    <a:cubicBezTo>
                      <a:pt x="2599" y="3981"/>
                      <a:pt x="2529" y="3991"/>
                      <a:pt x="2455" y="4001"/>
                    </a:cubicBezTo>
                    <a:lnTo>
                      <a:pt x="2362" y="4011"/>
                    </a:lnTo>
                    <a:cubicBezTo>
                      <a:pt x="2365" y="4001"/>
                      <a:pt x="2368" y="3987"/>
                      <a:pt x="2374" y="3974"/>
                    </a:cubicBezTo>
                    <a:lnTo>
                      <a:pt x="2462" y="3760"/>
                    </a:lnTo>
                    <a:cubicBezTo>
                      <a:pt x="2545" y="3560"/>
                      <a:pt x="2629" y="3359"/>
                      <a:pt x="2706" y="3151"/>
                    </a:cubicBezTo>
                    <a:close/>
                    <a:moveTo>
                      <a:pt x="2749" y="1934"/>
                    </a:moveTo>
                    <a:lnTo>
                      <a:pt x="2525" y="2613"/>
                    </a:lnTo>
                    <a:cubicBezTo>
                      <a:pt x="2411" y="2954"/>
                      <a:pt x="2271" y="3296"/>
                      <a:pt x="2138" y="3626"/>
                    </a:cubicBezTo>
                    <a:lnTo>
                      <a:pt x="2050" y="3844"/>
                    </a:lnTo>
                    <a:cubicBezTo>
                      <a:pt x="2017" y="3924"/>
                      <a:pt x="1984" y="4008"/>
                      <a:pt x="1953" y="4091"/>
                    </a:cubicBezTo>
                    <a:lnTo>
                      <a:pt x="1820" y="4435"/>
                    </a:lnTo>
                    <a:lnTo>
                      <a:pt x="2502" y="4349"/>
                    </a:lnTo>
                    <a:cubicBezTo>
                      <a:pt x="2575" y="4339"/>
                      <a:pt x="2649" y="4329"/>
                      <a:pt x="2723" y="4319"/>
                    </a:cubicBezTo>
                    <a:lnTo>
                      <a:pt x="2850" y="4299"/>
                    </a:lnTo>
                    <a:cubicBezTo>
                      <a:pt x="2896" y="4292"/>
                      <a:pt x="2947" y="4288"/>
                      <a:pt x="2993" y="4282"/>
                    </a:cubicBezTo>
                    <a:cubicBezTo>
                      <a:pt x="3033" y="4279"/>
                      <a:pt x="3077" y="4275"/>
                      <a:pt x="3117" y="4272"/>
                    </a:cubicBezTo>
                    <a:lnTo>
                      <a:pt x="3311" y="4248"/>
                    </a:lnTo>
                    <a:lnTo>
                      <a:pt x="3228" y="3887"/>
                    </a:lnTo>
                    <a:cubicBezTo>
                      <a:pt x="3197" y="3753"/>
                      <a:pt x="3167" y="3623"/>
                      <a:pt x="3137" y="3476"/>
                    </a:cubicBezTo>
                    <a:lnTo>
                      <a:pt x="3134" y="3456"/>
                    </a:lnTo>
                    <a:lnTo>
                      <a:pt x="2960" y="3496"/>
                    </a:lnTo>
                    <a:lnTo>
                      <a:pt x="3127" y="3429"/>
                    </a:lnTo>
                    <a:lnTo>
                      <a:pt x="3117" y="3382"/>
                    </a:lnTo>
                    <a:lnTo>
                      <a:pt x="3097" y="3285"/>
                    </a:lnTo>
                    <a:cubicBezTo>
                      <a:pt x="3050" y="3081"/>
                      <a:pt x="3004" y="2877"/>
                      <a:pt x="2956" y="2673"/>
                    </a:cubicBezTo>
                    <a:cubicBezTo>
                      <a:pt x="2940" y="2609"/>
                      <a:pt x="2923" y="2546"/>
                      <a:pt x="2907" y="2486"/>
                    </a:cubicBezTo>
                    <a:lnTo>
                      <a:pt x="2749" y="1934"/>
                    </a:lnTo>
                    <a:close/>
                    <a:moveTo>
                      <a:pt x="2855" y="352"/>
                    </a:moveTo>
                    <a:cubicBezTo>
                      <a:pt x="2879" y="352"/>
                      <a:pt x="2904" y="355"/>
                      <a:pt x="2930" y="359"/>
                    </a:cubicBezTo>
                    <a:cubicBezTo>
                      <a:pt x="3030" y="372"/>
                      <a:pt x="3144" y="449"/>
                      <a:pt x="3181" y="526"/>
                    </a:cubicBezTo>
                    <a:lnTo>
                      <a:pt x="3201" y="566"/>
                    </a:lnTo>
                    <a:cubicBezTo>
                      <a:pt x="3224" y="607"/>
                      <a:pt x="3241" y="640"/>
                      <a:pt x="3251" y="673"/>
                    </a:cubicBezTo>
                    <a:cubicBezTo>
                      <a:pt x="3257" y="697"/>
                      <a:pt x="3261" y="717"/>
                      <a:pt x="3268" y="740"/>
                    </a:cubicBezTo>
                    <a:cubicBezTo>
                      <a:pt x="3294" y="871"/>
                      <a:pt x="3322" y="1001"/>
                      <a:pt x="3345" y="1132"/>
                    </a:cubicBezTo>
                    <a:lnTo>
                      <a:pt x="3382" y="1315"/>
                    </a:lnTo>
                    <a:cubicBezTo>
                      <a:pt x="3448" y="1553"/>
                      <a:pt x="3522" y="1780"/>
                      <a:pt x="3609" y="2011"/>
                    </a:cubicBezTo>
                    <a:cubicBezTo>
                      <a:pt x="3686" y="2212"/>
                      <a:pt x="3753" y="2416"/>
                      <a:pt x="3819" y="2629"/>
                    </a:cubicBezTo>
                    <a:cubicBezTo>
                      <a:pt x="3856" y="2760"/>
                      <a:pt x="3899" y="2890"/>
                      <a:pt x="3940" y="3021"/>
                    </a:cubicBezTo>
                    <a:cubicBezTo>
                      <a:pt x="4017" y="3265"/>
                      <a:pt x="4097" y="3516"/>
                      <a:pt x="4164" y="3767"/>
                    </a:cubicBezTo>
                    <a:cubicBezTo>
                      <a:pt x="4248" y="4081"/>
                      <a:pt x="4311" y="4409"/>
                      <a:pt x="4371" y="4723"/>
                    </a:cubicBezTo>
                    <a:lnTo>
                      <a:pt x="4428" y="5004"/>
                    </a:lnTo>
                    <a:cubicBezTo>
                      <a:pt x="4461" y="5151"/>
                      <a:pt x="4495" y="5295"/>
                      <a:pt x="4542" y="5439"/>
                    </a:cubicBezTo>
                    <a:cubicBezTo>
                      <a:pt x="4595" y="5603"/>
                      <a:pt x="4649" y="5767"/>
                      <a:pt x="4699" y="5931"/>
                    </a:cubicBezTo>
                    <a:cubicBezTo>
                      <a:pt x="4739" y="6061"/>
                      <a:pt x="4776" y="6201"/>
                      <a:pt x="4816" y="6386"/>
                    </a:cubicBezTo>
                    <a:lnTo>
                      <a:pt x="4836" y="6476"/>
                    </a:lnTo>
                    <a:cubicBezTo>
                      <a:pt x="4856" y="6579"/>
                      <a:pt x="4880" y="6683"/>
                      <a:pt x="4900" y="6787"/>
                    </a:cubicBezTo>
                    <a:cubicBezTo>
                      <a:pt x="4907" y="6817"/>
                      <a:pt x="4907" y="6847"/>
                      <a:pt x="4910" y="6880"/>
                    </a:cubicBezTo>
                    <a:cubicBezTo>
                      <a:pt x="4910" y="6948"/>
                      <a:pt x="4907" y="7011"/>
                      <a:pt x="4893" y="7081"/>
                    </a:cubicBezTo>
                    <a:cubicBezTo>
                      <a:pt x="4876" y="7181"/>
                      <a:pt x="4833" y="7245"/>
                      <a:pt x="4766" y="7345"/>
                    </a:cubicBezTo>
                    <a:lnTo>
                      <a:pt x="4742" y="7375"/>
                    </a:lnTo>
                    <a:cubicBezTo>
                      <a:pt x="4689" y="7436"/>
                      <a:pt x="4626" y="7479"/>
                      <a:pt x="4552" y="7506"/>
                    </a:cubicBezTo>
                    <a:cubicBezTo>
                      <a:pt x="4499" y="7523"/>
                      <a:pt x="4448" y="7532"/>
                      <a:pt x="4396" y="7532"/>
                    </a:cubicBezTo>
                    <a:cubicBezTo>
                      <a:pt x="4366" y="7532"/>
                      <a:pt x="4336" y="7529"/>
                      <a:pt x="4305" y="7522"/>
                    </a:cubicBezTo>
                    <a:cubicBezTo>
                      <a:pt x="4217" y="7506"/>
                      <a:pt x="4144" y="7469"/>
                      <a:pt x="4080" y="7416"/>
                    </a:cubicBezTo>
                    <a:cubicBezTo>
                      <a:pt x="4027" y="7365"/>
                      <a:pt x="3987" y="7309"/>
                      <a:pt x="3956" y="7245"/>
                    </a:cubicBezTo>
                    <a:lnTo>
                      <a:pt x="3947" y="7225"/>
                    </a:lnTo>
                    <a:cubicBezTo>
                      <a:pt x="3927" y="7188"/>
                      <a:pt x="3907" y="7152"/>
                      <a:pt x="3896" y="7104"/>
                    </a:cubicBezTo>
                    <a:cubicBezTo>
                      <a:pt x="3879" y="7031"/>
                      <a:pt x="3859" y="6954"/>
                      <a:pt x="3850" y="6877"/>
                    </a:cubicBezTo>
                    <a:cubicBezTo>
                      <a:pt x="3843" y="6823"/>
                      <a:pt x="3833" y="6770"/>
                      <a:pt x="3823" y="6717"/>
                    </a:cubicBezTo>
                    <a:cubicBezTo>
                      <a:pt x="3810" y="6650"/>
                      <a:pt x="3796" y="6579"/>
                      <a:pt x="3783" y="6506"/>
                    </a:cubicBezTo>
                    <a:cubicBezTo>
                      <a:pt x="3746" y="6352"/>
                      <a:pt x="3699" y="6192"/>
                      <a:pt x="3639" y="5984"/>
                    </a:cubicBezTo>
                    <a:lnTo>
                      <a:pt x="3632" y="5968"/>
                    </a:lnTo>
                    <a:cubicBezTo>
                      <a:pt x="3609" y="5880"/>
                      <a:pt x="3582" y="5793"/>
                      <a:pt x="3558" y="5707"/>
                    </a:cubicBezTo>
                    <a:cubicBezTo>
                      <a:pt x="3518" y="5563"/>
                      <a:pt x="3492" y="5412"/>
                      <a:pt x="3468" y="5285"/>
                    </a:cubicBezTo>
                    <a:lnTo>
                      <a:pt x="3425" y="5017"/>
                    </a:lnTo>
                    <a:lnTo>
                      <a:pt x="3221" y="5061"/>
                    </a:lnTo>
                    <a:cubicBezTo>
                      <a:pt x="3174" y="5068"/>
                      <a:pt x="3124" y="5071"/>
                      <a:pt x="3074" y="5077"/>
                    </a:cubicBezTo>
                    <a:cubicBezTo>
                      <a:pt x="3010" y="5081"/>
                      <a:pt x="2947" y="5088"/>
                      <a:pt x="2883" y="5102"/>
                    </a:cubicBezTo>
                    <a:cubicBezTo>
                      <a:pt x="2769" y="5122"/>
                      <a:pt x="2655" y="5138"/>
                      <a:pt x="2545" y="5151"/>
                    </a:cubicBezTo>
                    <a:cubicBezTo>
                      <a:pt x="2374" y="5178"/>
                      <a:pt x="2204" y="5198"/>
                      <a:pt x="2033" y="5222"/>
                    </a:cubicBezTo>
                    <a:lnTo>
                      <a:pt x="1763" y="5255"/>
                    </a:lnTo>
                    <a:cubicBezTo>
                      <a:pt x="1756" y="5256"/>
                      <a:pt x="1748" y="5257"/>
                      <a:pt x="1738" y="5257"/>
                    </a:cubicBezTo>
                    <a:cubicBezTo>
                      <a:pt x="1727" y="5257"/>
                      <a:pt x="1716" y="5256"/>
                      <a:pt x="1703" y="5255"/>
                    </a:cubicBezTo>
                    <a:lnTo>
                      <a:pt x="1559" y="5242"/>
                    </a:lnTo>
                    <a:lnTo>
                      <a:pt x="1428" y="5679"/>
                    </a:lnTo>
                    <a:cubicBezTo>
                      <a:pt x="1358" y="5917"/>
                      <a:pt x="1275" y="6155"/>
                      <a:pt x="1195" y="6386"/>
                    </a:cubicBezTo>
                    <a:lnTo>
                      <a:pt x="1161" y="6479"/>
                    </a:lnTo>
                    <a:cubicBezTo>
                      <a:pt x="1124" y="6590"/>
                      <a:pt x="1090" y="6703"/>
                      <a:pt x="1060" y="6817"/>
                    </a:cubicBezTo>
                    <a:cubicBezTo>
                      <a:pt x="1030" y="6924"/>
                      <a:pt x="1007" y="7031"/>
                      <a:pt x="983" y="7141"/>
                    </a:cubicBezTo>
                    <a:lnTo>
                      <a:pt x="950" y="7275"/>
                    </a:lnTo>
                    <a:cubicBezTo>
                      <a:pt x="934" y="7362"/>
                      <a:pt x="890" y="7425"/>
                      <a:pt x="826" y="7469"/>
                    </a:cubicBezTo>
                    <a:cubicBezTo>
                      <a:pt x="779" y="7502"/>
                      <a:pt x="724" y="7519"/>
                      <a:pt x="668" y="7519"/>
                    </a:cubicBezTo>
                    <a:cubicBezTo>
                      <a:pt x="648" y="7519"/>
                      <a:pt x="628" y="7517"/>
                      <a:pt x="609" y="7513"/>
                    </a:cubicBezTo>
                    <a:cubicBezTo>
                      <a:pt x="536" y="7499"/>
                      <a:pt x="465" y="7449"/>
                      <a:pt x="418" y="7382"/>
                    </a:cubicBezTo>
                    <a:cubicBezTo>
                      <a:pt x="378" y="7315"/>
                      <a:pt x="365" y="7245"/>
                      <a:pt x="378" y="7178"/>
                    </a:cubicBezTo>
                    <a:cubicBezTo>
                      <a:pt x="392" y="7115"/>
                      <a:pt x="408" y="7054"/>
                      <a:pt x="422" y="6991"/>
                    </a:cubicBezTo>
                    <a:cubicBezTo>
                      <a:pt x="452" y="6840"/>
                      <a:pt x="485" y="6687"/>
                      <a:pt x="528" y="6542"/>
                    </a:cubicBezTo>
                    <a:cubicBezTo>
                      <a:pt x="589" y="6342"/>
                      <a:pt x="656" y="6141"/>
                      <a:pt x="719" y="5951"/>
                    </a:cubicBezTo>
                    <a:cubicBezTo>
                      <a:pt x="806" y="5663"/>
                      <a:pt x="894" y="5369"/>
                      <a:pt x="977" y="5077"/>
                    </a:cubicBezTo>
                    <a:lnTo>
                      <a:pt x="1067" y="4764"/>
                    </a:lnTo>
                    <a:cubicBezTo>
                      <a:pt x="1084" y="4707"/>
                      <a:pt x="1104" y="4653"/>
                      <a:pt x="1121" y="4596"/>
                    </a:cubicBezTo>
                    <a:lnTo>
                      <a:pt x="1187" y="4395"/>
                    </a:lnTo>
                    <a:cubicBezTo>
                      <a:pt x="1215" y="4312"/>
                      <a:pt x="1241" y="4228"/>
                      <a:pt x="1271" y="4148"/>
                    </a:cubicBezTo>
                    <a:lnTo>
                      <a:pt x="1325" y="4001"/>
                    </a:lnTo>
                    <a:cubicBezTo>
                      <a:pt x="1375" y="3867"/>
                      <a:pt x="1425" y="3730"/>
                      <a:pt x="1475" y="3597"/>
                    </a:cubicBezTo>
                    <a:lnTo>
                      <a:pt x="1485" y="3569"/>
                    </a:lnTo>
                    <a:cubicBezTo>
                      <a:pt x="1562" y="3372"/>
                      <a:pt x="1636" y="3171"/>
                      <a:pt x="1712" y="2974"/>
                    </a:cubicBezTo>
                    <a:cubicBezTo>
                      <a:pt x="1769" y="2824"/>
                      <a:pt x="1823" y="2669"/>
                      <a:pt x="1880" y="2509"/>
                    </a:cubicBezTo>
                    <a:lnTo>
                      <a:pt x="1900" y="2433"/>
                    </a:lnTo>
                    <a:cubicBezTo>
                      <a:pt x="1937" y="2322"/>
                      <a:pt x="1970" y="2208"/>
                      <a:pt x="2004" y="2095"/>
                    </a:cubicBezTo>
                    <a:cubicBezTo>
                      <a:pt x="2033" y="1994"/>
                      <a:pt x="2061" y="1891"/>
                      <a:pt x="2090" y="1791"/>
                    </a:cubicBezTo>
                    <a:cubicBezTo>
                      <a:pt x="2178" y="1476"/>
                      <a:pt x="2271" y="1152"/>
                      <a:pt x="2382" y="843"/>
                    </a:cubicBezTo>
                    <a:lnTo>
                      <a:pt x="2391" y="817"/>
                    </a:lnTo>
                    <a:cubicBezTo>
                      <a:pt x="2419" y="737"/>
                      <a:pt x="2448" y="656"/>
                      <a:pt x="2485" y="593"/>
                    </a:cubicBezTo>
                    <a:cubicBezTo>
                      <a:pt x="2539" y="506"/>
                      <a:pt x="2575" y="456"/>
                      <a:pt x="2632" y="419"/>
                    </a:cubicBezTo>
                    <a:cubicBezTo>
                      <a:pt x="2711" y="373"/>
                      <a:pt x="2780" y="352"/>
                      <a:pt x="2855" y="352"/>
                    </a:cubicBezTo>
                    <a:close/>
                    <a:moveTo>
                      <a:pt x="2851" y="0"/>
                    </a:moveTo>
                    <a:cubicBezTo>
                      <a:pt x="2711" y="0"/>
                      <a:pt x="2582" y="39"/>
                      <a:pt x="2451" y="118"/>
                    </a:cubicBezTo>
                    <a:cubicBezTo>
                      <a:pt x="2321" y="198"/>
                      <a:pt x="2248" y="309"/>
                      <a:pt x="2184" y="412"/>
                    </a:cubicBezTo>
                    <a:cubicBezTo>
                      <a:pt x="2127" y="506"/>
                      <a:pt x="2090" y="610"/>
                      <a:pt x="2061" y="700"/>
                    </a:cubicBezTo>
                    <a:lnTo>
                      <a:pt x="2050" y="727"/>
                    </a:lnTo>
                    <a:cubicBezTo>
                      <a:pt x="1937" y="1044"/>
                      <a:pt x="1843" y="1376"/>
                      <a:pt x="1752" y="1693"/>
                    </a:cubicBezTo>
                    <a:cubicBezTo>
                      <a:pt x="1723" y="1794"/>
                      <a:pt x="1696" y="1894"/>
                      <a:pt x="1666" y="1998"/>
                    </a:cubicBezTo>
                    <a:cubicBezTo>
                      <a:pt x="1632" y="2108"/>
                      <a:pt x="1599" y="2222"/>
                      <a:pt x="1565" y="2332"/>
                    </a:cubicBezTo>
                    <a:lnTo>
                      <a:pt x="1545" y="2402"/>
                    </a:lnTo>
                    <a:cubicBezTo>
                      <a:pt x="1491" y="2553"/>
                      <a:pt x="1442" y="2700"/>
                      <a:pt x="1385" y="2850"/>
                    </a:cubicBezTo>
                    <a:cubicBezTo>
                      <a:pt x="1308" y="3048"/>
                      <a:pt x="1235" y="3245"/>
                      <a:pt x="1158" y="3442"/>
                    </a:cubicBezTo>
                    <a:lnTo>
                      <a:pt x="1147" y="3469"/>
                    </a:lnTo>
                    <a:cubicBezTo>
                      <a:pt x="1094" y="3606"/>
                      <a:pt x="1044" y="3743"/>
                      <a:pt x="994" y="3881"/>
                    </a:cubicBezTo>
                    <a:lnTo>
                      <a:pt x="940" y="4024"/>
                    </a:lnTo>
                    <a:cubicBezTo>
                      <a:pt x="910" y="4111"/>
                      <a:pt x="880" y="4202"/>
                      <a:pt x="853" y="4288"/>
                    </a:cubicBezTo>
                    <a:lnTo>
                      <a:pt x="789" y="4483"/>
                    </a:lnTo>
                    <a:cubicBezTo>
                      <a:pt x="769" y="4543"/>
                      <a:pt x="749" y="4603"/>
                      <a:pt x="729" y="4667"/>
                    </a:cubicBezTo>
                    <a:lnTo>
                      <a:pt x="639" y="4981"/>
                    </a:lnTo>
                    <a:cubicBezTo>
                      <a:pt x="556" y="5272"/>
                      <a:pt x="472" y="5559"/>
                      <a:pt x="385" y="5844"/>
                    </a:cubicBezTo>
                    <a:cubicBezTo>
                      <a:pt x="321" y="6034"/>
                      <a:pt x="251" y="6235"/>
                      <a:pt x="191" y="6442"/>
                    </a:cubicBezTo>
                    <a:cubicBezTo>
                      <a:pt x="147" y="6599"/>
                      <a:pt x="111" y="6760"/>
                      <a:pt x="77" y="6914"/>
                    </a:cubicBezTo>
                    <a:cubicBezTo>
                      <a:pt x="64" y="6977"/>
                      <a:pt x="51" y="7038"/>
                      <a:pt x="37" y="7098"/>
                    </a:cubicBezTo>
                    <a:cubicBezTo>
                      <a:pt x="0" y="7258"/>
                      <a:pt x="31" y="7429"/>
                      <a:pt x="124" y="7573"/>
                    </a:cubicBezTo>
                    <a:cubicBezTo>
                      <a:pt x="221" y="7723"/>
                      <a:pt x="375" y="7827"/>
                      <a:pt x="542" y="7860"/>
                    </a:cubicBezTo>
                    <a:cubicBezTo>
                      <a:pt x="580" y="7867"/>
                      <a:pt x="619" y="7871"/>
                      <a:pt x="658" y="7871"/>
                    </a:cubicBezTo>
                    <a:cubicBezTo>
                      <a:pt x="787" y="7871"/>
                      <a:pt x="915" y="7832"/>
                      <a:pt x="1024" y="7760"/>
                    </a:cubicBezTo>
                    <a:cubicBezTo>
                      <a:pt x="1161" y="7666"/>
                      <a:pt x="1255" y="7526"/>
                      <a:pt x="1295" y="7355"/>
                    </a:cubicBezTo>
                    <a:lnTo>
                      <a:pt x="1325" y="7215"/>
                    </a:lnTo>
                    <a:cubicBezTo>
                      <a:pt x="1348" y="7115"/>
                      <a:pt x="1371" y="7011"/>
                      <a:pt x="1398" y="6911"/>
                    </a:cubicBezTo>
                    <a:cubicBezTo>
                      <a:pt x="1428" y="6800"/>
                      <a:pt x="1462" y="6693"/>
                      <a:pt x="1496" y="6590"/>
                    </a:cubicBezTo>
                    <a:lnTo>
                      <a:pt x="1525" y="6502"/>
                    </a:lnTo>
                    <a:cubicBezTo>
                      <a:pt x="1609" y="6269"/>
                      <a:pt x="1692" y="6025"/>
                      <a:pt x="1766" y="5780"/>
                    </a:cubicBezTo>
                    <a:lnTo>
                      <a:pt x="1817" y="5603"/>
                    </a:lnTo>
                    <a:lnTo>
                      <a:pt x="2081" y="5570"/>
                    </a:lnTo>
                    <a:cubicBezTo>
                      <a:pt x="2251" y="5546"/>
                      <a:pt x="2422" y="5526"/>
                      <a:pt x="2592" y="5499"/>
                    </a:cubicBezTo>
                    <a:cubicBezTo>
                      <a:pt x="2709" y="5486"/>
                      <a:pt x="2830" y="5466"/>
                      <a:pt x="2944" y="5446"/>
                    </a:cubicBezTo>
                    <a:cubicBezTo>
                      <a:pt x="2996" y="5435"/>
                      <a:pt x="3050" y="5432"/>
                      <a:pt x="3107" y="5426"/>
                    </a:cubicBezTo>
                    <a:lnTo>
                      <a:pt x="3137" y="5426"/>
                    </a:lnTo>
                    <a:cubicBezTo>
                      <a:pt x="3157" y="5543"/>
                      <a:pt x="3184" y="5670"/>
                      <a:pt x="3217" y="5800"/>
                    </a:cubicBezTo>
                    <a:cubicBezTo>
                      <a:pt x="3245" y="5891"/>
                      <a:pt x="3271" y="5977"/>
                      <a:pt x="3297" y="6068"/>
                    </a:cubicBezTo>
                    <a:lnTo>
                      <a:pt x="3302" y="6085"/>
                    </a:lnTo>
                    <a:cubicBezTo>
                      <a:pt x="3362" y="6285"/>
                      <a:pt x="3405" y="6442"/>
                      <a:pt x="3438" y="6582"/>
                    </a:cubicBezTo>
                    <a:cubicBezTo>
                      <a:pt x="3452" y="6650"/>
                      <a:pt x="3465" y="6713"/>
                      <a:pt x="3478" y="6780"/>
                    </a:cubicBezTo>
                    <a:cubicBezTo>
                      <a:pt x="3485" y="6830"/>
                      <a:pt x="3495" y="6880"/>
                      <a:pt x="3502" y="6931"/>
                    </a:cubicBezTo>
                    <a:cubicBezTo>
                      <a:pt x="3515" y="7014"/>
                      <a:pt x="3535" y="7101"/>
                      <a:pt x="3558" y="7201"/>
                    </a:cubicBezTo>
                    <a:cubicBezTo>
                      <a:pt x="3575" y="7275"/>
                      <a:pt x="3609" y="7339"/>
                      <a:pt x="3639" y="7392"/>
                    </a:cubicBezTo>
                    <a:cubicBezTo>
                      <a:pt x="3686" y="7499"/>
                      <a:pt x="3756" y="7596"/>
                      <a:pt x="3850" y="7680"/>
                    </a:cubicBezTo>
                    <a:cubicBezTo>
                      <a:pt x="3960" y="7777"/>
                      <a:pt x="4091" y="7840"/>
                      <a:pt x="4237" y="7867"/>
                    </a:cubicBezTo>
                    <a:cubicBezTo>
                      <a:pt x="4288" y="7877"/>
                      <a:pt x="4341" y="7884"/>
                      <a:pt x="4395" y="7884"/>
                    </a:cubicBezTo>
                    <a:cubicBezTo>
                      <a:pt x="4485" y="7884"/>
                      <a:pt x="4579" y="7867"/>
                      <a:pt x="4669" y="7837"/>
                    </a:cubicBezTo>
                    <a:cubicBezTo>
                      <a:pt x="4802" y="7786"/>
                      <a:pt x="4920" y="7710"/>
                      <a:pt x="5014" y="7603"/>
                    </a:cubicBezTo>
                    <a:lnTo>
                      <a:pt x="5057" y="7542"/>
                    </a:lnTo>
                    <a:cubicBezTo>
                      <a:pt x="5134" y="7425"/>
                      <a:pt x="5208" y="7319"/>
                      <a:pt x="5241" y="7141"/>
                    </a:cubicBezTo>
                    <a:cubicBezTo>
                      <a:pt x="5258" y="7048"/>
                      <a:pt x="5264" y="6961"/>
                      <a:pt x="5261" y="6871"/>
                    </a:cubicBezTo>
                    <a:cubicBezTo>
                      <a:pt x="5258" y="6820"/>
                      <a:pt x="5254" y="6770"/>
                      <a:pt x="5244" y="6720"/>
                    </a:cubicBezTo>
                    <a:cubicBezTo>
                      <a:pt x="5224" y="6613"/>
                      <a:pt x="5201" y="6509"/>
                      <a:pt x="5177" y="6402"/>
                    </a:cubicBezTo>
                    <a:lnTo>
                      <a:pt x="5157" y="6312"/>
                    </a:lnTo>
                    <a:cubicBezTo>
                      <a:pt x="5117" y="6121"/>
                      <a:pt x="5077" y="5968"/>
                      <a:pt x="5037" y="5827"/>
                    </a:cubicBezTo>
                    <a:cubicBezTo>
                      <a:pt x="4987" y="5659"/>
                      <a:pt x="4930" y="5492"/>
                      <a:pt x="4876" y="5325"/>
                    </a:cubicBezTo>
                    <a:cubicBezTo>
                      <a:pt x="4833" y="5202"/>
                      <a:pt x="4802" y="5071"/>
                      <a:pt x="4773" y="4934"/>
                    </a:cubicBezTo>
                    <a:lnTo>
                      <a:pt x="4719" y="4656"/>
                    </a:lnTo>
                    <a:cubicBezTo>
                      <a:pt x="4656" y="4335"/>
                      <a:pt x="4589" y="4001"/>
                      <a:pt x="4501" y="3677"/>
                    </a:cubicBezTo>
                    <a:cubicBezTo>
                      <a:pt x="4435" y="3419"/>
                      <a:pt x="4355" y="3165"/>
                      <a:pt x="4274" y="2917"/>
                    </a:cubicBezTo>
                    <a:lnTo>
                      <a:pt x="4154" y="2526"/>
                    </a:lnTo>
                    <a:cubicBezTo>
                      <a:pt x="4087" y="2308"/>
                      <a:pt x="4017" y="2095"/>
                      <a:pt x="3940" y="1887"/>
                    </a:cubicBezTo>
                    <a:cubicBezTo>
                      <a:pt x="3856" y="1666"/>
                      <a:pt x="3786" y="1445"/>
                      <a:pt x="3723" y="1232"/>
                    </a:cubicBezTo>
                    <a:lnTo>
                      <a:pt x="3692" y="1068"/>
                    </a:lnTo>
                    <a:cubicBezTo>
                      <a:pt x="3666" y="931"/>
                      <a:pt x="3639" y="797"/>
                      <a:pt x="3609" y="663"/>
                    </a:cubicBezTo>
                    <a:cubicBezTo>
                      <a:pt x="3606" y="636"/>
                      <a:pt x="3598" y="610"/>
                      <a:pt x="3592" y="583"/>
                    </a:cubicBezTo>
                    <a:cubicBezTo>
                      <a:pt x="3572" y="513"/>
                      <a:pt x="3542" y="456"/>
                      <a:pt x="3515" y="402"/>
                    </a:cubicBezTo>
                    <a:lnTo>
                      <a:pt x="3495" y="366"/>
                    </a:lnTo>
                    <a:cubicBezTo>
                      <a:pt x="3405" y="188"/>
                      <a:pt x="3194" y="41"/>
                      <a:pt x="2984" y="11"/>
                    </a:cubicBezTo>
                    <a:cubicBezTo>
                      <a:pt x="2938" y="4"/>
                      <a:pt x="2894" y="0"/>
                      <a:pt x="28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8" name="Google Shape;1688;p13"/>
              <p:cNvSpPr/>
              <p:nvPr/>
            </p:nvSpPr>
            <p:spPr>
              <a:xfrm>
                <a:off x="1463575" y="1516850"/>
                <a:ext cx="123425" cy="188350"/>
              </a:xfrm>
              <a:custGeom>
                <a:avLst/>
                <a:gdLst/>
                <a:ahLst/>
                <a:cxnLst/>
                <a:rect l="l" t="t" r="r" b="b"/>
                <a:pathLst>
                  <a:path w="4937" h="7534" extrusionOk="0">
                    <a:moveTo>
                      <a:pt x="2585" y="2359"/>
                    </a:moveTo>
                    <a:cubicBezTo>
                      <a:pt x="2601" y="2419"/>
                      <a:pt x="2618" y="2479"/>
                      <a:pt x="2635" y="2543"/>
                    </a:cubicBezTo>
                    <a:cubicBezTo>
                      <a:pt x="2682" y="2743"/>
                      <a:pt x="2729" y="2947"/>
                      <a:pt x="2772" y="3148"/>
                    </a:cubicBezTo>
                    <a:cubicBezTo>
                      <a:pt x="2782" y="3188"/>
                      <a:pt x="2793" y="3225"/>
                      <a:pt x="2799" y="3265"/>
                    </a:cubicBezTo>
                    <a:lnTo>
                      <a:pt x="2796" y="3245"/>
                    </a:lnTo>
                    <a:lnTo>
                      <a:pt x="2796" y="3245"/>
                    </a:lnTo>
                    <a:cubicBezTo>
                      <a:pt x="2799" y="3258"/>
                      <a:pt x="2802" y="3275"/>
                      <a:pt x="2805" y="3292"/>
                    </a:cubicBezTo>
                    <a:cubicBezTo>
                      <a:pt x="2805" y="3302"/>
                      <a:pt x="2809" y="3312"/>
                      <a:pt x="2809" y="3322"/>
                    </a:cubicBezTo>
                    <a:lnTo>
                      <a:pt x="2816" y="3338"/>
                    </a:lnTo>
                    <a:lnTo>
                      <a:pt x="2816" y="3352"/>
                    </a:lnTo>
                    <a:cubicBezTo>
                      <a:pt x="2859" y="3543"/>
                      <a:pt x="2902" y="3733"/>
                      <a:pt x="2946" y="3924"/>
                    </a:cubicBezTo>
                    <a:cubicBezTo>
                      <a:pt x="2856" y="3934"/>
                      <a:pt x="2762" y="3937"/>
                      <a:pt x="2672" y="3951"/>
                    </a:cubicBezTo>
                    <a:cubicBezTo>
                      <a:pt x="2558" y="3968"/>
                      <a:pt x="2444" y="3984"/>
                      <a:pt x="2328" y="4000"/>
                    </a:cubicBezTo>
                    <a:cubicBezTo>
                      <a:pt x="2197" y="4017"/>
                      <a:pt x="2067" y="4034"/>
                      <a:pt x="1939" y="4051"/>
                    </a:cubicBezTo>
                    <a:cubicBezTo>
                      <a:pt x="1979" y="3944"/>
                      <a:pt x="2020" y="3840"/>
                      <a:pt x="2060" y="3736"/>
                    </a:cubicBezTo>
                    <a:cubicBezTo>
                      <a:pt x="2227" y="3325"/>
                      <a:pt x="2401" y="2914"/>
                      <a:pt x="2541" y="2492"/>
                    </a:cubicBezTo>
                    <a:cubicBezTo>
                      <a:pt x="2555" y="2449"/>
                      <a:pt x="2572" y="2402"/>
                      <a:pt x="2585" y="2359"/>
                    </a:cubicBezTo>
                    <a:close/>
                    <a:moveTo>
                      <a:pt x="2705" y="1"/>
                    </a:moveTo>
                    <a:cubicBezTo>
                      <a:pt x="2595" y="1"/>
                      <a:pt x="2495" y="35"/>
                      <a:pt x="2391" y="95"/>
                    </a:cubicBezTo>
                    <a:cubicBezTo>
                      <a:pt x="2294" y="152"/>
                      <a:pt x="2240" y="235"/>
                      <a:pt x="2183" y="328"/>
                    </a:cubicBezTo>
                    <a:cubicBezTo>
                      <a:pt x="2130" y="416"/>
                      <a:pt x="2097" y="516"/>
                      <a:pt x="2063" y="609"/>
                    </a:cubicBezTo>
                    <a:cubicBezTo>
                      <a:pt x="1916" y="1024"/>
                      <a:pt x="1806" y="1449"/>
                      <a:pt x="1682" y="1870"/>
                    </a:cubicBezTo>
                    <a:cubicBezTo>
                      <a:pt x="1641" y="2011"/>
                      <a:pt x="1601" y="2148"/>
                      <a:pt x="1558" y="2285"/>
                    </a:cubicBezTo>
                    <a:cubicBezTo>
                      <a:pt x="1508" y="2435"/>
                      <a:pt x="1454" y="2586"/>
                      <a:pt x="1397" y="2736"/>
                    </a:cubicBezTo>
                    <a:cubicBezTo>
                      <a:pt x="1317" y="2944"/>
                      <a:pt x="1240" y="3151"/>
                      <a:pt x="1160" y="3358"/>
                    </a:cubicBezTo>
                    <a:cubicBezTo>
                      <a:pt x="1090" y="3543"/>
                      <a:pt x="1023" y="3727"/>
                      <a:pt x="956" y="3914"/>
                    </a:cubicBezTo>
                    <a:cubicBezTo>
                      <a:pt x="909" y="4034"/>
                      <a:pt x="873" y="4158"/>
                      <a:pt x="832" y="4278"/>
                    </a:cubicBezTo>
                    <a:cubicBezTo>
                      <a:pt x="806" y="4366"/>
                      <a:pt x="772" y="4452"/>
                      <a:pt x="749" y="4542"/>
                    </a:cubicBezTo>
                    <a:cubicBezTo>
                      <a:pt x="632" y="4937"/>
                      <a:pt x="522" y="5332"/>
                      <a:pt x="401" y="5726"/>
                    </a:cubicBezTo>
                    <a:cubicBezTo>
                      <a:pt x="334" y="5924"/>
                      <a:pt x="267" y="6118"/>
                      <a:pt x="210" y="6319"/>
                    </a:cubicBezTo>
                    <a:cubicBezTo>
                      <a:pt x="147" y="6529"/>
                      <a:pt x="107" y="6750"/>
                      <a:pt x="56" y="6964"/>
                    </a:cubicBezTo>
                    <a:cubicBezTo>
                      <a:pt x="0" y="7211"/>
                      <a:pt x="184" y="7466"/>
                      <a:pt x="425" y="7512"/>
                    </a:cubicBezTo>
                    <a:cubicBezTo>
                      <a:pt x="454" y="7518"/>
                      <a:pt x="483" y="7521"/>
                      <a:pt x="512" y="7521"/>
                    </a:cubicBezTo>
                    <a:cubicBezTo>
                      <a:pt x="605" y="7521"/>
                      <a:pt x="697" y="7493"/>
                      <a:pt x="775" y="7442"/>
                    </a:cubicBezTo>
                    <a:cubicBezTo>
                      <a:pt x="879" y="7368"/>
                      <a:pt x="943" y="7265"/>
                      <a:pt x="973" y="7141"/>
                    </a:cubicBezTo>
                    <a:cubicBezTo>
                      <a:pt x="1007" y="6990"/>
                      <a:pt x="1036" y="6837"/>
                      <a:pt x="1076" y="6689"/>
                    </a:cubicBezTo>
                    <a:cubicBezTo>
                      <a:pt x="1107" y="6576"/>
                      <a:pt x="1144" y="6469"/>
                      <a:pt x="1177" y="6359"/>
                    </a:cubicBezTo>
                    <a:cubicBezTo>
                      <a:pt x="1271" y="6091"/>
                      <a:pt x="1365" y="5827"/>
                      <a:pt x="1445" y="5556"/>
                    </a:cubicBezTo>
                    <a:lnTo>
                      <a:pt x="1535" y="5255"/>
                    </a:lnTo>
                    <a:cubicBezTo>
                      <a:pt x="1554" y="5257"/>
                      <a:pt x="1573" y="5259"/>
                      <a:pt x="1593" y="5259"/>
                    </a:cubicBezTo>
                    <a:cubicBezTo>
                      <a:pt x="1607" y="5259"/>
                      <a:pt x="1621" y="5258"/>
                      <a:pt x="1635" y="5255"/>
                    </a:cubicBezTo>
                    <a:cubicBezTo>
                      <a:pt x="1896" y="5221"/>
                      <a:pt x="2157" y="5188"/>
                      <a:pt x="2418" y="5151"/>
                    </a:cubicBezTo>
                    <a:cubicBezTo>
                      <a:pt x="2532" y="5138"/>
                      <a:pt x="2649" y="5118"/>
                      <a:pt x="2762" y="5098"/>
                    </a:cubicBezTo>
                    <a:cubicBezTo>
                      <a:pt x="2873" y="5078"/>
                      <a:pt x="2986" y="5078"/>
                      <a:pt x="3100" y="5061"/>
                    </a:cubicBezTo>
                    <a:cubicBezTo>
                      <a:pt x="3110" y="5058"/>
                      <a:pt x="3120" y="5054"/>
                      <a:pt x="3130" y="5054"/>
                    </a:cubicBezTo>
                    <a:cubicBezTo>
                      <a:pt x="3137" y="5081"/>
                      <a:pt x="3140" y="5111"/>
                      <a:pt x="3146" y="5138"/>
                    </a:cubicBezTo>
                    <a:cubicBezTo>
                      <a:pt x="3171" y="5285"/>
                      <a:pt x="3197" y="5436"/>
                      <a:pt x="3237" y="5579"/>
                    </a:cubicBezTo>
                    <a:cubicBezTo>
                      <a:pt x="3264" y="5673"/>
                      <a:pt x="3291" y="5766"/>
                      <a:pt x="3321" y="5860"/>
                    </a:cubicBezTo>
                    <a:cubicBezTo>
                      <a:pt x="3371" y="6031"/>
                      <a:pt x="3418" y="6201"/>
                      <a:pt x="3461" y="6372"/>
                    </a:cubicBezTo>
                    <a:cubicBezTo>
                      <a:pt x="3475" y="6439"/>
                      <a:pt x="3488" y="6509"/>
                      <a:pt x="3498" y="6576"/>
                    </a:cubicBezTo>
                    <a:cubicBezTo>
                      <a:pt x="3508" y="6626"/>
                      <a:pt x="3518" y="6677"/>
                      <a:pt x="3525" y="6730"/>
                    </a:cubicBezTo>
                    <a:cubicBezTo>
                      <a:pt x="3538" y="6817"/>
                      <a:pt x="3558" y="6904"/>
                      <a:pt x="3578" y="6987"/>
                    </a:cubicBezTo>
                    <a:cubicBezTo>
                      <a:pt x="3592" y="7041"/>
                      <a:pt x="3618" y="7091"/>
                      <a:pt x="3645" y="7138"/>
                    </a:cubicBezTo>
                    <a:cubicBezTo>
                      <a:pt x="3682" y="7228"/>
                      <a:pt x="3739" y="7305"/>
                      <a:pt x="3813" y="7372"/>
                    </a:cubicBezTo>
                    <a:cubicBezTo>
                      <a:pt x="3903" y="7449"/>
                      <a:pt x="4003" y="7499"/>
                      <a:pt x="4120" y="7523"/>
                    </a:cubicBezTo>
                    <a:cubicBezTo>
                      <a:pt x="4161" y="7530"/>
                      <a:pt x="4202" y="7534"/>
                      <a:pt x="4243" y="7534"/>
                    </a:cubicBezTo>
                    <a:cubicBezTo>
                      <a:pt x="4316" y="7534"/>
                      <a:pt x="4387" y="7522"/>
                      <a:pt x="4458" y="7496"/>
                    </a:cubicBezTo>
                    <a:cubicBezTo>
                      <a:pt x="4565" y="7459"/>
                      <a:pt x="4655" y="7396"/>
                      <a:pt x="4732" y="7311"/>
                    </a:cubicBezTo>
                    <a:cubicBezTo>
                      <a:pt x="4816" y="7185"/>
                      <a:pt x="4889" y="7095"/>
                      <a:pt x="4916" y="6937"/>
                    </a:cubicBezTo>
                    <a:cubicBezTo>
                      <a:pt x="4929" y="6860"/>
                      <a:pt x="4936" y="6783"/>
                      <a:pt x="4932" y="6700"/>
                    </a:cubicBezTo>
                    <a:cubicBezTo>
                      <a:pt x="4932" y="6660"/>
                      <a:pt x="4929" y="6620"/>
                      <a:pt x="4920" y="6579"/>
                    </a:cubicBezTo>
                    <a:cubicBezTo>
                      <a:pt x="4896" y="6445"/>
                      <a:pt x="4866" y="6308"/>
                      <a:pt x="4836" y="6175"/>
                    </a:cubicBezTo>
                    <a:cubicBezTo>
                      <a:pt x="4802" y="6018"/>
                      <a:pt x="4765" y="5860"/>
                      <a:pt x="4719" y="5706"/>
                    </a:cubicBezTo>
                    <a:cubicBezTo>
                      <a:pt x="4665" y="5539"/>
                      <a:pt x="4611" y="5372"/>
                      <a:pt x="4558" y="5208"/>
                    </a:cubicBezTo>
                    <a:cubicBezTo>
                      <a:pt x="4511" y="5071"/>
                      <a:pt x="4481" y="4934"/>
                      <a:pt x="4448" y="4794"/>
                    </a:cubicBezTo>
                    <a:cubicBezTo>
                      <a:pt x="4364" y="4375"/>
                      <a:pt x="4290" y="3957"/>
                      <a:pt x="4184" y="3546"/>
                    </a:cubicBezTo>
                    <a:cubicBezTo>
                      <a:pt x="4080" y="3162"/>
                      <a:pt x="3949" y="2787"/>
                      <a:pt x="3836" y="2406"/>
                    </a:cubicBezTo>
                    <a:cubicBezTo>
                      <a:pt x="3773" y="2191"/>
                      <a:pt x="3702" y="1984"/>
                      <a:pt x="3625" y="1777"/>
                    </a:cubicBezTo>
                    <a:cubicBezTo>
                      <a:pt x="3538" y="1549"/>
                      <a:pt x="3464" y="1325"/>
                      <a:pt x="3401" y="1091"/>
                    </a:cubicBezTo>
                    <a:cubicBezTo>
                      <a:pt x="3364" y="904"/>
                      <a:pt x="3331" y="714"/>
                      <a:pt x="3287" y="526"/>
                    </a:cubicBezTo>
                    <a:cubicBezTo>
                      <a:pt x="3281" y="502"/>
                      <a:pt x="3277" y="479"/>
                      <a:pt x="3271" y="456"/>
                    </a:cubicBezTo>
                    <a:cubicBezTo>
                      <a:pt x="3251" y="388"/>
                      <a:pt x="3220" y="336"/>
                      <a:pt x="3187" y="272"/>
                    </a:cubicBezTo>
                    <a:cubicBezTo>
                      <a:pt x="3120" y="135"/>
                      <a:pt x="2950" y="31"/>
                      <a:pt x="2805" y="11"/>
                    </a:cubicBezTo>
                    <a:cubicBezTo>
                      <a:pt x="2772" y="4"/>
                      <a:pt x="2739" y="1"/>
                      <a:pt x="27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9" name="Google Shape;1689;p13"/>
              <p:cNvSpPr/>
              <p:nvPr/>
            </p:nvSpPr>
            <p:spPr>
              <a:xfrm>
                <a:off x="1529350" y="1598125"/>
                <a:ext cx="915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172" extrusionOk="0">
                    <a:moveTo>
                      <a:pt x="345" y="1"/>
                    </a:moveTo>
                    <a:lnTo>
                      <a:pt x="1" y="74"/>
                    </a:lnTo>
                    <a:lnTo>
                      <a:pt x="21" y="172"/>
                    </a:lnTo>
                    <a:lnTo>
                      <a:pt x="365" y="98"/>
                    </a:lnTo>
                    <a:lnTo>
                      <a:pt x="345" y="1"/>
                    </a:lnTo>
                    <a:close/>
                  </a:path>
                </a:pathLst>
              </a:custGeom>
              <a:solidFill>
                <a:srgbClr val="524A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0" name="Google Shape;1690;p13"/>
              <p:cNvSpPr/>
              <p:nvPr/>
            </p:nvSpPr>
            <p:spPr>
              <a:xfrm>
                <a:off x="1533625" y="1599050"/>
                <a:ext cx="600" cy="2450"/>
              </a:xfrm>
              <a:custGeom>
                <a:avLst/>
                <a:gdLst/>
                <a:ahLst/>
                <a:cxnLst/>
                <a:rect l="l" t="t" r="r" b="b"/>
                <a:pathLst>
                  <a:path w="24" h="98" extrusionOk="0">
                    <a:moveTo>
                      <a:pt x="0" y="1"/>
                    </a:moveTo>
                    <a:cubicBezTo>
                      <a:pt x="2" y="11"/>
                      <a:pt x="5" y="21"/>
                      <a:pt x="7" y="30"/>
                    </a:cubicBezTo>
                    <a:lnTo>
                      <a:pt x="7" y="30"/>
                    </a:lnTo>
                    <a:cubicBezTo>
                      <a:pt x="7" y="19"/>
                      <a:pt x="3" y="9"/>
                      <a:pt x="0" y="1"/>
                    </a:cubicBezTo>
                    <a:close/>
                    <a:moveTo>
                      <a:pt x="7" y="30"/>
                    </a:moveTo>
                    <a:lnTo>
                      <a:pt x="7" y="30"/>
                    </a:lnTo>
                    <a:cubicBezTo>
                      <a:pt x="7" y="32"/>
                      <a:pt x="7" y="33"/>
                      <a:pt x="7" y="34"/>
                    </a:cubicBezTo>
                    <a:cubicBezTo>
                      <a:pt x="11" y="47"/>
                      <a:pt x="14" y="64"/>
                      <a:pt x="17" y="81"/>
                    </a:cubicBezTo>
                    <a:lnTo>
                      <a:pt x="23" y="98"/>
                    </a:lnTo>
                    <a:cubicBezTo>
                      <a:pt x="19" y="74"/>
                      <a:pt x="13" y="53"/>
                      <a:pt x="7" y="30"/>
                    </a:cubicBezTo>
                    <a:close/>
                  </a:path>
                </a:pathLst>
              </a:custGeom>
              <a:solidFill>
                <a:srgbClr val="FB6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1" name="Google Shape;1691;p13"/>
            <p:cNvGrpSpPr/>
            <p:nvPr/>
          </p:nvGrpSpPr>
          <p:grpSpPr>
            <a:xfrm flipH="1">
              <a:off x="8459334" y="233126"/>
              <a:ext cx="530524" cy="504705"/>
              <a:chOff x="435062" y="187598"/>
              <a:chExt cx="730347" cy="694803"/>
            </a:xfrm>
          </p:grpSpPr>
          <p:sp>
            <p:nvSpPr>
              <p:cNvPr id="1692" name="Google Shape;1692;p13"/>
              <p:cNvSpPr/>
              <p:nvPr/>
            </p:nvSpPr>
            <p:spPr>
              <a:xfrm rot="9076706">
                <a:off x="468389" y="251653"/>
                <a:ext cx="276378" cy="209440"/>
              </a:xfrm>
              <a:custGeom>
                <a:avLst/>
                <a:gdLst/>
                <a:ahLst/>
                <a:cxnLst/>
                <a:rect l="l" t="t" r="r" b="b"/>
                <a:pathLst>
                  <a:path w="13365" h="10128" extrusionOk="0">
                    <a:moveTo>
                      <a:pt x="9218" y="1"/>
                    </a:moveTo>
                    <a:cubicBezTo>
                      <a:pt x="9218" y="1"/>
                      <a:pt x="8377" y="623"/>
                      <a:pt x="7235" y="1361"/>
                    </a:cubicBezTo>
                    <a:cubicBezTo>
                      <a:pt x="6439" y="1875"/>
                      <a:pt x="5617" y="2344"/>
                      <a:pt x="4776" y="2767"/>
                    </a:cubicBezTo>
                    <a:cubicBezTo>
                      <a:pt x="1554" y="4334"/>
                      <a:pt x="39" y="4520"/>
                      <a:pt x="0" y="4520"/>
                    </a:cubicBezTo>
                    <a:cubicBezTo>
                      <a:pt x="1239" y="7601"/>
                      <a:pt x="2638" y="9905"/>
                      <a:pt x="5065" y="10111"/>
                    </a:cubicBezTo>
                    <a:cubicBezTo>
                      <a:pt x="5186" y="10122"/>
                      <a:pt x="5311" y="10128"/>
                      <a:pt x="5439" y="10128"/>
                    </a:cubicBezTo>
                    <a:cubicBezTo>
                      <a:pt x="6329" y="10128"/>
                      <a:pt x="7369" y="9850"/>
                      <a:pt x="8576" y="9238"/>
                    </a:cubicBezTo>
                    <a:cubicBezTo>
                      <a:pt x="13365" y="6818"/>
                      <a:pt x="9218" y="1"/>
                      <a:pt x="921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3" name="Google Shape;1693;p13"/>
              <p:cNvSpPr/>
              <p:nvPr/>
            </p:nvSpPr>
            <p:spPr>
              <a:xfrm rot="9076706">
                <a:off x="496152" y="235089"/>
                <a:ext cx="254996" cy="223977"/>
              </a:xfrm>
              <a:custGeom>
                <a:avLst/>
                <a:gdLst/>
                <a:ahLst/>
                <a:cxnLst/>
                <a:rect l="l" t="t" r="r" b="b"/>
                <a:pathLst>
                  <a:path w="12331" h="10831" extrusionOk="0">
                    <a:moveTo>
                      <a:pt x="9526" y="868"/>
                    </a:moveTo>
                    <a:cubicBezTo>
                      <a:pt x="10046" y="1837"/>
                      <a:pt x="11432" y="4745"/>
                      <a:pt x="10784" y="7011"/>
                    </a:cubicBezTo>
                    <a:cubicBezTo>
                      <a:pt x="10501" y="8006"/>
                      <a:pt x="9847" y="8770"/>
                      <a:pt x="8839" y="9277"/>
                    </a:cubicBezTo>
                    <a:cubicBezTo>
                      <a:pt x="7727" y="9842"/>
                      <a:pt x="6734" y="10128"/>
                      <a:pt x="5865" y="10128"/>
                    </a:cubicBezTo>
                    <a:cubicBezTo>
                      <a:pt x="5746" y="10128"/>
                      <a:pt x="5628" y="10123"/>
                      <a:pt x="5514" y="10112"/>
                    </a:cubicBezTo>
                    <a:cubicBezTo>
                      <a:pt x="3254" y="9926"/>
                      <a:pt x="1951" y="7660"/>
                      <a:pt x="905" y="5137"/>
                    </a:cubicBezTo>
                    <a:cubicBezTo>
                      <a:pt x="1598" y="4983"/>
                      <a:pt x="3036" y="4559"/>
                      <a:pt x="5353" y="3436"/>
                    </a:cubicBezTo>
                    <a:cubicBezTo>
                      <a:pt x="6207" y="3006"/>
                      <a:pt x="7035" y="2531"/>
                      <a:pt x="7837" y="2011"/>
                    </a:cubicBezTo>
                    <a:cubicBezTo>
                      <a:pt x="8563" y="1549"/>
                      <a:pt x="9173" y="1118"/>
                      <a:pt x="9526" y="868"/>
                    </a:cubicBezTo>
                    <a:close/>
                    <a:moveTo>
                      <a:pt x="9637" y="0"/>
                    </a:moveTo>
                    <a:cubicBezTo>
                      <a:pt x="9566" y="0"/>
                      <a:pt x="9493" y="23"/>
                      <a:pt x="9429" y="72"/>
                    </a:cubicBezTo>
                    <a:cubicBezTo>
                      <a:pt x="9423" y="79"/>
                      <a:pt x="8588" y="701"/>
                      <a:pt x="7465" y="1420"/>
                    </a:cubicBezTo>
                    <a:cubicBezTo>
                      <a:pt x="6682" y="1927"/>
                      <a:pt x="5873" y="2389"/>
                      <a:pt x="5045" y="2807"/>
                    </a:cubicBezTo>
                    <a:cubicBezTo>
                      <a:pt x="1891" y="4332"/>
                      <a:pt x="414" y="4527"/>
                      <a:pt x="423" y="4527"/>
                    </a:cubicBezTo>
                    <a:lnTo>
                      <a:pt x="423" y="4527"/>
                    </a:lnTo>
                    <a:cubicBezTo>
                      <a:pt x="420" y="4527"/>
                      <a:pt x="417" y="4527"/>
                      <a:pt x="414" y="4527"/>
                    </a:cubicBezTo>
                    <a:cubicBezTo>
                      <a:pt x="169" y="4527"/>
                      <a:pt x="1" y="4780"/>
                      <a:pt x="96" y="5009"/>
                    </a:cubicBezTo>
                    <a:cubicBezTo>
                      <a:pt x="1251" y="7884"/>
                      <a:pt x="2702" y="10580"/>
                      <a:pt x="5456" y="10812"/>
                    </a:cubicBezTo>
                    <a:cubicBezTo>
                      <a:pt x="5584" y="10824"/>
                      <a:pt x="5719" y="10831"/>
                      <a:pt x="5854" y="10831"/>
                    </a:cubicBezTo>
                    <a:cubicBezTo>
                      <a:pt x="6836" y="10831"/>
                      <a:pt x="7940" y="10523"/>
                      <a:pt x="9153" y="9906"/>
                    </a:cubicBezTo>
                    <a:cubicBezTo>
                      <a:pt x="10347" y="9303"/>
                      <a:pt x="11124" y="8391"/>
                      <a:pt x="11464" y="7204"/>
                    </a:cubicBezTo>
                    <a:cubicBezTo>
                      <a:pt x="12331" y="4155"/>
                      <a:pt x="10039" y="329"/>
                      <a:pt x="9936" y="168"/>
                    </a:cubicBezTo>
                    <a:cubicBezTo>
                      <a:pt x="9869" y="61"/>
                      <a:pt x="9754" y="0"/>
                      <a:pt x="963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4" name="Google Shape;1694;p13"/>
              <p:cNvSpPr/>
              <p:nvPr/>
            </p:nvSpPr>
            <p:spPr>
              <a:xfrm rot="9076706">
                <a:off x="577488" y="328479"/>
                <a:ext cx="12366" cy="77403"/>
              </a:xfrm>
              <a:custGeom>
                <a:avLst/>
                <a:gdLst/>
                <a:ahLst/>
                <a:cxnLst/>
                <a:rect l="l" t="t" r="r" b="b"/>
                <a:pathLst>
                  <a:path w="598" h="3743" extrusionOk="0">
                    <a:moveTo>
                      <a:pt x="97" y="0"/>
                    </a:moveTo>
                    <a:cubicBezTo>
                      <a:pt x="91" y="0"/>
                      <a:pt x="84" y="1"/>
                      <a:pt x="78" y="2"/>
                    </a:cubicBezTo>
                    <a:cubicBezTo>
                      <a:pt x="39" y="15"/>
                      <a:pt x="20" y="60"/>
                      <a:pt x="27" y="98"/>
                    </a:cubicBezTo>
                    <a:cubicBezTo>
                      <a:pt x="104" y="387"/>
                      <a:pt x="161" y="689"/>
                      <a:pt x="200" y="991"/>
                    </a:cubicBezTo>
                    <a:cubicBezTo>
                      <a:pt x="232" y="1286"/>
                      <a:pt x="251" y="1581"/>
                      <a:pt x="251" y="1876"/>
                    </a:cubicBezTo>
                    <a:cubicBezTo>
                      <a:pt x="251" y="2178"/>
                      <a:pt x="232" y="2480"/>
                      <a:pt x="193" y="2775"/>
                    </a:cubicBezTo>
                    <a:cubicBezTo>
                      <a:pt x="155" y="3077"/>
                      <a:pt x="91" y="3372"/>
                      <a:pt x="7" y="3667"/>
                    </a:cubicBezTo>
                    <a:cubicBezTo>
                      <a:pt x="1" y="3693"/>
                      <a:pt x="7" y="3719"/>
                      <a:pt x="33" y="3738"/>
                    </a:cubicBezTo>
                    <a:cubicBezTo>
                      <a:pt x="41" y="3741"/>
                      <a:pt x="50" y="3743"/>
                      <a:pt x="59" y="3743"/>
                    </a:cubicBezTo>
                    <a:cubicBezTo>
                      <a:pt x="83" y="3743"/>
                      <a:pt x="105" y="3730"/>
                      <a:pt x="110" y="3706"/>
                    </a:cubicBezTo>
                    <a:cubicBezTo>
                      <a:pt x="264" y="3423"/>
                      <a:pt x="380" y="3128"/>
                      <a:pt x="463" y="2826"/>
                    </a:cubicBezTo>
                    <a:cubicBezTo>
                      <a:pt x="540" y="2518"/>
                      <a:pt x="585" y="2204"/>
                      <a:pt x="598" y="1883"/>
                    </a:cubicBezTo>
                    <a:cubicBezTo>
                      <a:pt x="598" y="1562"/>
                      <a:pt x="566" y="1247"/>
                      <a:pt x="502" y="933"/>
                    </a:cubicBezTo>
                    <a:cubicBezTo>
                      <a:pt x="425" y="625"/>
                      <a:pt x="315" y="323"/>
                      <a:pt x="168" y="40"/>
                    </a:cubicBezTo>
                    <a:cubicBezTo>
                      <a:pt x="152" y="14"/>
                      <a:pt x="127" y="0"/>
                      <a:pt x="9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5" name="Google Shape;1695;p13"/>
              <p:cNvSpPr/>
              <p:nvPr/>
            </p:nvSpPr>
            <p:spPr>
              <a:xfrm rot="9076706">
                <a:off x="549384" y="305681"/>
                <a:ext cx="39849" cy="117872"/>
              </a:xfrm>
              <a:custGeom>
                <a:avLst/>
                <a:gdLst/>
                <a:ahLst/>
                <a:cxnLst/>
                <a:rect l="l" t="t" r="r" b="b"/>
                <a:pathLst>
                  <a:path w="1927" h="5700" extrusionOk="0">
                    <a:moveTo>
                      <a:pt x="874" y="0"/>
                    </a:moveTo>
                    <a:cubicBezTo>
                      <a:pt x="869" y="0"/>
                      <a:pt x="867" y="2"/>
                      <a:pt x="867" y="5"/>
                    </a:cubicBezTo>
                    <a:cubicBezTo>
                      <a:pt x="848" y="50"/>
                      <a:pt x="848" y="101"/>
                      <a:pt x="867" y="146"/>
                    </a:cubicBezTo>
                    <a:cubicBezTo>
                      <a:pt x="1060" y="634"/>
                      <a:pt x="1220" y="1141"/>
                      <a:pt x="1342" y="1655"/>
                    </a:cubicBezTo>
                    <a:cubicBezTo>
                      <a:pt x="1477" y="2156"/>
                      <a:pt x="1554" y="2676"/>
                      <a:pt x="1573" y="3196"/>
                    </a:cubicBezTo>
                    <a:cubicBezTo>
                      <a:pt x="1605" y="3696"/>
                      <a:pt x="1496" y="4203"/>
                      <a:pt x="1259" y="4653"/>
                    </a:cubicBezTo>
                    <a:cubicBezTo>
                      <a:pt x="1027" y="5108"/>
                      <a:pt x="610" y="5449"/>
                      <a:pt x="116" y="5590"/>
                    </a:cubicBezTo>
                    <a:cubicBezTo>
                      <a:pt x="65" y="5603"/>
                      <a:pt x="7" y="5622"/>
                      <a:pt x="7" y="5661"/>
                    </a:cubicBezTo>
                    <a:cubicBezTo>
                      <a:pt x="0" y="5699"/>
                      <a:pt x="52" y="5699"/>
                      <a:pt x="116" y="5699"/>
                    </a:cubicBezTo>
                    <a:cubicBezTo>
                      <a:pt x="681" y="5609"/>
                      <a:pt x="1175" y="5282"/>
                      <a:pt x="1477" y="4800"/>
                    </a:cubicBezTo>
                    <a:cubicBezTo>
                      <a:pt x="1772" y="4312"/>
                      <a:pt x="1926" y="3754"/>
                      <a:pt x="1907" y="3183"/>
                    </a:cubicBezTo>
                    <a:cubicBezTo>
                      <a:pt x="1888" y="2637"/>
                      <a:pt x="1791" y="2091"/>
                      <a:pt x="1624" y="1571"/>
                    </a:cubicBezTo>
                    <a:cubicBezTo>
                      <a:pt x="1464" y="1052"/>
                      <a:pt x="1246" y="557"/>
                      <a:pt x="983" y="82"/>
                    </a:cubicBezTo>
                    <a:cubicBezTo>
                      <a:pt x="951" y="35"/>
                      <a:pt x="893" y="0"/>
                      <a:pt x="8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6" name="Google Shape;1696;p13"/>
              <p:cNvSpPr/>
              <p:nvPr/>
            </p:nvSpPr>
            <p:spPr>
              <a:xfrm rot="9076706">
                <a:off x="603967" y="349699"/>
                <a:ext cx="195936" cy="121615"/>
              </a:xfrm>
              <a:custGeom>
                <a:avLst/>
                <a:gdLst/>
                <a:ahLst/>
                <a:cxnLst/>
                <a:rect l="l" t="t" r="r" b="b"/>
                <a:pathLst>
                  <a:path w="9475" h="5881" extrusionOk="0">
                    <a:moveTo>
                      <a:pt x="9051" y="1"/>
                    </a:moveTo>
                    <a:cubicBezTo>
                      <a:pt x="6419" y="2632"/>
                      <a:pt x="2497" y="4186"/>
                      <a:pt x="0" y="4963"/>
                    </a:cubicBezTo>
                    <a:cubicBezTo>
                      <a:pt x="148" y="5309"/>
                      <a:pt x="276" y="5617"/>
                      <a:pt x="385" y="5881"/>
                    </a:cubicBezTo>
                    <a:cubicBezTo>
                      <a:pt x="2908" y="5104"/>
                      <a:pt x="6728" y="3583"/>
                      <a:pt x="9475" y="970"/>
                    </a:cubicBezTo>
                    <a:cubicBezTo>
                      <a:pt x="9347" y="662"/>
                      <a:pt x="9199" y="341"/>
                      <a:pt x="90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7" name="Google Shape;1697;p13"/>
              <p:cNvSpPr/>
              <p:nvPr/>
            </p:nvSpPr>
            <p:spPr>
              <a:xfrm rot="9076706">
                <a:off x="600114" y="345042"/>
                <a:ext cx="205118" cy="132244"/>
              </a:xfrm>
              <a:custGeom>
                <a:avLst/>
                <a:gdLst/>
                <a:ahLst/>
                <a:cxnLst/>
                <a:rect l="l" t="t" r="r" b="b"/>
                <a:pathLst>
                  <a:path w="9919" h="6395" extrusionOk="0">
                    <a:moveTo>
                      <a:pt x="9232" y="611"/>
                    </a:moveTo>
                    <a:cubicBezTo>
                      <a:pt x="9328" y="823"/>
                      <a:pt x="9418" y="1028"/>
                      <a:pt x="9508" y="1233"/>
                    </a:cubicBezTo>
                    <a:cubicBezTo>
                      <a:pt x="6876" y="3686"/>
                      <a:pt x="3319" y="5156"/>
                      <a:pt x="726" y="5971"/>
                    </a:cubicBezTo>
                    <a:cubicBezTo>
                      <a:pt x="668" y="5836"/>
                      <a:pt x="604" y="5688"/>
                      <a:pt x="540" y="5534"/>
                    </a:cubicBezTo>
                    <a:lnTo>
                      <a:pt x="469" y="5374"/>
                    </a:lnTo>
                    <a:cubicBezTo>
                      <a:pt x="3127" y="4533"/>
                      <a:pt x="6702" y="3044"/>
                      <a:pt x="9232" y="611"/>
                    </a:cubicBezTo>
                    <a:close/>
                    <a:moveTo>
                      <a:pt x="9341" y="1"/>
                    </a:moveTo>
                    <a:lnTo>
                      <a:pt x="9161" y="181"/>
                    </a:lnTo>
                    <a:cubicBezTo>
                      <a:pt x="6619" y="2729"/>
                      <a:pt x="2877" y="4263"/>
                      <a:pt x="180" y="5098"/>
                    </a:cubicBezTo>
                    <a:lnTo>
                      <a:pt x="1" y="5156"/>
                    </a:lnTo>
                    <a:lnTo>
                      <a:pt x="219" y="5669"/>
                    </a:lnTo>
                    <a:cubicBezTo>
                      <a:pt x="309" y="5881"/>
                      <a:pt x="392" y="6074"/>
                      <a:pt x="463" y="6247"/>
                    </a:cubicBezTo>
                    <a:lnTo>
                      <a:pt x="521" y="6394"/>
                    </a:lnTo>
                    <a:lnTo>
                      <a:pt x="675" y="6350"/>
                    </a:lnTo>
                    <a:cubicBezTo>
                      <a:pt x="3339" y="5528"/>
                      <a:pt x="7094" y="4000"/>
                      <a:pt x="9835" y="1394"/>
                    </a:cubicBezTo>
                    <a:lnTo>
                      <a:pt x="9918" y="1310"/>
                    </a:lnTo>
                    <a:lnTo>
                      <a:pt x="9873" y="1201"/>
                    </a:lnTo>
                    <a:cubicBezTo>
                      <a:pt x="9752" y="906"/>
                      <a:pt x="9617" y="604"/>
                      <a:pt x="9469" y="283"/>
                    </a:cubicBezTo>
                    <a:lnTo>
                      <a:pt x="93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8" name="Google Shape;1698;p13"/>
              <p:cNvSpPr/>
              <p:nvPr/>
            </p:nvSpPr>
            <p:spPr>
              <a:xfrm rot="9076706">
                <a:off x="474920" y="276788"/>
                <a:ext cx="171659" cy="209833"/>
              </a:xfrm>
              <a:custGeom>
                <a:avLst/>
                <a:gdLst/>
                <a:ahLst/>
                <a:cxnLst/>
                <a:rect l="l" t="t" r="r" b="b"/>
                <a:pathLst>
                  <a:path w="8301" h="10147" extrusionOk="0">
                    <a:moveTo>
                      <a:pt x="4161" y="0"/>
                    </a:moveTo>
                    <a:cubicBezTo>
                      <a:pt x="4160" y="0"/>
                      <a:pt x="3326" y="623"/>
                      <a:pt x="2177" y="1361"/>
                    </a:cubicBezTo>
                    <a:cubicBezTo>
                      <a:pt x="2813" y="2594"/>
                      <a:pt x="3230" y="3922"/>
                      <a:pt x="3422" y="5296"/>
                    </a:cubicBezTo>
                    <a:cubicBezTo>
                      <a:pt x="3570" y="6490"/>
                      <a:pt x="3525" y="7819"/>
                      <a:pt x="2742" y="8724"/>
                    </a:cubicBezTo>
                    <a:cubicBezTo>
                      <a:pt x="2061" y="9520"/>
                      <a:pt x="1009" y="9802"/>
                      <a:pt x="1" y="10130"/>
                    </a:cubicBezTo>
                    <a:cubicBezTo>
                      <a:pt x="122" y="10141"/>
                      <a:pt x="247" y="10147"/>
                      <a:pt x="375" y="10147"/>
                    </a:cubicBezTo>
                    <a:cubicBezTo>
                      <a:pt x="1265" y="10147"/>
                      <a:pt x="2305" y="9869"/>
                      <a:pt x="3512" y="9257"/>
                    </a:cubicBezTo>
                    <a:cubicBezTo>
                      <a:pt x="8301" y="6837"/>
                      <a:pt x="4161" y="1"/>
                      <a:pt x="4161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9" name="Google Shape;1699;p13"/>
              <p:cNvSpPr/>
              <p:nvPr/>
            </p:nvSpPr>
            <p:spPr>
              <a:xfrm rot="9076706">
                <a:off x="593475" y="328245"/>
                <a:ext cx="219593" cy="169405"/>
              </a:xfrm>
              <a:custGeom>
                <a:avLst/>
                <a:gdLst/>
                <a:ahLst/>
                <a:cxnLst/>
                <a:rect l="l" t="t" r="r" b="b"/>
                <a:pathLst>
                  <a:path w="10619" h="8192" extrusionOk="0">
                    <a:moveTo>
                      <a:pt x="9007" y="0"/>
                    </a:moveTo>
                    <a:cubicBezTo>
                      <a:pt x="8378" y="610"/>
                      <a:pt x="7685" y="1156"/>
                      <a:pt x="6940" y="1612"/>
                    </a:cubicBezTo>
                    <a:cubicBezTo>
                      <a:pt x="3962" y="3518"/>
                      <a:pt x="1" y="4924"/>
                      <a:pt x="1" y="4924"/>
                    </a:cubicBezTo>
                    <a:cubicBezTo>
                      <a:pt x="219" y="5412"/>
                      <a:pt x="418" y="5906"/>
                      <a:pt x="566" y="6259"/>
                    </a:cubicBezTo>
                    <a:cubicBezTo>
                      <a:pt x="720" y="6606"/>
                      <a:pt x="848" y="6914"/>
                      <a:pt x="957" y="7177"/>
                    </a:cubicBezTo>
                    <a:lnTo>
                      <a:pt x="1400" y="8191"/>
                    </a:lnTo>
                    <a:cubicBezTo>
                      <a:pt x="3846" y="7601"/>
                      <a:pt x="6189" y="6625"/>
                      <a:pt x="8339" y="5303"/>
                    </a:cubicBezTo>
                    <a:cubicBezTo>
                      <a:pt x="9142" y="4815"/>
                      <a:pt x="9899" y="4269"/>
                      <a:pt x="10618" y="3672"/>
                    </a:cubicBezTo>
                    <a:cubicBezTo>
                      <a:pt x="10458" y="3229"/>
                      <a:pt x="10265" y="2754"/>
                      <a:pt x="10047" y="2260"/>
                    </a:cubicBezTo>
                    <a:cubicBezTo>
                      <a:pt x="9919" y="1945"/>
                      <a:pt x="9771" y="1631"/>
                      <a:pt x="9623" y="1297"/>
                    </a:cubicBezTo>
                    <a:cubicBezTo>
                      <a:pt x="9424" y="880"/>
                      <a:pt x="9219" y="443"/>
                      <a:pt x="900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0" name="Google Shape;1700;p13"/>
              <p:cNvSpPr/>
              <p:nvPr/>
            </p:nvSpPr>
            <p:spPr>
              <a:xfrm rot="9076706">
                <a:off x="585484" y="320853"/>
                <a:ext cx="235909" cy="183983"/>
              </a:xfrm>
              <a:custGeom>
                <a:avLst/>
                <a:gdLst/>
                <a:ahLst/>
                <a:cxnLst/>
                <a:rect l="l" t="t" r="r" b="b"/>
                <a:pathLst>
                  <a:path w="11408" h="8897" extrusionOk="0">
                    <a:moveTo>
                      <a:pt x="9302" y="936"/>
                    </a:moveTo>
                    <a:cubicBezTo>
                      <a:pt x="9437" y="1232"/>
                      <a:pt x="9572" y="1514"/>
                      <a:pt x="9700" y="1797"/>
                    </a:cubicBezTo>
                    <a:lnTo>
                      <a:pt x="9726" y="1848"/>
                    </a:lnTo>
                    <a:cubicBezTo>
                      <a:pt x="9867" y="2156"/>
                      <a:pt x="10008" y="2451"/>
                      <a:pt x="10130" y="2753"/>
                    </a:cubicBezTo>
                    <a:cubicBezTo>
                      <a:pt x="10303" y="3145"/>
                      <a:pt x="10464" y="3536"/>
                      <a:pt x="10611" y="3909"/>
                    </a:cubicBezTo>
                    <a:cubicBezTo>
                      <a:pt x="9963" y="4435"/>
                      <a:pt x="9276" y="4923"/>
                      <a:pt x="8557" y="5353"/>
                    </a:cubicBezTo>
                    <a:cubicBezTo>
                      <a:pt x="6529" y="6611"/>
                      <a:pt x="4321" y="7548"/>
                      <a:pt x="2010" y="8132"/>
                    </a:cubicBezTo>
                    <a:lnTo>
                      <a:pt x="1689" y="7394"/>
                    </a:lnTo>
                    <a:cubicBezTo>
                      <a:pt x="1580" y="7131"/>
                      <a:pt x="1445" y="6817"/>
                      <a:pt x="1297" y="6470"/>
                    </a:cubicBezTo>
                    <a:cubicBezTo>
                      <a:pt x="1233" y="6335"/>
                      <a:pt x="1162" y="6162"/>
                      <a:pt x="1098" y="6001"/>
                    </a:cubicBezTo>
                    <a:cubicBezTo>
                      <a:pt x="1028" y="5834"/>
                      <a:pt x="957" y="5655"/>
                      <a:pt x="873" y="5475"/>
                    </a:cubicBezTo>
                    <a:cubicBezTo>
                      <a:pt x="1920" y="5083"/>
                      <a:pt x="5072" y="3838"/>
                      <a:pt x="7530" y="2265"/>
                    </a:cubicBezTo>
                    <a:cubicBezTo>
                      <a:pt x="8159" y="1880"/>
                      <a:pt x="8750" y="1437"/>
                      <a:pt x="9302" y="936"/>
                    </a:cubicBezTo>
                    <a:close/>
                    <a:moveTo>
                      <a:pt x="9416" y="1"/>
                    </a:moveTo>
                    <a:cubicBezTo>
                      <a:pt x="9323" y="1"/>
                      <a:pt x="9236" y="38"/>
                      <a:pt x="9167" y="102"/>
                    </a:cubicBezTo>
                    <a:cubicBezTo>
                      <a:pt x="8557" y="699"/>
                      <a:pt x="7883" y="1225"/>
                      <a:pt x="7158" y="1668"/>
                    </a:cubicBezTo>
                    <a:cubicBezTo>
                      <a:pt x="4250" y="3530"/>
                      <a:pt x="328" y="4929"/>
                      <a:pt x="289" y="4942"/>
                    </a:cubicBezTo>
                    <a:cubicBezTo>
                      <a:pt x="97" y="5013"/>
                      <a:pt x="0" y="5231"/>
                      <a:pt x="84" y="5417"/>
                    </a:cubicBezTo>
                    <a:cubicBezTo>
                      <a:pt x="212" y="5706"/>
                      <a:pt x="341" y="6008"/>
                      <a:pt x="450" y="6271"/>
                    </a:cubicBezTo>
                    <a:cubicBezTo>
                      <a:pt x="520" y="6451"/>
                      <a:pt x="591" y="6611"/>
                      <a:pt x="655" y="6752"/>
                    </a:cubicBezTo>
                    <a:cubicBezTo>
                      <a:pt x="803" y="7093"/>
                      <a:pt x="931" y="7401"/>
                      <a:pt x="1040" y="7670"/>
                    </a:cubicBezTo>
                    <a:lnTo>
                      <a:pt x="1483" y="8685"/>
                    </a:lnTo>
                    <a:cubicBezTo>
                      <a:pt x="1535" y="8813"/>
                      <a:pt x="1663" y="8896"/>
                      <a:pt x="1804" y="8896"/>
                    </a:cubicBezTo>
                    <a:cubicBezTo>
                      <a:pt x="1830" y="8896"/>
                      <a:pt x="1856" y="8890"/>
                      <a:pt x="1888" y="8884"/>
                    </a:cubicBezTo>
                    <a:cubicBezTo>
                      <a:pt x="4372" y="8287"/>
                      <a:pt x="6747" y="7298"/>
                      <a:pt x="8923" y="5950"/>
                    </a:cubicBezTo>
                    <a:cubicBezTo>
                      <a:pt x="9745" y="5456"/>
                      <a:pt x="10522" y="4904"/>
                      <a:pt x="11253" y="4287"/>
                    </a:cubicBezTo>
                    <a:cubicBezTo>
                      <a:pt x="11369" y="4191"/>
                      <a:pt x="11407" y="4037"/>
                      <a:pt x="11356" y="3896"/>
                    </a:cubicBezTo>
                    <a:cubicBezTo>
                      <a:pt x="11176" y="3440"/>
                      <a:pt x="10984" y="2959"/>
                      <a:pt x="10778" y="2484"/>
                    </a:cubicBezTo>
                    <a:cubicBezTo>
                      <a:pt x="10656" y="2182"/>
                      <a:pt x="10515" y="1874"/>
                      <a:pt x="10368" y="1559"/>
                    </a:cubicBezTo>
                    <a:lnTo>
                      <a:pt x="10342" y="1501"/>
                    </a:lnTo>
                    <a:cubicBezTo>
                      <a:pt x="10149" y="1084"/>
                      <a:pt x="9944" y="648"/>
                      <a:pt x="9726" y="198"/>
                    </a:cubicBezTo>
                    <a:cubicBezTo>
                      <a:pt x="9681" y="96"/>
                      <a:pt x="9584" y="25"/>
                      <a:pt x="9475" y="6"/>
                    </a:cubicBezTo>
                    <a:cubicBezTo>
                      <a:pt x="9455" y="2"/>
                      <a:pt x="9436" y="1"/>
                      <a:pt x="941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1" name="Google Shape;1701;p13"/>
              <p:cNvSpPr/>
              <p:nvPr/>
            </p:nvSpPr>
            <p:spPr>
              <a:xfrm rot="9076706">
                <a:off x="641892" y="440981"/>
                <a:ext cx="20865" cy="41152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1990" extrusionOk="0">
                    <a:moveTo>
                      <a:pt x="74" y="1"/>
                    </a:moveTo>
                    <a:cubicBezTo>
                      <a:pt x="61" y="1"/>
                      <a:pt x="47" y="5"/>
                      <a:pt x="39" y="18"/>
                    </a:cubicBezTo>
                    <a:cubicBezTo>
                      <a:pt x="20" y="30"/>
                      <a:pt x="1" y="50"/>
                      <a:pt x="7" y="75"/>
                    </a:cubicBezTo>
                    <a:cubicBezTo>
                      <a:pt x="65" y="242"/>
                      <a:pt x="116" y="416"/>
                      <a:pt x="180" y="576"/>
                    </a:cubicBezTo>
                    <a:lnTo>
                      <a:pt x="379" y="1058"/>
                    </a:lnTo>
                    <a:lnTo>
                      <a:pt x="604" y="1526"/>
                    </a:lnTo>
                    <a:cubicBezTo>
                      <a:pt x="687" y="1674"/>
                      <a:pt x="777" y="1828"/>
                      <a:pt x="874" y="1976"/>
                    </a:cubicBezTo>
                    <a:cubicBezTo>
                      <a:pt x="883" y="1985"/>
                      <a:pt x="896" y="1990"/>
                      <a:pt x="910" y="1990"/>
                    </a:cubicBezTo>
                    <a:cubicBezTo>
                      <a:pt x="923" y="1990"/>
                      <a:pt x="938" y="1985"/>
                      <a:pt x="951" y="1976"/>
                    </a:cubicBezTo>
                    <a:cubicBezTo>
                      <a:pt x="983" y="1969"/>
                      <a:pt x="1008" y="1943"/>
                      <a:pt x="1008" y="1911"/>
                    </a:cubicBezTo>
                    <a:cubicBezTo>
                      <a:pt x="983" y="1738"/>
                      <a:pt x="944" y="1558"/>
                      <a:pt x="886" y="1391"/>
                    </a:cubicBezTo>
                    <a:cubicBezTo>
                      <a:pt x="829" y="1218"/>
                      <a:pt x="764" y="1058"/>
                      <a:pt x="694" y="897"/>
                    </a:cubicBezTo>
                    <a:cubicBezTo>
                      <a:pt x="610" y="737"/>
                      <a:pt x="521" y="583"/>
                      <a:pt x="424" y="435"/>
                    </a:cubicBezTo>
                    <a:cubicBezTo>
                      <a:pt x="322" y="281"/>
                      <a:pt x="212" y="140"/>
                      <a:pt x="97" y="5"/>
                    </a:cubicBezTo>
                    <a:cubicBezTo>
                      <a:pt x="90" y="2"/>
                      <a:pt x="82" y="1"/>
                      <a:pt x="7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2" name="Google Shape;1702;p13"/>
              <p:cNvSpPr/>
              <p:nvPr/>
            </p:nvSpPr>
            <p:spPr>
              <a:xfrm rot="9076706">
                <a:off x="754451" y="439031"/>
                <a:ext cx="30150" cy="5846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2827" extrusionOk="0">
                    <a:moveTo>
                      <a:pt x="73" y="1"/>
                    </a:moveTo>
                    <a:cubicBezTo>
                      <a:pt x="61" y="1"/>
                      <a:pt x="50" y="4"/>
                      <a:pt x="39" y="9"/>
                    </a:cubicBezTo>
                    <a:cubicBezTo>
                      <a:pt x="13" y="22"/>
                      <a:pt x="0" y="54"/>
                      <a:pt x="13" y="80"/>
                    </a:cubicBezTo>
                    <a:cubicBezTo>
                      <a:pt x="97" y="305"/>
                      <a:pt x="167" y="542"/>
                      <a:pt x="270" y="786"/>
                    </a:cubicBezTo>
                    <a:cubicBezTo>
                      <a:pt x="366" y="1024"/>
                      <a:pt x="456" y="1261"/>
                      <a:pt x="565" y="1486"/>
                    </a:cubicBezTo>
                    <a:cubicBezTo>
                      <a:pt x="681" y="1710"/>
                      <a:pt x="796" y="1942"/>
                      <a:pt x="918" y="2153"/>
                    </a:cubicBezTo>
                    <a:cubicBezTo>
                      <a:pt x="1040" y="2372"/>
                      <a:pt x="1175" y="2583"/>
                      <a:pt x="1323" y="2795"/>
                    </a:cubicBezTo>
                    <a:cubicBezTo>
                      <a:pt x="1337" y="2814"/>
                      <a:pt x="1358" y="2826"/>
                      <a:pt x="1381" y="2826"/>
                    </a:cubicBezTo>
                    <a:cubicBezTo>
                      <a:pt x="1389" y="2826"/>
                      <a:pt x="1398" y="2824"/>
                      <a:pt x="1406" y="2821"/>
                    </a:cubicBezTo>
                    <a:cubicBezTo>
                      <a:pt x="1438" y="2802"/>
                      <a:pt x="1458" y="2770"/>
                      <a:pt x="1451" y="2731"/>
                    </a:cubicBezTo>
                    <a:cubicBezTo>
                      <a:pt x="1374" y="2500"/>
                      <a:pt x="1291" y="2275"/>
                      <a:pt x="1188" y="2031"/>
                    </a:cubicBezTo>
                    <a:cubicBezTo>
                      <a:pt x="1092" y="1781"/>
                      <a:pt x="983" y="1550"/>
                      <a:pt x="880" y="1325"/>
                    </a:cubicBezTo>
                    <a:cubicBezTo>
                      <a:pt x="771" y="1101"/>
                      <a:pt x="655" y="876"/>
                      <a:pt x="527" y="664"/>
                    </a:cubicBezTo>
                    <a:cubicBezTo>
                      <a:pt x="398" y="446"/>
                      <a:pt x="257" y="234"/>
                      <a:pt x="122" y="22"/>
                    </a:cubicBezTo>
                    <a:cubicBezTo>
                      <a:pt x="107" y="7"/>
                      <a:pt x="90" y="1"/>
                      <a:pt x="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3" name="Google Shape;1703;p13"/>
              <p:cNvSpPr/>
              <p:nvPr/>
            </p:nvSpPr>
            <p:spPr>
              <a:xfrm rot="9076706">
                <a:off x="639746" y="454236"/>
                <a:ext cx="22768" cy="48327"/>
              </a:xfrm>
              <a:custGeom>
                <a:avLst/>
                <a:gdLst/>
                <a:ahLst/>
                <a:cxnLst/>
                <a:rect l="l" t="t" r="r" b="b"/>
                <a:pathLst>
                  <a:path w="1101" h="2337" extrusionOk="0">
                    <a:moveTo>
                      <a:pt x="72" y="0"/>
                    </a:moveTo>
                    <a:cubicBezTo>
                      <a:pt x="35" y="0"/>
                      <a:pt x="1" y="36"/>
                      <a:pt x="15" y="75"/>
                    </a:cubicBezTo>
                    <a:cubicBezTo>
                      <a:pt x="105" y="255"/>
                      <a:pt x="189" y="448"/>
                      <a:pt x="266" y="627"/>
                    </a:cubicBezTo>
                    <a:cubicBezTo>
                      <a:pt x="349" y="813"/>
                      <a:pt x="413" y="1000"/>
                      <a:pt x="497" y="1186"/>
                    </a:cubicBezTo>
                    <a:cubicBezTo>
                      <a:pt x="574" y="1366"/>
                      <a:pt x="651" y="1552"/>
                      <a:pt x="721" y="1738"/>
                    </a:cubicBezTo>
                    <a:lnTo>
                      <a:pt x="946" y="2309"/>
                    </a:lnTo>
                    <a:cubicBezTo>
                      <a:pt x="962" y="2325"/>
                      <a:pt x="987" y="2336"/>
                      <a:pt x="1013" y="2336"/>
                    </a:cubicBezTo>
                    <a:cubicBezTo>
                      <a:pt x="1018" y="2336"/>
                      <a:pt x="1024" y="2336"/>
                      <a:pt x="1030" y="2335"/>
                    </a:cubicBezTo>
                    <a:cubicBezTo>
                      <a:pt x="1068" y="2328"/>
                      <a:pt x="1100" y="2303"/>
                      <a:pt x="1100" y="2277"/>
                    </a:cubicBezTo>
                    <a:cubicBezTo>
                      <a:pt x="1087" y="2065"/>
                      <a:pt x="1062" y="1853"/>
                      <a:pt x="1017" y="1648"/>
                    </a:cubicBezTo>
                    <a:cubicBezTo>
                      <a:pt x="965" y="1443"/>
                      <a:pt x="901" y="1237"/>
                      <a:pt x="818" y="1045"/>
                    </a:cubicBezTo>
                    <a:cubicBezTo>
                      <a:pt x="721" y="852"/>
                      <a:pt x="619" y="672"/>
                      <a:pt x="503" y="492"/>
                    </a:cubicBezTo>
                    <a:cubicBezTo>
                      <a:pt x="381" y="319"/>
                      <a:pt x="246" y="159"/>
                      <a:pt x="105" y="11"/>
                    </a:cubicBezTo>
                    <a:cubicBezTo>
                      <a:pt x="95" y="4"/>
                      <a:pt x="83" y="0"/>
                      <a:pt x="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4" name="Google Shape;1704;p13"/>
              <p:cNvSpPr/>
              <p:nvPr/>
            </p:nvSpPr>
            <p:spPr>
              <a:xfrm rot="9076706">
                <a:off x="616641" y="418757"/>
                <a:ext cx="76224" cy="109662"/>
              </a:xfrm>
              <a:custGeom>
                <a:avLst/>
                <a:gdLst/>
                <a:ahLst/>
                <a:cxnLst/>
                <a:rect l="l" t="t" r="r" b="b"/>
                <a:pathLst>
                  <a:path w="3686" h="5303" extrusionOk="0">
                    <a:moveTo>
                      <a:pt x="2068" y="0"/>
                    </a:moveTo>
                    <a:cubicBezTo>
                      <a:pt x="1439" y="617"/>
                      <a:pt x="745" y="1156"/>
                      <a:pt x="1" y="1618"/>
                    </a:cubicBezTo>
                    <a:cubicBezTo>
                      <a:pt x="604" y="2793"/>
                      <a:pt x="1073" y="4025"/>
                      <a:pt x="1406" y="5303"/>
                    </a:cubicBezTo>
                    <a:cubicBezTo>
                      <a:pt x="2209" y="4815"/>
                      <a:pt x="2966" y="4269"/>
                      <a:pt x="3685" y="3672"/>
                    </a:cubicBezTo>
                    <a:cubicBezTo>
                      <a:pt x="3525" y="3229"/>
                      <a:pt x="3332" y="2754"/>
                      <a:pt x="3108" y="2266"/>
                    </a:cubicBezTo>
                    <a:cubicBezTo>
                      <a:pt x="2979" y="1952"/>
                      <a:pt x="2832" y="1631"/>
                      <a:pt x="2684" y="1303"/>
                    </a:cubicBezTo>
                    <a:cubicBezTo>
                      <a:pt x="2485" y="880"/>
                      <a:pt x="2279" y="450"/>
                      <a:pt x="2068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5" name="Google Shape;1705;p13"/>
              <p:cNvSpPr/>
              <p:nvPr/>
            </p:nvSpPr>
            <p:spPr>
              <a:xfrm rot="9076706">
                <a:off x="836317" y="372918"/>
                <a:ext cx="76886" cy="158734"/>
              </a:xfrm>
              <a:custGeom>
                <a:avLst/>
                <a:gdLst/>
                <a:ahLst/>
                <a:cxnLst/>
                <a:rect l="l" t="t" r="r" b="b"/>
                <a:pathLst>
                  <a:path w="3718" h="7676" extrusionOk="0">
                    <a:moveTo>
                      <a:pt x="40" y="1"/>
                    </a:moveTo>
                    <a:cubicBezTo>
                      <a:pt x="35" y="1"/>
                      <a:pt x="31" y="1"/>
                      <a:pt x="27" y="3"/>
                    </a:cubicBezTo>
                    <a:cubicBezTo>
                      <a:pt x="1" y="10"/>
                      <a:pt x="14" y="80"/>
                      <a:pt x="52" y="144"/>
                    </a:cubicBezTo>
                    <a:cubicBezTo>
                      <a:pt x="393" y="741"/>
                      <a:pt x="701" y="1345"/>
                      <a:pt x="1022" y="1955"/>
                    </a:cubicBezTo>
                    <a:cubicBezTo>
                      <a:pt x="1343" y="2558"/>
                      <a:pt x="1631" y="3174"/>
                      <a:pt x="1927" y="3784"/>
                    </a:cubicBezTo>
                    <a:cubicBezTo>
                      <a:pt x="2222" y="4400"/>
                      <a:pt x="2498" y="5029"/>
                      <a:pt x="2768" y="5652"/>
                    </a:cubicBezTo>
                    <a:cubicBezTo>
                      <a:pt x="3037" y="6275"/>
                      <a:pt x="3300" y="6904"/>
                      <a:pt x="3551" y="7546"/>
                    </a:cubicBezTo>
                    <a:cubicBezTo>
                      <a:pt x="3580" y="7616"/>
                      <a:pt x="3636" y="7676"/>
                      <a:pt x="3665" y="7676"/>
                    </a:cubicBezTo>
                    <a:cubicBezTo>
                      <a:pt x="3668" y="7676"/>
                      <a:pt x="3671" y="7675"/>
                      <a:pt x="3673" y="7674"/>
                    </a:cubicBezTo>
                    <a:cubicBezTo>
                      <a:pt x="3692" y="7661"/>
                      <a:pt x="3718" y="7584"/>
                      <a:pt x="3692" y="7501"/>
                    </a:cubicBezTo>
                    <a:cubicBezTo>
                      <a:pt x="3506" y="6833"/>
                      <a:pt x="3300" y="6178"/>
                      <a:pt x="3050" y="5537"/>
                    </a:cubicBezTo>
                    <a:cubicBezTo>
                      <a:pt x="2806" y="4895"/>
                      <a:pt x="2543" y="4253"/>
                      <a:pt x="2241" y="3636"/>
                    </a:cubicBezTo>
                    <a:cubicBezTo>
                      <a:pt x="1940" y="3020"/>
                      <a:pt x="1619" y="2410"/>
                      <a:pt x="1266" y="1820"/>
                    </a:cubicBezTo>
                    <a:cubicBezTo>
                      <a:pt x="912" y="1223"/>
                      <a:pt x="534" y="645"/>
                      <a:pt x="142" y="87"/>
                    </a:cubicBezTo>
                    <a:cubicBezTo>
                      <a:pt x="109" y="36"/>
                      <a:pt x="70" y="1"/>
                      <a:pt x="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6" name="Google Shape;1706;p13"/>
              <p:cNvSpPr/>
              <p:nvPr/>
            </p:nvSpPr>
            <p:spPr>
              <a:xfrm rot="9076706">
                <a:off x="853841" y="497161"/>
                <a:ext cx="65471" cy="125275"/>
              </a:xfrm>
              <a:custGeom>
                <a:avLst/>
                <a:gdLst/>
                <a:ahLst/>
                <a:cxnLst/>
                <a:rect l="l" t="t" r="r" b="b"/>
                <a:pathLst>
                  <a:path w="3166" h="6058" extrusionOk="0">
                    <a:moveTo>
                      <a:pt x="51" y="0"/>
                    </a:moveTo>
                    <a:cubicBezTo>
                      <a:pt x="45" y="0"/>
                      <a:pt x="39" y="1"/>
                      <a:pt x="32" y="3"/>
                    </a:cubicBezTo>
                    <a:cubicBezTo>
                      <a:pt x="0" y="16"/>
                      <a:pt x="0" y="67"/>
                      <a:pt x="32" y="125"/>
                    </a:cubicBezTo>
                    <a:cubicBezTo>
                      <a:pt x="309" y="594"/>
                      <a:pt x="565" y="1082"/>
                      <a:pt x="828" y="1557"/>
                    </a:cubicBezTo>
                    <a:cubicBezTo>
                      <a:pt x="1092" y="2038"/>
                      <a:pt x="1342" y="2526"/>
                      <a:pt x="1580" y="3014"/>
                    </a:cubicBezTo>
                    <a:cubicBezTo>
                      <a:pt x="1830" y="3495"/>
                      <a:pt x="2067" y="3990"/>
                      <a:pt x="2305" y="4478"/>
                    </a:cubicBezTo>
                    <a:cubicBezTo>
                      <a:pt x="2536" y="4972"/>
                      <a:pt x="2767" y="5466"/>
                      <a:pt x="3005" y="5960"/>
                    </a:cubicBezTo>
                    <a:cubicBezTo>
                      <a:pt x="3028" y="6020"/>
                      <a:pt x="3074" y="6057"/>
                      <a:pt x="3106" y="6057"/>
                    </a:cubicBezTo>
                    <a:cubicBezTo>
                      <a:pt x="3109" y="6057"/>
                      <a:pt x="3111" y="6057"/>
                      <a:pt x="3114" y="6057"/>
                    </a:cubicBezTo>
                    <a:cubicBezTo>
                      <a:pt x="3146" y="6044"/>
                      <a:pt x="3165" y="5980"/>
                      <a:pt x="3146" y="5909"/>
                    </a:cubicBezTo>
                    <a:cubicBezTo>
                      <a:pt x="2985" y="5383"/>
                      <a:pt x="2799" y="4863"/>
                      <a:pt x="2587" y="4356"/>
                    </a:cubicBezTo>
                    <a:cubicBezTo>
                      <a:pt x="2369" y="3842"/>
                      <a:pt x="2144" y="3335"/>
                      <a:pt x="1888" y="2853"/>
                    </a:cubicBezTo>
                    <a:cubicBezTo>
                      <a:pt x="1631" y="2366"/>
                      <a:pt x="1361" y="1884"/>
                      <a:pt x="1066" y="1422"/>
                    </a:cubicBezTo>
                    <a:cubicBezTo>
                      <a:pt x="764" y="953"/>
                      <a:pt x="456" y="504"/>
                      <a:pt x="122" y="67"/>
                    </a:cubicBezTo>
                    <a:cubicBezTo>
                      <a:pt x="96" y="25"/>
                      <a:pt x="78" y="0"/>
                      <a:pt x="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7" name="Google Shape;1707;p13"/>
              <p:cNvSpPr/>
              <p:nvPr/>
            </p:nvSpPr>
            <p:spPr>
              <a:xfrm rot="9076706">
                <a:off x="711767" y="280197"/>
                <a:ext cx="269410" cy="447520"/>
              </a:xfrm>
              <a:custGeom>
                <a:avLst/>
                <a:gdLst/>
                <a:ahLst/>
                <a:cxnLst/>
                <a:rect l="l" t="t" r="r" b="b"/>
                <a:pathLst>
                  <a:path w="13028" h="21641" extrusionOk="0">
                    <a:moveTo>
                      <a:pt x="1643" y="1"/>
                    </a:moveTo>
                    <a:cubicBezTo>
                      <a:pt x="390" y="1"/>
                      <a:pt x="0" y="1905"/>
                      <a:pt x="1332" y="4315"/>
                    </a:cubicBezTo>
                    <a:cubicBezTo>
                      <a:pt x="3559" y="8365"/>
                      <a:pt x="9253" y="21640"/>
                      <a:pt x="9253" y="21640"/>
                    </a:cubicBezTo>
                    <a:cubicBezTo>
                      <a:pt x="10588" y="21281"/>
                      <a:pt x="11859" y="20722"/>
                      <a:pt x="13027" y="19984"/>
                    </a:cubicBezTo>
                    <a:cubicBezTo>
                      <a:pt x="11121" y="14168"/>
                      <a:pt x="5113" y="3063"/>
                      <a:pt x="5113" y="3063"/>
                    </a:cubicBezTo>
                    <a:cubicBezTo>
                      <a:pt x="3738" y="876"/>
                      <a:pt x="2492" y="1"/>
                      <a:pt x="164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8" name="Google Shape;1708;p13"/>
              <p:cNvSpPr/>
              <p:nvPr/>
            </p:nvSpPr>
            <p:spPr>
              <a:xfrm rot="9076706">
                <a:off x="703999" y="273650"/>
                <a:ext cx="282768" cy="461975"/>
              </a:xfrm>
              <a:custGeom>
                <a:avLst/>
                <a:gdLst/>
                <a:ahLst/>
                <a:cxnLst/>
                <a:rect l="l" t="t" r="r" b="b"/>
                <a:pathLst>
                  <a:path w="13674" h="22340" extrusionOk="0">
                    <a:moveTo>
                      <a:pt x="1876" y="706"/>
                    </a:moveTo>
                    <a:cubicBezTo>
                      <a:pt x="1887" y="706"/>
                      <a:pt x="1897" y="706"/>
                      <a:pt x="1907" y="707"/>
                    </a:cubicBezTo>
                    <a:cubicBezTo>
                      <a:pt x="2613" y="707"/>
                      <a:pt x="3782" y="1541"/>
                      <a:pt x="5065" y="3583"/>
                    </a:cubicBezTo>
                    <a:cubicBezTo>
                      <a:pt x="5123" y="3692"/>
                      <a:pt x="10900" y="14399"/>
                      <a:pt x="12865" y="20183"/>
                    </a:cubicBezTo>
                    <a:cubicBezTo>
                      <a:pt x="11883" y="20786"/>
                      <a:pt x="10823" y="21248"/>
                      <a:pt x="9719" y="21569"/>
                    </a:cubicBezTo>
                    <a:cubicBezTo>
                      <a:pt x="8878" y="19624"/>
                      <a:pt x="3929" y="8185"/>
                      <a:pt x="1894" y="4501"/>
                    </a:cubicBezTo>
                    <a:cubicBezTo>
                      <a:pt x="893" y="2684"/>
                      <a:pt x="938" y="1156"/>
                      <a:pt x="1560" y="790"/>
                    </a:cubicBezTo>
                    <a:cubicBezTo>
                      <a:pt x="1655" y="737"/>
                      <a:pt x="1765" y="706"/>
                      <a:pt x="1876" y="706"/>
                    </a:cubicBezTo>
                    <a:close/>
                    <a:moveTo>
                      <a:pt x="1893" y="1"/>
                    </a:moveTo>
                    <a:cubicBezTo>
                      <a:pt x="1631" y="1"/>
                      <a:pt x="1398" y="66"/>
                      <a:pt x="1201" y="180"/>
                    </a:cubicBezTo>
                    <a:cubicBezTo>
                      <a:pt x="270" y="733"/>
                      <a:pt x="1" y="2511"/>
                      <a:pt x="1284" y="4834"/>
                    </a:cubicBezTo>
                    <a:cubicBezTo>
                      <a:pt x="3480" y="8821"/>
                      <a:pt x="9135" y="21993"/>
                      <a:pt x="9193" y="22128"/>
                    </a:cubicBezTo>
                    <a:cubicBezTo>
                      <a:pt x="9251" y="22256"/>
                      <a:pt x="9373" y="22340"/>
                      <a:pt x="9514" y="22340"/>
                    </a:cubicBezTo>
                    <a:cubicBezTo>
                      <a:pt x="9546" y="22340"/>
                      <a:pt x="9578" y="22333"/>
                      <a:pt x="9610" y="22327"/>
                    </a:cubicBezTo>
                    <a:cubicBezTo>
                      <a:pt x="10978" y="21961"/>
                      <a:pt x="12281" y="21390"/>
                      <a:pt x="13475" y="20626"/>
                    </a:cubicBezTo>
                    <a:cubicBezTo>
                      <a:pt x="13609" y="20542"/>
                      <a:pt x="13674" y="20375"/>
                      <a:pt x="13622" y="20221"/>
                    </a:cubicBezTo>
                    <a:cubicBezTo>
                      <a:pt x="11722" y="14444"/>
                      <a:pt x="5739" y="3352"/>
                      <a:pt x="5669" y="3223"/>
                    </a:cubicBezTo>
                    <a:cubicBezTo>
                      <a:pt x="4168" y="838"/>
                      <a:pt x="2835" y="1"/>
                      <a:pt x="18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9" name="Google Shape;1709;p13"/>
              <p:cNvSpPr/>
              <p:nvPr/>
            </p:nvSpPr>
            <p:spPr>
              <a:xfrm rot="9076706">
                <a:off x="782456" y="505934"/>
                <a:ext cx="99984" cy="170397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8240" extrusionOk="0">
                    <a:moveTo>
                      <a:pt x="37" y="1"/>
                    </a:moveTo>
                    <a:cubicBezTo>
                      <a:pt x="33" y="1"/>
                      <a:pt x="29" y="2"/>
                      <a:pt x="26" y="3"/>
                    </a:cubicBezTo>
                    <a:cubicBezTo>
                      <a:pt x="0" y="16"/>
                      <a:pt x="20" y="80"/>
                      <a:pt x="65" y="157"/>
                    </a:cubicBezTo>
                    <a:cubicBezTo>
                      <a:pt x="488" y="799"/>
                      <a:pt x="886" y="1448"/>
                      <a:pt x="1291" y="2103"/>
                    </a:cubicBezTo>
                    <a:cubicBezTo>
                      <a:pt x="1689" y="2757"/>
                      <a:pt x="2074" y="3418"/>
                      <a:pt x="2452" y="4080"/>
                    </a:cubicBezTo>
                    <a:cubicBezTo>
                      <a:pt x="2838" y="4741"/>
                      <a:pt x="3197" y="5408"/>
                      <a:pt x="3576" y="6082"/>
                    </a:cubicBezTo>
                    <a:cubicBezTo>
                      <a:pt x="3961" y="6750"/>
                      <a:pt x="4308" y="7424"/>
                      <a:pt x="4661" y="8105"/>
                    </a:cubicBezTo>
                    <a:cubicBezTo>
                      <a:pt x="4703" y="8189"/>
                      <a:pt x="4751" y="8240"/>
                      <a:pt x="4789" y="8240"/>
                    </a:cubicBezTo>
                    <a:cubicBezTo>
                      <a:pt x="4791" y="8240"/>
                      <a:pt x="4793" y="8240"/>
                      <a:pt x="4796" y="8239"/>
                    </a:cubicBezTo>
                    <a:cubicBezTo>
                      <a:pt x="4834" y="8226"/>
                      <a:pt x="4834" y="8143"/>
                      <a:pt x="4796" y="8047"/>
                    </a:cubicBezTo>
                    <a:cubicBezTo>
                      <a:pt x="4507" y="7347"/>
                      <a:pt x="4192" y="6628"/>
                      <a:pt x="3845" y="5941"/>
                    </a:cubicBezTo>
                    <a:cubicBezTo>
                      <a:pt x="3505" y="5254"/>
                      <a:pt x="3152" y="4567"/>
                      <a:pt x="2754" y="3906"/>
                    </a:cubicBezTo>
                    <a:cubicBezTo>
                      <a:pt x="2356" y="3239"/>
                      <a:pt x="1945" y="2584"/>
                      <a:pt x="1515" y="1955"/>
                    </a:cubicBezTo>
                    <a:cubicBezTo>
                      <a:pt x="1079" y="1319"/>
                      <a:pt x="623" y="703"/>
                      <a:pt x="148" y="93"/>
                    </a:cubicBezTo>
                    <a:cubicBezTo>
                      <a:pt x="109" y="37"/>
                      <a:pt x="65" y="1"/>
                      <a:pt x="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0" name="Google Shape;1710;p13"/>
              <p:cNvSpPr/>
              <p:nvPr/>
            </p:nvSpPr>
            <p:spPr>
              <a:xfrm rot="9076706">
                <a:off x="993512" y="633291"/>
                <a:ext cx="40635" cy="38153"/>
              </a:xfrm>
              <a:custGeom>
                <a:avLst/>
                <a:gdLst/>
                <a:ahLst/>
                <a:cxnLst/>
                <a:rect l="l" t="t" r="r" b="b"/>
                <a:pathLst>
                  <a:path w="1965" h="1845" extrusionOk="0">
                    <a:moveTo>
                      <a:pt x="53" y="0"/>
                    </a:moveTo>
                    <a:cubicBezTo>
                      <a:pt x="41" y="0"/>
                      <a:pt x="30" y="3"/>
                      <a:pt x="20" y="10"/>
                    </a:cubicBezTo>
                    <a:cubicBezTo>
                      <a:pt x="1" y="29"/>
                      <a:pt x="1" y="61"/>
                      <a:pt x="20" y="74"/>
                    </a:cubicBezTo>
                    <a:cubicBezTo>
                      <a:pt x="135" y="260"/>
                      <a:pt x="257" y="433"/>
                      <a:pt x="392" y="600"/>
                    </a:cubicBezTo>
                    <a:cubicBezTo>
                      <a:pt x="527" y="767"/>
                      <a:pt x="662" y="934"/>
                      <a:pt x="822" y="1075"/>
                    </a:cubicBezTo>
                    <a:cubicBezTo>
                      <a:pt x="983" y="1217"/>
                      <a:pt x="1150" y="1358"/>
                      <a:pt x="1317" y="1486"/>
                    </a:cubicBezTo>
                    <a:cubicBezTo>
                      <a:pt x="1490" y="1615"/>
                      <a:pt x="1676" y="1730"/>
                      <a:pt x="1862" y="1839"/>
                    </a:cubicBezTo>
                    <a:cubicBezTo>
                      <a:pt x="1871" y="1843"/>
                      <a:pt x="1879" y="1844"/>
                      <a:pt x="1888" y="1844"/>
                    </a:cubicBezTo>
                    <a:cubicBezTo>
                      <a:pt x="1911" y="1844"/>
                      <a:pt x="1932" y="1832"/>
                      <a:pt x="1946" y="1814"/>
                    </a:cubicBezTo>
                    <a:cubicBezTo>
                      <a:pt x="1946" y="1782"/>
                      <a:pt x="1965" y="1743"/>
                      <a:pt x="1946" y="1717"/>
                    </a:cubicBezTo>
                    <a:cubicBezTo>
                      <a:pt x="1798" y="1563"/>
                      <a:pt x="1657" y="1409"/>
                      <a:pt x="1509" y="1262"/>
                    </a:cubicBezTo>
                    <a:lnTo>
                      <a:pt x="1053" y="825"/>
                    </a:lnTo>
                    <a:lnTo>
                      <a:pt x="578" y="414"/>
                    </a:lnTo>
                    <a:lnTo>
                      <a:pt x="91" y="10"/>
                    </a:lnTo>
                    <a:cubicBezTo>
                      <a:pt x="78" y="3"/>
                      <a:pt x="65" y="0"/>
                      <a:pt x="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1" name="Google Shape;1711;p13"/>
              <p:cNvSpPr/>
              <p:nvPr/>
            </p:nvSpPr>
            <p:spPr>
              <a:xfrm rot="9076706">
                <a:off x="980133" y="633967"/>
                <a:ext cx="93077" cy="80153"/>
              </a:xfrm>
              <a:custGeom>
                <a:avLst/>
                <a:gdLst/>
                <a:ahLst/>
                <a:cxnLst/>
                <a:rect l="l" t="t" r="r" b="b"/>
                <a:pathLst>
                  <a:path w="4501" h="3876" extrusionOk="0">
                    <a:moveTo>
                      <a:pt x="57" y="0"/>
                    </a:moveTo>
                    <a:cubicBezTo>
                      <a:pt x="41" y="0"/>
                      <a:pt x="27" y="4"/>
                      <a:pt x="19" y="9"/>
                    </a:cubicBezTo>
                    <a:cubicBezTo>
                      <a:pt x="0" y="28"/>
                      <a:pt x="19" y="80"/>
                      <a:pt x="58" y="112"/>
                    </a:cubicBezTo>
                    <a:cubicBezTo>
                      <a:pt x="449" y="407"/>
                      <a:pt x="783" y="721"/>
                      <a:pt x="1149" y="1023"/>
                    </a:cubicBezTo>
                    <a:cubicBezTo>
                      <a:pt x="1521" y="1325"/>
                      <a:pt x="1868" y="1639"/>
                      <a:pt x="2221" y="1948"/>
                    </a:cubicBezTo>
                    <a:cubicBezTo>
                      <a:pt x="2574" y="2249"/>
                      <a:pt x="2921" y="2564"/>
                      <a:pt x="3274" y="2885"/>
                    </a:cubicBezTo>
                    <a:lnTo>
                      <a:pt x="4327" y="3841"/>
                    </a:lnTo>
                    <a:cubicBezTo>
                      <a:pt x="4349" y="3863"/>
                      <a:pt x="4379" y="3876"/>
                      <a:pt x="4411" y="3876"/>
                    </a:cubicBezTo>
                    <a:cubicBezTo>
                      <a:pt x="4426" y="3876"/>
                      <a:pt x="4441" y="3873"/>
                      <a:pt x="4455" y="3867"/>
                    </a:cubicBezTo>
                    <a:cubicBezTo>
                      <a:pt x="4500" y="3848"/>
                      <a:pt x="4494" y="3783"/>
                      <a:pt x="4455" y="3738"/>
                    </a:cubicBezTo>
                    <a:cubicBezTo>
                      <a:pt x="4160" y="3360"/>
                      <a:pt x="3845" y="3000"/>
                      <a:pt x="3511" y="2666"/>
                    </a:cubicBezTo>
                    <a:cubicBezTo>
                      <a:pt x="3158" y="2320"/>
                      <a:pt x="2825" y="1986"/>
                      <a:pt x="2459" y="1678"/>
                    </a:cubicBezTo>
                    <a:cubicBezTo>
                      <a:pt x="2093" y="1376"/>
                      <a:pt x="1714" y="1087"/>
                      <a:pt x="1329" y="805"/>
                    </a:cubicBezTo>
                    <a:cubicBezTo>
                      <a:pt x="944" y="522"/>
                      <a:pt x="539" y="266"/>
                      <a:pt x="129" y="22"/>
                    </a:cubicBezTo>
                    <a:cubicBezTo>
                      <a:pt x="106" y="7"/>
                      <a:pt x="79" y="0"/>
                      <a:pt x="5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2" name="Google Shape;1712;p13"/>
              <p:cNvSpPr/>
              <p:nvPr/>
            </p:nvSpPr>
            <p:spPr>
              <a:xfrm rot="9076706">
                <a:off x="676192" y="272498"/>
                <a:ext cx="354711" cy="548269"/>
              </a:xfrm>
              <a:custGeom>
                <a:avLst/>
                <a:gdLst/>
                <a:ahLst/>
                <a:cxnLst/>
                <a:rect l="l" t="t" r="r" b="b"/>
                <a:pathLst>
                  <a:path w="17153" h="26513" extrusionOk="0">
                    <a:moveTo>
                      <a:pt x="1136" y="1"/>
                    </a:moveTo>
                    <a:lnTo>
                      <a:pt x="0" y="611"/>
                    </a:lnTo>
                    <a:cubicBezTo>
                      <a:pt x="77" y="2177"/>
                      <a:pt x="706" y="9129"/>
                      <a:pt x="706" y="9129"/>
                    </a:cubicBezTo>
                    <a:cubicBezTo>
                      <a:pt x="905" y="9668"/>
                      <a:pt x="1162" y="10342"/>
                      <a:pt x="1470" y="11113"/>
                    </a:cubicBezTo>
                    <a:cubicBezTo>
                      <a:pt x="2837" y="14534"/>
                      <a:pt x="5078" y="19843"/>
                      <a:pt x="6528" y="23245"/>
                    </a:cubicBezTo>
                    <a:lnTo>
                      <a:pt x="7928" y="26512"/>
                    </a:lnTo>
                    <a:cubicBezTo>
                      <a:pt x="8839" y="26435"/>
                      <a:pt x="9745" y="26281"/>
                      <a:pt x="10624" y="26050"/>
                    </a:cubicBezTo>
                    <a:cubicBezTo>
                      <a:pt x="11959" y="25691"/>
                      <a:pt x="13230" y="25132"/>
                      <a:pt x="14398" y="24394"/>
                    </a:cubicBezTo>
                    <a:cubicBezTo>
                      <a:pt x="15150" y="23919"/>
                      <a:pt x="15849" y="23367"/>
                      <a:pt x="16478" y="22744"/>
                    </a:cubicBezTo>
                    <a:cubicBezTo>
                      <a:pt x="16722" y="22513"/>
                      <a:pt x="16947" y="22256"/>
                      <a:pt x="17152" y="21993"/>
                    </a:cubicBezTo>
                    <a:cubicBezTo>
                      <a:pt x="16754" y="20915"/>
                      <a:pt x="16196" y="19657"/>
                      <a:pt x="15535" y="18321"/>
                    </a:cubicBezTo>
                    <a:cubicBezTo>
                      <a:pt x="12575" y="12281"/>
                      <a:pt x="7716" y="4539"/>
                      <a:pt x="7222" y="4308"/>
                    </a:cubicBezTo>
                    <a:cubicBezTo>
                      <a:pt x="6618" y="4019"/>
                      <a:pt x="1136" y="1"/>
                      <a:pt x="11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3" name="Google Shape;1713;p13"/>
              <p:cNvSpPr/>
              <p:nvPr/>
            </p:nvSpPr>
            <p:spPr>
              <a:xfrm rot="9076706">
                <a:off x="694999" y="345565"/>
                <a:ext cx="354856" cy="470743"/>
              </a:xfrm>
              <a:custGeom>
                <a:avLst/>
                <a:gdLst/>
                <a:ahLst/>
                <a:cxnLst/>
                <a:rect l="l" t="t" r="r" b="b"/>
                <a:pathLst>
                  <a:path w="17160" h="22764" extrusionOk="0">
                    <a:moveTo>
                      <a:pt x="1130" y="1"/>
                    </a:moveTo>
                    <a:lnTo>
                      <a:pt x="1" y="623"/>
                    </a:lnTo>
                    <a:cubicBezTo>
                      <a:pt x="71" y="2183"/>
                      <a:pt x="700" y="9135"/>
                      <a:pt x="700" y="9135"/>
                    </a:cubicBezTo>
                    <a:cubicBezTo>
                      <a:pt x="899" y="9674"/>
                      <a:pt x="1163" y="10348"/>
                      <a:pt x="1471" y="11119"/>
                    </a:cubicBezTo>
                    <a:cubicBezTo>
                      <a:pt x="3114" y="11003"/>
                      <a:pt x="4494" y="10329"/>
                      <a:pt x="4443" y="8577"/>
                    </a:cubicBezTo>
                    <a:lnTo>
                      <a:pt x="4443" y="8577"/>
                    </a:lnTo>
                    <a:cubicBezTo>
                      <a:pt x="5354" y="8737"/>
                      <a:pt x="6266" y="9032"/>
                      <a:pt x="7158" y="9276"/>
                    </a:cubicBezTo>
                    <a:cubicBezTo>
                      <a:pt x="7401" y="8954"/>
                      <a:pt x="7663" y="8816"/>
                      <a:pt x="7934" y="8816"/>
                    </a:cubicBezTo>
                    <a:cubicBezTo>
                      <a:pt x="9253" y="8816"/>
                      <a:pt x="10774" y="12077"/>
                      <a:pt x="11222" y="13089"/>
                    </a:cubicBezTo>
                    <a:cubicBezTo>
                      <a:pt x="12704" y="16453"/>
                      <a:pt x="14470" y="19688"/>
                      <a:pt x="16485" y="22763"/>
                    </a:cubicBezTo>
                    <a:cubicBezTo>
                      <a:pt x="16729" y="22532"/>
                      <a:pt x="16954" y="22275"/>
                      <a:pt x="17159" y="22012"/>
                    </a:cubicBezTo>
                    <a:cubicBezTo>
                      <a:pt x="16761" y="20934"/>
                      <a:pt x="16203" y="19676"/>
                      <a:pt x="15535" y="18327"/>
                    </a:cubicBezTo>
                    <a:cubicBezTo>
                      <a:pt x="12570" y="12287"/>
                      <a:pt x="7710" y="4545"/>
                      <a:pt x="7216" y="4314"/>
                    </a:cubicBezTo>
                    <a:cubicBezTo>
                      <a:pt x="6612" y="4025"/>
                      <a:pt x="1130" y="1"/>
                      <a:pt x="1130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4" name="Google Shape;1714;p13"/>
              <p:cNvSpPr/>
              <p:nvPr/>
            </p:nvSpPr>
            <p:spPr>
              <a:xfrm rot="9076706">
                <a:off x="955267" y="560692"/>
                <a:ext cx="149366" cy="188926"/>
              </a:xfrm>
              <a:custGeom>
                <a:avLst/>
                <a:gdLst/>
                <a:ahLst/>
                <a:cxnLst/>
                <a:rect l="l" t="t" r="r" b="b"/>
                <a:pathLst>
                  <a:path w="7223" h="9136" extrusionOk="0">
                    <a:moveTo>
                      <a:pt x="1137" y="1"/>
                    </a:moveTo>
                    <a:lnTo>
                      <a:pt x="219" y="502"/>
                    </a:lnTo>
                    <a:lnTo>
                      <a:pt x="1" y="624"/>
                    </a:lnTo>
                    <a:cubicBezTo>
                      <a:pt x="71" y="2183"/>
                      <a:pt x="700" y="9136"/>
                      <a:pt x="700" y="9136"/>
                    </a:cubicBezTo>
                    <a:cubicBezTo>
                      <a:pt x="700" y="9136"/>
                      <a:pt x="1875" y="9039"/>
                      <a:pt x="2690" y="8911"/>
                    </a:cubicBezTo>
                    <a:cubicBezTo>
                      <a:pt x="2953" y="8892"/>
                      <a:pt x="3210" y="8827"/>
                      <a:pt x="3448" y="8718"/>
                    </a:cubicBezTo>
                    <a:cubicBezTo>
                      <a:pt x="3692" y="8500"/>
                      <a:pt x="3653" y="6375"/>
                      <a:pt x="3955" y="6369"/>
                    </a:cubicBezTo>
                    <a:cubicBezTo>
                      <a:pt x="3956" y="6369"/>
                      <a:pt x="3956" y="6369"/>
                      <a:pt x="3957" y="6369"/>
                    </a:cubicBezTo>
                    <a:cubicBezTo>
                      <a:pt x="4261" y="6369"/>
                      <a:pt x="6154" y="7481"/>
                      <a:pt x="6461" y="7481"/>
                    </a:cubicBezTo>
                    <a:cubicBezTo>
                      <a:pt x="6467" y="7481"/>
                      <a:pt x="6473" y="7480"/>
                      <a:pt x="6478" y="7479"/>
                    </a:cubicBezTo>
                    <a:cubicBezTo>
                      <a:pt x="6728" y="7434"/>
                      <a:pt x="7222" y="4321"/>
                      <a:pt x="7222" y="4321"/>
                    </a:cubicBezTo>
                    <a:cubicBezTo>
                      <a:pt x="6619" y="4032"/>
                      <a:pt x="1137" y="1"/>
                      <a:pt x="11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5" name="Google Shape;1715;p13"/>
              <p:cNvSpPr/>
              <p:nvPr/>
            </p:nvSpPr>
            <p:spPr>
              <a:xfrm rot="9076706">
                <a:off x="956662" y="566141"/>
                <a:ext cx="144858" cy="184273"/>
              </a:xfrm>
              <a:custGeom>
                <a:avLst/>
                <a:gdLst/>
                <a:ahLst/>
                <a:cxnLst/>
                <a:rect l="l" t="t" r="r" b="b"/>
                <a:pathLst>
                  <a:path w="7005" h="8911" extrusionOk="0">
                    <a:moveTo>
                      <a:pt x="919" y="1"/>
                    </a:moveTo>
                    <a:lnTo>
                      <a:pt x="1" y="502"/>
                    </a:lnTo>
                    <a:cubicBezTo>
                      <a:pt x="1400" y="2331"/>
                      <a:pt x="2934" y="4045"/>
                      <a:pt x="4597" y="5637"/>
                    </a:cubicBezTo>
                    <a:cubicBezTo>
                      <a:pt x="4340" y="5717"/>
                      <a:pt x="4077" y="5757"/>
                      <a:pt x="3814" y="5757"/>
                    </a:cubicBezTo>
                    <a:cubicBezTo>
                      <a:pt x="3426" y="5757"/>
                      <a:pt x="3040" y="5671"/>
                      <a:pt x="2684" y="5502"/>
                    </a:cubicBezTo>
                    <a:cubicBezTo>
                      <a:pt x="2549" y="6638"/>
                      <a:pt x="2479" y="7775"/>
                      <a:pt x="2472" y="8911"/>
                    </a:cubicBezTo>
                    <a:cubicBezTo>
                      <a:pt x="2735" y="8892"/>
                      <a:pt x="2992" y="8827"/>
                      <a:pt x="3230" y="8718"/>
                    </a:cubicBezTo>
                    <a:cubicBezTo>
                      <a:pt x="3474" y="8500"/>
                      <a:pt x="3435" y="6375"/>
                      <a:pt x="3737" y="6369"/>
                    </a:cubicBezTo>
                    <a:cubicBezTo>
                      <a:pt x="3738" y="6369"/>
                      <a:pt x="3738" y="6369"/>
                      <a:pt x="3739" y="6369"/>
                    </a:cubicBezTo>
                    <a:cubicBezTo>
                      <a:pt x="4043" y="6369"/>
                      <a:pt x="5936" y="7481"/>
                      <a:pt x="6243" y="7481"/>
                    </a:cubicBezTo>
                    <a:cubicBezTo>
                      <a:pt x="6249" y="7481"/>
                      <a:pt x="6255" y="7480"/>
                      <a:pt x="6260" y="7479"/>
                    </a:cubicBezTo>
                    <a:cubicBezTo>
                      <a:pt x="6510" y="7434"/>
                      <a:pt x="7004" y="4321"/>
                      <a:pt x="7004" y="4321"/>
                    </a:cubicBezTo>
                    <a:cubicBezTo>
                      <a:pt x="6401" y="4032"/>
                      <a:pt x="919" y="1"/>
                      <a:pt x="919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6" name="Google Shape;1716;p13"/>
              <p:cNvSpPr/>
              <p:nvPr/>
            </p:nvSpPr>
            <p:spPr>
              <a:xfrm rot="9076706">
                <a:off x="668378" y="265331"/>
                <a:ext cx="369849" cy="562828"/>
              </a:xfrm>
              <a:custGeom>
                <a:avLst/>
                <a:gdLst/>
                <a:ahLst/>
                <a:cxnLst/>
                <a:rect l="l" t="t" r="r" b="b"/>
                <a:pathLst>
                  <a:path w="17885" h="27217" extrusionOk="0">
                    <a:moveTo>
                      <a:pt x="1464" y="756"/>
                    </a:moveTo>
                    <a:cubicBezTo>
                      <a:pt x="2504" y="1520"/>
                      <a:pt x="6740" y="4614"/>
                      <a:pt x="7401" y="4954"/>
                    </a:cubicBezTo>
                    <a:cubicBezTo>
                      <a:pt x="8024" y="5487"/>
                      <a:pt x="12684" y="12921"/>
                      <a:pt x="15573" y="18820"/>
                    </a:cubicBezTo>
                    <a:cubicBezTo>
                      <a:pt x="16196" y="20072"/>
                      <a:pt x="16722" y="21259"/>
                      <a:pt x="17114" y="22274"/>
                    </a:cubicBezTo>
                    <a:cubicBezTo>
                      <a:pt x="16947" y="22473"/>
                      <a:pt x="16774" y="22665"/>
                      <a:pt x="16587" y="22838"/>
                    </a:cubicBezTo>
                    <a:cubicBezTo>
                      <a:pt x="15971" y="23448"/>
                      <a:pt x="15297" y="23987"/>
                      <a:pt x="14565" y="24443"/>
                    </a:cubicBezTo>
                    <a:cubicBezTo>
                      <a:pt x="13429" y="25169"/>
                      <a:pt x="12190" y="25714"/>
                      <a:pt x="10893" y="26061"/>
                    </a:cubicBezTo>
                    <a:cubicBezTo>
                      <a:pt x="10110" y="26266"/>
                      <a:pt x="9314" y="26408"/>
                      <a:pt x="8512" y="26491"/>
                    </a:cubicBezTo>
                    <a:lnTo>
                      <a:pt x="7209" y="23455"/>
                    </a:lnTo>
                    <a:cubicBezTo>
                      <a:pt x="6182" y="21067"/>
                      <a:pt x="3653" y="15110"/>
                      <a:pt x="2150" y="11335"/>
                    </a:cubicBezTo>
                    <a:cubicBezTo>
                      <a:pt x="1881" y="10674"/>
                      <a:pt x="1624" y="10006"/>
                      <a:pt x="1399" y="9403"/>
                    </a:cubicBezTo>
                    <a:cubicBezTo>
                      <a:pt x="1348" y="8819"/>
                      <a:pt x="822" y="2964"/>
                      <a:pt x="719" y="1161"/>
                    </a:cubicBezTo>
                    <a:lnTo>
                      <a:pt x="1464" y="756"/>
                    </a:lnTo>
                    <a:close/>
                    <a:moveTo>
                      <a:pt x="1495" y="0"/>
                    </a:moveTo>
                    <a:cubicBezTo>
                      <a:pt x="1436" y="0"/>
                      <a:pt x="1377" y="15"/>
                      <a:pt x="1322" y="44"/>
                    </a:cubicBezTo>
                    <a:lnTo>
                      <a:pt x="193" y="660"/>
                    </a:lnTo>
                    <a:cubicBezTo>
                      <a:pt x="71" y="724"/>
                      <a:pt x="0" y="852"/>
                      <a:pt x="6" y="981"/>
                    </a:cubicBezTo>
                    <a:cubicBezTo>
                      <a:pt x="83" y="2534"/>
                      <a:pt x="687" y="9230"/>
                      <a:pt x="713" y="9512"/>
                    </a:cubicBezTo>
                    <a:cubicBezTo>
                      <a:pt x="713" y="9544"/>
                      <a:pt x="719" y="9576"/>
                      <a:pt x="732" y="9602"/>
                    </a:cubicBezTo>
                    <a:cubicBezTo>
                      <a:pt x="963" y="10225"/>
                      <a:pt x="1233" y="10918"/>
                      <a:pt x="1502" y="11598"/>
                    </a:cubicBezTo>
                    <a:cubicBezTo>
                      <a:pt x="3004" y="15379"/>
                      <a:pt x="5540" y="21343"/>
                      <a:pt x="6561" y="23737"/>
                    </a:cubicBezTo>
                    <a:lnTo>
                      <a:pt x="7960" y="27005"/>
                    </a:lnTo>
                    <a:cubicBezTo>
                      <a:pt x="8018" y="27133"/>
                      <a:pt x="8146" y="27216"/>
                      <a:pt x="8281" y="27216"/>
                    </a:cubicBezTo>
                    <a:lnTo>
                      <a:pt x="8313" y="27216"/>
                    </a:lnTo>
                    <a:cubicBezTo>
                      <a:pt x="9250" y="27139"/>
                      <a:pt x="10168" y="26985"/>
                      <a:pt x="11073" y="26741"/>
                    </a:cubicBezTo>
                    <a:cubicBezTo>
                      <a:pt x="12441" y="26382"/>
                      <a:pt x="13744" y="25804"/>
                      <a:pt x="14938" y="25047"/>
                    </a:cubicBezTo>
                    <a:cubicBezTo>
                      <a:pt x="15714" y="24559"/>
                      <a:pt x="16427" y="23994"/>
                      <a:pt x="17075" y="23352"/>
                    </a:cubicBezTo>
                    <a:cubicBezTo>
                      <a:pt x="17332" y="23108"/>
                      <a:pt x="17570" y="22838"/>
                      <a:pt x="17788" y="22562"/>
                    </a:cubicBezTo>
                    <a:cubicBezTo>
                      <a:pt x="17865" y="22460"/>
                      <a:pt x="17884" y="22338"/>
                      <a:pt x="17839" y="22222"/>
                    </a:cubicBezTo>
                    <a:cubicBezTo>
                      <a:pt x="17435" y="21150"/>
                      <a:pt x="16870" y="19866"/>
                      <a:pt x="16209" y="18525"/>
                    </a:cubicBezTo>
                    <a:cubicBezTo>
                      <a:pt x="13532" y="13075"/>
                      <a:pt x="8429" y="4678"/>
                      <a:pt x="7729" y="4345"/>
                    </a:cubicBezTo>
                    <a:cubicBezTo>
                      <a:pt x="7305" y="4146"/>
                      <a:pt x="3890" y="1674"/>
                      <a:pt x="1701" y="69"/>
                    </a:cubicBezTo>
                    <a:cubicBezTo>
                      <a:pt x="1641" y="23"/>
                      <a:pt x="1568" y="0"/>
                      <a:pt x="14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7" name="Google Shape;1717;p13"/>
              <p:cNvSpPr/>
              <p:nvPr/>
            </p:nvSpPr>
            <p:spPr>
              <a:xfrm rot="9076706">
                <a:off x="947493" y="552945"/>
                <a:ext cx="164752" cy="205242"/>
              </a:xfrm>
              <a:custGeom>
                <a:avLst/>
                <a:gdLst/>
                <a:ahLst/>
                <a:cxnLst/>
                <a:rect l="l" t="t" r="r" b="b"/>
                <a:pathLst>
                  <a:path w="7967" h="9925" extrusionOk="0">
                    <a:moveTo>
                      <a:pt x="1464" y="828"/>
                    </a:moveTo>
                    <a:cubicBezTo>
                      <a:pt x="2433" y="1534"/>
                      <a:pt x="6118" y="4230"/>
                      <a:pt x="7196" y="4904"/>
                    </a:cubicBezTo>
                    <a:cubicBezTo>
                      <a:pt x="7029" y="5925"/>
                      <a:pt x="6804" y="7029"/>
                      <a:pt x="6663" y="7472"/>
                    </a:cubicBezTo>
                    <a:cubicBezTo>
                      <a:pt x="6419" y="7369"/>
                      <a:pt x="6008" y="7164"/>
                      <a:pt x="5713" y="7016"/>
                    </a:cubicBezTo>
                    <a:cubicBezTo>
                      <a:pt x="4895" y="6607"/>
                      <a:pt x="4550" y="6432"/>
                      <a:pt x="4324" y="6432"/>
                    </a:cubicBezTo>
                    <a:cubicBezTo>
                      <a:pt x="4316" y="6432"/>
                      <a:pt x="4309" y="6432"/>
                      <a:pt x="4301" y="6432"/>
                    </a:cubicBezTo>
                    <a:cubicBezTo>
                      <a:pt x="3832" y="6439"/>
                      <a:pt x="3775" y="7016"/>
                      <a:pt x="3678" y="7966"/>
                    </a:cubicBezTo>
                    <a:cubicBezTo>
                      <a:pt x="3653" y="8262"/>
                      <a:pt x="3614" y="8557"/>
                      <a:pt x="3556" y="8852"/>
                    </a:cubicBezTo>
                    <a:cubicBezTo>
                      <a:pt x="3377" y="8923"/>
                      <a:pt x="3184" y="8961"/>
                      <a:pt x="2991" y="8974"/>
                    </a:cubicBezTo>
                    <a:cubicBezTo>
                      <a:pt x="2471" y="9058"/>
                      <a:pt x="1785" y="9128"/>
                      <a:pt x="1380" y="9167"/>
                    </a:cubicBezTo>
                    <a:cubicBezTo>
                      <a:pt x="1258" y="7806"/>
                      <a:pt x="815" y="2857"/>
                      <a:pt x="719" y="1233"/>
                    </a:cubicBezTo>
                    <a:lnTo>
                      <a:pt x="1464" y="828"/>
                    </a:lnTo>
                    <a:close/>
                    <a:moveTo>
                      <a:pt x="1521" y="0"/>
                    </a:moveTo>
                    <a:lnTo>
                      <a:pt x="0" y="835"/>
                    </a:lnTo>
                    <a:lnTo>
                      <a:pt x="6" y="1053"/>
                    </a:lnTo>
                    <a:cubicBezTo>
                      <a:pt x="77" y="2600"/>
                      <a:pt x="680" y="9295"/>
                      <a:pt x="713" y="9578"/>
                    </a:cubicBezTo>
                    <a:lnTo>
                      <a:pt x="738" y="9924"/>
                    </a:lnTo>
                    <a:lnTo>
                      <a:pt x="1085" y="9899"/>
                    </a:lnTo>
                    <a:cubicBezTo>
                      <a:pt x="1136" y="9892"/>
                      <a:pt x="2285" y="9802"/>
                      <a:pt x="3075" y="9674"/>
                    </a:cubicBezTo>
                    <a:cubicBezTo>
                      <a:pt x="3377" y="9648"/>
                      <a:pt x="3672" y="9578"/>
                      <a:pt x="3948" y="9449"/>
                    </a:cubicBezTo>
                    <a:lnTo>
                      <a:pt x="4038" y="9391"/>
                    </a:lnTo>
                    <a:cubicBezTo>
                      <a:pt x="4237" y="9212"/>
                      <a:pt x="4288" y="8878"/>
                      <a:pt x="4372" y="8037"/>
                    </a:cubicBezTo>
                    <a:cubicBezTo>
                      <a:pt x="4404" y="7793"/>
                      <a:pt x="4436" y="7427"/>
                      <a:pt x="4481" y="7203"/>
                    </a:cubicBezTo>
                    <a:cubicBezTo>
                      <a:pt x="4725" y="7305"/>
                      <a:pt x="5116" y="7504"/>
                      <a:pt x="5399" y="7645"/>
                    </a:cubicBezTo>
                    <a:cubicBezTo>
                      <a:pt x="6289" y="8096"/>
                      <a:pt x="6606" y="8243"/>
                      <a:pt x="6818" y="8243"/>
                    </a:cubicBezTo>
                    <a:cubicBezTo>
                      <a:pt x="6845" y="8243"/>
                      <a:pt x="6870" y="8240"/>
                      <a:pt x="6894" y="8236"/>
                    </a:cubicBezTo>
                    <a:cubicBezTo>
                      <a:pt x="7138" y="8191"/>
                      <a:pt x="7395" y="8140"/>
                      <a:pt x="7921" y="4782"/>
                    </a:cubicBezTo>
                    <a:lnTo>
                      <a:pt x="7966" y="4526"/>
                    </a:lnTo>
                    <a:lnTo>
                      <a:pt x="7729" y="4410"/>
                    </a:lnTo>
                    <a:cubicBezTo>
                      <a:pt x="7305" y="4211"/>
                      <a:pt x="3897" y="1740"/>
                      <a:pt x="1701" y="129"/>
                    </a:cubicBezTo>
                    <a:lnTo>
                      <a:pt x="152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8" name="Google Shape;1718;p13"/>
              <p:cNvSpPr/>
              <p:nvPr/>
            </p:nvSpPr>
            <p:spPr>
              <a:xfrm rot="9076706">
                <a:off x="1122277" y="690921"/>
                <a:ext cx="34803" cy="43571"/>
              </a:xfrm>
              <a:custGeom>
                <a:avLst/>
                <a:gdLst/>
                <a:ahLst/>
                <a:cxnLst/>
                <a:rect l="l" t="t" r="r" b="b"/>
                <a:pathLst>
                  <a:path w="1683" h="2107" extrusionOk="0">
                    <a:moveTo>
                      <a:pt x="399" y="1"/>
                    </a:moveTo>
                    <a:lnTo>
                      <a:pt x="1" y="257"/>
                    </a:lnTo>
                    <a:lnTo>
                      <a:pt x="547" y="2106"/>
                    </a:lnTo>
                    <a:lnTo>
                      <a:pt x="1683" y="1490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19" name="Google Shape;1719;p13"/>
            <p:cNvSpPr/>
            <p:nvPr/>
          </p:nvSpPr>
          <p:spPr>
            <a:xfrm flipH="1">
              <a:off x="70944" y="535000"/>
              <a:ext cx="144000" cy="144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0" name="Google Shape;1720;p13"/>
            <p:cNvSpPr/>
            <p:nvPr/>
          </p:nvSpPr>
          <p:spPr>
            <a:xfrm flipH="1">
              <a:off x="8957893" y="619875"/>
              <a:ext cx="65100" cy="65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21" name="Google Shape;1721;p13"/>
            <p:cNvGrpSpPr/>
            <p:nvPr/>
          </p:nvGrpSpPr>
          <p:grpSpPr>
            <a:xfrm rot="-8643391" flipH="1">
              <a:off x="8751128" y="953776"/>
              <a:ext cx="222097" cy="248400"/>
              <a:chOff x="4791500" y="4541438"/>
              <a:chExt cx="163225" cy="182575"/>
            </a:xfrm>
          </p:grpSpPr>
          <p:sp>
            <p:nvSpPr>
              <p:cNvPr id="1722" name="Google Shape;1722;p13"/>
              <p:cNvSpPr/>
              <p:nvPr/>
            </p:nvSpPr>
            <p:spPr>
              <a:xfrm>
                <a:off x="4795950" y="4545838"/>
                <a:ext cx="154425" cy="173825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953" extrusionOk="0">
                    <a:moveTo>
                      <a:pt x="3438" y="1267"/>
                    </a:moveTo>
                    <a:cubicBezTo>
                      <a:pt x="3458" y="1271"/>
                      <a:pt x="3475" y="1275"/>
                      <a:pt x="3495" y="1275"/>
                    </a:cubicBezTo>
                    <a:cubicBezTo>
                      <a:pt x="3575" y="1288"/>
                      <a:pt x="3652" y="1301"/>
                      <a:pt x="3733" y="1315"/>
                    </a:cubicBezTo>
                    <a:cubicBezTo>
                      <a:pt x="3849" y="1338"/>
                      <a:pt x="3969" y="1358"/>
                      <a:pt x="4087" y="1381"/>
                    </a:cubicBezTo>
                    <a:cubicBezTo>
                      <a:pt x="4190" y="1408"/>
                      <a:pt x="4294" y="1442"/>
                      <a:pt x="4391" y="1482"/>
                    </a:cubicBezTo>
                    <a:cubicBezTo>
                      <a:pt x="4491" y="1545"/>
                      <a:pt x="4585" y="1619"/>
                      <a:pt x="4676" y="1699"/>
                    </a:cubicBezTo>
                    <a:cubicBezTo>
                      <a:pt x="4776" y="1796"/>
                      <a:pt x="4876" y="1897"/>
                      <a:pt x="4960" y="2007"/>
                    </a:cubicBezTo>
                    <a:cubicBezTo>
                      <a:pt x="4966" y="2027"/>
                      <a:pt x="4977" y="2044"/>
                      <a:pt x="4986" y="2064"/>
                    </a:cubicBezTo>
                    <a:cubicBezTo>
                      <a:pt x="4983" y="2124"/>
                      <a:pt x="4980" y="2184"/>
                      <a:pt x="4970" y="2244"/>
                    </a:cubicBezTo>
                    <a:lnTo>
                      <a:pt x="4963" y="2264"/>
                    </a:lnTo>
                    <a:cubicBezTo>
                      <a:pt x="4920" y="2338"/>
                      <a:pt x="4866" y="2408"/>
                      <a:pt x="4812" y="2479"/>
                    </a:cubicBezTo>
                    <a:lnTo>
                      <a:pt x="4792" y="2495"/>
                    </a:lnTo>
                    <a:cubicBezTo>
                      <a:pt x="4702" y="2542"/>
                      <a:pt x="4608" y="2582"/>
                      <a:pt x="4515" y="2615"/>
                    </a:cubicBezTo>
                    <a:cubicBezTo>
                      <a:pt x="4408" y="2642"/>
                      <a:pt x="4298" y="2652"/>
                      <a:pt x="4190" y="2666"/>
                    </a:cubicBezTo>
                    <a:cubicBezTo>
                      <a:pt x="4114" y="2675"/>
                      <a:pt x="4034" y="2686"/>
                      <a:pt x="3953" y="2692"/>
                    </a:cubicBezTo>
                    <a:cubicBezTo>
                      <a:pt x="3816" y="2692"/>
                      <a:pt x="3679" y="2679"/>
                      <a:pt x="3538" y="2666"/>
                    </a:cubicBezTo>
                    <a:cubicBezTo>
                      <a:pt x="3415" y="2652"/>
                      <a:pt x="3291" y="2639"/>
                      <a:pt x="3167" y="2615"/>
                    </a:cubicBezTo>
                    <a:cubicBezTo>
                      <a:pt x="3074" y="2589"/>
                      <a:pt x="2983" y="2562"/>
                      <a:pt x="2886" y="2552"/>
                    </a:cubicBezTo>
                    <a:cubicBezTo>
                      <a:pt x="2864" y="2549"/>
                      <a:pt x="2843" y="2548"/>
                      <a:pt x="2822" y="2548"/>
                    </a:cubicBezTo>
                    <a:cubicBezTo>
                      <a:pt x="2763" y="2548"/>
                      <a:pt x="2705" y="2557"/>
                      <a:pt x="2649" y="2572"/>
                    </a:cubicBezTo>
                    <a:cubicBezTo>
                      <a:pt x="2665" y="2539"/>
                      <a:pt x="2679" y="2508"/>
                      <a:pt x="2692" y="2475"/>
                    </a:cubicBezTo>
                    <a:cubicBezTo>
                      <a:pt x="2742" y="2385"/>
                      <a:pt x="2789" y="2294"/>
                      <a:pt x="2842" y="2204"/>
                    </a:cubicBezTo>
                    <a:cubicBezTo>
                      <a:pt x="2923" y="2070"/>
                      <a:pt x="3000" y="1940"/>
                      <a:pt x="3080" y="1809"/>
                    </a:cubicBezTo>
                    <a:cubicBezTo>
                      <a:pt x="3157" y="1689"/>
                      <a:pt x="3231" y="1572"/>
                      <a:pt x="3311" y="1459"/>
                    </a:cubicBezTo>
                    <a:cubicBezTo>
                      <a:pt x="3355" y="1395"/>
                      <a:pt x="3395" y="1331"/>
                      <a:pt x="3438" y="1267"/>
                    </a:cubicBezTo>
                    <a:close/>
                    <a:moveTo>
                      <a:pt x="2228" y="3492"/>
                    </a:moveTo>
                    <a:cubicBezTo>
                      <a:pt x="2284" y="3609"/>
                      <a:pt x="2358" y="3675"/>
                      <a:pt x="2458" y="3759"/>
                    </a:cubicBezTo>
                    <a:lnTo>
                      <a:pt x="2461" y="3763"/>
                    </a:lnTo>
                    <a:cubicBezTo>
                      <a:pt x="2509" y="3796"/>
                      <a:pt x="2562" y="3826"/>
                      <a:pt x="2612" y="3853"/>
                    </a:cubicBezTo>
                    <a:cubicBezTo>
                      <a:pt x="2659" y="3879"/>
                      <a:pt x="2702" y="3907"/>
                      <a:pt x="2749" y="3933"/>
                    </a:cubicBezTo>
                    <a:cubicBezTo>
                      <a:pt x="2839" y="3984"/>
                      <a:pt x="2936" y="4037"/>
                      <a:pt x="3023" y="4097"/>
                    </a:cubicBezTo>
                    <a:cubicBezTo>
                      <a:pt x="3100" y="4147"/>
                      <a:pt x="3171" y="4204"/>
                      <a:pt x="3237" y="4261"/>
                    </a:cubicBezTo>
                    <a:cubicBezTo>
                      <a:pt x="3298" y="4321"/>
                      <a:pt x="3358" y="4385"/>
                      <a:pt x="3408" y="4452"/>
                    </a:cubicBezTo>
                    <a:cubicBezTo>
                      <a:pt x="3438" y="4509"/>
                      <a:pt x="3465" y="4572"/>
                      <a:pt x="3488" y="4635"/>
                    </a:cubicBezTo>
                    <a:cubicBezTo>
                      <a:pt x="3508" y="4709"/>
                      <a:pt x="3522" y="4786"/>
                      <a:pt x="3528" y="4863"/>
                    </a:cubicBezTo>
                    <a:cubicBezTo>
                      <a:pt x="3528" y="4900"/>
                      <a:pt x="3522" y="4933"/>
                      <a:pt x="3518" y="4967"/>
                    </a:cubicBezTo>
                    <a:cubicBezTo>
                      <a:pt x="3501" y="5020"/>
                      <a:pt x="3485" y="5074"/>
                      <a:pt x="3461" y="5128"/>
                    </a:cubicBezTo>
                    <a:cubicBezTo>
                      <a:pt x="3438" y="5168"/>
                      <a:pt x="3412" y="5208"/>
                      <a:pt x="3384" y="5244"/>
                    </a:cubicBezTo>
                    <a:cubicBezTo>
                      <a:pt x="3321" y="5301"/>
                      <a:pt x="3251" y="5355"/>
                      <a:pt x="3180" y="5401"/>
                    </a:cubicBezTo>
                    <a:cubicBezTo>
                      <a:pt x="3060" y="5472"/>
                      <a:pt x="2930" y="5525"/>
                      <a:pt x="2796" y="5572"/>
                    </a:cubicBezTo>
                    <a:cubicBezTo>
                      <a:pt x="2759" y="5582"/>
                      <a:pt x="2719" y="5592"/>
                      <a:pt x="2679" y="5599"/>
                    </a:cubicBezTo>
                    <a:cubicBezTo>
                      <a:pt x="2669" y="5599"/>
                      <a:pt x="2662" y="5595"/>
                      <a:pt x="2655" y="5595"/>
                    </a:cubicBezTo>
                    <a:cubicBezTo>
                      <a:pt x="2585" y="5575"/>
                      <a:pt x="2518" y="5555"/>
                      <a:pt x="2452" y="5535"/>
                    </a:cubicBezTo>
                    <a:cubicBezTo>
                      <a:pt x="2324" y="5495"/>
                      <a:pt x="2197" y="5458"/>
                      <a:pt x="2077" y="5404"/>
                    </a:cubicBezTo>
                    <a:cubicBezTo>
                      <a:pt x="1963" y="5341"/>
                      <a:pt x="1850" y="5274"/>
                      <a:pt x="1739" y="5204"/>
                    </a:cubicBezTo>
                    <a:cubicBezTo>
                      <a:pt x="1679" y="5168"/>
                      <a:pt x="1618" y="5123"/>
                      <a:pt x="1558" y="5087"/>
                    </a:cubicBezTo>
                    <a:cubicBezTo>
                      <a:pt x="1538" y="5077"/>
                      <a:pt x="1515" y="5063"/>
                      <a:pt x="1495" y="5050"/>
                    </a:cubicBezTo>
                    <a:cubicBezTo>
                      <a:pt x="1572" y="4873"/>
                      <a:pt x="1649" y="4696"/>
                      <a:pt x="1729" y="4518"/>
                    </a:cubicBezTo>
                    <a:cubicBezTo>
                      <a:pt x="1882" y="4171"/>
                      <a:pt x="2057" y="3833"/>
                      <a:pt x="2228" y="3492"/>
                    </a:cubicBezTo>
                    <a:close/>
                    <a:moveTo>
                      <a:pt x="3314" y="0"/>
                    </a:moveTo>
                    <a:cubicBezTo>
                      <a:pt x="3231" y="3"/>
                      <a:pt x="3151" y="3"/>
                      <a:pt x="3070" y="23"/>
                    </a:cubicBezTo>
                    <a:cubicBezTo>
                      <a:pt x="2997" y="40"/>
                      <a:pt x="2926" y="63"/>
                      <a:pt x="2859" y="87"/>
                    </a:cubicBezTo>
                    <a:cubicBezTo>
                      <a:pt x="2719" y="134"/>
                      <a:pt x="2589" y="224"/>
                      <a:pt x="2488" y="332"/>
                    </a:cubicBezTo>
                    <a:cubicBezTo>
                      <a:pt x="2381" y="445"/>
                      <a:pt x="2284" y="552"/>
                      <a:pt x="2204" y="686"/>
                    </a:cubicBezTo>
                    <a:cubicBezTo>
                      <a:pt x="2110" y="849"/>
                      <a:pt x="2023" y="1014"/>
                      <a:pt x="1933" y="1181"/>
                    </a:cubicBezTo>
                    <a:cubicBezTo>
                      <a:pt x="1726" y="1568"/>
                      <a:pt x="1518" y="1963"/>
                      <a:pt x="1361" y="2378"/>
                    </a:cubicBezTo>
                    <a:cubicBezTo>
                      <a:pt x="1291" y="2569"/>
                      <a:pt x="1228" y="2766"/>
                      <a:pt x="1144" y="2953"/>
                    </a:cubicBezTo>
                    <a:cubicBezTo>
                      <a:pt x="1053" y="3154"/>
                      <a:pt x="963" y="3354"/>
                      <a:pt x="870" y="3555"/>
                    </a:cubicBezTo>
                    <a:cubicBezTo>
                      <a:pt x="585" y="4180"/>
                      <a:pt x="325" y="4816"/>
                      <a:pt x="56" y="5449"/>
                    </a:cubicBezTo>
                    <a:cubicBezTo>
                      <a:pt x="0" y="5585"/>
                      <a:pt x="16" y="5759"/>
                      <a:pt x="76" y="5890"/>
                    </a:cubicBezTo>
                    <a:cubicBezTo>
                      <a:pt x="141" y="6031"/>
                      <a:pt x="264" y="6144"/>
                      <a:pt x="411" y="6197"/>
                    </a:cubicBezTo>
                    <a:cubicBezTo>
                      <a:pt x="473" y="6220"/>
                      <a:pt x="539" y="6231"/>
                      <a:pt x="605" y="6231"/>
                    </a:cubicBezTo>
                    <a:cubicBezTo>
                      <a:pt x="657" y="6231"/>
                      <a:pt x="709" y="6224"/>
                      <a:pt x="759" y="6211"/>
                    </a:cubicBezTo>
                    <a:cubicBezTo>
                      <a:pt x="783" y="6227"/>
                      <a:pt x="809" y="6244"/>
                      <a:pt x="836" y="6264"/>
                    </a:cubicBezTo>
                    <a:cubicBezTo>
                      <a:pt x="916" y="6318"/>
                      <a:pt x="1000" y="6368"/>
                      <a:pt x="1084" y="6418"/>
                    </a:cubicBezTo>
                    <a:cubicBezTo>
                      <a:pt x="1164" y="6468"/>
                      <a:pt x="1248" y="6515"/>
                      <a:pt x="1331" y="6562"/>
                    </a:cubicBezTo>
                    <a:cubicBezTo>
                      <a:pt x="1465" y="6639"/>
                      <a:pt x="1602" y="6706"/>
                      <a:pt x="1749" y="6753"/>
                    </a:cubicBezTo>
                    <a:cubicBezTo>
                      <a:pt x="1799" y="6769"/>
                      <a:pt x="1846" y="6786"/>
                      <a:pt x="1896" y="6799"/>
                    </a:cubicBezTo>
                    <a:cubicBezTo>
                      <a:pt x="1990" y="6826"/>
                      <a:pt x="2083" y="6856"/>
                      <a:pt x="2180" y="6880"/>
                    </a:cubicBezTo>
                    <a:cubicBezTo>
                      <a:pt x="2274" y="6900"/>
                      <a:pt x="2368" y="6923"/>
                      <a:pt x="2464" y="6940"/>
                    </a:cubicBezTo>
                    <a:cubicBezTo>
                      <a:pt x="2517" y="6949"/>
                      <a:pt x="2569" y="6953"/>
                      <a:pt x="2620" y="6953"/>
                    </a:cubicBezTo>
                    <a:cubicBezTo>
                      <a:pt x="2678" y="6953"/>
                      <a:pt x="2736" y="6949"/>
                      <a:pt x="2796" y="6943"/>
                    </a:cubicBezTo>
                    <a:cubicBezTo>
                      <a:pt x="2940" y="6937"/>
                      <a:pt x="3070" y="6886"/>
                      <a:pt x="3207" y="6843"/>
                    </a:cubicBezTo>
                    <a:cubicBezTo>
                      <a:pt x="3291" y="6816"/>
                      <a:pt x="3375" y="6779"/>
                      <a:pt x="3455" y="6742"/>
                    </a:cubicBezTo>
                    <a:cubicBezTo>
                      <a:pt x="3679" y="6639"/>
                      <a:pt x="3889" y="6508"/>
                      <a:pt x="4083" y="6355"/>
                    </a:cubicBezTo>
                    <a:cubicBezTo>
                      <a:pt x="4124" y="6321"/>
                      <a:pt x="4160" y="6287"/>
                      <a:pt x="4197" y="6254"/>
                    </a:cubicBezTo>
                    <a:cubicBezTo>
                      <a:pt x="4324" y="6127"/>
                      <a:pt x="4438" y="5994"/>
                      <a:pt x="4522" y="5836"/>
                    </a:cubicBezTo>
                    <a:cubicBezTo>
                      <a:pt x="4585" y="5719"/>
                      <a:pt x="4639" y="5605"/>
                      <a:pt x="4682" y="5478"/>
                    </a:cubicBezTo>
                    <a:cubicBezTo>
                      <a:pt x="4716" y="5384"/>
                      <a:pt x="4732" y="5284"/>
                      <a:pt x="4749" y="5188"/>
                    </a:cubicBezTo>
                    <a:cubicBezTo>
                      <a:pt x="4786" y="5007"/>
                      <a:pt x="4789" y="4827"/>
                      <a:pt x="4762" y="4642"/>
                    </a:cubicBezTo>
                    <a:cubicBezTo>
                      <a:pt x="4749" y="4546"/>
                      <a:pt x="4732" y="4452"/>
                      <a:pt x="4709" y="4358"/>
                    </a:cubicBezTo>
                    <a:cubicBezTo>
                      <a:pt x="4669" y="4211"/>
                      <a:pt x="4616" y="4074"/>
                      <a:pt x="4551" y="3940"/>
                    </a:cubicBezTo>
                    <a:cubicBezTo>
                      <a:pt x="4535" y="3910"/>
                      <a:pt x="4518" y="3879"/>
                      <a:pt x="4502" y="3850"/>
                    </a:cubicBezTo>
                    <a:cubicBezTo>
                      <a:pt x="4565" y="3839"/>
                      <a:pt x="4628" y="3830"/>
                      <a:pt x="4692" y="3816"/>
                    </a:cubicBezTo>
                    <a:cubicBezTo>
                      <a:pt x="4883" y="3783"/>
                      <a:pt x="5060" y="3703"/>
                      <a:pt x="5234" y="3623"/>
                    </a:cubicBezTo>
                    <a:cubicBezTo>
                      <a:pt x="5378" y="3558"/>
                      <a:pt x="5522" y="3475"/>
                      <a:pt x="5632" y="3354"/>
                    </a:cubicBezTo>
                    <a:cubicBezTo>
                      <a:pt x="5699" y="3281"/>
                      <a:pt x="5766" y="3208"/>
                      <a:pt x="5826" y="3127"/>
                    </a:cubicBezTo>
                    <a:cubicBezTo>
                      <a:pt x="5936" y="2980"/>
                      <a:pt x="6040" y="2823"/>
                      <a:pt x="6100" y="2649"/>
                    </a:cubicBezTo>
                    <a:cubicBezTo>
                      <a:pt x="6137" y="2539"/>
                      <a:pt x="6161" y="2414"/>
                      <a:pt x="6167" y="2298"/>
                    </a:cubicBezTo>
                    <a:cubicBezTo>
                      <a:pt x="6177" y="2161"/>
                      <a:pt x="6174" y="2027"/>
                      <a:pt x="6164" y="1886"/>
                    </a:cubicBezTo>
                    <a:cubicBezTo>
                      <a:pt x="6161" y="1860"/>
                      <a:pt x="6157" y="1833"/>
                      <a:pt x="6150" y="1806"/>
                    </a:cubicBezTo>
                    <a:cubicBezTo>
                      <a:pt x="6133" y="1739"/>
                      <a:pt x="6110" y="1672"/>
                      <a:pt x="6087" y="1609"/>
                    </a:cubicBezTo>
                    <a:cubicBezTo>
                      <a:pt x="6067" y="1556"/>
                      <a:pt x="6040" y="1508"/>
                      <a:pt x="6013" y="1459"/>
                    </a:cubicBezTo>
                    <a:cubicBezTo>
                      <a:pt x="5940" y="1338"/>
                      <a:pt x="5860" y="1224"/>
                      <a:pt x="5769" y="1117"/>
                    </a:cubicBezTo>
                    <a:cubicBezTo>
                      <a:pt x="5709" y="1047"/>
                      <a:pt x="5642" y="987"/>
                      <a:pt x="5575" y="923"/>
                    </a:cubicBezTo>
                    <a:cubicBezTo>
                      <a:pt x="5474" y="823"/>
                      <a:pt x="5368" y="729"/>
                      <a:pt x="5258" y="639"/>
                    </a:cubicBezTo>
                    <a:cubicBezTo>
                      <a:pt x="5241" y="625"/>
                      <a:pt x="5224" y="613"/>
                      <a:pt x="5207" y="599"/>
                    </a:cubicBezTo>
                    <a:cubicBezTo>
                      <a:pt x="5153" y="556"/>
                      <a:pt x="5104" y="515"/>
                      <a:pt x="5047" y="482"/>
                    </a:cubicBezTo>
                    <a:cubicBezTo>
                      <a:pt x="4846" y="361"/>
                      <a:pt x="4636" y="275"/>
                      <a:pt x="4408" y="214"/>
                    </a:cubicBezTo>
                    <a:cubicBezTo>
                      <a:pt x="4170" y="154"/>
                      <a:pt x="3929" y="107"/>
                      <a:pt x="3692" y="57"/>
                    </a:cubicBezTo>
                    <a:cubicBezTo>
                      <a:pt x="3602" y="37"/>
                      <a:pt x="3515" y="23"/>
                      <a:pt x="3428" y="7"/>
                    </a:cubicBezTo>
                    <a:cubicBezTo>
                      <a:pt x="3387" y="0"/>
                      <a:pt x="3351" y="0"/>
                      <a:pt x="331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3" name="Google Shape;1723;p13"/>
              <p:cNvSpPr/>
              <p:nvPr/>
            </p:nvSpPr>
            <p:spPr>
              <a:xfrm>
                <a:off x="4791500" y="4541438"/>
                <a:ext cx="163225" cy="182575"/>
              </a:xfrm>
              <a:custGeom>
                <a:avLst/>
                <a:gdLst/>
                <a:ahLst/>
                <a:cxnLst/>
                <a:rect l="l" t="t" r="r" b="b"/>
                <a:pathLst>
                  <a:path w="6529" h="7303" extrusionOk="0">
                    <a:moveTo>
                      <a:pt x="3700" y="1635"/>
                    </a:moveTo>
                    <a:lnTo>
                      <a:pt x="3880" y="1664"/>
                    </a:lnTo>
                    <a:cubicBezTo>
                      <a:pt x="3997" y="1684"/>
                      <a:pt x="4111" y="1708"/>
                      <a:pt x="4221" y="1728"/>
                    </a:cubicBezTo>
                    <a:cubicBezTo>
                      <a:pt x="4325" y="1755"/>
                      <a:pt x="4412" y="1781"/>
                      <a:pt x="4489" y="1815"/>
                    </a:cubicBezTo>
                    <a:cubicBezTo>
                      <a:pt x="4582" y="1875"/>
                      <a:pt x="4669" y="1945"/>
                      <a:pt x="4733" y="2005"/>
                    </a:cubicBezTo>
                    <a:cubicBezTo>
                      <a:pt x="4817" y="2082"/>
                      <a:pt x="4907" y="2173"/>
                      <a:pt x="4987" y="2277"/>
                    </a:cubicBezTo>
                    <a:cubicBezTo>
                      <a:pt x="4984" y="2310"/>
                      <a:pt x="4981" y="2340"/>
                      <a:pt x="4977" y="2374"/>
                    </a:cubicBezTo>
                    <a:cubicBezTo>
                      <a:pt x="4947" y="2424"/>
                      <a:pt x="4907" y="2474"/>
                      <a:pt x="4867" y="2527"/>
                    </a:cubicBezTo>
                    <a:cubicBezTo>
                      <a:pt x="4797" y="2561"/>
                      <a:pt x="4723" y="2595"/>
                      <a:pt x="4643" y="2624"/>
                    </a:cubicBezTo>
                    <a:cubicBezTo>
                      <a:pt x="4566" y="2641"/>
                      <a:pt x="4489" y="2651"/>
                      <a:pt x="4405" y="2661"/>
                    </a:cubicBezTo>
                    <a:lnTo>
                      <a:pt x="4348" y="2668"/>
                    </a:lnTo>
                    <a:cubicBezTo>
                      <a:pt x="4272" y="2678"/>
                      <a:pt x="4195" y="2684"/>
                      <a:pt x="4131" y="2691"/>
                    </a:cubicBezTo>
                    <a:cubicBezTo>
                      <a:pt x="3991" y="2691"/>
                      <a:pt x="3854" y="2678"/>
                      <a:pt x="3736" y="2668"/>
                    </a:cubicBezTo>
                    <a:cubicBezTo>
                      <a:pt x="3596" y="2655"/>
                      <a:pt x="3485" y="2638"/>
                      <a:pt x="3385" y="2621"/>
                    </a:cubicBezTo>
                    <a:lnTo>
                      <a:pt x="3375" y="2618"/>
                    </a:lnTo>
                    <a:cubicBezTo>
                      <a:pt x="3295" y="2595"/>
                      <a:pt x="3215" y="2570"/>
                      <a:pt x="3121" y="2558"/>
                    </a:cubicBezTo>
                    <a:cubicBezTo>
                      <a:pt x="3138" y="2527"/>
                      <a:pt x="3155" y="2497"/>
                      <a:pt x="3171" y="2470"/>
                    </a:cubicBezTo>
                    <a:cubicBezTo>
                      <a:pt x="3252" y="2337"/>
                      <a:pt x="3329" y="2206"/>
                      <a:pt x="3409" y="2079"/>
                    </a:cubicBezTo>
                    <a:cubicBezTo>
                      <a:pt x="3482" y="1962"/>
                      <a:pt x="3556" y="1845"/>
                      <a:pt x="3633" y="1735"/>
                    </a:cubicBezTo>
                    <a:lnTo>
                      <a:pt x="3700" y="1635"/>
                    </a:lnTo>
                    <a:close/>
                    <a:moveTo>
                      <a:pt x="3536" y="1253"/>
                    </a:moveTo>
                    <a:lnTo>
                      <a:pt x="3345" y="1534"/>
                    </a:lnTo>
                    <a:cubicBezTo>
                      <a:pt x="3261" y="1651"/>
                      <a:pt x="3184" y="1772"/>
                      <a:pt x="3111" y="1892"/>
                    </a:cubicBezTo>
                    <a:cubicBezTo>
                      <a:pt x="3028" y="2022"/>
                      <a:pt x="2951" y="2156"/>
                      <a:pt x="2870" y="2289"/>
                    </a:cubicBezTo>
                    <a:cubicBezTo>
                      <a:pt x="2817" y="2380"/>
                      <a:pt x="2770" y="2470"/>
                      <a:pt x="2719" y="2561"/>
                    </a:cubicBezTo>
                    <a:lnTo>
                      <a:pt x="2509" y="3019"/>
                    </a:lnTo>
                    <a:lnTo>
                      <a:pt x="2874" y="2919"/>
                    </a:lnTo>
                    <a:cubicBezTo>
                      <a:pt x="2916" y="2906"/>
                      <a:pt x="2960" y="2899"/>
                      <a:pt x="3003" y="2899"/>
                    </a:cubicBezTo>
                    <a:cubicBezTo>
                      <a:pt x="3018" y="2899"/>
                      <a:pt x="3033" y="2900"/>
                      <a:pt x="3048" y="2902"/>
                    </a:cubicBezTo>
                    <a:cubicBezTo>
                      <a:pt x="3121" y="2908"/>
                      <a:pt x="3195" y="2932"/>
                      <a:pt x="3275" y="2956"/>
                    </a:cubicBezTo>
                    <a:lnTo>
                      <a:pt x="3312" y="2965"/>
                    </a:lnTo>
                    <a:cubicBezTo>
                      <a:pt x="3425" y="2985"/>
                      <a:pt x="3549" y="3002"/>
                      <a:pt x="3700" y="3016"/>
                    </a:cubicBezTo>
                    <a:cubicBezTo>
                      <a:pt x="3823" y="3029"/>
                      <a:pt x="3967" y="3042"/>
                      <a:pt x="4131" y="3042"/>
                    </a:cubicBezTo>
                    <a:lnTo>
                      <a:pt x="4144" y="3042"/>
                    </a:lnTo>
                    <a:cubicBezTo>
                      <a:pt x="4228" y="3036"/>
                      <a:pt x="4308" y="3029"/>
                      <a:pt x="4392" y="3016"/>
                    </a:cubicBezTo>
                    <a:lnTo>
                      <a:pt x="4452" y="3009"/>
                    </a:lnTo>
                    <a:cubicBezTo>
                      <a:pt x="4542" y="2999"/>
                      <a:pt x="4636" y="2985"/>
                      <a:pt x="4729" y="2965"/>
                    </a:cubicBezTo>
                    <a:lnTo>
                      <a:pt x="4753" y="2959"/>
                    </a:lnTo>
                    <a:cubicBezTo>
                      <a:pt x="4860" y="2919"/>
                      <a:pt x="4961" y="2875"/>
                      <a:pt x="5050" y="2828"/>
                    </a:cubicBezTo>
                    <a:lnTo>
                      <a:pt x="5124" y="2765"/>
                    </a:lnTo>
                    <a:cubicBezTo>
                      <a:pt x="5188" y="2688"/>
                      <a:pt x="5245" y="2607"/>
                      <a:pt x="5291" y="2534"/>
                    </a:cubicBezTo>
                    <a:lnTo>
                      <a:pt x="5322" y="2447"/>
                    </a:lnTo>
                    <a:cubicBezTo>
                      <a:pt x="5331" y="2380"/>
                      <a:pt x="5339" y="2310"/>
                      <a:pt x="5339" y="2243"/>
                    </a:cubicBezTo>
                    <a:lnTo>
                      <a:pt x="5339" y="2226"/>
                    </a:lnTo>
                    <a:lnTo>
                      <a:pt x="5322" y="2166"/>
                    </a:lnTo>
                    <a:cubicBezTo>
                      <a:pt x="5311" y="2143"/>
                      <a:pt x="5302" y="2123"/>
                      <a:pt x="5291" y="2102"/>
                    </a:cubicBezTo>
                    <a:lnTo>
                      <a:pt x="5278" y="2079"/>
                    </a:lnTo>
                    <a:cubicBezTo>
                      <a:pt x="5181" y="1948"/>
                      <a:pt x="5070" y="1838"/>
                      <a:pt x="4974" y="1748"/>
                    </a:cubicBezTo>
                    <a:lnTo>
                      <a:pt x="4967" y="1741"/>
                    </a:lnTo>
                    <a:cubicBezTo>
                      <a:pt x="4890" y="1675"/>
                      <a:pt x="4783" y="1584"/>
                      <a:pt x="4663" y="1511"/>
                    </a:cubicBezTo>
                    <a:lnTo>
                      <a:pt x="4639" y="1497"/>
                    </a:lnTo>
                    <a:cubicBezTo>
                      <a:pt x="4539" y="1454"/>
                      <a:pt x="4436" y="1420"/>
                      <a:pt x="4298" y="1387"/>
                    </a:cubicBezTo>
                    <a:cubicBezTo>
                      <a:pt x="4181" y="1363"/>
                      <a:pt x="4061" y="1340"/>
                      <a:pt x="3944" y="1320"/>
                    </a:cubicBezTo>
                    <a:cubicBezTo>
                      <a:pt x="3860" y="1303"/>
                      <a:pt x="3780" y="1290"/>
                      <a:pt x="3696" y="1277"/>
                    </a:cubicBezTo>
                    <a:lnTo>
                      <a:pt x="3536" y="1253"/>
                    </a:lnTo>
                    <a:close/>
                    <a:moveTo>
                      <a:pt x="2439" y="3995"/>
                    </a:moveTo>
                    <a:cubicBezTo>
                      <a:pt x="2466" y="4022"/>
                      <a:pt x="2496" y="4046"/>
                      <a:pt x="2526" y="4069"/>
                    </a:cubicBezTo>
                    <a:lnTo>
                      <a:pt x="2529" y="4072"/>
                    </a:lnTo>
                    <a:cubicBezTo>
                      <a:pt x="2576" y="4109"/>
                      <a:pt x="2622" y="4136"/>
                      <a:pt x="2662" y="4160"/>
                    </a:cubicBezTo>
                    <a:lnTo>
                      <a:pt x="2703" y="4183"/>
                    </a:lnTo>
                    <a:cubicBezTo>
                      <a:pt x="2747" y="4209"/>
                      <a:pt x="2793" y="4236"/>
                      <a:pt x="2840" y="4260"/>
                    </a:cubicBezTo>
                    <a:lnTo>
                      <a:pt x="2880" y="4287"/>
                    </a:lnTo>
                    <a:cubicBezTo>
                      <a:pt x="2957" y="4327"/>
                      <a:pt x="3034" y="4370"/>
                      <a:pt x="3104" y="4417"/>
                    </a:cubicBezTo>
                    <a:cubicBezTo>
                      <a:pt x="3168" y="4461"/>
                      <a:pt x="3232" y="4510"/>
                      <a:pt x="3292" y="4564"/>
                    </a:cubicBezTo>
                    <a:cubicBezTo>
                      <a:pt x="3352" y="4621"/>
                      <a:pt x="3399" y="4671"/>
                      <a:pt x="3439" y="4722"/>
                    </a:cubicBezTo>
                    <a:cubicBezTo>
                      <a:pt x="3459" y="4765"/>
                      <a:pt x="3479" y="4808"/>
                      <a:pt x="3499" y="4862"/>
                    </a:cubicBezTo>
                    <a:cubicBezTo>
                      <a:pt x="3512" y="4925"/>
                      <a:pt x="3522" y="4986"/>
                      <a:pt x="3533" y="5043"/>
                    </a:cubicBezTo>
                    <a:cubicBezTo>
                      <a:pt x="3529" y="5063"/>
                      <a:pt x="3525" y="5083"/>
                      <a:pt x="3522" y="5106"/>
                    </a:cubicBezTo>
                    <a:cubicBezTo>
                      <a:pt x="3512" y="5146"/>
                      <a:pt x="3499" y="5186"/>
                      <a:pt x="3482" y="5223"/>
                    </a:cubicBezTo>
                    <a:cubicBezTo>
                      <a:pt x="3465" y="5250"/>
                      <a:pt x="3449" y="5276"/>
                      <a:pt x="3429" y="5299"/>
                    </a:cubicBezTo>
                    <a:cubicBezTo>
                      <a:pt x="3385" y="5344"/>
                      <a:pt x="3332" y="5384"/>
                      <a:pt x="3275" y="5424"/>
                    </a:cubicBezTo>
                    <a:cubicBezTo>
                      <a:pt x="3171" y="5480"/>
                      <a:pt x="3054" y="5534"/>
                      <a:pt x="2931" y="5577"/>
                    </a:cubicBezTo>
                    <a:cubicBezTo>
                      <a:pt x="2903" y="5584"/>
                      <a:pt x="2880" y="5591"/>
                      <a:pt x="2854" y="5594"/>
                    </a:cubicBezTo>
                    <a:cubicBezTo>
                      <a:pt x="2810" y="5580"/>
                      <a:pt x="2767" y="5568"/>
                      <a:pt x="2723" y="5554"/>
                    </a:cubicBezTo>
                    <a:lnTo>
                      <a:pt x="2642" y="5531"/>
                    </a:lnTo>
                    <a:cubicBezTo>
                      <a:pt x="2532" y="5497"/>
                      <a:pt x="2426" y="5464"/>
                      <a:pt x="2338" y="5427"/>
                    </a:cubicBezTo>
                    <a:cubicBezTo>
                      <a:pt x="2228" y="5364"/>
                      <a:pt x="2121" y="5296"/>
                      <a:pt x="2011" y="5230"/>
                    </a:cubicBezTo>
                    <a:lnTo>
                      <a:pt x="1944" y="5186"/>
                    </a:lnTo>
                    <a:cubicBezTo>
                      <a:pt x="1927" y="5176"/>
                      <a:pt x="1910" y="5166"/>
                      <a:pt x="1897" y="5156"/>
                    </a:cubicBezTo>
                    <a:cubicBezTo>
                      <a:pt x="1954" y="5026"/>
                      <a:pt x="2011" y="4895"/>
                      <a:pt x="2068" y="4768"/>
                    </a:cubicBezTo>
                    <a:cubicBezTo>
                      <a:pt x="2181" y="4507"/>
                      <a:pt x="2309" y="4250"/>
                      <a:pt x="2439" y="3995"/>
                    </a:cubicBezTo>
                    <a:close/>
                    <a:moveTo>
                      <a:pt x="2409" y="3273"/>
                    </a:moveTo>
                    <a:lnTo>
                      <a:pt x="2228" y="3631"/>
                    </a:lnTo>
                    <a:cubicBezTo>
                      <a:pt x="2064" y="3952"/>
                      <a:pt x="1894" y="4287"/>
                      <a:pt x="1747" y="4624"/>
                    </a:cubicBezTo>
                    <a:cubicBezTo>
                      <a:pt x="1666" y="4802"/>
                      <a:pt x="1589" y="4978"/>
                      <a:pt x="1512" y="5156"/>
                    </a:cubicBezTo>
                    <a:lnTo>
                      <a:pt x="1449" y="5299"/>
                    </a:lnTo>
                    <a:lnTo>
                      <a:pt x="1646" y="5417"/>
                    </a:lnTo>
                    <a:cubicBezTo>
                      <a:pt x="1683" y="5437"/>
                      <a:pt x="1716" y="5460"/>
                      <a:pt x="1753" y="5480"/>
                    </a:cubicBezTo>
                    <a:lnTo>
                      <a:pt x="1827" y="5531"/>
                    </a:lnTo>
                    <a:cubicBezTo>
                      <a:pt x="1937" y="5600"/>
                      <a:pt x="2051" y="5668"/>
                      <a:pt x="2181" y="5741"/>
                    </a:cubicBezTo>
                    <a:cubicBezTo>
                      <a:pt x="2301" y="5795"/>
                      <a:pt x="2422" y="5832"/>
                      <a:pt x="2542" y="5869"/>
                    </a:cubicBezTo>
                    <a:lnTo>
                      <a:pt x="2619" y="5892"/>
                    </a:lnTo>
                    <a:cubicBezTo>
                      <a:pt x="2673" y="5909"/>
                      <a:pt x="2730" y="5926"/>
                      <a:pt x="2787" y="5942"/>
                    </a:cubicBezTo>
                    <a:lnTo>
                      <a:pt x="2863" y="5952"/>
                    </a:lnTo>
                    <a:lnTo>
                      <a:pt x="2887" y="5946"/>
                    </a:lnTo>
                    <a:cubicBezTo>
                      <a:pt x="2931" y="5938"/>
                      <a:pt x="2977" y="5929"/>
                      <a:pt x="3034" y="5912"/>
                    </a:cubicBezTo>
                    <a:cubicBezTo>
                      <a:pt x="3188" y="5858"/>
                      <a:pt x="3325" y="5798"/>
                      <a:pt x="3459" y="5721"/>
                    </a:cubicBezTo>
                    <a:cubicBezTo>
                      <a:pt x="3549" y="5661"/>
                      <a:pt x="3619" y="5605"/>
                      <a:pt x="3679" y="5548"/>
                    </a:cubicBezTo>
                    <a:lnTo>
                      <a:pt x="3700" y="5527"/>
                    </a:lnTo>
                    <a:cubicBezTo>
                      <a:pt x="3733" y="5484"/>
                      <a:pt x="3763" y="5440"/>
                      <a:pt x="3790" y="5393"/>
                    </a:cubicBezTo>
                    <a:lnTo>
                      <a:pt x="3803" y="5370"/>
                    </a:lnTo>
                    <a:cubicBezTo>
                      <a:pt x="3826" y="5310"/>
                      <a:pt x="3846" y="5253"/>
                      <a:pt x="3863" y="5190"/>
                    </a:cubicBezTo>
                    <a:lnTo>
                      <a:pt x="3870" y="5169"/>
                    </a:lnTo>
                    <a:cubicBezTo>
                      <a:pt x="3874" y="5129"/>
                      <a:pt x="3880" y="5092"/>
                      <a:pt x="3883" y="5052"/>
                    </a:cubicBezTo>
                    <a:lnTo>
                      <a:pt x="3883" y="5035"/>
                    </a:lnTo>
                    <a:lnTo>
                      <a:pt x="3883" y="5019"/>
                    </a:lnTo>
                    <a:cubicBezTo>
                      <a:pt x="3874" y="4942"/>
                      <a:pt x="3860" y="4858"/>
                      <a:pt x="3840" y="4771"/>
                    </a:cubicBezTo>
                    <a:lnTo>
                      <a:pt x="3834" y="4748"/>
                    </a:lnTo>
                    <a:cubicBezTo>
                      <a:pt x="3803" y="4674"/>
                      <a:pt x="3773" y="4608"/>
                      <a:pt x="3743" y="4544"/>
                    </a:cubicBezTo>
                    <a:lnTo>
                      <a:pt x="3726" y="4517"/>
                    </a:lnTo>
                    <a:cubicBezTo>
                      <a:pt x="3673" y="4453"/>
                      <a:pt x="3616" y="4387"/>
                      <a:pt x="3529" y="4303"/>
                    </a:cubicBezTo>
                    <a:cubicBezTo>
                      <a:pt x="3465" y="4250"/>
                      <a:pt x="3389" y="4186"/>
                      <a:pt x="3301" y="4126"/>
                    </a:cubicBezTo>
                    <a:cubicBezTo>
                      <a:pt x="3221" y="4072"/>
                      <a:pt x="3138" y="4026"/>
                      <a:pt x="3054" y="3979"/>
                    </a:cubicBezTo>
                    <a:lnTo>
                      <a:pt x="3011" y="3955"/>
                    </a:lnTo>
                    <a:cubicBezTo>
                      <a:pt x="2967" y="3929"/>
                      <a:pt x="2923" y="3905"/>
                      <a:pt x="2880" y="3879"/>
                    </a:cubicBezTo>
                    <a:lnTo>
                      <a:pt x="2837" y="3855"/>
                    </a:lnTo>
                    <a:cubicBezTo>
                      <a:pt x="2807" y="3839"/>
                      <a:pt x="2776" y="3822"/>
                      <a:pt x="2750" y="3802"/>
                    </a:cubicBezTo>
                    <a:lnTo>
                      <a:pt x="2639" y="3939"/>
                    </a:lnTo>
                    <a:lnTo>
                      <a:pt x="2747" y="3799"/>
                    </a:lnTo>
                    <a:cubicBezTo>
                      <a:pt x="2650" y="3718"/>
                      <a:pt x="2602" y="3674"/>
                      <a:pt x="2566" y="3591"/>
                    </a:cubicBezTo>
                    <a:lnTo>
                      <a:pt x="2409" y="3273"/>
                    </a:lnTo>
                    <a:close/>
                    <a:moveTo>
                      <a:pt x="3525" y="352"/>
                    </a:moveTo>
                    <a:cubicBezTo>
                      <a:pt x="3544" y="352"/>
                      <a:pt x="3562" y="354"/>
                      <a:pt x="3576" y="357"/>
                    </a:cubicBezTo>
                    <a:cubicBezTo>
                      <a:pt x="3663" y="370"/>
                      <a:pt x="3746" y="387"/>
                      <a:pt x="3834" y="403"/>
                    </a:cubicBezTo>
                    <a:lnTo>
                      <a:pt x="3980" y="434"/>
                    </a:lnTo>
                    <a:cubicBezTo>
                      <a:pt x="4167" y="474"/>
                      <a:pt x="4359" y="514"/>
                      <a:pt x="4542" y="561"/>
                    </a:cubicBezTo>
                    <a:cubicBezTo>
                      <a:pt x="4753" y="614"/>
                      <a:pt x="4944" y="698"/>
                      <a:pt x="5135" y="812"/>
                    </a:cubicBezTo>
                    <a:cubicBezTo>
                      <a:pt x="5184" y="838"/>
                      <a:pt x="5231" y="875"/>
                      <a:pt x="5275" y="912"/>
                    </a:cubicBezTo>
                    <a:lnTo>
                      <a:pt x="5325" y="952"/>
                    </a:lnTo>
                    <a:cubicBezTo>
                      <a:pt x="5432" y="1042"/>
                      <a:pt x="5536" y="1133"/>
                      <a:pt x="5632" y="1226"/>
                    </a:cubicBezTo>
                    <a:lnTo>
                      <a:pt x="5666" y="1256"/>
                    </a:lnTo>
                    <a:cubicBezTo>
                      <a:pt x="5720" y="1310"/>
                      <a:pt x="5770" y="1357"/>
                      <a:pt x="5813" y="1407"/>
                    </a:cubicBezTo>
                    <a:cubicBezTo>
                      <a:pt x="5893" y="1504"/>
                      <a:pt x="5967" y="1607"/>
                      <a:pt x="6038" y="1724"/>
                    </a:cubicBezTo>
                    <a:cubicBezTo>
                      <a:pt x="6061" y="1765"/>
                      <a:pt x="6084" y="1805"/>
                      <a:pt x="6101" y="1845"/>
                    </a:cubicBezTo>
                    <a:cubicBezTo>
                      <a:pt x="6121" y="1905"/>
                      <a:pt x="6141" y="1962"/>
                      <a:pt x="6154" y="2025"/>
                    </a:cubicBezTo>
                    <a:cubicBezTo>
                      <a:pt x="6161" y="2042"/>
                      <a:pt x="6164" y="2059"/>
                      <a:pt x="6168" y="2076"/>
                    </a:cubicBezTo>
                    <a:cubicBezTo>
                      <a:pt x="6178" y="2213"/>
                      <a:pt x="6178" y="2340"/>
                      <a:pt x="6171" y="2464"/>
                    </a:cubicBezTo>
                    <a:cubicBezTo>
                      <a:pt x="6164" y="2570"/>
                      <a:pt x="6141" y="2678"/>
                      <a:pt x="6111" y="2768"/>
                    </a:cubicBezTo>
                    <a:cubicBezTo>
                      <a:pt x="6058" y="2925"/>
                      <a:pt x="5957" y="3072"/>
                      <a:pt x="5863" y="3200"/>
                    </a:cubicBezTo>
                    <a:cubicBezTo>
                      <a:pt x="5820" y="3257"/>
                      <a:pt x="5770" y="3313"/>
                      <a:pt x="5713" y="3373"/>
                    </a:cubicBezTo>
                    <a:lnTo>
                      <a:pt x="5680" y="3413"/>
                    </a:lnTo>
                    <a:cubicBezTo>
                      <a:pt x="5603" y="3498"/>
                      <a:pt x="5496" y="3567"/>
                      <a:pt x="5339" y="3638"/>
                    </a:cubicBezTo>
                    <a:cubicBezTo>
                      <a:pt x="5175" y="3711"/>
                      <a:pt x="5007" y="3788"/>
                      <a:pt x="4840" y="3819"/>
                    </a:cubicBezTo>
                    <a:cubicBezTo>
                      <a:pt x="4777" y="3831"/>
                      <a:pt x="4716" y="3842"/>
                      <a:pt x="4653" y="3851"/>
                    </a:cubicBezTo>
                    <a:lnTo>
                      <a:pt x="4402" y="3892"/>
                    </a:lnTo>
                    <a:lnTo>
                      <a:pt x="4529" y="4112"/>
                    </a:lnTo>
                    <a:cubicBezTo>
                      <a:pt x="4542" y="4140"/>
                      <a:pt x="4556" y="4166"/>
                      <a:pt x="4569" y="4193"/>
                    </a:cubicBezTo>
                    <a:cubicBezTo>
                      <a:pt x="4633" y="4323"/>
                      <a:pt x="4683" y="4450"/>
                      <a:pt x="4716" y="4577"/>
                    </a:cubicBezTo>
                    <a:cubicBezTo>
                      <a:pt x="4740" y="4671"/>
                      <a:pt x="4757" y="4771"/>
                      <a:pt x="4766" y="4845"/>
                    </a:cubicBezTo>
                    <a:cubicBezTo>
                      <a:pt x="4794" y="5006"/>
                      <a:pt x="4786" y="5169"/>
                      <a:pt x="4757" y="5330"/>
                    </a:cubicBezTo>
                    <a:lnTo>
                      <a:pt x="4743" y="5393"/>
                    </a:lnTo>
                    <a:cubicBezTo>
                      <a:pt x="4729" y="5467"/>
                      <a:pt x="4716" y="5537"/>
                      <a:pt x="4696" y="5597"/>
                    </a:cubicBezTo>
                    <a:cubicBezTo>
                      <a:pt x="4660" y="5701"/>
                      <a:pt x="4613" y="5805"/>
                      <a:pt x="4546" y="5929"/>
                    </a:cubicBezTo>
                    <a:cubicBezTo>
                      <a:pt x="4476" y="6056"/>
                      <a:pt x="4382" y="6176"/>
                      <a:pt x="4252" y="6303"/>
                    </a:cubicBezTo>
                    <a:cubicBezTo>
                      <a:pt x="4218" y="6333"/>
                      <a:pt x="4188" y="6363"/>
                      <a:pt x="4151" y="6394"/>
                    </a:cubicBezTo>
                    <a:cubicBezTo>
                      <a:pt x="3971" y="6537"/>
                      <a:pt x="3770" y="6661"/>
                      <a:pt x="3559" y="6758"/>
                    </a:cubicBezTo>
                    <a:cubicBezTo>
                      <a:pt x="3472" y="6798"/>
                      <a:pt x="3399" y="6829"/>
                      <a:pt x="3332" y="6852"/>
                    </a:cubicBezTo>
                    <a:lnTo>
                      <a:pt x="3261" y="6872"/>
                    </a:lnTo>
                    <a:cubicBezTo>
                      <a:pt x="3158" y="6905"/>
                      <a:pt x="3057" y="6939"/>
                      <a:pt x="2954" y="6945"/>
                    </a:cubicBezTo>
                    <a:cubicBezTo>
                      <a:pt x="2899" y="6949"/>
                      <a:pt x="2847" y="6952"/>
                      <a:pt x="2798" y="6952"/>
                    </a:cubicBezTo>
                    <a:cubicBezTo>
                      <a:pt x="2755" y="6952"/>
                      <a:pt x="2713" y="6950"/>
                      <a:pt x="2673" y="6942"/>
                    </a:cubicBezTo>
                    <a:cubicBezTo>
                      <a:pt x="2579" y="6925"/>
                      <a:pt x="2489" y="6905"/>
                      <a:pt x="2395" y="6882"/>
                    </a:cubicBezTo>
                    <a:cubicBezTo>
                      <a:pt x="2335" y="6869"/>
                      <a:pt x="2275" y="6852"/>
                      <a:pt x="2215" y="6832"/>
                    </a:cubicBezTo>
                    <a:lnTo>
                      <a:pt x="2121" y="6804"/>
                    </a:lnTo>
                    <a:cubicBezTo>
                      <a:pt x="2085" y="6795"/>
                      <a:pt x="2044" y="6781"/>
                      <a:pt x="2004" y="6768"/>
                    </a:cubicBezTo>
                    <a:lnTo>
                      <a:pt x="1980" y="6761"/>
                    </a:lnTo>
                    <a:cubicBezTo>
                      <a:pt x="1840" y="6718"/>
                      <a:pt x="1710" y="6648"/>
                      <a:pt x="1596" y="6584"/>
                    </a:cubicBezTo>
                    <a:cubicBezTo>
                      <a:pt x="1512" y="6540"/>
                      <a:pt x="1432" y="6494"/>
                      <a:pt x="1352" y="6443"/>
                    </a:cubicBezTo>
                    <a:cubicBezTo>
                      <a:pt x="1268" y="6397"/>
                      <a:pt x="1191" y="6343"/>
                      <a:pt x="1111" y="6293"/>
                    </a:cubicBezTo>
                    <a:cubicBezTo>
                      <a:pt x="1084" y="6276"/>
                      <a:pt x="1061" y="6259"/>
                      <a:pt x="1041" y="6243"/>
                    </a:cubicBezTo>
                    <a:lnTo>
                      <a:pt x="970" y="6193"/>
                    </a:lnTo>
                    <a:lnTo>
                      <a:pt x="890" y="6216"/>
                    </a:lnTo>
                    <a:cubicBezTo>
                      <a:pt x="856" y="6225"/>
                      <a:pt x="820" y="6229"/>
                      <a:pt x="784" y="6229"/>
                    </a:cubicBezTo>
                    <a:cubicBezTo>
                      <a:pt x="737" y="6229"/>
                      <a:pt x="690" y="6222"/>
                      <a:pt x="646" y="6207"/>
                    </a:cubicBezTo>
                    <a:cubicBezTo>
                      <a:pt x="546" y="6170"/>
                      <a:pt x="459" y="6093"/>
                      <a:pt x="412" y="5992"/>
                    </a:cubicBezTo>
                    <a:cubicBezTo>
                      <a:pt x="368" y="5895"/>
                      <a:pt x="362" y="5771"/>
                      <a:pt x="395" y="5694"/>
                    </a:cubicBezTo>
                    <a:lnTo>
                      <a:pt x="569" y="5279"/>
                    </a:lnTo>
                    <a:cubicBezTo>
                      <a:pt x="776" y="4795"/>
                      <a:pt x="987" y="4293"/>
                      <a:pt x="1208" y="3805"/>
                    </a:cubicBezTo>
                    <a:cubicBezTo>
                      <a:pt x="1302" y="3604"/>
                      <a:pt x="1392" y="3404"/>
                      <a:pt x="1483" y="3200"/>
                    </a:cubicBezTo>
                    <a:cubicBezTo>
                      <a:pt x="1546" y="3052"/>
                      <a:pt x="1603" y="2899"/>
                      <a:pt x="1656" y="2751"/>
                    </a:cubicBezTo>
                    <a:lnTo>
                      <a:pt x="1707" y="2615"/>
                    </a:lnTo>
                    <a:cubicBezTo>
                      <a:pt x="1857" y="2209"/>
                      <a:pt x="2064" y="1818"/>
                      <a:pt x="2268" y="1437"/>
                    </a:cubicBezTo>
                    <a:lnTo>
                      <a:pt x="2298" y="1383"/>
                    </a:lnTo>
                    <a:cubicBezTo>
                      <a:pt x="2375" y="1240"/>
                      <a:pt x="2452" y="1093"/>
                      <a:pt x="2536" y="952"/>
                    </a:cubicBezTo>
                    <a:cubicBezTo>
                      <a:pt x="2606" y="835"/>
                      <a:pt x="2693" y="735"/>
                      <a:pt x="2793" y="628"/>
                    </a:cubicBezTo>
                    <a:cubicBezTo>
                      <a:pt x="2877" y="537"/>
                      <a:pt x="2984" y="467"/>
                      <a:pt x="3094" y="431"/>
                    </a:cubicBezTo>
                    <a:cubicBezTo>
                      <a:pt x="3158" y="407"/>
                      <a:pt x="3221" y="383"/>
                      <a:pt x="3289" y="370"/>
                    </a:cubicBezTo>
                    <a:cubicBezTo>
                      <a:pt x="3335" y="357"/>
                      <a:pt x="3385" y="357"/>
                      <a:pt x="3445" y="353"/>
                    </a:cubicBezTo>
                    <a:lnTo>
                      <a:pt x="3499" y="353"/>
                    </a:lnTo>
                    <a:cubicBezTo>
                      <a:pt x="3508" y="353"/>
                      <a:pt x="3516" y="352"/>
                      <a:pt x="3525" y="352"/>
                    </a:cubicBezTo>
                    <a:close/>
                    <a:moveTo>
                      <a:pt x="3528" y="1"/>
                    </a:moveTo>
                    <a:cubicBezTo>
                      <a:pt x="3515" y="1"/>
                      <a:pt x="3500" y="1"/>
                      <a:pt x="3485" y="2"/>
                    </a:cubicBezTo>
                    <a:lnTo>
                      <a:pt x="3435" y="2"/>
                    </a:lnTo>
                    <a:cubicBezTo>
                      <a:pt x="3362" y="6"/>
                      <a:pt x="3289" y="9"/>
                      <a:pt x="3208" y="26"/>
                    </a:cubicBezTo>
                    <a:cubicBezTo>
                      <a:pt x="3128" y="46"/>
                      <a:pt x="3054" y="69"/>
                      <a:pt x="2980" y="96"/>
                    </a:cubicBezTo>
                    <a:cubicBezTo>
                      <a:pt x="2817" y="153"/>
                      <a:pt x="2659" y="256"/>
                      <a:pt x="2536" y="387"/>
                    </a:cubicBezTo>
                    <a:cubicBezTo>
                      <a:pt x="2426" y="508"/>
                      <a:pt x="2318" y="624"/>
                      <a:pt x="2231" y="775"/>
                    </a:cubicBezTo>
                    <a:cubicBezTo>
                      <a:pt x="2148" y="919"/>
                      <a:pt x="2068" y="1069"/>
                      <a:pt x="1987" y="1216"/>
                    </a:cubicBezTo>
                    <a:lnTo>
                      <a:pt x="1957" y="1273"/>
                    </a:lnTo>
                    <a:cubicBezTo>
                      <a:pt x="1750" y="1661"/>
                      <a:pt x="1536" y="2066"/>
                      <a:pt x="1375" y="2494"/>
                    </a:cubicBezTo>
                    <a:lnTo>
                      <a:pt x="1325" y="2635"/>
                    </a:lnTo>
                    <a:cubicBezTo>
                      <a:pt x="1275" y="2775"/>
                      <a:pt x="1222" y="2922"/>
                      <a:pt x="1161" y="3056"/>
                    </a:cubicBezTo>
                    <a:lnTo>
                      <a:pt x="890" y="3658"/>
                    </a:lnTo>
                    <a:cubicBezTo>
                      <a:pt x="666" y="4149"/>
                      <a:pt x="452" y="4654"/>
                      <a:pt x="248" y="5143"/>
                    </a:cubicBezTo>
                    <a:lnTo>
                      <a:pt x="71" y="5557"/>
                    </a:lnTo>
                    <a:cubicBezTo>
                      <a:pt x="1" y="5728"/>
                      <a:pt x="7" y="5952"/>
                      <a:pt x="94" y="6139"/>
                    </a:cubicBezTo>
                    <a:cubicBezTo>
                      <a:pt x="178" y="6323"/>
                      <a:pt x="339" y="6471"/>
                      <a:pt x="529" y="6537"/>
                    </a:cubicBezTo>
                    <a:cubicBezTo>
                      <a:pt x="611" y="6568"/>
                      <a:pt x="698" y="6582"/>
                      <a:pt x="785" y="6582"/>
                    </a:cubicBezTo>
                    <a:cubicBezTo>
                      <a:pt x="822" y="6582"/>
                      <a:pt x="860" y="6579"/>
                      <a:pt x="897" y="6574"/>
                    </a:cubicBezTo>
                    <a:cubicBezTo>
                      <a:pt x="904" y="6577"/>
                      <a:pt x="910" y="6584"/>
                      <a:pt x="917" y="6588"/>
                    </a:cubicBezTo>
                    <a:cubicBezTo>
                      <a:pt x="1001" y="6641"/>
                      <a:pt x="1084" y="6695"/>
                      <a:pt x="1168" y="6744"/>
                    </a:cubicBezTo>
                    <a:cubicBezTo>
                      <a:pt x="1255" y="6795"/>
                      <a:pt x="1338" y="6845"/>
                      <a:pt x="1426" y="6892"/>
                    </a:cubicBezTo>
                    <a:cubicBezTo>
                      <a:pt x="1552" y="6962"/>
                      <a:pt x="1707" y="7042"/>
                      <a:pt x="1873" y="7096"/>
                    </a:cubicBezTo>
                    <a:lnTo>
                      <a:pt x="1897" y="7105"/>
                    </a:lnTo>
                    <a:cubicBezTo>
                      <a:pt x="1940" y="7119"/>
                      <a:pt x="1984" y="7133"/>
                      <a:pt x="2028" y="7142"/>
                    </a:cubicBezTo>
                    <a:lnTo>
                      <a:pt x="2114" y="7170"/>
                    </a:lnTo>
                    <a:cubicBezTo>
                      <a:pt x="2181" y="7190"/>
                      <a:pt x="2252" y="7210"/>
                      <a:pt x="2318" y="7226"/>
                    </a:cubicBezTo>
                    <a:cubicBezTo>
                      <a:pt x="2415" y="7250"/>
                      <a:pt x="2512" y="7270"/>
                      <a:pt x="2609" y="7286"/>
                    </a:cubicBezTo>
                    <a:cubicBezTo>
                      <a:pt x="2676" y="7300"/>
                      <a:pt x="2736" y="7303"/>
                      <a:pt x="2800" y="7303"/>
                    </a:cubicBezTo>
                    <a:cubicBezTo>
                      <a:pt x="2863" y="7303"/>
                      <a:pt x="2923" y="7300"/>
                      <a:pt x="2988" y="7297"/>
                    </a:cubicBezTo>
                    <a:cubicBezTo>
                      <a:pt x="3124" y="7286"/>
                      <a:pt x="3252" y="7246"/>
                      <a:pt x="3372" y="7206"/>
                    </a:cubicBezTo>
                    <a:lnTo>
                      <a:pt x="3435" y="7186"/>
                    </a:lnTo>
                    <a:cubicBezTo>
                      <a:pt x="3519" y="7159"/>
                      <a:pt x="3606" y="7126"/>
                      <a:pt x="3706" y="7079"/>
                    </a:cubicBezTo>
                    <a:cubicBezTo>
                      <a:pt x="3944" y="6969"/>
                      <a:pt x="4167" y="6832"/>
                      <a:pt x="4372" y="6668"/>
                    </a:cubicBezTo>
                    <a:cubicBezTo>
                      <a:pt x="4415" y="6634"/>
                      <a:pt x="4456" y="6594"/>
                      <a:pt x="4496" y="6557"/>
                    </a:cubicBezTo>
                    <a:cubicBezTo>
                      <a:pt x="4653" y="6403"/>
                      <a:pt x="4769" y="6253"/>
                      <a:pt x="4857" y="6096"/>
                    </a:cubicBezTo>
                    <a:cubicBezTo>
                      <a:pt x="4930" y="5955"/>
                      <a:pt x="4984" y="5835"/>
                      <a:pt x="5027" y="5714"/>
                    </a:cubicBezTo>
                    <a:cubicBezTo>
                      <a:pt x="5058" y="5628"/>
                      <a:pt x="5074" y="5540"/>
                      <a:pt x="5087" y="5460"/>
                    </a:cubicBezTo>
                    <a:lnTo>
                      <a:pt x="5101" y="5397"/>
                    </a:lnTo>
                    <a:cubicBezTo>
                      <a:pt x="5141" y="5199"/>
                      <a:pt x="5144" y="4995"/>
                      <a:pt x="5115" y="4791"/>
                    </a:cubicBezTo>
                    <a:cubicBezTo>
                      <a:pt x="5104" y="4708"/>
                      <a:pt x="5084" y="4601"/>
                      <a:pt x="5054" y="4487"/>
                    </a:cubicBezTo>
                    <a:cubicBezTo>
                      <a:pt x="5027" y="4376"/>
                      <a:pt x="4987" y="4270"/>
                      <a:pt x="4940" y="4156"/>
                    </a:cubicBezTo>
                    <a:cubicBezTo>
                      <a:pt x="5138" y="4116"/>
                      <a:pt x="5322" y="4032"/>
                      <a:pt x="5482" y="3959"/>
                    </a:cubicBezTo>
                    <a:cubicBezTo>
                      <a:pt x="5686" y="3868"/>
                      <a:pt x="5830" y="3768"/>
                      <a:pt x="5941" y="3648"/>
                    </a:cubicBezTo>
                    <a:lnTo>
                      <a:pt x="5973" y="3611"/>
                    </a:lnTo>
                    <a:cubicBezTo>
                      <a:pt x="6030" y="3547"/>
                      <a:pt x="6091" y="3481"/>
                      <a:pt x="6148" y="3407"/>
                    </a:cubicBezTo>
                    <a:cubicBezTo>
                      <a:pt x="6254" y="3260"/>
                      <a:pt x="6375" y="3089"/>
                      <a:pt x="6445" y="2882"/>
                    </a:cubicBezTo>
                    <a:cubicBezTo>
                      <a:pt x="6486" y="2761"/>
                      <a:pt x="6512" y="2624"/>
                      <a:pt x="6522" y="2484"/>
                    </a:cubicBezTo>
                    <a:cubicBezTo>
                      <a:pt x="6529" y="2346"/>
                      <a:pt x="6529" y="2203"/>
                      <a:pt x="6515" y="2053"/>
                    </a:cubicBezTo>
                    <a:cubicBezTo>
                      <a:pt x="6515" y="2013"/>
                      <a:pt x="6506" y="1976"/>
                      <a:pt x="6499" y="1939"/>
                    </a:cubicBezTo>
                    <a:cubicBezTo>
                      <a:pt x="6482" y="1875"/>
                      <a:pt x="6459" y="1805"/>
                      <a:pt x="6429" y="1724"/>
                    </a:cubicBezTo>
                    <a:cubicBezTo>
                      <a:pt x="6405" y="1658"/>
                      <a:pt x="6372" y="1601"/>
                      <a:pt x="6342" y="1547"/>
                    </a:cubicBezTo>
                    <a:cubicBezTo>
                      <a:pt x="6262" y="1411"/>
                      <a:pt x="6174" y="1290"/>
                      <a:pt x="6081" y="1179"/>
                    </a:cubicBezTo>
                    <a:cubicBezTo>
                      <a:pt x="6024" y="1116"/>
                      <a:pt x="5967" y="1059"/>
                      <a:pt x="5907" y="1002"/>
                    </a:cubicBezTo>
                    <a:lnTo>
                      <a:pt x="5877" y="972"/>
                    </a:lnTo>
                    <a:cubicBezTo>
                      <a:pt x="5773" y="875"/>
                      <a:pt x="5663" y="775"/>
                      <a:pt x="5546" y="681"/>
                    </a:cubicBezTo>
                    <a:lnTo>
                      <a:pt x="5496" y="638"/>
                    </a:lnTo>
                    <a:cubicBezTo>
                      <a:pt x="5442" y="594"/>
                      <a:pt x="5382" y="548"/>
                      <a:pt x="5315" y="508"/>
                    </a:cubicBezTo>
                    <a:cubicBezTo>
                      <a:pt x="5098" y="377"/>
                      <a:pt x="4874" y="283"/>
                      <a:pt x="4629" y="223"/>
                    </a:cubicBezTo>
                    <a:cubicBezTo>
                      <a:pt x="4439" y="173"/>
                      <a:pt x="4241" y="130"/>
                      <a:pt x="4054" y="93"/>
                    </a:cubicBezTo>
                    <a:lnTo>
                      <a:pt x="3907" y="59"/>
                    </a:lnTo>
                    <a:cubicBezTo>
                      <a:pt x="3817" y="42"/>
                      <a:pt x="3726" y="26"/>
                      <a:pt x="3633" y="9"/>
                    </a:cubicBezTo>
                    <a:cubicBezTo>
                      <a:pt x="3601" y="4"/>
                      <a:pt x="3567" y="1"/>
                      <a:pt x="35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24" name="Google Shape;1724;p13"/>
            <p:cNvGrpSpPr/>
            <p:nvPr/>
          </p:nvGrpSpPr>
          <p:grpSpPr>
            <a:xfrm rot="8100000" flipH="1">
              <a:off x="155445" y="3964423"/>
              <a:ext cx="192515" cy="227715"/>
              <a:chOff x="1824250" y="1008625"/>
              <a:chExt cx="144250" cy="170625"/>
            </a:xfrm>
          </p:grpSpPr>
          <p:sp>
            <p:nvSpPr>
              <p:cNvPr id="1725" name="Google Shape;1725;p13"/>
              <p:cNvSpPr/>
              <p:nvPr/>
            </p:nvSpPr>
            <p:spPr>
              <a:xfrm>
                <a:off x="1828675" y="1013025"/>
                <a:ext cx="135400" cy="161850"/>
              </a:xfrm>
              <a:custGeom>
                <a:avLst/>
                <a:gdLst/>
                <a:ahLst/>
                <a:cxnLst/>
                <a:rect l="l" t="t" r="r" b="b"/>
                <a:pathLst>
                  <a:path w="5416" h="6474" extrusionOk="0">
                    <a:moveTo>
                      <a:pt x="2356" y="0"/>
                    </a:moveTo>
                    <a:cubicBezTo>
                      <a:pt x="2252" y="0"/>
                      <a:pt x="2150" y="4"/>
                      <a:pt x="2047" y="21"/>
                    </a:cubicBezTo>
                    <a:cubicBezTo>
                      <a:pt x="1947" y="37"/>
                      <a:pt x="1847" y="67"/>
                      <a:pt x="1750" y="94"/>
                    </a:cubicBezTo>
                    <a:cubicBezTo>
                      <a:pt x="1690" y="107"/>
                      <a:pt x="1636" y="138"/>
                      <a:pt x="1579" y="161"/>
                    </a:cubicBezTo>
                    <a:cubicBezTo>
                      <a:pt x="1469" y="211"/>
                      <a:pt x="1362" y="274"/>
                      <a:pt x="1258" y="342"/>
                    </a:cubicBezTo>
                    <a:cubicBezTo>
                      <a:pt x="1164" y="402"/>
                      <a:pt x="1074" y="472"/>
                      <a:pt x="988" y="539"/>
                    </a:cubicBezTo>
                    <a:cubicBezTo>
                      <a:pt x="871" y="629"/>
                      <a:pt x="760" y="743"/>
                      <a:pt x="659" y="850"/>
                    </a:cubicBezTo>
                    <a:cubicBezTo>
                      <a:pt x="647" y="863"/>
                      <a:pt x="636" y="876"/>
                      <a:pt x="623" y="890"/>
                    </a:cubicBezTo>
                    <a:cubicBezTo>
                      <a:pt x="562" y="960"/>
                      <a:pt x="506" y="1034"/>
                      <a:pt x="456" y="1111"/>
                    </a:cubicBezTo>
                    <a:cubicBezTo>
                      <a:pt x="358" y="1265"/>
                      <a:pt x="272" y="1428"/>
                      <a:pt x="208" y="1599"/>
                    </a:cubicBezTo>
                    <a:cubicBezTo>
                      <a:pt x="141" y="1783"/>
                      <a:pt x="98" y="1973"/>
                      <a:pt x="65" y="2164"/>
                    </a:cubicBezTo>
                    <a:cubicBezTo>
                      <a:pt x="45" y="2291"/>
                      <a:pt x="28" y="2418"/>
                      <a:pt x="17" y="2546"/>
                    </a:cubicBezTo>
                    <a:cubicBezTo>
                      <a:pt x="1" y="2696"/>
                      <a:pt x="1" y="2850"/>
                      <a:pt x="5" y="3003"/>
                    </a:cubicBezTo>
                    <a:cubicBezTo>
                      <a:pt x="11" y="3144"/>
                      <a:pt x="51" y="3295"/>
                      <a:pt x="91" y="3429"/>
                    </a:cubicBezTo>
                    <a:cubicBezTo>
                      <a:pt x="151" y="3619"/>
                      <a:pt x="228" y="3803"/>
                      <a:pt x="306" y="3987"/>
                    </a:cubicBezTo>
                    <a:cubicBezTo>
                      <a:pt x="342" y="4077"/>
                      <a:pt x="382" y="4167"/>
                      <a:pt x="422" y="4258"/>
                    </a:cubicBezTo>
                    <a:cubicBezTo>
                      <a:pt x="489" y="4402"/>
                      <a:pt x="573" y="4539"/>
                      <a:pt x="656" y="4676"/>
                    </a:cubicBezTo>
                    <a:cubicBezTo>
                      <a:pt x="757" y="4846"/>
                      <a:pt x="867" y="5007"/>
                      <a:pt x="997" y="5150"/>
                    </a:cubicBezTo>
                    <a:cubicBezTo>
                      <a:pt x="1161" y="5331"/>
                      <a:pt x="1339" y="5505"/>
                      <a:pt x="1522" y="5666"/>
                    </a:cubicBezTo>
                    <a:cubicBezTo>
                      <a:pt x="1666" y="5793"/>
                      <a:pt x="1817" y="5917"/>
                      <a:pt x="1977" y="6024"/>
                    </a:cubicBezTo>
                    <a:cubicBezTo>
                      <a:pt x="2175" y="6161"/>
                      <a:pt x="2385" y="6285"/>
                      <a:pt x="2613" y="6362"/>
                    </a:cubicBezTo>
                    <a:cubicBezTo>
                      <a:pt x="2743" y="6405"/>
                      <a:pt x="2877" y="6442"/>
                      <a:pt x="3014" y="6459"/>
                    </a:cubicBezTo>
                    <a:cubicBezTo>
                      <a:pt x="3084" y="6469"/>
                      <a:pt x="3155" y="6473"/>
                      <a:pt x="3227" y="6473"/>
                    </a:cubicBezTo>
                    <a:cubicBezTo>
                      <a:pt x="3293" y="6473"/>
                      <a:pt x="3360" y="6470"/>
                      <a:pt x="3425" y="6465"/>
                    </a:cubicBezTo>
                    <a:cubicBezTo>
                      <a:pt x="3509" y="6459"/>
                      <a:pt x="3589" y="6445"/>
                      <a:pt x="3669" y="6428"/>
                    </a:cubicBezTo>
                    <a:cubicBezTo>
                      <a:pt x="3813" y="6395"/>
                      <a:pt x="3958" y="6362"/>
                      <a:pt x="4098" y="6311"/>
                    </a:cubicBezTo>
                    <a:cubicBezTo>
                      <a:pt x="4248" y="6261"/>
                      <a:pt x="4389" y="6184"/>
                      <a:pt x="4519" y="6094"/>
                    </a:cubicBezTo>
                    <a:cubicBezTo>
                      <a:pt x="4646" y="6007"/>
                      <a:pt x="4750" y="5886"/>
                      <a:pt x="4853" y="5769"/>
                    </a:cubicBezTo>
                    <a:cubicBezTo>
                      <a:pt x="4957" y="5652"/>
                      <a:pt x="5031" y="5528"/>
                      <a:pt x="5108" y="5391"/>
                    </a:cubicBezTo>
                    <a:cubicBezTo>
                      <a:pt x="5185" y="5251"/>
                      <a:pt x="5228" y="5097"/>
                      <a:pt x="5268" y="4943"/>
                    </a:cubicBezTo>
                    <a:cubicBezTo>
                      <a:pt x="5332" y="4706"/>
                      <a:pt x="5402" y="4465"/>
                      <a:pt x="5409" y="4218"/>
                    </a:cubicBezTo>
                    <a:cubicBezTo>
                      <a:pt x="5415" y="4054"/>
                      <a:pt x="5415" y="3886"/>
                      <a:pt x="5392" y="3722"/>
                    </a:cubicBezTo>
                    <a:cubicBezTo>
                      <a:pt x="5389" y="3699"/>
                      <a:pt x="5386" y="3676"/>
                      <a:pt x="5382" y="3649"/>
                    </a:cubicBezTo>
                    <a:cubicBezTo>
                      <a:pt x="5365" y="3579"/>
                      <a:pt x="5345" y="3512"/>
                      <a:pt x="5329" y="3442"/>
                    </a:cubicBezTo>
                    <a:cubicBezTo>
                      <a:pt x="5325" y="3429"/>
                      <a:pt x="5322" y="3415"/>
                      <a:pt x="5315" y="3401"/>
                    </a:cubicBezTo>
                    <a:cubicBezTo>
                      <a:pt x="5272" y="3324"/>
                      <a:pt x="5238" y="3244"/>
                      <a:pt x="5178" y="3181"/>
                    </a:cubicBezTo>
                    <a:cubicBezTo>
                      <a:pt x="5128" y="3128"/>
                      <a:pt x="5077" y="3071"/>
                      <a:pt x="5017" y="3027"/>
                    </a:cubicBezTo>
                    <a:cubicBezTo>
                      <a:pt x="4997" y="3014"/>
                      <a:pt x="4981" y="2997"/>
                      <a:pt x="4961" y="2983"/>
                    </a:cubicBezTo>
                    <a:cubicBezTo>
                      <a:pt x="4852" y="2900"/>
                      <a:pt x="4718" y="2857"/>
                      <a:pt x="4583" y="2857"/>
                    </a:cubicBezTo>
                    <a:cubicBezTo>
                      <a:pt x="4503" y="2857"/>
                      <a:pt x="4423" y="2872"/>
                      <a:pt x="4349" y="2903"/>
                    </a:cubicBezTo>
                    <a:cubicBezTo>
                      <a:pt x="4108" y="3000"/>
                      <a:pt x="3944" y="3251"/>
                      <a:pt x="3958" y="3512"/>
                    </a:cubicBezTo>
                    <a:lnTo>
                      <a:pt x="3958" y="3525"/>
                    </a:lnTo>
                    <a:cubicBezTo>
                      <a:pt x="3944" y="3602"/>
                      <a:pt x="3950" y="3682"/>
                      <a:pt x="3954" y="3759"/>
                    </a:cubicBezTo>
                    <a:cubicBezTo>
                      <a:pt x="3954" y="3803"/>
                      <a:pt x="3967" y="3850"/>
                      <a:pt x="3974" y="3890"/>
                    </a:cubicBezTo>
                    <a:cubicBezTo>
                      <a:pt x="3984" y="3950"/>
                      <a:pt x="3991" y="4011"/>
                      <a:pt x="3994" y="4067"/>
                    </a:cubicBezTo>
                    <a:cubicBezTo>
                      <a:pt x="3984" y="4207"/>
                      <a:pt x="3958" y="4345"/>
                      <a:pt x="3927" y="4482"/>
                    </a:cubicBezTo>
                    <a:cubicBezTo>
                      <a:pt x="3901" y="4576"/>
                      <a:pt x="3870" y="4669"/>
                      <a:pt x="3830" y="4759"/>
                    </a:cubicBezTo>
                    <a:cubicBezTo>
                      <a:pt x="3793" y="4813"/>
                      <a:pt x="3753" y="4863"/>
                      <a:pt x="3710" y="4914"/>
                    </a:cubicBezTo>
                    <a:cubicBezTo>
                      <a:pt x="3697" y="4923"/>
                      <a:pt x="3683" y="4934"/>
                      <a:pt x="3669" y="4943"/>
                    </a:cubicBezTo>
                    <a:cubicBezTo>
                      <a:pt x="3620" y="4967"/>
                      <a:pt x="3563" y="4987"/>
                      <a:pt x="3509" y="5004"/>
                    </a:cubicBezTo>
                    <a:cubicBezTo>
                      <a:pt x="3419" y="5024"/>
                      <a:pt x="3325" y="5040"/>
                      <a:pt x="3231" y="5047"/>
                    </a:cubicBezTo>
                    <a:cubicBezTo>
                      <a:pt x="3202" y="5044"/>
                      <a:pt x="3168" y="5037"/>
                      <a:pt x="3135" y="5034"/>
                    </a:cubicBezTo>
                    <a:cubicBezTo>
                      <a:pt x="3061" y="5007"/>
                      <a:pt x="2987" y="4977"/>
                      <a:pt x="2917" y="4940"/>
                    </a:cubicBezTo>
                    <a:cubicBezTo>
                      <a:pt x="2649" y="4773"/>
                      <a:pt x="2408" y="4562"/>
                      <a:pt x="2181" y="4345"/>
                    </a:cubicBezTo>
                    <a:cubicBezTo>
                      <a:pt x="2101" y="4261"/>
                      <a:pt x="2027" y="4174"/>
                      <a:pt x="1957" y="4084"/>
                    </a:cubicBezTo>
                    <a:cubicBezTo>
                      <a:pt x="1894" y="4000"/>
                      <a:pt x="1837" y="3910"/>
                      <a:pt x="1780" y="3820"/>
                    </a:cubicBezTo>
                    <a:cubicBezTo>
                      <a:pt x="1706" y="3679"/>
                      <a:pt x="1643" y="3532"/>
                      <a:pt x="1579" y="3385"/>
                    </a:cubicBezTo>
                    <a:cubicBezTo>
                      <a:pt x="1519" y="3241"/>
                      <a:pt x="1453" y="3094"/>
                      <a:pt x="1405" y="2947"/>
                    </a:cubicBezTo>
                    <a:cubicBezTo>
                      <a:pt x="1396" y="2883"/>
                      <a:pt x="1389" y="2823"/>
                      <a:pt x="1385" y="2759"/>
                    </a:cubicBezTo>
                    <a:cubicBezTo>
                      <a:pt x="1392" y="2552"/>
                      <a:pt x="1416" y="2345"/>
                      <a:pt x="1459" y="2140"/>
                    </a:cubicBezTo>
                    <a:cubicBezTo>
                      <a:pt x="1489" y="2047"/>
                      <a:pt x="1522" y="1957"/>
                      <a:pt x="1566" y="1867"/>
                    </a:cubicBezTo>
                    <a:cubicBezTo>
                      <a:pt x="1636" y="1759"/>
                      <a:pt x="1713" y="1659"/>
                      <a:pt x="1800" y="1562"/>
                    </a:cubicBezTo>
                    <a:cubicBezTo>
                      <a:pt x="1904" y="1462"/>
                      <a:pt x="2014" y="1368"/>
                      <a:pt x="2135" y="1291"/>
                    </a:cubicBezTo>
                    <a:cubicBezTo>
                      <a:pt x="2212" y="1251"/>
                      <a:pt x="2285" y="1217"/>
                      <a:pt x="2365" y="1188"/>
                    </a:cubicBezTo>
                    <a:cubicBezTo>
                      <a:pt x="2476" y="1171"/>
                      <a:pt x="2589" y="1168"/>
                      <a:pt x="2700" y="1168"/>
                    </a:cubicBezTo>
                    <a:lnTo>
                      <a:pt x="2914" y="1168"/>
                    </a:lnTo>
                    <a:cubicBezTo>
                      <a:pt x="3021" y="1154"/>
                      <a:pt x="3115" y="1117"/>
                      <a:pt x="3198" y="1050"/>
                    </a:cubicBezTo>
                    <a:cubicBezTo>
                      <a:pt x="3319" y="956"/>
                      <a:pt x="3399" y="816"/>
                      <a:pt x="3419" y="666"/>
                    </a:cubicBezTo>
                    <a:cubicBezTo>
                      <a:pt x="3439" y="512"/>
                      <a:pt x="3396" y="354"/>
                      <a:pt x="3302" y="234"/>
                    </a:cubicBezTo>
                    <a:cubicBezTo>
                      <a:pt x="3218" y="121"/>
                      <a:pt x="3064" y="13"/>
                      <a:pt x="2917" y="10"/>
                    </a:cubicBezTo>
                    <a:cubicBezTo>
                      <a:pt x="2803" y="7"/>
                      <a:pt x="2686" y="4"/>
                      <a:pt x="2573" y="4"/>
                    </a:cubicBezTo>
                    <a:cubicBezTo>
                      <a:pt x="2500" y="2"/>
                      <a:pt x="2428" y="0"/>
                      <a:pt x="23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6" name="Google Shape;1726;p13"/>
              <p:cNvSpPr/>
              <p:nvPr/>
            </p:nvSpPr>
            <p:spPr>
              <a:xfrm>
                <a:off x="1824250" y="1008625"/>
                <a:ext cx="144250" cy="170625"/>
              </a:xfrm>
              <a:custGeom>
                <a:avLst/>
                <a:gdLst/>
                <a:ahLst/>
                <a:cxnLst/>
                <a:rect l="l" t="t" r="r" b="b"/>
                <a:pathLst>
                  <a:path w="5770" h="6825" extrusionOk="0">
                    <a:moveTo>
                      <a:pt x="5328" y="3645"/>
                    </a:moveTo>
                    <a:lnTo>
                      <a:pt x="5328" y="3645"/>
                    </a:lnTo>
                    <a:cubicBezTo>
                      <a:pt x="5328" y="3645"/>
                      <a:pt x="5331" y="3651"/>
                      <a:pt x="5339" y="3661"/>
                    </a:cubicBezTo>
                    <a:cubicBezTo>
                      <a:pt x="5335" y="3655"/>
                      <a:pt x="5332" y="3650"/>
                      <a:pt x="5328" y="3645"/>
                    </a:cubicBezTo>
                    <a:close/>
                    <a:moveTo>
                      <a:pt x="2545" y="352"/>
                    </a:moveTo>
                    <a:cubicBezTo>
                      <a:pt x="2590" y="352"/>
                      <a:pt x="2636" y="353"/>
                      <a:pt x="2683" y="354"/>
                    </a:cubicBezTo>
                    <a:lnTo>
                      <a:pt x="2750" y="354"/>
                    </a:lnTo>
                    <a:cubicBezTo>
                      <a:pt x="2863" y="357"/>
                      <a:pt x="2977" y="357"/>
                      <a:pt x="3091" y="360"/>
                    </a:cubicBezTo>
                    <a:cubicBezTo>
                      <a:pt x="3164" y="364"/>
                      <a:pt x="3275" y="430"/>
                      <a:pt x="3342" y="518"/>
                    </a:cubicBezTo>
                    <a:cubicBezTo>
                      <a:pt x="3405" y="601"/>
                      <a:pt x="3436" y="711"/>
                      <a:pt x="3422" y="819"/>
                    </a:cubicBezTo>
                    <a:cubicBezTo>
                      <a:pt x="3408" y="925"/>
                      <a:pt x="3352" y="1023"/>
                      <a:pt x="3268" y="1089"/>
                    </a:cubicBezTo>
                    <a:cubicBezTo>
                      <a:pt x="3212" y="1129"/>
                      <a:pt x="3147" y="1157"/>
                      <a:pt x="3081" y="1169"/>
                    </a:cubicBezTo>
                    <a:lnTo>
                      <a:pt x="2877" y="1166"/>
                    </a:lnTo>
                    <a:cubicBezTo>
                      <a:pt x="2763" y="1166"/>
                      <a:pt x="2639" y="1169"/>
                      <a:pt x="2516" y="1189"/>
                    </a:cubicBezTo>
                    <a:lnTo>
                      <a:pt x="2482" y="1200"/>
                    </a:lnTo>
                    <a:cubicBezTo>
                      <a:pt x="2405" y="1226"/>
                      <a:pt x="2321" y="1263"/>
                      <a:pt x="2218" y="1320"/>
                    </a:cubicBezTo>
                    <a:cubicBezTo>
                      <a:pt x="2101" y="1393"/>
                      <a:pt x="1988" y="1487"/>
                      <a:pt x="1847" y="1621"/>
                    </a:cubicBezTo>
                    <a:cubicBezTo>
                      <a:pt x="1750" y="1728"/>
                      <a:pt x="1666" y="1839"/>
                      <a:pt x="1596" y="1949"/>
                    </a:cubicBezTo>
                    <a:lnTo>
                      <a:pt x="1586" y="1966"/>
                    </a:lnTo>
                    <a:cubicBezTo>
                      <a:pt x="1539" y="2060"/>
                      <a:pt x="1499" y="2160"/>
                      <a:pt x="1462" y="2280"/>
                    </a:cubicBezTo>
                    <a:cubicBezTo>
                      <a:pt x="1422" y="2474"/>
                      <a:pt x="1395" y="2685"/>
                      <a:pt x="1386" y="2946"/>
                    </a:cubicBezTo>
                    <a:cubicBezTo>
                      <a:pt x="1389" y="3016"/>
                      <a:pt x="1395" y="3083"/>
                      <a:pt x="1409" y="3150"/>
                    </a:cubicBezTo>
                    <a:lnTo>
                      <a:pt x="1415" y="3176"/>
                    </a:lnTo>
                    <a:cubicBezTo>
                      <a:pt x="1459" y="3313"/>
                      <a:pt x="1516" y="3444"/>
                      <a:pt x="1569" y="3571"/>
                    </a:cubicBezTo>
                    <a:lnTo>
                      <a:pt x="1596" y="3631"/>
                    </a:lnTo>
                    <a:cubicBezTo>
                      <a:pt x="1650" y="3755"/>
                      <a:pt x="1719" y="3919"/>
                      <a:pt x="1810" y="4089"/>
                    </a:cubicBezTo>
                    <a:cubicBezTo>
                      <a:pt x="1860" y="4173"/>
                      <a:pt x="1920" y="4273"/>
                      <a:pt x="1994" y="4367"/>
                    </a:cubicBezTo>
                    <a:cubicBezTo>
                      <a:pt x="2061" y="4457"/>
                      <a:pt x="2141" y="4548"/>
                      <a:pt x="2235" y="4648"/>
                    </a:cubicBezTo>
                    <a:cubicBezTo>
                      <a:pt x="2519" y="4919"/>
                      <a:pt x="2760" y="5113"/>
                      <a:pt x="3000" y="5266"/>
                    </a:cubicBezTo>
                    <a:lnTo>
                      <a:pt x="3017" y="5277"/>
                    </a:lnTo>
                    <a:cubicBezTo>
                      <a:pt x="3104" y="5317"/>
                      <a:pt x="3181" y="5350"/>
                      <a:pt x="3255" y="5374"/>
                    </a:cubicBezTo>
                    <a:lnTo>
                      <a:pt x="3278" y="5380"/>
                    </a:lnTo>
                    <a:cubicBezTo>
                      <a:pt x="3318" y="5387"/>
                      <a:pt x="3355" y="5394"/>
                      <a:pt x="3392" y="5397"/>
                    </a:cubicBezTo>
                    <a:lnTo>
                      <a:pt x="3408" y="5400"/>
                    </a:lnTo>
                    <a:lnTo>
                      <a:pt x="3425" y="5397"/>
                    </a:lnTo>
                    <a:cubicBezTo>
                      <a:pt x="3516" y="5391"/>
                      <a:pt x="3613" y="5377"/>
                      <a:pt x="3740" y="5346"/>
                    </a:cubicBezTo>
                    <a:cubicBezTo>
                      <a:pt x="3800" y="5330"/>
                      <a:pt x="3860" y="5306"/>
                      <a:pt x="3917" y="5283"/>
                    </a:cubicBezTo>
                    <a:lnTo>
                      <a:pt x="3950" y="5263"/>
                    </a:lnTo>
                    <a:cubicBezTo>
                      <a:pt x="3967" y="5250"/>
                      <a:pt x="3984" y="5240"/>
                      <a:pt x="3997" y="5226"/>
                    </a:cubicBezTo>
                    <a:lnTo>
                      <a:pt x="4017" y="5206"/>
                    </a:lnTo>
                    <a:cubicBezTo>
                      <a:pt x="4070" y="5146"/>
                      <a:pt x="4115" y="5090"/>
                      <a:pt x="4155" y="5036"/>
                    </a:cubicBezTo>
                    <a:lnTo>
                      <a:pt x="4168" y="5005"/>
                    </a:lnTo>
                    <a:cubicBezTo>
                      <a:pt x="4218" y="4899"/>
                      <a:pt x="4251" y="4789"/>
                      <a:pt x="4275" y="4698"/>
                    </a:cubicBezTo>
                    <a:cubicBezTo>
                      <a:pt x="4302" y="4581"/>
                      <a:pt x="4335" y="4423"/>
                      <a:pt x="4345" y="4256"/>
                    </a:cubicBezTo>
                    <a:lnTo>
                      <a:pt x="4345" y="4247"/>
                    </a:lnTo>
                    <a:lnTo>
                      <a:pt x="4345" y="4236"/>
                    </a:lnTo>
                    <a:cubicBezTo>
                      <a:pt x="4342" y="4170"/>
                      <a:pt x="4335" y="4102"/>
                      <a:pt x="4325" y="4039"/>
                    </a:cubicBezTo>
                    <a:cubicBezTo>
                      <a:pt x="4322" y="4019"/>
                      <a:pt x="4318" y="4002"/>
                      <a:pt x="4315" y="3982"/>
                    </a:cubicBezTo>
                    <a:cubicBezTo>
                      <a:pt x="4311" y="3966"/>
                      <a:pt x="4305" y="3942"/>
                      <a:pt x="4305" y="3935"/>
                    </a:cubicBezTo>
                    <a:lnTo>
                      <a:pt x="4305" y="3862"/>
                    </a:lnTo>
                    <a:cubicBezTo>
                      <a:pt x="4302" y="3815"/>
                      <a:pt x="4302" y="3768"/>
                      <a:pt x="4308" y="3715"/>
                    </a:cubicBezTo>
                    <a:lnTo>
                      <a:pt x="4311" y="3698"/>
                    </a:lnTo>
                    <a:lnTo>
                      <a:pt x="4311" y="3678"/>
                    </a:lnTo>
                    <a:cubicBezTo>
                      <a:pt x="4302" y="3494"/>
                      <a:pt x="4419" y="3310"/>
                      <a:pt x="4592" y="3243"/>
                    </a:cubicBezTo>
                    <a:cubicBezTo>
                      <a:pt x="4647" y="3221"/>
                      <a:pt x="4706" y="3209"/>
                      <a:pt x="4765" y="3209"/>
                    </a:cubicBezTo>
                    <a:cubicBezTo>
                      <a:pt x="4860" y="3209"/>
                      <a:pt x="4954" y="3239"/>
                      <a:pt x="5030" y="3296"/>
                    </a:cubicBezTo>
                    <a:lnTo>
                      <a:pt x="5091" y="3344"/>
                    </a:lnTo>
                    <a:cubicBezTo>
                      <a:pt x="5124" y="3370"/>
                      <a:pt x="5161" y="3407"/>
                      <a:pt x="5198" y="3444"/>
                    </a:cubicBezTo>
                    <a:lnTo>
                      <a:pt x="5231" y="3480"/>
                    </a:lnTo>
                    <a:cubicBezTo>
                      <a:pt x="5258" y="3508"/>
                      <a:pt x="5278" y="3551"/>
                      <a:pt x="5305" y="3601"/>
                    </a:cubicBezTo>
                    <a:cubicBezTo>
                      <a:pt x="5312" y="3615"/>
                      <a:pt x="5319" y="3630"/>
                      <a:pt x="5328" y="3645"/>
                    </a:cubicBezTo>
                    <a:lnTo>
                      <a:pt x="5328" y="3645"/>
                    </a:lnTo>
                    <a:lnTo>
                      <a:pt x="5499" y="3597"/>
                    </a:lnTo>
                    <a:lnTo>
                      <a:pt x="5499" y="3597"/>
                    </a:lnTo>
                    <a:lnTo>
                      <a:pt x="5335" y="3665"/>
                    </a:lnTo>
                    <a:lnTo>
                      <a:pt x="5342" y="3691"/>
                    </a:lnTo>
                    <a:cubicBezTo>
                      <a:pt x="5359" y="3748"/>
                      <a:pt x="5375" y="3801"/>
                      <a:pt x="5385" y="3858"/>
                    </a:cubicBezTo>
                    <a:cubicBezTo>
                      <a:pt x="5388" y="3882"/>
                      <a:pt x="5392" y="3902"/>
                      <a:pt x="5395" y="3926"/>
                    </a:cubicBezTo>
                    <a:cubicBezTo>
                      <a:pt x="5419" y="4073"/>
                      <a:pt x="5415" y="4230"/>
                      <a:pt x="5412" y="4390"/>
                    </a:cubicBezTo>
                    <a:cubicBezTo>
                      <a:pt x="5405" y="4591"/>
                      <a:pt x="5351" y="4792"/>
                      <a:pt x="5294" y="5005"/>
                    </a:cubicBezTo>
                    <a:lnTo>
                      <a:pt x="5274" y="5076"/>
                    </a:lnTo>
                    <a:cubicBezTo>
                      <a:pt x="5238" y="5220"/>
                      <a:pt x="5198" y="5360"/>
                      <a:pt x="5131" y="5481"/>
                    </a:cubicBezTo>
                    <a:cubicBezTo>
                      <a:pt x="5061" y="5607"/>
                      <a:pt x="4993" y="5725"/>
                      <a:pt x="4900" y="5828"/>
                    </a:cubicBezTo>
                    <a:lnTo>
                      <a:pt x="4873" y="5859"/>
                    </a:lnTo>
                    <a:cubicBezTo>
                      <a:pt x="4783" y="5959"/>
                      <a:pt x="4696" y="6059"/>
                      <a:pt x="4596" y="6126"/>
                    </a:cubicBezTo>
                    <a:cubicBezTo>
                      <a:pt x="4462" y="6217"/>
                      <a:pt x="4339" y="6283"/>
                      <a:pt x="4218" y="6323"/>
                    </a:cubicBezTo>
                    <a:cubicBezTo>
                      <a:pt x="4094" y="6363"/>
                      <a:pt x="3964" y="6397"/>
                      <a:pt x="3806" y="6434"/>
                    </a:cubicBezTo>
                    <a:cubicBezTo>
                      <a:pt x="3726" y="6450"/>
                      <a:pt x="3656" y="6461"/>
                      <a:pt x="3593" y="6467"/>
                    </a:cubicBezTo>
                    <a:cubicBezTo>
                      <a:pt x="3539" y="6471"/>
                      <a:pt x="3477" y="6474"/>
                      <a:pt x="3412" y="6474"/>
                    </a:cubicBezTo>
                    <a:cubicBezTo>
                      <a:pt x="3347" y="6474"/>
                      <a:pt x="3280" y="6471"/>
                      <a:pt x="3215" y="6461"/>
                    </a:cubicBezTo>
                    <a:cubicBezTo>
                      <a:pt x="3104" y="6447"/>
                      <a:pt x="2984" y="6417"/>
                      <a:pt x="2846" y="6370"/>
                    </a:cubicBezTo>
                    <a:cubicBezTo>
                      <a:pt x="2663" y="6310"/>
                      <a:pt x="2476" y="6209"/>
                      <a:pt x="2255" y="6056"/>
                    </a:cubicBezTo>
                    <a:cubicBezTo>
                      <a:pt x="2114" y="5962"/>
                      <a:pt x="1974" y="5848"/>
                      <a:pt x="1817" y="5712"/>
                    </a:cubicBezTo>
                    <a:cubicBezTo>
                      <a:pt x="1636" y="5551"/>
                      <a:pt x="1466" y="5383"/>
                      <a:pt x="1305" y="5210"/>
                    </a:cubicBezTo>
                    <a:cubicBezTo>
                      <a:pt x="1198" y="5090"/>
                      <a:pt x="1094" y="4949"/>
                      <a:pt x="984" y="4761"/>
                    </a:cubicBezTo>
                    <a:lnTo>
                      <a:pt x="964" y="4732"/>
                    </a:lnTo>
                    <a:cubicBezTo>
                      <a:pt x="890" y="4604"/>
                      <a:pt x="816" y="4488"/>
                      <a:pt x="759" y="4360"/>
                    </a:cubicBezTo>
                    <a:lnTo>
                      <a:pt x="739" y="4317"/>
                    </a:lnTo>
                    <a:cubicBezTo>
                      <a:pt x="710" y="4243"/>
                      <a:pt x="676" y="4170"/>
                      <a:pt x="646" y="4096"/>
                    </a:cubicBezTo>
                    <a:lnTo>
                      <a:pt x="616" y="4022"/>
                    </a:lnTo>
                    <a:cubicBezTo>
                      <a:pt x="549" y="3862"/>
                      <a:pt x="486" y="3708"/>
                      <a:pt x="435" y="3551"/>
                    </a:cubicBezTo>
                    <a:cubicBezTo>
                      <a:pt x="398" y="3427"/>
                      <a:pt x="362" y="3293"/>
                      <a:pt x="358" y="3173"/>
                    </a:cubicBezTo>
                    <a:cubicBezTo>
                      <a:pt x="355" y="3036"/>
                      <a:pt x="355" y="2885"/>
                      <a:pt x="369" y="2738"/>
                    </a:cubicBezTo>
                    <a:cubicBezTo>
                      <a:pt x="378" y="2637"/>
                      <a:pt x="392" y="2504"/>
                      <a:pt x="415" y="2370"/>
                    </a:cubicBezTo>
                    <a:cubicBezTo>
                      <a:pt x="452" y="2163"/>
                      <a:pt x="495" y="1989"/>
                      <a:pt x="549" y="1835"/>
                    </a:cubicBezTo>
                    <a:cubicBezTo>
                      <a:pt x="603" y="1688"/>
                      <a:pt x="683" y="1538"/>
                      <a:pt x="779" y="1380"/>
                    </a:cubicBezTo>
                    <a:cubicBezTo>
                      <a:pt x="824" y="1313"/>
                      <a:pt x="873" y="1250"/>
                      <a:pt x="934" y="1183"/>
                    </a:cubicBezTo>
                    <a:lnTo>
                      <a:pt x="967" y="1146"/>
                    </a:lnTo>
                    <a:cubicBezTo>
                      <a:pt x="1060" y="1043"/>
                      <a:pt x="1161" y="936"/>
                      <a:pt x="1272" y="856"/>
                    </a:cubicBezTo>
                    <a:lnTo>
                      <a:pt x="1312" y="825"/>
                    </a:lnTo>
                    <a:cubicBezTo>
                      <a:pt x="1386" y="765"/>
                      <a:pt x="1455" y="711"/>
                      <a:pt x="1529" y="665"/>
                    </a:cubicBezTo>
                    <a:cubicBezTo>
                      <a:pt x="1622" y="608"/>
                      <a:pt x="1727" y="544"/>
                      <a:pt x="1830" y="498"/>
                    </a:cubicBezTo>
                    <a:lnTo>
                      <a:pt x="1860" y="484"/>
                    </a:lnTo>
                    <a:cubicBezTo>
                      <a:pt x="1900" y="464"/>
                      <a:pt x="1940" y="447"/>
                      <a:pt x="1974" y="437"/>
                    </a:cubicBezTo>
                    <a:lnTo>
                      <a:pt x="2008" y="430"/>
                    </a:lnTo>
                    <a:cubicBezTo>
                      <a:pt x="2091" y="407"/>
                      <a:pt x="2171" y="384"/>
                      <a:pt x="2252" y="370"/>
                    </a:cubicBezTo>
                    <a:cubicBezTo>
                      <a:pt x="2346" y="356"/>
                      <a:pt x="2444" y="352"/>
                      <a:pt x="2545" y="352"/>
                    </a:cubicBezTo>
                    <a:close/>
                    <a:moveTo>
                      <a:pt x="2529" y="0"/>
                    </a:moveTo>
                    <a:cubicBezTo>
                      <a:pt x="2420" y="0"/>
                      <a:pt x="2309" y="5"/>
                      <a:pt x="2195" y="22"/>
                    </a:cubicBezTo>
                    <a:cubicBezTo>
                      <a:pt x="2097" y="39"/>
                      <a:pt x="2004" y="66"/>
                      <a:pt x="1914" y="89"/>
                    </a:cubicBezTo>
                    <a:lnTo>
                      <a:pt x="1880" y="99"/>
                    </a:lnTo>
                    <a:cubicBezTo>
                      <a:pt x="1817" y="116"/>
                      <a:pt x="1763" y="143"/>
                      <a:pt x="1713" y="166"/>
                    </a:cubicBezTo>
                    <a:lnTo>
                      <a:pt x="1687" y="176"/>
                    </a:lnTo>
                    <a:cubicBezTo>
                      <a:pt x="1562" y="233"/>
                      <a:pt x="1449" y="303"/>
                      <a:pt x="1341" y="367"/>
                    </a:cubicBezTo>
                    <a:cubicBezTo>
                      <a:pt x="1255" y="424"/>
                      <a:pt x="1174" y="484"/>
                      <a:pt x="1097" y="544"/>
                    </a:cubicBezTo>
                    <a:lnTo>
                      <a:pt x="1057" y="575"/>
                    </a:lnTo>
                    <a:cubicBezTo>
                      <a:pt x="927" y="675"/>
                      <a:pt x="813" y="791"/>
                      <a:pt x="706" y="909"/>
                    </a:cubicBezTo>
                    <a:lnTo>
                      <a:pt x="670" y="949"/>
                    </a:lnTo>
                    <a:cubicBezTo>
                      <a:pt x="596" y="1032"/>
                      <a:pt x="539" y="1109"/>
                      <a:pt x="486" y="1193"/>
                    </a:cubicBezTo>
                    <a:cubicBezTo>
                      <a:pt x="372" y="1367"/>
                      <a:pt x="282" y="1544"/>
                      <a:pt x="222" y="1714"/>
                    </a:cubicBezTo>
                    <a:cubicBezTo>
                      <a:pt x="157" y="1889"/>
                      <a:pt x="108" y="2083"/>
                      <a:pt x="68" y="2310"/>
                    </a:cubicBezTo>
                    <a:cubicBezTo>
                      <a:pt x="44" y="2454"/>
                      <a:pt x="27" y="2597"/>
                      <a:pt x="17" y="2705"/>
                    </a:cubicBezTo>
                    <a:cubicBezTo>
                      <a:pt x="1" y="2869"/>
                      <a:pt x="4" y="3032"/>
                      <a:pt x="7" y="3183"/>
                    </a:cubicBezTo>
                    <a:cubicBezTo>
                      <a:pt x="11" y="3347"/>
                      <a:pt x="54" y="3508"/>
                      <a:pt x="101" y="3654"/>
                    </a:cubicBezTo>
                    <a:cubicBezTo>
                      <a:pt x="154" y="3829"/>
                      <a:pt x="222" y="3996"/>
                      <a:pt x="288" y="4156"/>
                    </a:cubicBezTo>
                    <a:lnTo>
                      <a:pt x="322" y="4230"/>
                    </a:lnTo>
                    <a:cubicBezTo>
                      <a:pt x="352" y="4307"/>
                      <a:pt x="385" y="4383"/>
                      <a:pt x="418" y="4460"/>
                    </a:cubicBezTo>
                    <a:lnTo>
                      <a:pt x="438" y="4504"/>
                    </a:lnTo>
                    <a:cubicBezTo>
                      <a:pt x="506" y="4651"/>
                      <a:pt x="586" y="4785"/>
                      <a:pt x="663" y="4915"/>
                    </a:cubicBezTo>
                    <a:lnTo>
                      <a:pt x="683" y="4942"/>
                    </a:lnTo>
                    <a:cubicBezTo>
                      <a:pt x="807" y="5150"/>
                      <a:pt x="920" y="5306"/>
                      <a:pt x="1044" y="5444"/>
                    </a:cubicBezTo>
                    <a:cubicBezTo>
                      <a:pt x="1211" y="5627"/>
                      <a:pt x="1395" y="5808"/>
                      <a:pt x="1586" y="5976"/>
                    </a:cubicBezTo>
                    <a:cubicBezTo>
                      <a:pt x="1750" y="6119"/>
                      <a:pt x="1903" y="6243"/>
                      <a:pt x="2054" y="6347"/>
                    </a:cubicBezTo>
                    <a:cubicBezTo>
                      <a:pt x="2301" y="6518"/>
                      <a:pt x="2519" y="6635"/>
                      <a:pt x="2736" y="6705"/>
                    </a:cubicBezTo>
                    <a:cubicBezTo>
                      <a:pt x="2894" y="6758"/>
                      <a:pt x="3034" y="6791"/>
                      <a:pt x="3167" y="6811"/>
                    </a:cubicBezTo>
                    <a:cubicBezTo>
                      <a:pt x="3248" y="6822"/>
                      <a:pt x="3328" y="6825"/>
                      <a:pt x="3405" y="6825"/>
                    </a:cubicBezTo>
                    <a:cubicBezTo>
                      <a:pt x="3482" y="6825"/>
                      <a:pt x="3553" y="6822"/>
                      <a:pt x="3616" y="6819"/>
                    </a:cubicBezTo>
                    <a:cubicBezTo>
                      <a:pt x="3696" y="6811"/>
                      <a:pt x="3786" y="6798"/>
                      <a:pt x="3883" y="6775"/>
                    </a:cubicBezTo>
                    <a:cubicBezTo>
                      <a:pt x="4050" y="6738"/>
                      <a:pt x="4191" y="6701"/>
                      <a:pt x="4331" y="6655"/>
                    </a:cubicBezTo>
                    <a:cubicBezTo>
                      <a:pt x="4482" y="6604"/>
                      <a:pt x="4632" y="6527"/>
                      <a:pt x="4797" y="6417"/>
                    </a:cubicBezTo>
                    <a:cubicBezTo>
                      <a:pt x="4930" y="6323"/>
                      <a:pt x="5038" y="6206"/>
                      <a:pt x="5138" y="6089"/>
                    </a:cubicBezTo>
                    <a:lnTo>
                      <a:pt x="5161" y="6062"/>
                    </a:lnTo>
                    <a:cubicBezTo>
                      <a:pt x="5282" y="5932"/>
                      <a:pt x="5359" y="5788"/>
                      <a:pt x="5435" y="5651"/>
                    </a:cubicBezTo>
                    <a:cubicBezTo>
                      <a:pt x="5526" y="5494"/>
                      <a:pt x="5572" y="5326"/>
                      <a:pt x="5616" y="5166"/>
                    </a:cubicBezTo>
                    <a:lnTo>
                      <a:pt x="5636" y="5096"/>
                    </a:lnTo>
                    <a:cubicBezTo>
                      <a:pt x="5696" y="4872"/>
                      <a:pt x="5756" y="4644"/>
                      <a:pt x="5763" y="4397"/>
                    </a:cubicBezTo>
                    <a:cubicBezTo>
                      <a:pt x="5766" y="4230"/>
                      <a:pt x="5770" y="4049"/>
                      <a:pt x="5743" y="3875"/>
                    </a:cubicBezTo>
                    <a:cubicBezTo>
                      <a:pt x="5740" y="3849"/>
                      <a:pt x="5736" y="3821"/>
                      <a:pt x="5730" y="3795"/>
                    </a:cubicBezTo>
                    <a:cubicBezTo>
                      <a:pt x="5716" y="3728"/>
                      <a:pt x="5700" y="3661"/>
                      <a:pt x="5683" y="3597"/>
                    </a:cubicBezTo>
                    <a:lnTo>
                      <a:pt x="5673" y="3565"/>
                    </a:lnTo>
                    <a:cubicBezTo>
                      <a:pt x="5669" y="3548"/>
                      <a:pt x="5663" y="3520"/>
                      <a:pt x="5646" y="3491"/>
                    </a:cubicBezTo>
                    <a:cubicBezTo>
                      <a:pt x="5636" y="3474"/>
                      <a:pt x="5626" y="3457"/>
                      <a:pt x="5616" y="3437"/>
                    </a:cubicBezTo>
                    <a:cubicBezTo>
                      <a:pt x="5583" y="3374"/>
                      <a:pt x="5546" y="3300"/>
                      <a:pt x="5482" y="3236"/>
                    </a:cubicBezTo>
                    <a:lnTo>
                      <a:pt x="5452" y="3203"/>
                    </a:lnTo>
                    <a:cubicBezTo>
                      <a:pt x="5405" y="3156"/>
                      <a:pt x="5359" y="3106"/>
                      <a:pt x="5302" y="3063"/>
                    </a:cubicBezTo>
                    <a:lnTo>
                      <a:pt x="5245" y="3019"/>
                    </a:lnTo>
                    <a:cubicBezTo>
                      <a:pt x="5107" y="2913"/>
                      <a:pt x="4932" y="2857"/>
                      <a:pt x="4757" y="2857"/>
                    </a:cubicBezTo>
                    <a:cubicBezTo>
                      <a:pt x="4655" y="2857"/>
                      <a:pt x="4554" y="2876"/>
                      <a:pt x="4459" y="2915"/>
                    </a:cubicBezTo>
                    <a:cubicBezTo>
                      <a:pt x="4155" y="3039"/>
                      <a:pt x="3950" y="3350"/>
                      <a:pt x="3960" y="3675"/>
                    </a:cubicBezTo>
                    <a:cubicBezTo>
                      <a:pt x="3947" y="3748"/>
                      <a:pt x="3950" y="3815"/>
                      <a:pt x="3954" y="3875"/>
                    </a:cubicBezTo>
                    <a:lnTo>
                      <a:pt x="3954" y="3939"/>
                    </a:lnTo>
                    <a:cubicBezTo>
                      <a:pt x="3954" y="3982"/>
                      <a:pt x="3964" y="4026"/>
                      <a:pt x="3970" y="4059"/>
                    </a:cubicBezTo>
                    <a:cubicBezTo>
                      <a:pt x="3974" y="4073"/>
                      <a:pt x="3977" y="4082"/>
                      <a:pt x="3977" y="4096"/>
                    </a:cubicBezTo>
                    <a:cubicBezTo>
                      <a:pt x="3987" y="4142"/>
                      <a:pt x="3990" y="4193"/>
                      <a:pt x="3994" y="4243"/>
                    </a:cubicBezTo>
                    <a:cubicBezTo>
                      <a:pt x="3984" y="4380"/>
                      <a:pt x="3957" y="4517"/>
                      <a:pt x="3934" y="4611"/>
                    </a:cubicBezTo>
                    <a:cubicBezTo>
                      <a:pt x="3917" y="4678"/>
                      <a:pt x="3890" y="4765"/>
                      <a:pt x="3854" y="4849"/>
                    </a:cubicBezTo>
                    <a:cubicBezTo>
                      <a:pt x="3826" y="4889"/>
                      <a:pt x="3797" y="4925"/>
                      <a:pt x="3763" y="4962"/>
                    </a:cubicBezTo>
                    <a:cubicBezTo>
                      <a:pt x="3760" y="4965"/>
                      <a:pt x="3760" y="4965"/>
                      <a:pt x="3760" y="4969"/>
                    </a:cubicBezTo>
                    <a:cubicBezTo>
                      <a:pt x="3716" y="4985"/>
                      <a:pt x="3680" y="4999"/>
                      <a:pt x="3649" y="5009"/>
                    </a:cubicBezTo>
                    <a:cubicBezTo>
                      <a:pt x="3559" y="5025"/>
                      <a:pt x="3485" y="5039"/>
                      <a:pt x="3412" y="5045"/>
                    </a:cubicBezTo>
                    <a:cubicBezTo>
                      <a:pt x="3395" y="5042"/>
                      <a:pt x="3375" y="5039"/>
                      <a:pt x="3355" y="5039"/>
                    </a:cubicBezTo>
                    <a:cubicBezTo>
                      <a:pt x="3301" y="5019"/>
                      <a:pt x="3244" y="4992"/>
                      <a:pt x="3181" y="4962"/>
                    </a:cubicBezTo>
                    <a:cubicBezTo>
                      <a:pt x="2964" y="4825"/>
                      <a:pt x="2740" y="4644"/>
                      <a:pt x="2485" y="4397"/>
                    </a:cubicBezTo>
                    <a:cubicBezTo>
                      <a:pt x="2402" y="4313"/>
                      <a:pt x="2335" y="4233"/>
                      <a:pt x="2275" y="4153"/>
                    </a:cubicBezTo>
                    <a:cubicBezTo>
                      <a:pt x="2218" y="4079"/>
                      <a:pt x="2168" y="4002"/>
                      <a:pt x="2114" y="3915"/>
                    </a:cubicBezTo>
                    <a:cubicBezTo>
                      <a:pt x="2037" y="3765"/>
                      <a:pt x="1971" y="3611"/>
                      <a:pt x="1920" y="3494"/>
                    </a:cubicBezTo>
                    <a:lnTo>
                      <a:pt x="1894" y="3430"/>
                    </a:lnTo>
                    <a:cubicBezTo>
                      <a:pt x="1840" y="3310"/>
                      <a:pt x="1793" y="3196"/>
                      <a:pt x="1753" y="3079"/>
                    </a:cubicBezTo>
                    <a:cubicBezTo>
                      <a:pt x="1743" y="3029"/>
                      <a:pt x="1739" y="2979"/>
                      <a:pt x="1736" y="2946"/>
                    </a:cubicBezTo>
                    <a:cubicBezTo>
                      <a:pt x="1747" y="2722"/>
                      <a:pt x="1770" y="2527"/>
                      <a:pt x="1803" y="2370"/>
                    </a:cubicBezTo>
                    <a:cubicBezTo>
                      <a:pt x="1830" y="2287"/>
                      <a:pt x="1860" y="2206"/>
                      <a:pt x="1897" y="2129"/>
                    </a:cubicBezTo>
                    <a:cubicBezTo>
                      <a:pt x="1957" y="2035"/>
                      <a:pt x="2028" y="1946"/>
                      <a:pt x="2097" y="1865"/>
                    </a:cubicBezTo>
                    <a:cubicBezTo>
                      <a:pt x="2211" y="1759"/>
                      <a:pt x="2309" y="1678"/>
                      <a:pt x="2395" y="1625"/>
                    </a:cubicBezTo>
                    <a:cubicBezTo>
                      <a:pt x="2465" y="1584"/>
                      <a:pt x="2525" y="1558"/>
                      <a:pt x="2585" y="1538"/>
                    </a:cubicBezTo>
                    <a:cubicBezTo>
                      <a:pt x="2683" y="1521"/>
                      <a:pt x="2783" y="1518"/>
                      <a:pt x="2874" y="1518"/>
                    </a:cubicBezTo>
                    <a:lnTo>
                      <a:pt x="3091" y="1521"/>
                    </a:lnTo>
                    <a:lnTo>
                      <a:pt x="3114" y="1518"/>
                    </a:lnTo>
                    <a:cubicBezTo>
                      <a:pt x="3252" y="1501"/>
                      <a:pt x="3372" y="1450"/>
                      <a:pt x="3482" y="1367"/>
                    </a:cubicBezTo>
                    <a:cubicBezTo>
                      <a:pt x="3639" y="1246"/>
                      <a:pt x="3743" y="1063"/>
                      <a:pt x="3769" y="862"/>
                    </a:cubicBezTo>
                    <a:cubicBezTo>
                      <a:pt x="3797" y="665"/>
                      <a:pt x="3740" y="461"/>
                      <a:pt x="3619" y="303"/>
                    </a:cubicBezTo>
                    <a:cubicBezTo>
                      <a:pt x="3519" y="169"/>
                      <a:pt x="3322" y="16"/>
                      <a:pt x="3098" y="9"/>
                    </a:cubicBezTo>
                    <a:cubicBezTo>
                      <a:pt x="2984" y="6"/>
                      <a:pt x="2866" y="2"/>
                      <a:pt x="2753" y="2"/>
                    </a:cubicBezTo>
                    <a:lnTo>
                      <a:pt x="2686" y="2"/>
                    </a:lnTo>
                    <a:cubicBezTo>
                      <a:pt x="2634" y="1"/>
                      <a:pt x="2582" y="0"/>
                      <a:pt x="25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27" name="Google Shape;1727;p13"/>
            <p:cNvGrpSpPr/>
            <p:nvPr/>
          </p:nvGrpSpPr>
          <p:grpSpPr>
            <a:xfrm rot="-4301295" flipH="1">
              <a:off x="291467" y="4443784"/>
              <a:ext cx="511665" cy="425178"/>
              <a:chOff x="3478568" y="540468"/>
              <a:chExt cx="511644" cy="425160"/>
            </a:xfrm>
          </p:grpSpPr>
          <p:sp>
            <p:nvSpPr>
              <p:cNvPr id="1728" name="Google Shape;1728;p13"/>
              <p:cNvSpPr/>
              <p:nvPr/>
            </p:nvSpPr>
            <p:spPr>
              <a:xfrm>
                <a:off x="3494367" y="540468"/>
                <a:ext cx="495844" cy="408844"/>
              </a:xfrm>
              <a:custGeom>
                <a:avLst/>
                <a:gdLst/>
                <a:ahLst/>
                <a:cxnLst/>
                <a:rect l="l" t="t" r="r" b="b"/>
                <a:pathLst>
                  <a:path w="23977" h="19770" extrusionOk="0">
                    <a:moveTo>
                      <a:pt x="18154" y="697"/>
                    </a:moveTo>
                    <a:cubicBezTo>
                      <a:pt x="19053" y="1256"/>
                      <a:pt x="19855" y="1956"/>
                      <a:pt x="20529" y="2771"/>
                    </a:cubicBezTo>
                    <a:cubicBezTo>
                      <a:pt x="21011" y="3329"/>
                      <a:pt x="21435" y="3920"/>
                      <a:pt x="21807" y="4549"/>
                    </a:cubicBezTo>
                    <a:cubicBezTo>
                      <a:pt x="22077" y="5011"/>
                      <a:pt x="22320" y="5480"/>
                      <a:pt x="22532" y="5968"/>
                    </a:cubicBezTo>
                    <a:cubicBezTo>
                      <a:pt x="22834" y="6667"/>
                      <a:pt x="23078" y="7393"/>
                      <a:pt x="23264" y="8131"/>
                    </a:cubicBezTo>
                    <a:cubicBezTo>
                      <a:pt x="21910" y="8959"/>
                      <a:pt x="14027" y="13799"/>
                      <a:pt x="9816" y="16226"/>
                    </a:cubicBezTo>
                    <a:lnTo>
                      <a:pt x="9675" y="16303"/>
                    </a:lnTo>
                    <a:cubicBezTo>
                      <a:pt x="9148" y="16611"/>
                      <a:pt x="8699" y="16868"/>
                      <a:pt x="8320" y="17067"/>
                    </a:cubicBezTo>
                    <a:cubicBezTo>
                      <a:pt x="7890" y="17195"/>
                      <a:pt x="2838" y="18723"/>
                      <a:pt x="1208" y="19089"/>
                    </a:cubicBezTo>
                    <a:lnTo>
                      <a:pt x="713" y="18434"/>
                    </a:lnTo>
                    <a:cubicBezTo>
                      <a:pt x="1137" y="17445"/>
                      <a:pt x="3153" y="12746"/>
                      <a:pt x="3364" y="12092"/>
                    </a:cubicBezTo>
                    <a:cubicBezTo>
                      <a:pt x="3852" y="11321"/>
                      <a:pt x="13032" y="3573"/>
                      <a:pt x="18154" y="697"/>
                    </a:cubicBezTo>
                    <a:close/>
                    <a:moveTo>
                      <a:pt x="18165" y="0"/>
                    </a:moveTo>
                    <a:cubicBezTo>
                      <a:pt x="18111" y="0"/>
                      <a:pt x="18057" y="15"/>
                      <a:pt x="18007" y="43"/>
                    </a:cubicBezTo>
                    <a:cubicBezTo>
                      <a:pt x="13128" y="2726"/>
                      <a:pt x="3018" y="11039"/>
                      <a:pt x="2755" y="11880"/>
                    </a:cubicBezTo>
                    <a:cubicBezTo>
                      <a:pt x="2613" y="12355"/>
                      <a:pt x="752" y="16714"/>
                      <a:pt x="46" y="18350"/>
                    </a:cubicBezTo>
                    <a:cubicBezTo>
                      <a:pt x="1" y="18460"/>
                      <a:pt x="20" y="18582"/>
                      <a:pt x="91" y="18671"/>
                    </a:cubicBezTo>
                    <a:lnTo>
                      <a:pt x="822" y="19641"/>
                    </a:lnTo>
                    <a:cubicBezTo>
                      <a:pt x="880" y="19718"/>
                      <a:pt x="976" y="19769"/>
                      <a:pt x="1079" y="19769"/>
                    </a:cubicBezTo>
                    <a:cubicBezTo>
                      <a:pt x="1098" y="19769"/>
                      <a:pt x="1118" y="19769"/>
                      <a:pt x="1137" y="19763"/>
                    </a:cubicBezTo>
                    <a:cubicBezTo>
                      <a:pt x="2581" y="19480"/>
                      <a:pt x="8294" y="17747"/>
                      <a:pt x="8538" y="17676"/>
                    </a:cubicBezTo>
                    <a:cubicBezTo>
                      <a:pt x="8558" y="17670"/>
                      <a:pt x="8577" y="17664"/>
                      <a:pt x="8590" y="17657"/>
                    </a:cubicBezTo>
                    <a:cubicBezTo>
                      <a:pt x="8988" y="17452"/>
                      <a:pt x="9456" y="17176"/>
                      <a:pt x="9996" y="16861"/>
                    </a:cubicBezTo>
                    <a:lnTo>
                      <a:pt x="10137" y="16784"/>
                    </a:lnTo>
                    <a:cubicBezTo>
                      <a:pt x="14739" y="14133"/>
                      <a:pt x="23713" y="8612"/>
                      <a:pt x="23803" y="8555"/>
                    </a:cubicBezTo>
                    <a:cubicBezTo>
                      <a:pt x="23919" y="8484"/>
                      <a:pt x="23977" y="8343"/>
                      <a:pt x="23945" y="8208"/>
                    </a:cubicBezTo>
                    <a:cubicBezTo>
                      <a:pt x="23746" y="7354"/>
                      <a:pt x="23469" y="6520"/>
                      <a:pt x="23123" y="5717"/>
                    </a:cubicBezTo>
                    <a:cubicBezTo>
                      <a:pt x="22905" y="5204"/>
                      <a:pt x="22648" y="4703"/>
                      <a:pt x="22365" y="4222"/>
                    </a:cubicBezTo>
                    <a:cubicBezTo>
                      <a:pt x="21974" y="3560"/>
                      <a:pt x="21524" y="2938"/>
                      <a:pt x="21024" y="2354"/>
                    </a:cubicBezTo>
                    <a:cubicBezTo>
                      <a:pt x="20266" y="1436"/>
                      <a:pt x="19355" y="653"/>
                      <a:pt x="18328" y="49"/>
                    </a:cubicBezTo>
                    <a:cubicBezTo>
                      <a:pt x="18278" y="16"/>
                      <a:pt x="18222" y="0"/>
                      <a:pt x="181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9" name="Google Shape;1729;p13"/>
              <p:cNvSpPr/>
              <p:nvPr/>
            </p:nvSpPr>
            <p:spPr>
              <a:xfrm>
                <a:off x="3501398" y="547189"/>
                <a:ext cx="449790" cy="395340"/>
              </a:xfrm>
              <a:custGeom>
                <a:avLst/>
                <a:gdLst/>
                <a:ahLst/>
                <a:cxnLst/>
                <a:rect l="l" t="t" r="r" b="b"/>
                <a:pathLst>
                  <a:path w="21750" h="19117" extrusionOk="0">
                    <a:moveTo>
                      <a:pt x="17821" y="0"/>
                    </a:moveTo>
                    <a:cubicBezTo>
                      <a:pt x="12621" y="2857"/>
                      <a:pt x="2909" y="11048"/>
                      <a:pt x="2723" y="11645"/>
                    </a:cubicBezTo>
                    <a:cubicBezTo>
                      <a:pt x="2543" y="12248"/>
                      <a:pt x="1" y="18154"/>
                      <a:pt x="1" y="18154"/>
                    </a:cubicBezTo>
                    <a:lnTo>
                      <a:pt x="733" y="19117"/>
                    </a:lnTo>
                    <a:cubicBezTo>
                      <a:pt x="2177" y="18834"/>
                      <a:pt x="8102" y="17043"/>
                      <a:pt x="8102" y="17043"/>
                    </a:cubicBezTo>
                    <a:cubicBezTo>
                      <a:pt x="8526" y="16819"/>
                      <a:pt x="9039" y="16523"/>
                      <a:pt x="9630" y="16177"/>
                    </a:cubicBezTo>
                    <a:cubicBezTo>
                      <a:pt x="9232" y="15060"/>
                      <a:pt x="8949" y="13911"/>
                      <a:pt x="8789" y="12736"/>
                    </a:cubicBezTo>
                    <a:lnTo>
                      <a:pt x="6940" y="12678"/>
                    </a:lnTo>
                    <a:cubicBezTo>
                      <a:pt x="6600" y="12004"/>
                      <a:pt x="6645" y="11195"/>
                      <a:pt x="7062" y="10560"/>
                    </a:cubicBezTo>
                    <a:cubicBezTo>
                      <a:pt x="7479" y="9944"/>
                      <a:pt x="8006" y="9411"/>
                      <a:pt x="8616" y="8987"/>
                    </a:cubicBezTo>
                    <a:cubicBezTo>
                      <a:pt x="11504" y="6715"/>
                      <a:pt x="14451" y="4519"/>
                      <a:pt x="17461" y="2401"/>
                    </a:cubicBezTo>
                    <a:cubicBezTo>
                      <a:pt x="17718" y="2189"/>
                      <a:pt x="18026" y="2041"/>
                      <a:pt x="18354" y="1971"/>
                    </a:cubicBezTo>
                    <a:cubicBezTo>
                      <a:pt x="18382" y="1970"/>
                      <a:pt x="18411" y="1969"/>
                      <a:pt x="18439" y="1969"/>
                    </a:cubicBezTo>
                    <a:cubicBezTo>
                      <a:pt x="18828" y="1969"/>
                      <a:pt x="19211" y="2090"/>
                      <a:pt x="19528" y="2318"/>
                    </a:cubicBezTo>
                    <a:cubicBezTo>
                      <a:pt x="20324" y="2818"/>
                      <a:pt x="21069" y="3402"/>
                      <a:pt x="21749" y="4057"/>
                    </a:cubicBezTo>
                    <a:cubicBezTo>
                      <a:pt x="21364" y="3409"/>
                      <a:pt x="20928" y="2805"/>
                      <a:pt x="20433" y="2234"/>
                    </a:cubicBezTo>
                    <a:cubicBezTo>
                      <a:pt x="19702" y="1348"/>
                      <a:pt x="18816" y="591"/>
                      <a:pt x="17821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0" name="Google Shape;1730;p13"/>
              <p:cNvSpPr/>
              <p:nvPr/>
            </p:nvSpPr>
            <p:spPr>
              <a:xfrm>
                <a:off x="3501543" y="547189"/>
                <a:ext cx="481637" cy="395340"/>
              </a:xfrm>
              <a:custGeom>
                <a:avLst/>
                <a:gdLst/>
                <a:ahLst/>
                <a:cxnLst/>
                <a:rect l="l" t="t" r="r" b="b"/>
                <a:pathLst>
                  <a:path w="23290" h="19117" extrusionOk="0">
                    <a:moveTo>
                      <a:pt x="17814" y="0"/>
                    </a:moveTo>
                    <a:cubicBezTo>
                      <a:pt x="12614" y="2857"/>
                      <a:pt x="2908" y="11048"/>
                      <a:pt x="2722" y="11645"/>
                    </a:cubicBezTo>
                    <a:cubicBezTo>
                      <a:pt x="2542" y="12248"/>
                      <a:pt x="0" y="18154"/>
                      <a:pt x="0" y="18154"/>
                    </a:cubicBezTo>
                    <a:lnTo>
                      <a:pt x="732" y="19117"/>
                    </a:lnTo>
                    <a:cubicBezTo>
                      <a:pt x="2176" y="18834"/>
                      <a:pt x="8101" y="17043"/>
                      <a:pt x="8101" y="17043"/>
                    </a:cubicBezTo>
                    <a:cubicBezTo>
                      <a:pt x="8519" y="16819"/>
                      <a:pt x="9039" y="16523"/>
                      <a:pt x="9629" y="16177"/>
                    </a:cubicBezTo>
                    <a:cubicBezTo>
                      <a:pt x="14283" y="13500"/>
                      <a:pt x="23289" y="7954"/>
                      <a:pt x="23289" y="7954"/>
                    </a:cubicBezTo>
                    <a:cubicBezTo>
                      <a:pt x="23090" y="7119"/>
                      <a:pt x="22821" y="6304"/>
                      <a:pt x="22487" y="5521"/>
                    </a:cubicBezTo>
                    <a:cubicBezTo>
                      <a:pt x="22269" y="5020"/>
                      <a:pt x="22018" y="4532"/>
                      <a:pt x="21742" y="4064"/>
                    </a:cubicBezTo>
                    <a:cubicBezTo>
                      <a:pt x="21357" y="3415"/>
                      <a:pt x="20921" y="2805"/>
                      <a:pt x="20426" y="2234"/>
                    </a:cubicBezTo>
                    <a:cubicBezTo>
                      <a:pt x="19695" y="1348"/>
                      <a:pt x="18809" y="591"/>
                      <a:pt x="178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1" name="Google Shape;1731;p13"/>
              <p:cNvSpPr/>
              <p:nvPr/>
            </p:nvSpPr>
            <p:spPr>
              <a:xfrm>
                <a:off x="3555994" y="593119"/>
                <a:ext cx="410725" cy="293801"/>
              </a:xfrm>
              <a:custGeom>
                <a:avLst/>
                <a:gdLst/>
                <a:ahLst/>
                <a:cxnLst/>
                <a:rect l="l" t="t" r="r" b="b"/>
                <a:pathLst>
                  <a:path w="19861" h="14207" extrusionOk="0">
                    <a:moveTo>
                      <a:pt x="17813" y="0"/>
                    </a:moveTo>
                    <a:cubicBezTo>
                      <a:pt x="12658" y="2581"/>
                      <a:pt x="3151" y="9680"/>
                      <a:pt x="3151" y="9680"/>
                    </a:cubicBezTo>
                    <a:cubicBezTo>
                      <a:pt x="0" y="12374"/>
                      <a:pt x="359" y="14206"/>
                      <a:pt x="2022" y="14206"/>
                    </a:cubicBezTo>
                    <a:cubicBezTo>
                      <a:pt x="2765" y="14206"/>
                      <a:pt x="3767" y="13841"/>
                      <a:pt x="4833" y="13025"/>
                    </a:cubicBezTo>
                    <a:cubicBezTo>
                      <a:pt x="8293" y="10387"/>
                      <a:pt x="19860" y="3287"/>
                      <a:pt x="19860" y="3287"/>
                    </a:cubicBezTo>
                    <a:cubicBezTo>
                      <a:pt x="19353" y="2093"/>
                      <a:pt x="18660" y="989"/>
                      <a:pt x="178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2" name="Google Shape;1732;p13"/>
              <p:cNvSpPr/>
              <p:nvPr/>
            </p:nvSpPr>
            <p:spPr>
              <a:xfrm>
                <a:off x="3493850" y="781225"/>
                <a:ext cx="182935" cy="168749"/>
              </a:xfrm>
              <a:custGeom>
                <a:avLst/>
                <a:gdLst/>
                <a:ahLst/>
                <a:cxnLst/>
                <a:rect l="l" t="t" r="r" b="b"/>
                <a:pathLst>
                  <a:path w="8846" h="8160" extrusionOk="0">
                    <a:moveTo>
                      <a:pt x="3312" y="655"/>
                    </a:moveTo>
                    <a:cubicBezTo>
                      <a:pt x="4295" y="674"/>
                      <a:pt x="5367" y="726"/>
                      <a:pt x="5790" y="803"/>
                    </a:cubicBezTo>
                    <a:cubicBezTo>
                      <a:pt x="5784" y="854"/>
                      <a:pt x="5765" y="899"/>
                      <a:pt x="5745" y="950"/>
                    </a:cubicBezTo>
                    <a:cubicBezTo>
                      <a:pt x="5681" y="1181"/>
                      <a:pt x="5585" y="1477"/>
                      <a:pt x="5482" y="1766"/>
                    </a:cubicBezTo>
                    <a:cubicBezTo>
                      <a:pt x="5193" y="2626"/>
                      <a:pt x="5097" y="2947"/>
                      <a:pt x="5135" y="3139"/>
                    </a:cubicBezTo>
                    <a:cubicBezTo>
                      <a:pt x="5187" y="3454"/>
                      <a:pt x="5490" y="3525"/>
                      <a:pt x="5995" y="3525"/>
                    </a:cubicBezTo>
                    <a:cubicBezTo>
                      <a:pt x="6179" y="3525"/>
                      <a:pt x="6390" y="3516"/>
                      <a:pt x="6625" y="3505"/>
                    </a:cubicBezTo>
                    <a:cubicBezTo>
                      <a:pt x="6809" y="3501"/>
                      <a:pt x="7042" y="3492"/>
                      <a:pt x="7233" y="3492"/>
                    </a:cubicBezTo>
                    <a:cubicBezTo>
                      <a:pt x="7348" y="3492"/>
                      <a:pt x="7448" y="3496"/>
                      <a:pt x="7511" y="3505"/>
                    </a:cubicBezTo>
                    <a:cubicBezTo>
                      <a:pt x="7639" y="3756"/>
                      <a:pt x="7889" y="4654"/>
                      <a:pt x="8088" y="5508"/>
                    </a:cubicBezTo>
                    <a:cubicBezTo>
                      <a:pt x="7087" y="5803"/>
                      <a:pt x="3730" y="6798"/>
                      <a:pt x="1919" y="7280"/>
                    </a:cubicBezTo>
                    <a:cubicBezTo>
                      <a:pt x="1663" y="7344"/>
                      <a:pt x="1425" y="7402"/>
                      <a:pt x="1233" y="7447"/>
                    </a:cubicBezTo>
                    <a:lnTo>
                      <a:pt x="738" y="6792"/>
                    </a:lnTo>
                    <a:cubicBezTo>
                      <a:pt x="1130" y="5880"/>
                      <a:pt x="2889" y="1778"/>
                      <a:pt x="3312" y="655"/>
                    </a:cubicBezTo>
                    <a:close/>
                    <a:moveTo>
                      <a:pt x="2857" y="0"/>
                    </a:moveTo>
                    <a:lnTo>
                      <a:pt x="2786" y="231"/>
                    </a:lnTo>
                    <a:cubicBezTo>
                      <a:pt x="2638" y="713"/>
                      <a:pt x="777" y="5072"/>
                      <a:pt x="71" y="6708"/>
                    </a:cubicBezTo>
                    <a:lnTo>
                      <a:pt x="0" y="6882"/>
                    </a:lnTo>
                    <a:lnTo>
                      <a:pt x="969" y="8159"/>
                    </a:lnTo>
                    <a:lnTo>
                      <a:pt x="1162" y="8114"/>
                    </a:lnTo>
                    <a:cubicBezTo>
                      <a:pt x="1393" y="8069"/>
                      <a:pt x="1720" y="7992"/>
                      <a:pt x="2080" y="7896"/>
                    </a:cubicBezTo>
                    <a:cubicBezTo>
                      <a:pt x="4224" y="7331"/>
                      <a:pt x="8518" y="6041"/>
                      <a:pt x="8557" y="6028"/>
                    </a:cubicBezTo>
                    <a:lnTo>
                      <a:pt x="8846" y="5945"/>
                    </a:lnTo>
                    <a:lnTo>
                      <a:pt x="8782" y="5649"/>
                    </a:lnTo>
                    <a:cubicBezTo>
                      <a:pt x="8249" y="3261"/>
                      <a:pt x="7998" y="3056"/>
                      <a:pt x="7915" y="2985"/>
                    </a:cubicBezTo>
                    <a:cubicBezTo>
                      <a:pt x="7782" y="2874"/>
                      <a:pt x="7588" y="2840"/>
                      <a:pt x="7215" y="2840"/>
                    </a:cubicBezTo>
                    <a:cubicBezTo>
                      <a:pt x="7049" y="2840"/>
                      <a:pt x="6847" y="2847"/>
                      <a:pt x="6599" y="2857"/>
                    </a:cubicBezTo>
                    <a:cubicBezTo>
                      <a:pt x="6440" y="2866"/>
                      <a:pt x="6217" y="2875"/>
                      <a:pt x="6025" y="2875"/>
                    </a:cubicBezTo>
                    <a:cubicBezTo>
                      <a:pt x="5946" y="2875"/>
                      <a:pt x="5872" y="2873"/>
                      <a:pt x="5809" y="2870"/>
                    </a:cubicBezTo>
                    <a:cubicBezTo>
                      <a:pt x="5874" y="2639"/>
                      <a:pt x="6002" y="2247"/>
                      <a:pt x="6098" y="1971"/>
                    </a:cubicBezTo>
                    <a:cubicBezTo>
                      <a:pt x="6201" y="1669"/>
                      <a:pt x="6304" y="1368"/>
                      <a:pt x="6362" y="1149"/>
                    </a:cubicBezTo>
                    <a:cubicBezTo>
                      <a:pt x="6432" y="963"/>
                      <a:pt x="6464" y="771"/>
                      <a:pt x="6458" y="578"/>
                    </a:cubicBezTo>
                    <a:lnTo>
                      <a:pt x="6458" y="520"/>
                    </a:lnTo>
                    <a:lnTo>
                      <a:pt x="6445" y="469"/>
                    </a:lnTo>
                    <a:cubicBezTo>
                      <a:pt x="6362" y="257"/>
                      <a:pt x="6278" y="39"/>
                      <a:pt x="30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3" name="Google Shape;1733;p13"/>
              <p:cNvSpPr/>
              <p:nvPr/>
            </p:nvSpPr>
            <p:spPr>
              <a:xfrm>
                <a:off x="3558351" y="586460"/>
                <a:ext cx="415792" cy="307077"/>
              </a:xfrm>
              <a:custGeom>
                <a:avLst/>
                <a:gdLst/>
                <a:ahLst/>
                <a:cxnLst/>
                <a:rect l="l" t="t" r="r" b="b"/>
                <a:pathLst>
                  <a:path w="20106" h="14849" extrusionOk="0">
                    <a:moveTo>
                      <a:pt x="17615" y="727"/>
                    </a:moveTo>
                    <a:lnTo>
                      <a:pt x="17615" y="733"/>
                    </a:lnTo>
                    <a:cubicBezTo>
                      <a:pt x="18309" y="1568"/>
                      <a:pt x="18886" y="2492"/>
                      <a:pt x="19342" y="3481"/>
                    </a:cubicBezTo>
                    <a:cubicBezTo>
                      <a:pt x="17660" y="4514"/>
                      <a:pt x="7678" y="10683"/>
                      <a:pt x="4526" y="13090"/>
                    </a:cubicBezTo>
                    <a:cubicBezTo>
                      <a:pt x="3513" y="13861"/>
                      <a:pt x="2560" y="14202"/>
                      <a:pt x="1898" y="14202"/>
                    </a:cubicBezTo>
                    <a:cubicBezTo>
                      <a:pt x="1541" y="14202"/>
                      <a:pt x="1269" y="14103"/>
                      <a:pt x="1118" y="13918"/>
                    </a:cubicBezTo>
                    <a:cubicBezTo>
                      <a:pt x="694" y="13385"/>
                      <a:pt x="1176" y="12012"/>
                      <a:pt x="3223" y="10253"/>
                    </a:cubicBezTo>
                    <a:cubicBezTo>
                      <a:pt x="3320" y="10189"/>
                      <a:pt x="12499" y="3352"/>
                      <a:pt x="17615" y="727"/>
                    </a:cubicBezTo>
                    <a:close/>
                    <a:moveTo>
                      <a:pt x="17694" y="1"/>
                    </a:moveTo>
                    <a:cubicBezTo>
                      <a:pt x="17646" y="1"/>
                      <a:pt x="17597" y="11"/>
                      <a:pt x="17551" y="33"/>
                    </a:cubicBezTo>
                    <a:cubicBezTo>
                      <a:pt x="12435" y="2601"/>
                      <a:pt x="2934" y="9669"/>
                      <a:pt x="2825" y="9752"/>
                    </a:cubicBezTo>
                    <a:cubicBezTo>
                      <a:pt x="251" y="11954"/>
                      <a:pt x="1" y="13559"/>
                      <a:pt x="617" y="14323"/>
                    </a:cubicBezTo>
                    <a:cubicBezTo>
                      <a:pt x="887" y="14656"/>
                      <a:pt x="1336" y="14849"/>
                      <a:pt x="1920" y="14849"/>
                    </a:cubicBezTo>
                    <a:cubicBezTo>
                      <a:pt x="2723" y="14849"/>
                      <a:pt x="3769" y="14483"/>
                      <a:pt x="4912" y="13604"/>
                    </a:cubicBezTo>
                    <a:cubicBezTo>
                      <a:pt x="8320" y="11004"/>
                      <a:pt x="19804" y="3962"/>
                      <a:pt x="19920" y="3885"/>
                    </a:cubicBezTo>
                    <a:cubicBezTo>
                      <a:pt x="20055" y="3801"/>
                      <a:pt x="20106" y="3635"/>
                      <a:pt x="20048" y="3487"/>
                    </a:cubicBezTo>
                    <a:cubicBezTo>
                      <a:pt x="19522" y="2261"/>
                      <a:pt x="18809" y="1125"/>
                      <a:pt x="17936" y="117"/>
                    </a:cubicBezTo>
                    <a:cubicBezTo>
                      <a:pt x="17877" y="41"/>
                      <a:pt x="17787" y="1"/>
                      <a:pt x="1769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4" name="Google Shape;1734;p13"/>
              <p:cNvSpPr/>
              <p:nvPr/>
            </p:nvSpPr>
            <p:spPr>
              <a:xfrm>
                <a:off x="3501543" y="787987"/>
                <a:ext cx="167425" cy="154542"/>
              </a:xfrm>
              <a:custGeom>
                <a:avLst/>
                <a:gdLst/>
                <a:ahLst/>
                <a:cxnLst/>
                <a:rect l="l" t="t" r="r" b="b"/>
                <a:pathLst>
                  <a:path w="8096" h="7473" extrusionOk="0">
                    <a:moveTo>
                      <a:pt x="2722" y="1"/>
                    </a:moveTo>
                    <a:cubicBezTo>
                      <a:pt x="2536" y="604"/>
                      <a:pt x="0" y="6510"/>
                      <a:pt x="0" y="6510"/>
                    </a:cubicBezTo>
                    <a:lnTo>
                      <a:pt x="732" y="7473"/>
                    </a:lnTo>
                    <a:cubicBezTo>
                      <a:pt x="944" y="7434"/>
                      <a:pt x="1259" y="7357"/>
                      <a:pt x="1631" y="7261"/>
                    </a:cubicBezTo>
                    <a:cubicBezTo>
                      <a:pt x="3794" y="6690"/>
                      <a:pt x="8095" y="5399"/>
                      <a:pt x="8095" y="5399"/>
                    </a:cubicBezTo>
                    <a:cubicBezTo>
                      <a:pt x="8095" y="5399"/>
                      <a:pt x="7582" y="3114"/>
                      <a:pt x="7338" y="2915"/>
                    </a:cubicBezTo>
                    <a:cubicBezTo>
                      <a:pt x="7271" y="2859"/>
                      <a:pt x="7077" y="2843"/>
                      <a:pt x="6829" y="2843"/>
                    </a:cubicBezTo>
                    <a:cubicBezTo>
                      <a:pt x="6476" y="2843"/>
                      <a:pt x="6012" y="2876"/>
                      <a:pt x="5652" y="2876"/>
                    </a:cubicBezTo>
                    <a:cubicBezTo>
                      <a:pt x="5336" y="2876"/>
                      <a:pt x="5100" y="2850"/>
                      <a:pt x="5084" y="2755"/>
                    </a:cubicBezTo>
                    <a:cubicBezTo>
                      <a:pt x="5046" y="2549"/>
                      <a:pt x="5495" y="1381"/>
                      <a:pt x="5688" y="713"/>
                    </a:cubicBezTo>
                    <a:cubicBezTo>
                      <a:pt x="5746" y="566"/>
                      <a:pt x="5771" y="418"/>
                      <a:pt x="5771" y="257"/>
                    </a:cubicBezTo>
                    <a:cubicBezTo>
                      <a:pt x="5681" y="33"/>
                      <a:pt x="2722" y="1"/>
                      <a:pt x="272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5" name="Google Shape;1735;p13"/>
              <p:cNvSpPr/>
              <p:nvPr/>
            </p:nvSpPr>
            <p:spPr>
              <a:xfrm>
                <a:off x="3501543" y="787987"/>
                <a:ext cx="119365" cy="154542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7473" extrusionOk="0">
                    <a:moveTo>
                      <a:pt x="2722" y="1"/>
                    </a:moveTo>
                    <a:cubicBezTo>
                      <a:pt x="2536" y="604"/>
                      <a:pt x="0" y="6510"/>
                      <a:pt x="0" y="6510"/>
                    </a:cubicBezTo>
                    <a:lnTo>
                      <a:pt x="732" y="7473"/>
                    </a:lnTo>
                    <a:cubicBezTo>
                      <a:pt x="944" y="7434"/>
                      <a:pt x="1259" y="7357"/>
                      <a:pt x="1631" y="7261"/>
                    </a:cubicBezTo>
                    <a:cubicBezTo>
                      <a:pt x="2209" y="5849"/>
                      <a:pt x="2703" y="4379"/>
                      <a:pt x="3300" y="2998"/>
                    </a:cubicBezTo>
                    <a:cubicBezTo>
                      <a:pt x="3942" y="1535"/>
                      <a:pt x="4763" y="964"/>
                      <a:pt x="5688" y="707"/>
                    </a:cubicBezTo>
                    <a:cubicBezTo>
                      <a:pt x="5746" y="566"/>
                      <a:pt x="5771" y="412"/>
                      <a:pt x="5771" y="257"/>
                    </a:cubicBezTo>
                    <a:cubicBezTo>
                      <a:pt x="5681" y="33"/>
                      <a:pt x="2722" y="1"/>
                      <a:pt x="2722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6" name="Google Shape;1736;p13"/>
              <p:cNvSpPr/>
              <p:nvPr/>
            </p:nvSpPr>
            <p:spPr>
              <a:xfrm>
                <a:off x="3478568" y="922469"/>
                <a:ext cx="37989" cy="43159"/>
              </a:xfrm>
              <a:custGeom>
                <a:avLst/>
                <a:gdLst/>
                <a:ahLst/>
                <a:cxnLst/>
                <a:rect l="l" t="t" r="r" b="b"/>
                <a:pathLst>
                  <a:path w="1837" h="2087" extrusionOk="0">
                    <a:moveTo>
                      <a:pt x="1111" y="0"/>
                    </a:moveTo>
                    <a:lnTo>
                      <a:pt x="1" y="1753"/>
                    </a:lnTo>
                    <a:lnTo>
                      <a:pt x="296" y="2087"/>
                    </a:lnTo>
                    <a:lnTo>
                      <a:pt x="1837" y="970"/>
                    </a:lnTo>
                    <a:lnTo>
                      <a:pt x="111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7" name="Google Shape;1737;p13"/>
              <p:cNvSpPr/>
              <p:nvPr/>
            </p:nvSpPr>
            <p:spPr>
              <a:xfrm>
                <a:off x="3640802" y="756802"/>
                <a:ext cx="63860" cy="47316"/>
              </a:xfrm>
              <a:custGeom>
                <a:avLst/>
                <a:gdLst/>
                <a:ahLst/>
                <a:cxnLst/>
                <a:rect l="l" t="t" r="r" b="b"/>
                <a:pathLst>
                  <a:path w="3088" h="2288" extrusionOk="0">
                    <a:moveTo>
                      <a:pt x="3020" y="0"/>
                    </a:moveTo>
                    <a:cubicBezTo>
                      <a:pt x="3003" y="0"/>
                      <a:pt x="2985" y="7"/>
                      <a:pt x="2972" y="19"/>
                    </a:cubicBezTo>
                    <a:cubicBezTo>
                      <a:pt x="2709" y="180"/>
                      <a:pt x="2446" y="328"/>
                      <a:pt x="2189" y="501"/>
                    </a:cubicBezTo>
                    <a:cubicBezTo>
                      <a:pt x="1939" y="674"/>
                      <a:pt x="1688" y="848"/>
                      <a:pt x="1438" y="1027"/>
                    </a:cubicBezTo>
                    <a:lnTo>
                      <a:pt x="726" y="1599"/>
                    </a:lnTo>
                    <a:cubicBezTo>
                      <a:pt x="488" y="1798"/>
                      <a:pt x="257" y="1997"/>
                      <a:pt x="32" y="2202"/>
                    </a:cubicBezTo>
                    <a:cubicBezTo>
                      <a:pt x="7" y="2221"/>
                      <a:pt x="0" y="2247"/>
                      <a:pt x="7" y="2273"/>
                    </a:cubicBezTo>
                    <a:cubicBezTo>
                      <a:pt x="19" y="2282"/>
                      <a:pt x="34" y="2287"/>
                      <a:pt x="48" y="2287"/>
                    </a:cubicBezTo>
                    <a:cubicBezTo>
                      <a:pt x="63" y="2287"/>
                      <a:pt x="77" y="2282"/>
                      <a:pt x="90" y="2273"/>
                    </a:cubicBezTo>
                    <a:cubicBezTo>
                      <a:pt x="353" y="2112"/>
                      <a:pt x="616" y="1958"/>
                      <a:pt x="873" y="1791"/>
                    </a:cubicBezTo>
                    <a:lnTo>
                      <a:pt x="1631" y="1278"/>
                    </a:lnTo>
                    <a:cubicBezTo>
                      <a:pt x="1875" y="1091"/>
                      <a:pt x="2125" y="905"/>
                      <a:pt x="2356" y="713"/>
                    </a:cubicBezTo>
                    <a:cubicBezTo>
                      <a:pt x="2594" y="520"/>
                      <a:pt x="2825" y="315"/>
                      <a:pt x="3056" y="116"/>
                    </a:cubicBezTo>
                    <a:cubicBezTo>
                      <a:pt x="3081" y="90"/>
                      <a:pt x="3088" y="52"/>
                      <a:pt x="3069" y="19"/>
                    </a:cubicBezTo>
                    <a:cubicBezTo>
                      <a:pt x="3056" y="7"/>
                      <a:pt x="3038" y="0"/>
                      <a:pt x="30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8" name="Google Shape;1738;p13"/>
              <p:cNvSpPr/>
              <p:nvPr/>
            </p:nvSpPr>
            <p:spPr>
              <a:xfrm>
                <a:off x="3694963" y="606768"/>
                <a:ext cx="140996" cy="86877"/>
              </a:xfrm>
              <a:custGeom>
                <a:avLst/>
                <a:gdLst/>
                <a:ahLst/>
                <a:cxnLst/>
                <a:rect l="l" t="t" r="r" b="b"/>
                <a:pathLst>
                  <a:path w="6818" h="4201" extrusionOk="0">
                    <a:moveTo>
                      <a:pt x="6764" y="1"/>
                    </a:moveTo>
                    <a:cubicBezTo>
                      <a:pt x="6734" y="1"/>
                      <a:pt x="6694" y="10"/>
                      <a:pt x="6651" y="27"/>
                    </a:cubicBezTo>
                    <a:cubicBezTo>
                      <a:pt x="6073" y="316"/>
                      <a:pt x="5502" y="598"/>
                      <a:pt x="4937" y="919"/>
                    </a:cubicBezTo>
                    <a:cubicBezTo>
                      <a:pt x="4378" y="1247"/>
                      <a:pt x="3807" y="1542"/>
                      <a:pt x="3274" y="1889"/>
                    </a:cubicBezTo>
                    <a:cubicBezTo>
                      <a:pt x="2735" y="2235"/>
                      <a:pt x="2189" y="2588"/>
                      <a:pt x="1656" y="2948"/>
                    </a:cubicBezTo>
                    <a:cubicBezTo>
                      <a:pt x="1124" y="3307"/>
                      <a:pt x="610" y="3686"/>
                      <a:pt x="90" y="4071"/>
                    </a:cubicBezTo>
                    <a:cubicBezTo>
                      <a:pt x="39" y="4110"/>
                      <a:pt x="0" y="4161"/>
                      <a:pt x="7" y="4187"/>
                    </a:cubicBezTo>
                    <a:cubicBezTo>
                      <a:pt x="11" y="4196"/>
                      <a:pt x="21" y="4200"/>
                      <a:pt x="35" y="4200"/>
                    </a:cubicBezTo>
                    <a:cubicBezTo>
                      <a:pt x="61" y="4200"/>
                      <a:pt x="100" y="4186"/>
                      <a:pt x="141" y="4161"/>
                    </a:cubicBezTo>
                    <a:lnTo>
                      <a:pt x="1785" y="3173"/>
                    </a:lnTo>
                    <a:lnTo>
                      <a:pt x="3435" y="2178"/>
                    </a:lnTo>
                    <a:lnTo>
                      <a:pt x="5078" y="1170"/>
                    </a:lnTo>
                    <a:lnTo>
                      <a:pt x="6715" y="155"/>
                    </a:lnTo>
                    <a:cubicBezTo>
                      <a:pt x="6779" y="117"/>
                      <a:pt x="6817" y="66"/>
                      <a:pt x="6811" y="27"/>
                    </a:cubicBezTo>
                    <a:cubicBezTo>
                      <a:pt x="6808" y="9"/>
                      <a:pt x="6790" y="1"/>
                      <a:pt x="676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9" name="Google Shape;1739;p13"/>
              <p:cNvSpPr/>
              <p:nvPr/>
            </p:nvSpPr>
            <p:spPr>
              <a:xfrm>
                <a:off x="3732125" y="639670"/>
                <a:ext cx="181757" cy="101187"/>
              </a:xfrm>
              <a:custGeom>
                <a:avLst/>
                <a:gdLst/>
                <a:ahLst/>
                <a:cxnLst/>
                <a:rect l="l" t="t" r="r" b="b"/>
                <a:pathLst>
                  <a:path w="8789" h="4893" extrusionOk="0">
                    <a:moveTo>
                      <a:pt x="8714" y="1"/>
                    </a:moveTo>
                    <a:cubicBezTo>
                      <a:pt x="8678" y="1"/>
                      <a:pt x="8631" y="12"/>
                      <a:pt x="8583" y="34"/>
                    </a:cubicBezTo>
                    <a:cubicBezTo>
                      <a:pt x="7839" y="349"/>
                      <a:pt x="7100" y="676"/>
                      <a:pt x="6375" y="1036"/>
                    </a:cubicBezTo>
                    <a:cubicBezTo>
                      <a:pt x="5643" y="1395"/>
                      <a:pt x="4924" y="1761"/>
                      <a:pt x="4218" y="2159"/>
                    </a:cubicBezTo>
                    <a:cubicBezTo>
                      <a:pt x="3518" y="2557"/>
                      <a:pt x="2819" y="2968"/>
                      <a:pt x="2132" y="3398"/>
                    </a:cubicBezTo>
                    <a:cubicBezTo>
                      <a:pt x="1451" y="3828"/>
                      <a:pt x="777" y="4278"/>
                      <a:pt x="116" y="4746"/>
                    </a:cubicBezTo>
                    <a:cubicBezTo>
                      <a:pt x="58" y="4791"/>
                      <a:pt x="1" y="4855"/>
                      <a:pt x="7" y="4881"/>
                    </a:cubicBezTo>
                    <a:cubicBezTo>
                      <a:pt x="11" y="4889"/>
                      <a:pt x="20" y="4893"/>
                      <a:pt x="34" y="4893"/>
                    </a:cubicBezTo>
                    <a:cubicBezTo>
                      <a:pt x="64" y="4893"/>
                      <a:pt x="114" y="4874"/>
                      <a:pt x="168" y="4843"/>
                    </a:cubicBezTo>
                    <a:cubicBezTo>
                      <a:pt x="861" y="4425"/>
                      <a:pt x="1567" y="4027"/>
                      <a:pt x="2267" y="3629"/>
                    </a:cubicBezTo>
                    <a:lnTo>
                      <a:pt x="4379" y="2455"/>
                    </a:lnTo>
                    <a:cubicBezTo>
                      <a:pt x="5078" y="2057"/>
                      <a:pt x="5791" y="1678"/>
                      <a:pt x="6503" y="1299"/>
                    </a:cubicBezTo>
                    <a:lnTo>
                      <a:pt x="8641" y="176"/>
                    </a:lnTo>
                    <a:cubicBezTo>
                      <a:pt x="8731" y="124"/>
                      <a:pt x="8789" y="79"/>
                      <a:pt x="8782" y="34"/>
                    </a:cubicBezTo>
                    <a:cubicBezTo>
                      <a:pt x="8776" y="12"/>
                      <a:pt x="8750" y="1"/>
                      <a:pt x="87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0" name="Google Shape;1740;p13"/>
              <p:cNvSpPr/>
              <p:nvPr/>
            </p:nvSpPr>
            <p:spPr>
              <a:xfrm>
                <a:off x="3684065" y="791151"/>
                <a:ext cx="123625" cy="75854"/>
              </a:xfrm>
              <a:custGeom>
                <a:avLst/>
                <a:gdLst/>
                <a:ahLst/>
                <a:cxnLst/>
                <a:rect l="l" t="t" r="r" b="b"/>
                <a:pathLst>
                  <a:path w="5978" h="3668" extrusionOk="0">
                    <a:moveTo>
                      <a:pt x="5900" y="0"/>
                    </a:moveTo>
                    <a:cubicBezTo>
                      <a:pt x="5873" y="0"/>
                      <a:pt x="5839" y="11"/>
                      <a:pt x="5804" y="34"/>
                    </a:cubicBezTo>
                    <a:lnTo>
                      <a:pt x="4385" y="926"/>
                    </a:lnTo>
                    <a:cubicBezTo>
                      <a:pt x="3929" y="1228"/>
                      <a:pt x="3429" y="1510"/>
                      <a:pt x="2960" y="1812"/>
                    </a:cubicBezTo>
                    <a:cubicBezTo>
                      <a:pt x="2492" y="2114"/>
                      <a:pt x="2004" y="2403"/>
                      <a:pt x="1529" y="2691"/>
                    </a:cubicBezTo>
                    <a:cubicBezTo>
                      <a:pt x="1054" y="2974"/>
                      <a:pt x="572" y="3263"/>
                      <a:pt x="84" y="3545"/>
                    </a:cubicBezTo>
                    <a:cubicBezTo>
                      <a:pt x="33" y="3577"/>
                      <a:pt x="1" y="3622"/>
                      <a:pt x="7" y="3648"/>
                    </a:cubicBezTo>
                    <a:cubicBezTo>
                      <a:pt x="10" y="3661"/>
                      <a:pt x="27" y="3667"/>
                      <a:pt x="49" y="3667"/>
                    </a:cubicBezTo>
                    <a:cubicBezTo>
                      <a:pt x="71" y="3667"/>
                      <a:pt x="100" y="3661"/>
                      <a:pt x="129" y="3648"/>
                    </a:cubicBezTo>
                    <a:cubicBezTo>
                      <a:pt x="643" y="3423"/>
                      <a:pt x="1143" y="3186"/>
                      <a:pt x="1651" y="2923"/>
                    </a:cubicBezTo>
                    <a:cubicBezTo>
                      <a:pt x="2158" y="2659"/>
                      <a:pt x="2646" y="2396"/>
                      <a:pt x="3127" y="2101"/>
                    </a:cubicBezTo>
                    <a:cubicBezTo>
                      <a:pt x="3608" y="1806"/>
                      <a:pt x="4083" y="1497"/>
                      <a:pt x="4546" y="1176"/>
                    </a:cubicBezTo>
                    <a:cubicBezTo>
                      <a:pt x="5008" y="856"/>
                      <a:pt x="5451" y="515"/>
                      <a:pt x="5887" y="156"/>
                    </a:cubicBezTo>
                    <a:cubicBezTo>
                      <a:pt x="5958" y="111"/>
                      <a:pt x="5977" y="79"/>
                      <a:pt x="5958" y="34"/>
                    </a:cubicBezTo>
                    <a:cubicBezTo>
                      <a:pt x="5948" y="11"/>
                      <a:pt x="5927" y="0"/>
                      <a:pt x="59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1" name="Google Shape;1741;p13"/>
              <p:cNvSpPr/>
              <p:nvPr/>
            </p:nvSpPr>
            <p:spPr>
              <a:xfrm>
                <a:off x="3844831" y="577982"/>
                <a:ext cx="23513" cy="11932"/>
              </a:xfrm>
              <a:custGeom>
                <a:avLst/>
                <a:gdLst/>
                <a:ahLst/>
                <a:cxnLst/>
                <a:rect l="l" t="t" r="r" b="b"/>
                <a:pathLst>
                  <a:path w="1137" h="577" extrusionOk="0">
                    <a:moveTo>
                      <a:pt x="1047" y="0"/>
                    </a:moveTo>
                    <a:cubicBezTo>
                      <a:pt x="951" y="33"/>
                      <a:pt x="854" y="58"/>
                      <a:pt x="777" y="97"/>
                    </a:cubicBezTo>
                    <a:lnTo>
                      <a:pt x="521" y="199"/>
                    </a:lnTo>
                    <a:lnTo>
                      <a:pt x="277" y="328"/>
                    </a:lnTo>
                    <a:lnTo>
                      <a:pt x="26" y="463"/>
                    </a:lnTo>
                    <a:cubicBezTo>
                      <a:pt x="7" y="475"/>
                      <a:pt x="1" y="495"/>
                      <a:pt x="1" y="520"/>
                    </a:cubicBezTo>
                    <a:cubicBezTo>
                      <a:pt x="7" y="540"/>
                      <a:pt x="20" y="552"/>
                      <a:pt x="33" y="572"/>
                    </a:cubicBezTo>
                    <a:cubicBezTo>
                      <a:pt x="84" y="575"/>
                      <a:pt x="137" y="577"/>
                      <a:pt x="191" y="577"/>
                    </a:cubicBezTo>
                    <a:cubicBezTo>
                      <a:pt x="244" y="577"/>
                      <a:pt x="299" y="575"/>
                      <a:pt x="354" y="572"/>
                    </a:cubicBezTo>
                    <a:cubicBezTo>
                      <a:pt x="456" y="552"/>
                      <a:pt x="553" y="533"/>
                      <a:pt x="655" y="501"/>
                    </a:cubicBezTo>
                    <a:cubicBezTo>
                      <a:pt x="745" y="450"/>
                      <a:pt x="835" y="398"/>
                      <a:pt x="918" y="341"/>
                    </a:cubicBezTo>
                    <a:cubicBezTo>
                      <a:pt x="996" y="270"/>
                      <a:pt x="1066" y="193"/>
                      <a:pt x="1130" y="110"/>
                    </a:cubicBezTo>
                    <a:cubicBezTo>
                      <a:pt x="1137" y="97"/>
                      <a:pt x="1130" y="71"/>
                      <a:pt x="1105" y="45"/>
                    </a:cubicBezTo>
                    <a:cubicBezTo>
                      <a:pt x="1092" y="26"/>
                      <a:pt x="1066" y="7"/>
                      <a:pt x="10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2" name="Google Shape;1742;p13"/>
              <p:cNvSpPr/>
              <p:nvPr/>
            </p:nvSpPr>
            <p:spPr>
              <a:xfrm>
                <a:off x="3906830" y="680947"/>
                <a:ext cx="66155" cy="40264"/>
              </a:xfrm>
              <a:custGeom>
                <a:avLst/>
                <a:gdLst/>
                <a:ahLst/>
                <a:cxnLst/>
                <a:rect l="l" t="t" r="r" b="b"/>
                <a:pathLst>
                  <a:path w="3199" h="1947" extrusionOk="0">
                    <a:moveTo>
                      <a:pt x="3093" y="1"/>
                    </a:moveTo>
                    <a:cubicBezTo>
                      <a:pt x="3077" y="1"/>
                      <a:pt x="3060" y="7"/>
                      <a:pt x="3043" y="22"/>
                    </a:cubicBezTo>
                    <a:cubicBezTo>
                      <a:pt x="2799" y="183"/>
                      <a:pt x="2549" y="343"/>
                      <a:pt x="2305" y="503"/>
                    </a:cubicBezTo>
                    <a:cubicBezTo>
                      <a:pt x="2061" y="670"/>
                      <a:pt x="1804" y="818"/>
                      <a:pt x="1560" y="972"/>
                    </a:cubicBezTo>
                    <a:cubicBezTo>
                      <a:pt x="1316" y="1126"/>
                      <a:pt x="1066" y="1274"/>
                      <a:pt x="809" y="1421"/>
                    </a:cubicBezTo>
                    <a:cubicBezTo>
                      <a:pt x="552" y="1569"/>
                      <a:pt x="302" y="1717"/>
                      <a:pt x="39" y="1852"/>
                    </a:cubicBezTo>
                    <a:cubicBezTo>
                      <a:pt x="0" y="1864"/>
                      <a:pt x="0" y="1890"/>
                      <a:pt x="7" y="1909"/>
                    </a:cubicBezTo>
                    <a:cubicBezTo>
                      <a:pt x="16" y="1933"/>
                      <a:pt x="36" y="1946"/>
                      <a:pt x="57" y="1946"/>
                    </a:cubicBezTo>
                    <a:cubicBezTo>
                      <a:pt x="64" y="1946"/>
                      <a:pt x="71" y="1945"/>
                      <a:pt x="77" y="1941"/>
                    </a:cubicBezTo>
                    <a:cubicBezTo>
                      <a:pt x="366" y="1858"/>
                      <a:pt x="649" y="1762"/>
                      <a:pt x="925" y="1646"/>
                    </a:cubicBezTo>
                    <a:cubicBezTo>
                      <a:pt x="1201" y="1524"/>
                      <a:pt x="1464" y="1389"/>
                      <a:pt x="1727" y="1242"/>
                    </a:cubicBezTo>
                    <a:cubicBezTo>
                      <a:pt x="1984" y="1088"/>
                      <a:pt x="2228" y="921"/>
                      <a:pt x="2472" y="735"/>
                    </a:cubicBezTo>
                    <a:cubicBezTo>
                      <a:pt x="2703" y="548"/>
                      <a:pt x="2928" y="349"/>
                      <a:pt x="3133" y="131"/>
                    </a:cubicBezTo>
                    <a:cubicBezTo>
                      <a:pt x="3199" y="86"/>
                      <a:pt x="3153" y="1"/>
                      <a:pt x="30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43" name="Google Shape;1743;p13"/>
            <p:cNvSpPr/>
            <p:nvPr/>
          </p:nvSpPr>
          <p:spPr>
            <a:xfrm flipH="1">
              <a:off x="8534155" y="4540175"/>
              <a:ext cx="439200" cy="4392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4" name="Google Shape;1744;p13"/>
            <p:cNvSpPr/>
            <p:nvPr/>
          </p:nvSpPr>
          <p:spPr>
            <a:xfrm flipH="1">
              <a:off x="128793" y="4543400"/>
              <a:ext cx="65100" cy="65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5" name="Google Shape;1745;p13"/>
            <p:cNvSpPr/>
            <p:nvPr/>
          </p:nvSpPr>
          <p:spPr>
            <a:xfrm flipH="1">
              <a:off x="8936460" y="4620284"/>
              <a:ext cx="108000" cy="108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6" name="Google Shape;1746;p13"/>
            <p:cNvSpPr/>
            <p:nvPr/>
          </p:nvSpPr>
          <p:spPr>
            <a:xfrm flipH="1">
              <a:off x="8316010" y="4802484"/>
              <a:ext cx="108000" cy="108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47" name="Google Shape;1747;p13"/>
            <p:cNvGrpSpPr/>
            <p:nvPr/>
          </p:nvGrpSpPr>
          <p:grpSpPr>
            <a:xfrm rot="-10057781" flipH="1">
              <a:off x="1125548" y="4641174"/>
              <a:ext cx="222099" cy="248389"/>
              <a:chOff x="4791500" y="4541438"/>
              <a:chExt cx="163225" cy="182575"/>
            </a:xfrm>
          </p:grpSpPr>
          <p:sp>
            <p:nvSpPr>
              <p:cNvPr id="1748" name="Google Shape;1748;p13"/>
              <p:cNvSpPr/>
              <p:nvPr/>
            </p:nvSpPr>
            <p:spPr>
              <a:xfrm>
                <a:off x="4795950" y="4545838"/>
                <a:ext cx="154425" cy="173825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953" extrusionOk="0">
                    <a:moveTo>
                      <a:pt x="3438" y="1267"/>
                    </a:moveTo>
                    <a:cubicBezTo>
                      <a:pt x="3458" y="1271"/>
                      <a:pt x="3475" y="1275"/>
                      <a:pt x="3495" y="1275"/>
                    </a:cubicBezTo>
                    <a:cubicBezTo>
                      <a:pt x="3575" y="1288"/>
                      <a:pt x="3652" y="1301"/>
                      <a:pt x="3733" y="1315"/>
                    </a:cubicBezTo>
                    <a:cubicBezTo>
                      <a:pt x="3849" y="1338"/>
                      <a:pt x="3969" y="1358"/>
                      <a:pt x="4087" y="1381"/>
                    </a:cubicBezTo>
                    <a:cubicBezTo>
                      <a:pt x="4190" y="1408"/>
                      <a:pt x="4294" y="1442"/>
                      <a:pt x="4391" y="1482"/>
                    </a:cubicBezTo>
                    <a:cubicBezTo>
                      <a:pt x="4491" y="1545"/>
                      <a:pt x="4585" y="1619"/>
                      <a:pt x="4676" y="1699"/>
                    </a:cubicBezTo>
                    <a:cubicBezTo>
                      <a:pt x="4776" y="1796"/>
                      <a:pt x="4876" y="1897"/>
                      <a:pt x="4960" y="2007"/>
                    </a:cubicBezTo>
                    <a:cubicBezTo>
                      <a:pt x="4966" y="2027"/>
                      <a:pt x="4977" y="2044"/>
                      <a:pt x="4986" y="2064"/>
                    </a:cubicBezTo>
                    <a:cubicBezTo>
                      <a:pt x="4983" y="2124"/>
                      <a:pt x="4980" y="2184"/>
                      <a:pt x="4970" y="2244"/>
                    </a:cubicBezTo>
                    <a:lnTo>
                      <a:pt x="4963" y="2264"/>
                    </a:lnTo>
                    <a:cubicBezTo>
                      <a:pt x="4920" y="2338"/>
                      <a:pt x="4866" y="2408"/>
                      <a:pt x="4812" y="2479"/>
                    </a:cubicBezTo>
                    <a:lnTo>
                      <a:pt x="4792" y="2495"/>
                    </a:lnTo>
                    <a:cubicBezTo>
                      <a:pt x="4702" y="2542"/>
                      <a:pt x="4608" y="2582"/>
                      <a:pt x="4515" y="2615"/>
                    </a:cubicBezTo>
                    <a:cubicBezTo>
                      <a:pt x="4408" y="2642"/>
                      <a:pt x="4298" y="2652"/>
                      <a:pt x="4190" y="2666"/>
                    </a:cubicBezTo>
                    <a:cubicBezTo>
                      <a:pt x="4114" y="2675"/>
                      <a:pt x="4034" y="2686"/>
                      <a:pt x="3953" y="2692"/>
                    </a:cubicBezTo>
                    <a:cubicBezTo>
                      <a:pt x="3816" y="2692"/>
                      <a:pt x="3679" y="2679"/>
                      <a:pt x="3538" y="2666"/>
                    </a:cubicBezTo>
                    <a:cubicBezTo>
                      <a:pt x="3415" y="2652"/>
                      <a:pt x="3291" y="2639"/>
                      <a:pt x="3167" y="2615"/>
                    </a:cubicBezTo>
                    <a:cubicBezTo>
                      <a:pt x="3074" y="2589"/>
                      <a:pt x="2983" y="2562"/>
                      <a:pt x="2886" y="2552"/>
                    </a:cubicBezTo>
                    <a:cubicBezTo>
                      <a:pt x="2864" y="2549"/>
                      <a:pt x="2843" y="2548"/>
                      <a:pt x="2822" y="2548"/>
                    </a:cubicBezTo>
                    <a:cubicBezTo>
                      <a:pt x="2763" y="2548"/>
                      <a:pt x="2705" y="2557"/>
                      <a:pt x="2649" y="2572"/>
                    </a:cubicBezTo>
                    <a:cubicBezTo>
                      <a:pt x="2665" y="2539"/>
                      <a:pt x="2679" y="2508"/>
                      <a:pt x="2692" y="2475"/>
                    </a:cubicBezTo>
                    <a:cubicBezTo>
                      <a:pt x="2742" y="2385"/>
                      <a:pt x="2789" y="2294"/>
                      <a:pt x="2842" y="2204"/>
                    </a:cubicBezTo>
                    <a:cubicBezTo>
                      <a:pt x="2923" y="2070"/>
                      <a:pt x="3000" y="1940"/>
                      <a:pt x="3080" y="1809"/>
                    </a:cubicBezTo>
                    <a:cubicBezTo>
                      <a:pt x="3157" y="1689"/>
                      <a:pt x="3231" y="1572"/>
                      <a:pt x="3311" y="1459"/>
                    </a:cubicBezTo>
                    <a:cubicBezTo>
                      <a:pt x="3355" y="1395"/>
                      <a:pt x="3395" y="1331"/>
                      <a:pt x="3438" y="1267"/>
                    </a:cubicBezTo>
                    <a:close/>
                    <a:moveTo>
                      <a:pt x="2228" y="3492"/>
                    </a:moveTo>
                    <a:cubicBezTo>
                      <a:pt x="2284" y="3609"/>
                      <a:pt x="2358" y="3675"/>
                      <a:pt x="2458" y="3759"/>
                    </a:cubicBezTo>
                    <a:lnTo>
                      <a:pt x="2461" y="3763"/>
                    </a:lnTo>
                    <a:cubicBezTo>
                      <a:pt x="2509" y="3796"/>
                      <a:pt x="2562" y="3826"/>
                      <a:pt x="2612" y="3853"/>
                    </a:cubicBezTo>
                    <a:cubicBezTo>
                      <a:pt x="2659" y="3879"/>
                      <a:pt x="2702" y="3907"/>
                      <a:pt x="2749" y="3933"/>
                    </a:cubicBezTo>
                    <a:cubicBezTo>
                      <a:pt x="2839" y="3984"/>
                      <a:pt x="2936" y="4037"/>
                      <a:pt x="3023" y="4097"/>
                    </a:cubicBezTo>
                    <a:cubicBezTo>
                      <a:pt x="3100" y="4147"/>
                      <a:pt x="3171" y="4204"/>
                      <a:pt x="3237" y="4261"/>
                    </a:cubicBezTo>
                    <a:cubicBezTo>
                      <a:pt x="3298" y="4321"/>
                      <a:pt x="3358" y="4385"/>
                      <a:pt x="3408" y="4452"/>
                    </a:cubicBezTo>
                    <a:cubicBezTo>
                      <a:pt x="3438" y="4509"/>
                      <a:pt x="3465" y="4572"/>
                      <a:pt x="3488" y="4635"/>
                    </a:cubicBezTo>
                    <a:cubicBezTo>
                      <a:pt x="3508" y="4709"/>
                      <a:pt x="3522" y="4786"/>
                      <a:pt x="3528" y="4863"/>
                    </a:cubicBezTo>
                    <a:cubicBezTo>
                      <a:pt x="3528" y="4900"/>
                      <a:pt x="3522" y="4933"/>
                      <a:pt x="3518" y="4967"/>
                    </a:cubicBezTo>
                    <a:cubicBezTo>
                      <a:pt x="3501" y="5020"/>
                      <a:pt x="3485" y="5074"/>
                      <a:pt x="3461" y="5128"/>
                    </a:cubicBezTo>
                    <a:cubicBezTo>
                      <a:pt x="3438" y="5168"/>
                      <a:pt x="3412" y="5208"/>
                      <a:pt x="3384" y="5244"/>
                    </a:cubicBezTo>
                    <a:cubicBezTo>
                      <a:pt x="3321" y="5301"/>
                      <a:pt x="3251" y="5355"/>
                      <a:pt x="3180" y="5401"/>
                    </a:cubicBezTo>
                    <a:cubicBezTo>
                      <a:pt x="3060" y="5472"/>
                      <a:pt x="2930" y="5525"/>
                      <a:pt x="2796" y="5572"/>
                    </a:cubicBezTo>
                    <a:cubicBezTo>
                      <a:pt x="2759" y="5582"/>
                      <a:pt x="2719" y="5592"/>
                      <a:pt x="2679" y="5599"/>
                    </a:cubicBezTo>
                    <a:cubicBezTo>
                      <a:pt x="2669" y="5599"/>
                      <a:pt x="2662" y="5595"/>
                      <a:pt x="2655" y="5595"/>
                    </a:cubicBezTo>
                    <a:cubicBezTo>
                      <a:pt x="2585" y="5575"/>
                      <a:pt x="2518" y="5555"/>
                      <a:pt x="2452" y="5535"/>
                    </a:cubicBezTo>
                    <a:cubicBezTo>
                      <a:pt x="2324" y="5495"/>
                      <a:pt x="2197" y="5458"/>
                      <a:pt x="2077" y="5404"/>
                    </a:cubicBezTo>
                    <a:cubicBezTo>
                      <a:pt x="1963" y="5341"/>
                      <a:pt x="1850" y="5274"/>
                      <a:pt x="1739" y="5204"/>
                    </a:cubicBezTo>
                    <a:cubicBezTo>
                      <a:pt x="1679" y="5168"/>
                      <a:pt x="1618" y="5123"/>
                      <a:pt x="1558" y="5087"/>
                    </a:cubicBezTo>
                    <a:cubicBezTo>
                      <a:pt x="1538" y="5077"/>
                      <a:pt x="1515" y="5063"/>
                      <a:pt x="1495" y="5050"/>
                    </a:cubicBezTo>
                    <a:cubicBezTo>
                      <a:pt x="1572" y="4873"/>
                      <a:pt x="1649" y="4696"/>
                      <a:pt x="1729" y="4518"/>
                    </a:cubicBezTo>
                    <a:cubicBezTo>
                      <a:pt x="1882" y="4171"/>
                      <a:pt x="2057" y="3833"/>
                      <a:pt x="2228" y="3492"/>
                    </a:cubicBezTo>
                    <a:close/>
                    <a:moveTo>
                      <a:pt x="3314" y="0"/>
                    </a:moveTo>
                    <a:cubicBezTo>
                      <a:pt x="3231" y="3"/>
                      <a:pt x="3151" y="3"/>
                      <a:pt x="3070" y="23"/>
                    </a:cubicBezTo>
                    <a:cubicBezTo>
                      <a:pt x="2997" y="40"/>
                      <a:pt x="2926" y="63"/>
                      <a:pt x="2859" y="87"/>
                    </a:cubicBezTo>
                    <a:cubicBezTo>
                      <a:pt x="2719" y="134"/>
                      <a:pt x="2589" y="224"/>
                      <a:pt x="2488" y="332"/>
                    </a:cubicBezTo>
                    <a:cubicBezTo>
                      <a:pt x="2381" y="445"/>
                      <a:pt x="2284" y="552"/>
                      <a:pt x="2204" y="686"/>
                    </a:cubicBezTo>
                    <a:cubicBezTo>
                      <a:pt x="2110" y="849"/>
                      <a:pt x="2023" y="1014"/>
                      <a:pt x="1933" y="1181"/>
                    </a:cubicBezTo>
                    <a:cubicBezTo>
                      <a:pt x="1726" y="1568"/>
                      <a:pt x="1518" y="1963"/>
                      <a:pt x="1361" y="2378"/>
                    </a:cubicBezTo>
                    <a:cubicBezTo>
                      <a:pt x="1291" y="2569"/>
                      <a:pt x="1228" y="2766"/>
                      <a:pt x="1144" y="2953"/>
                    </a:cubicBezTo>
                    <a:cubicBezTo>
                      <a:pt x="1053" y="3154"/>
                      <a:pt x="963" y="3354"/>
                      <a:pt x="870" y="3555"/>
                    </a:cubicBezTo>
                    <a:cubicBezTo>
                      <a:pt x="585" y="4180"/>
                      <a:pt x="325" y="4816"/>
                      <a:pt x="56" y="5449"/>
                    </a:cubicBezTo>
                    <a:cubicBezTo>
                      <a:pt x="0" y="5585"/>
                      <a:pt x="16" y="5759"/>
                      <a:pt x="76" y="5890"/>
                    </a:cubicBezTo>
                    <a:cubicBezTo>
                      <a:pt x="141" y="6031"/>
                      <a:pt x="264" y="6144"/>
                      <a:pt x="411" y="6197"/>
                    </a:cubicBezTo>
                    <a:cubicBezTo>
                      <a:pt x="473" y="6220"/>
                      <a:pt x="539" y="6231"/>
                      <a:pt x="605" y="6231"/>
                    </a:cubicBezTo>
                    <a:cubicBezTo>
                      <a:pt x="657" y="6231"/>
                      <a:pt x="709" y="6224"/>
                      <a:pt x="759" y="6211"/>
                    </a:cubicBezTo>
                    <a:cubicBezTo>
                      <a:pt x="783" y="6227"/>
                      <a:pt x="809" y="6244"/>
                      <a:pt x="836" y="6264"/>
                    </a:cubicBezTo>
                    <a:cubicBezTo>
                      <a:pt x="916" y="6318"/>
                      <a:pt x="1000" y="6368"/>
                      <a:pt x="1084" y="6418"/>
                    </a:cubicBezTo>
                    <a:cubicBezTo>
                      <a:pt x="1164" y="6468"/>
                      <a:pt x="1248" y="6515"/>
                      <a:pt x="1331" y="6562"/>
                    </a:cubicBezTo>
                    <a:cubicBezTo>
                      <a:pt x="1465" y="6639"/>
                      <a:pt x="1602" y="6706"/>
                      <a:pt x="1749" y="6753"/>
                    </a:cubicBezTo>
                    <a:cubicBezTo>
                      <a:pt x="1799" y="6769"/>
                      <a:pt x="1846" y="6786"/>
                      <a:pt x="1896" y="6799"/>
                    </a:cubicBezTo>
                    <a:cubicBezTo>
                      <a:pt x="1990" y="6826"/>
                      <a:pt x="2083" y="6856"/>
                      <a:pt x="2180" y="6880"/>
                    </a:cubicBezTo>
                    <a:cubicBezTo>
                      <a:pt x="2274" y="6900"/>
                      <a:pt x="2368" y="6923"/>
                      <a:pt x="2464" y="6940"/>
                    </a:cubicBezTo>
                    <a:cubicBezTo>
                      <a:pt x="2517" y="6949"/>
                      <a:pt x="2569" y="6953"/>
                      <a:pt x="2620" y="6953"/>
                    </a:cubicBezTo>
                    <a:cubicBezTo>
                      <a:pt x="2678" y="6953"/>
                      <a:pt x="2736" y="6949"/>
                      <a:pt x="2796" y="6943"/>
                    </a:cubicBezTo>
                    <a:cubicBezTo>
                      <a:pt x="2940" y="6937"/>
                      <a:pt x="3070" y="6886"/>
                      <a:pt x="3207" y="6843"/>
                    </a:cubicBezTo>
                    <a:cubicBezTo>
                      <a:pt x="3291" y="6816"/>
                      <a:pt x="3375" y="6779"/>
                      <a:pt x="3455" y="6742"/>
                    </a:cubicBezTo>
                    <a:cubicBezTo>
                      <a:pt x="3679" y="6639"/>
                      <a:pt x="3889" y="6508"/>
                      <a:pt x="4083" y="6355"/>
                    </a:cubicBezTo>
                    <a:cubicBezTo>
                      <a:pt x="4124" y="6321"/>
                      <a:pt x="4160" y="6287"/>
                      <a:pt x="4197" y="6254"/>
                    </a:cubicBezTo>
                    <a:cubicBezTo>
                      <a:pt x="4324" y="6127"/>
                      <a:pt x="4438" y="5994"/>
                      <a:pt x="4522" y="5836"/>
                    </a:cubicBezTo>
                    <a:cubicBezTo>
                      <a:pt x="4585" y="5719"/>
                      <a:pt x="4639" y="5605"/>
                      <a:pt x="4682" y="5478"/>
                    </a:cubicBezTo>
                    <a:cubicBezTo>
                      <a:pt x="4716" y="5384"/>
                      <a:pt x="4732" y="5284"/>
                      <a:pt x="4749" y="5188"/>
                    </a:cubicBezTo>
                    <a:cubicBezTo>
                      <a:pt x="4786" y="5007"/>
                      <a:pt x="4789" y="4827"/>
                      <a:pt x="4762" y="4642"/>
                    </a:cubicBezTo>
                    <a:cubicBezTo>
                      <a:pt x="4749" y="4546"/>
                      <a:pt x="4732" y="4452"/>
                      <a:pt x="4709" y="4358"/>
                    </a:cubicBezTo>
                    <a:cubicBezTo>
                      <a:pt x="4669" y="4211"/>
                      <a:pt x="4616" y="4074"/>
                      <a:pt x="4551" y="3940"/>
                    </a:cubicBezTo>
                    <a:cubicBezTo>
                      <a:pt x="4535" y="3910"/>
                      <a:pt x="4518" y="3879"/>
                      <a:pt x="4502" y="3850"/>
                    </a:cubicBezTo>
                    <a:cubicBezTo>
                      <a:pt x="4565" y="3839"/>
                      <a:pt x="4628" y="3830"/>
                      <a:pt x="4692" y="3816"/>
                    </a:cubicBezTo>
                    <a:cubicBezTo>
                      <a:pt x="4883" y="3783"/>
                      <a:pt x="5060" y="3703"/>
                      <a:pt x="5234" y="3623"/>
                    </a:cubicBezTo>
                    <a:cubicBezTo>
                      <a:pt x="5378" y="3558"/>
                      <a:pt x="5522" y="3475"/>
                      <a:pt x="5632" y="3354"/>
                    </a:cubicBezTo>
                    <a:cubicBezTo>
                      <a:pt x="5699" y="3281"/>
                      <a:pt x="5766" y="3208"/>
                      <a:pt x="5826" y="3127"/>
                    </a:cubicBezTo>
                    <a:cubicBezTo>
                      <a:pt x="5936" y="2980"/>
                      <a:pt x="6040" y="2823"/>
                      <a:pt x="6100" y="2649"/>
                    </a:cubicBezTo>
                    <a:cubicBezTo>
                      <a:pt x="6137" y="2539"/>
                      <a:pt x="6161" y="2414"/>
                      <a:pt x="6167" y="2298"/>
                    </a:cubicBezTo>
                    <a:cubicBezTo>
                      <a:pt x="6177" y="2161"/>
                      <a:pt x="6174" y="2027"/>
                      <a:pt x="6164" y="1886"/>
                    </a:cubicBezTo>
                    <a:cubicBezTo>
                      <a:pt x="6161" y="1860"/>
                      <a:pt x="6157" y="1833"/>
                      <a:pt x="6150" y="1806"/>
                    </a:cubicBezTo>
                    <a:cubicBezTo>
                      <a:pt x="6133" y="1739"/>
                      <a:pt x="6110" y="1672"/>
                      <a:pt x="6087" y="1609"/>
                    </a:cubicBezTo>
                    <a:cubicBezTo>
                      <a:pt x="6067" y="1556"/>
                      <a:pt x="6040" y="1508"/>
                      <a:pt x="6013" y="1459"/>
                    </a:cubicBezTo>
                    <a:cubicBezTo>
                      <a:pt x="5940" y="1338"/>
                      <a:pt x="5860" y="1224"/>
                      <a:pt x="5769" y="1117"/>
                    </a:cubicBezTo>
                    <a:cubicBezTo>
                      <a:pt x="5709" y="1047"/>
                      <a:pt x="5642" y="987"/>
                      <a:pt x="5575" y="923"/>
                    </a:cubicBezTo>
                    <a:cubicBezTo>
                      <a:pt x="5474" y="823"/>
                      <a:pt x="5368" y="729"/>
                      <a:pt x="5258" y="639"/>
                    </a:cubicBezTo>
                    <a:cubicBezTo>
                      <a:pt x="5241" y="625"/>
                      <a:pt x="5224" y="613"/>
                      <a:pt x="5207" y="599"/>
                    </a:cubicBezTo>
                    <a:cubicBezTo>
                      <a:pt x="5153" y="556"/>
                      <a:pt x="5104" y="515"/>
                      <a:pt x="5047" y="482"/>
                    </a:cubicBezTo>
                    <a:cubicBezTo>
                      <a:pt x="4846" y="361"/>
                      <a:pt x="4636" y="275"/>
                      <a:pt x="4408" y="214"/>
                    </a:cubicBezTo>
                    <a:cubicBezTo>
                      <a:pt x="4170" y="154"/>
                      <a:pt x="3929" y="107"/>
                      <a:pt x="3692" y="57"/>
                    </a:cubicBezTo>
                    <a:cubicBezTo>
                      <a:pt x="3602" y="37"/>
                      <a:pt x="3515" y="23"/>
                      <a:pt x="3428" y="7"/>
                    </a:cubicBezTo>
                    <a:cubicBezTo>
                      <a:pt x="3387" y="0"/>
                      <a:pt x="3351" y="0"/>
                      <a:pt x="331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9" name="Google Shape;1749;p13"/>
              <p:cNvSpPr/>
              <p:nvPr/>
            </p:nvSpPr>
            <p:spPr>
              <a:xfrm>
                <a:off x="4791500" y="4541438"/>
                <a:ext cx="163225" cy="182575"/>
              </a:xfrm>
              <a:custGeom>
                <a:avLst/>
                <a:gdLst/>
                <a:ahLst/>
                <a:cxnLst/>
                <a:rect l="l" t="t" r="r" b="b"/>
                <a:pathLst>
                  <a:path w="6529" h="7303" extrusionOk="0">
                    <a:moveTo>
                      <a:pt x="3700" y="1635"/>
                    </a:moveTo>
                    <a:lnTo>
                      <a:pt x="3880" y="1664"/>
                    </a:lnTo>
                    <a:cubicBezTo>
                      <a:pt x="3997" y="1684"/>
                      <a:pt x="4111" y="1708"/>
                      <a:pt x="4221" y="1728"/>
                    </a:cubicBezTo>
                    <a:cubicBezTo>
                      <a:pt x="4325" y="1755"/>
                      <a:pt x="4412" y="1781"/>
                      <a:pt x="4489" y="1815"/>
                    </a:cubicBezTo>
                    <a:cubicBezTo>
                      <a:pt x="4582" y="1875"/>
                      <a:pt x="4669" y="1945"/>
                      <a:pt x="4733" y="2005"/>
                    </a:cubicBezTo>
                    <a:cubicBezTo>
                      <a:pt x="4817" y="2082"/>
                      <a:pt x="4907" y="2173"/>
                      <a:pt x="4987" y="2277"/>
                    </a:cubicBezTo>
                    <a:cubicBezTo>
                      <a:pt x="4984" y="2310"/>
                      <a:pt x="4981" y="2340"/>
                      <a:pt x="4977" y="2374"/>
                    </a:cubicBezTo>
                    <a:cubicBezTo>
                      <a:pt x="4947" y="2424"/>
                      <a:pt x="4907" y="2474"/>
                      <a:pt x="4867" y="2527"/>
                    </a:cubicBezTo>
                    <a:cubicBezTo>
                      <a:pt x="4797" y="2561"/>
                      <a:pt x="4723" y="2595"/>
                      <a:pt x="4643" y="2624"/>
                    </a:cubicBezTo>
                    <a:cubicBezTo>
                      <a:pt x="4566" y="2641"/>
                      <a:pt x="4489" y="2651"/>
                      <a:pt x="4405" y="2661"/>
                    </a:cubicBezTo>
                    <a:lnTo>
                      <a:pt x="4348" y="2668"/>
                    </a:lnTo>
                    <a:cubicBezTo>
                      <a:pt x="4272" y="2678"/>
                      <a:pt x="4195" y="2684"/>
                      <a:pt x="4131" y="2691"/>
                    </a:cubicBezTo>
                    <a:cubicBezTo>
                      <a:pt x="3991" y="2691"/>
                      <a:pt x="3854" y="2678"/>
                      <a:pt x="3736" y="2668"/>
                    </a:cubicBezTo>
                    <a:cubicBezTo>
                      <a:pt x="3596" y="2655"/>
                      <a:pt x="3485" y="2638"/>
                      <a:pt x="3385" y="2621"/>
                    </a:cubicBezTo>
                    <a:lnTo>
                      <a:pt x="3375" y="2618"/>
                    </a:lnTo>
                    <a:cubicBezTo>
                      <a:pt x="3295" y="2595"/>
                      <a:pt x="3215" y="2570"/>
                      <a:pt x="3121" y="2558"/>
                    </a:cubicBezTo>
                    <a:cubicBezTo>
                      <a:pt x="3138" y="2527"/>
                      <a:pt x="3155" y="2497"/>
                      <a:pt x="3171" y="2470"/>
                    </a:cubicBezTo>
                    <a:cubicBezTo>
                      <a:pt x="3252" y="2337"/>
                      <a:pt x="3329" y="2206"/>
                      <a:pt x="3409" y="2079"/>
                    </a:cubicBezTo>
                    <a:cubicBezTo>
                      <a:pt x="3482" y="1962"/>
                      <a:pt x="3556" y="1845"/>
                      <a:pt x="3633" y="1735"/>
                    </a:cubicBezTo>
                    <a:lnTo>
                      <a:pt x="3700" y="1635"/>
                    </a:lnTo>
                    <a:close/>
                    <a:moveTo>
                      <a:pt x="3536" y="1253"/>
                    </a:moveTo>
                    <a:lnTo>
                      <a:pt x="3345" y="1534"/>
                    </a:lnTo>
                    <a:cubicBezTo>
                      <a:pt x="3261" y="1651"/>
                      <a:pt x="3184" y="1772"/>
                      <a:pt x="3111" y="1892"/>
                    </a:cubicBezTo>
                    <a:cubicBezTo>
                      <a:pt x="3028" y="2022"/>
                      <a:pt x="2951" y="2156"/>
                      <a:pt x="2870" y="2289"/>
                    </a:cubicBezTo>
                    <a:cubicBezTo>
                      <a:pt x="2817" y="2380"/>
                      <a:pt x="2770" y="2470"/>
                      <a:pt x="2719" y="2561"/>
                    </a:cubicBezTo>
                    <a:lnTo>
                      <a:pt x="2509" y="3019"/>
                    </a:lnTo>
                    <a:lnTo>
                      <a:pt x="2874" y="2919"/>
                    </a:lnTo>
                    <a:cubicBezTo>
                      <a:pt x="2916" y="2906"/>
                      <a:pt x="2960" y="2899"/>
                      <a:pt x="3003" y="2899"/>
                    </a:cubicBezTo>
                    <a:cubicBezTo>
                      <a:pt x="3018" y="2899"/>
                      <a:pt x="3033" y="2900"/>
                      <a:pt x="3048" y="2902"/>
                    </a:cubicBezTo>
                    <a:cubicBezTo>
                      <a:pt x="3121" y="2908"/>
                      <a:pt x="3195" y="2932"/>
                      <a:pt x="3275" y="2956"/>
                    </a:cubicBezTo>
                    <a:lnTo>
                      <a:pt x="3312" y="2965"/>
                    </a:lnTo>
                    <a:cubicBezTo>
                      <a:pt x="3425" y="2985"/>
                      <a:pt x="3549" y="3002"/>
                      <a:pt x="3700" y="3016"/>
                    </a:cubicBezTo>
                    <a:cubicBezTo>
                      <a:pt x="3823" y="3029"/>
                      <a:pt x="3967" y="3042"/>
                      <a:pt x="4131" y="3042"/>
                    </a:cubicBezTo>
                    <a:lnTo>
                      <a:pt x="4144" y="3042"/>
                    </a:lnTo>
                    <a:cubicBezTo>
                      <a:pt x="4228" y="3036"/>
                      <a:pt x="4308" y="3029"/>
                      <a:pt x="4392" y="3016"/>
                    </a:cubicBezTo>
                    <a:lnTo>
                      <a:pt x="4452" y="3009"/>
                    </a:lnTo>
                    <a:cubicBezTo>
                      <a:pt x="4542" y="2999"/>
                      <a:pt x="4636" y="2985"/>
                      <a:pt x="4729" y="2965"/>
                    </a:cubicBezTo>
                    <a:lnTo>
                      <a:pt x="4753" y="2959"/>
                    </a:lnTo>
                    <a:cubicBezTo>
                      <a:pt x="4860" y="2919"/>
                      <a:pt x="4961" y="2875"/>
                      <a:pt x="5050" y="2828"/>
                    </a:cubicBezTo>
                    <a:lnTo>
                      <a:pt x="5124" y="2765"/>
                    </a:lnTo>
                    <a:cubicBezTo>
                      <a:pt x="5188" y="2688"/>
                      <a:pt x="5245" y="2607"/>
                      <a:pt x="5291" y="2534"/>
                    </a:cubicBezTo>
                    <a:lnTo>
                      <a:pt x="5322" y="2447"/>
                    </a:lnTo>
                    <a:cubicBezTo>
                      <a:pt x="5331" y="2380"/>
                      <a:pt x="5339" y="2310"/>
                      <a:pt x="5339" y="2243"/>
                    </a:cubicBezTo>
                    <a:lnTo>
                      <a:pt x="5339" y="2226"/>
                    </a:lnTo>
                    <a:lnTo>
                      <a:pt x="5322" y="2166"/>
                    </a:lnTo>
                    <a:cubicBezTo>
                      <a:pt x="5311" y="2143"/>
                      <a:pt x="5302" y="2123"/>
                      <a:pt x="5291" y="2102"/>
                    </a:cubicBezTo>
                    <a:lnTo>
                      <a:pt x="5278" y="2079"/>
                    </a:lnTo>
                    <a:cubicBezTo>
                      <a:pt x="5181" y="1948"/>
                      <a:pt x="5070" y="1838"/>
                      <a:pt x="4974" y="1748"/>
                    </a:cubicBezTo>
                    <a:lnTo>
                      <a:pt x="4967" y="1741"/>
                    </a:lnTo>
                    <a:cubicBezTo>
                      <a:pt x="4890" y="1675"/>
                      <a:pt x="4783" y="1584"/>
                      <a:pt x="4663" y="1511"/>
                    </a:cubicBezTo>
                    <a:lnTo>
                      <a:pt x="4639" y="1497"/>
                    </a:lnTo>
                    <a:cubicBezTo>
                      <a:pt x="4539" y="1454"/>
                      <a:pt x="4436" y="1420"/>
                      <a:pt x="4298" y="1387"/>
                    </a:cubicBezTo>
                    <a:cubicBezTo>
                      <a:pt x="4181" y="1363"/>
                      <a:pt x="4061" y="1340"/>
                      <a:pt x="3944" y="1320"/>
                    </a:cubicBezTo>
                    <a:cubicBezTo>
                      <a:pt x="3860" y="1303"/>
                      <a:pt x="3780" y="1290"/>
                      <a:pt x="3696" y="1277"/>
                    </a:cubicBezTo>
                    <a:lnTo>
                      <a:pt x="3536" y="1253"/>
                    </a:lnTo>
                    <a:close/>
                    <a:moveTo>
                      <a:pt x="2439" y="3995"/>
                    </a:moveTo>
                    <a:cubicBezTo>
                      <a:pt x="2466" y="4022"/>
                      <a:pt x="2496" y="4046"/>
                      <a:pt x="2526" y="4069"/>
                    </a:cubicBezTo>
                    <a:lnTo>
                      <a:pt x="2529" y="4072"/>
                    </a:lnTo>
                    <a:cubicBezTo>
                      <a:pt x="2576" y="4109"/>
                      <a:pt x="2622" y="4136"/>
                      <a:pt x="2662" y="4160"/>
                    </a:cubicBezTo>
                    <a:lnTo>
                      <a:pt x="2703" y="4183"/>
                    </a:lnTo>
                    <a:cubicBezTo>
                      <a:pt x="2747" y="4209"/>
                      <a:pt x="2793" y="4236"/>
                      <a:pt x="2840" y="4260"/>
                    </a:cubicBezTo>
                    <a:lnTo>
                      <a:pt x="2880" y="4287"/>
                    </a:lnTo>
                    <a:cubicBezTo>
                      <a:pt x="2957" y="4327"/>
                      <a:pt x="3034" y="4370"/>
                      <a:pt x="3104" y="4417"/>
                    </a:cubicBezTo>
                    <a:cubicBezTo>
                      <a:pt x="3168" y="4461"/>
                      <a:pt x="3232" y="4510"/>
                      <a:pt x="3292" y="4564"/>
                    </a:cubicBezTo>
                    <a:cubicBezTo>
                      <a:pt x="3352" y="4621"/>
                      <a:pt x="3399" y="4671"/>
                      <a:pt x="3439" y="4722"/>
                    </a:cubicBezTo>
                    <a:cubicBezTo>
                      <a:pt x="3459" y="4765"/>
                      <a:pt x="3479" y="4808"/>
                      <a:pt x="3499" y="4862"/>
                    </a:cubicBezTo>
                    <a:cubicBezTo>
                      <a:pt x="3512" y="4925"/>
                      <a:pt x="3522" y="4986"/>
                      <a:pt x="3533" y="5043"/>
                    </a:cubicBezTo>
                    <a:cubicBezTo>
                      <a:pt x="3529" y="5063"/>
                      <a:pt x="3525" y="5083"/>
                      <a:pt x="3522" y="5106"/>
                    </a:cubicBezTo>
                    <a:cubicBezTo>
                      <a:pt x="3512" y="5146"/>
                      <a:pt x="3499" y="5186"/>
                      <a:pt x="3482" y="5223"/>
                    </a:cubicBezTo>
                    <a:cubicBezTo>
                      <a:pt x="3465" y="5250"/>
                      <a:pt x="3449" y="5276"/>
                      <a:pt x="3429" y="5299"/>
                    </a:cubicBezTo>
                    <a:cubicBezTo>
                      <a:pt x="3385" y="5344"/>
                      <a:pt x="3332" y="5384"/>
                      <a:pt x="3275" y="5424"/>
                    </a:cubicBezTo>
                    <a:cubicBezTo>
                      <a:pt x="3171" y="5480"/>
                      <a:pt x="3054" y="5534"/>
                      <a:pt x="2931" y="5577"/>
                    </a:cubicBezTo>
                    <a:cubicBezTo>
                      <a:pt x="2903" y="5584"/>
                      <a:pt x="2880" y="5591"/>
                      <a:pt x="2854" y="5594"/>
                    </a:cubicBezTo>
                    <a:cubicBezTo>
                      <a:pt x="2810" y="5580"/>
                      <a:pt x="2767" y="5568"/>
                      <a:pt x="2723" y="5554"/>
                    </a:cubicBezTo>
                    <a:lnTo>
                      <a:pt x="2642" y="5531"/>
                    </a:lnTo>
                    <a:cubicBezTo>
                      <a:pt x="2532" y="5497"/>
                      <a:pt x="2426" y="5464"/>
                      <a:pt x="2338" y="5427"/>
                    </a:cubicBezTo>
                    <a:cubicBezTo>
                      <a:pt x="2228" y="5364"/>
                      <a:pt x="2121" y="5296"/>
                      <a:pt x="2011" y="5230"/>
                    </a:cubicBezTo>
                    <a:lnTo>
                      <a:pt x="1944" y="5186"/>
                    </a:lnTo>
                    <a:cubicBezTo>
                      <a:pt x="1927" y="5176"/>
                      <a:pt x="1910" y="5166"/>
                      <a:pt x="1897" y="5156"/>
                    </a:cubicBezTo>
                    <a:cubicBezTo>
                      <a:pt x="1954" y="5026"/>
                      <a:pt x="2011" y="4895"/>
                      <a:pt x="2068" y="4768"/>
                    </a:cubicBezTo>
                    <a:cubicBezTo>
                      <a:pt x="2181" y="4507"/>
                      <a:pt x="2309" y="4250"/>
                      <a:pt x="2439" y="3995"/>
                    </a:cubicBezTo>
                    <a:close/>
                    <a:moveTo>
                      <a:pt x="2409" y="3273"/>
                    </a:moveTo>
                    <a:lnTo>
                      <a:pt x="2228" y="3631"/>
                    </a:lnTo>
                    <a:cubicBezTo>
                      <a:pt x="2064" y="3952"/>
                      <a:pt x="1894" y="4287"/>
                      <a:pt x="1747" y="4624"/>
                    </a:cubicBezTo>
                    <a:cubicBezTo>
                      <a:pt x="1666" y="4802"/>
                      <a:pt x="1589" y="4978"/>
                      <a:pt x="1512" y="5156"/>
                    </a:cubicBezTo>
                    <a:lnTo>
                      <a:pt x="1449" y="5299"/>
                    </a:lnTo>
                    <a:lnTo>
                      <a:pt x="1646" y="5417"/>
                    </a:lnTo>
                    <a:cubicBezTo>
                      <a:pt x="1683" y="5437"/>
                      <a:pt x="1716" y="5460"/>
                      <a:pt x="1753" y="5480"/>
                    </a:cubicBezTo>
                    <a:lnTo>
                      <a:pt x="1827" y="5531"/>
                    </a:lnTo>
                    <a:cubicBezTo>
                      <a:pt x="1937" y="5600"/>
                      <a:pt x="2051" y="5668"/>
                      <a:pt x="2181" y="5741"/>
                    </a:cubicBezTo>
                    <a:cubicBezTo>
                      <a:pt x="2301" y="5795"/>
                      <a:pt x="2422" y="5832"/>
                      <a:pt x="2542" y="5869"/>
                    </a:cubicBezTo>
                    <a:lnTo>
                      <a:pt x="2619" y="5892"/>
                    </a:lnTo>
                    <a:cubicBezTo>
                      <a:pt x="2673" y="5909"/>
                      <a:pt x="2730" y="5926"/>
                      <a:pt x="2787" y="5942"/>
                    </a:cubicBezTo>
                    <a:lnTo>
                      <a:pt x="2863" y="5952"/>
                    </a:lnTo>
                    <a:lnTo>
                      <a:pt x="2887" y="5946"/>
                    </a:lnTo>
                    <a:cubicBezTo>
                      <a:pt x="2931" y="5938"/>
                      <a:pt x="2977" y="5929"/>
                      <a:pt x="3034" y="5912"/>
                    </a:cubicBezTo>
                    <a:cubicBezTo>
                      <a:pt x="3188" y="5858"/>
                      <a:pt x="3325" y="5798"/>
                      <a:pt x="3459" y="5721"/>
                    </a:cubicBezTo>
                    <a:cubicBezTo>
                      <a:pt x="3549" y="5661"/>
                      <a:pt x="3619" y="5605"/>
                      <a:pt x="3679" y="5548"/>
                    </a:cubicBezTo>
                    <a:lnTo>
                      <a:pt x="3700" y="5527"/>
                    </a:lnTo>
                    <a:cubicBezTo>
                      <a:pt x="3733" y="5484"/>
                      <a:pt x="3763" y="5440"/>
                      <a:pt x="3790" y="5393"/>
                    </a:cubicBezTo>
                    <a:lnTo>
                      <a:pt x="3803" y="5370"/>
                    </a:lnTo>
                    <a:cubicBezTo>
                      <a:pt x="3826" y="5310"/>
                      <a:pt x="3846" y="5253"/>
                      <a:pt x="3863" y="5190"/>
                    </a:cubicBezTo>
                    <a:lnTo>
                      <a:pt x="3870" y="5169"/>
                    </a:lnTo>
                    <a:cubicBezTo>
                      <a:pt x="3874" y="5129"/>
                      <a:pt x="3880" y="5092"/>
                      <a:pt x="3883" y="5052"/>
                    </a:cubicBezTo>
                    <a:lnTo>
                      <a:pt x="3883" y="5035"/>
                    </a:lnTo>
                    <a:lnTo>
                      <a:pt x="3883" y="5019"/>
                    </a:lnTo>
                    <a:cubicBezTo>
                      <a:pt x="3874" y="4942"/>
                      <a:pt x="3860" y="4858"/>
                      <a:pt x="3840" y="4771"/>
                    </a:cubicBezTo>
                    <a:lnTo>
                      <a:pt x="3834" y="4748"/>
                    </a:lnTo>
                    <a:cubicBezTo>
                      <a:pt x="3803" y="4674"/>
                      <a:pt x="3773" y="4608"/>
                      <a:pt x="3743" y="4544"/>
                    </a:cubicBezTo>
                    <a:lnTo>
                      <a:pt x="3726" y="4517"/>
                    </a:lnTo>
                    <a:cubicBezTo>
                      <a:pt x="3673" y="4453"/>
                      <a:pt x="3616" y="4387"/>
                      <a:pt x="3529" y="4303"/>
                    </a:cubicBezTo>
                    <a:cubicBezTo>
                      <a:pt x="3465" y="4250"/>
                      <a:pt x="3389" y="4186"/>
                      <a:pt x="3301" y="4126"/>
                    </a:cubicBezTo>
                    <a:cubicBezTo>
                      <a:pt x="3221" y="4072"/>
                      <a:pt x="3138" y="4026"/>
                      <a:pt x="3054" y="3979"/>
                    </a:cubicBezTo>
                    <a:lnTo>
                      <a:pt x="3011" y="3955"/>
                    </a:lnTo>
                    <a:cubicBezTo>
                      <a:pt x="2967" y="3929"/>
                      <a:pt x="2923" y="3905"/>
                      <a:pt x="2880" y="3879"/>
                    </a:cubicBezTo>
                    <a:lnTo>
                      <a:pt x="2837" y="3855"/>
                    </a:lnTo>
                    <a:cubicBezTo>
                      <a:pt x="2807" y="3839"/>
                      <a:pt x="2776" y="3822"/>
                      <a:pt x="2750" y="3802"/>
                    </a:cubicBezTo>
                    <a:lnTo>
                      <a:pt x="2639" y="3939"/>
                    </a:lnTo>
                    <a:lnTo>
                      <a:pt x="2747" y="3799"/>
                    </a:lnTo>
                    <a:cubicBezTo>
                      <a:pt x="2650" y="3718"/>
                      <a:pt x="2602" y="3674"/>
                      <a:pt x="2566" y="3591"/>
                    </a:cubicBezTo>
                    <a:lnTo>
                      <a:pt x="2409" y="3273"/>
                    </a:lnTo>
                    <a:close/>
                    <a:moveTo>
                      <a:pt x="3525" y="352"/>
                    </a:moveTo>
                    <a:cubicBezTo>
                      <a:pt x="3544" y="352"/>
                      <a:pt x="3562" y="354"/>
                      <a:pt x="3576" y="357"/>
                    </a:cubicBezTo>
                    <a:cubicBezTo>
                      <a:pt x="3663" y="370"/>
                      <a:pt x="3746" y="387"/>
                      <a:pt x="3834" y="403"/>
                    </a:cubicBezTo>
                    <a:lnTo>
                      <a:pt x="3980" y="434"/>
                    </a:lnTo>
                    <a:cubicBezTo>
                      <a:pt x="4167" y="474"/>
                      <a:pt x="4359" y="514"/>
                      <a:pt x="4542" y="561"/>
                    </a:cubicBezTo>
                    <a:cubicBezTo>
                      <a:pt x="4753" y="614"/>
                      <a:pt x="4944" y="698"/>
                      <a:pt x="5135" y="812"/>
                    </a:cubicBezTo>
                    <a:cubicBezTo>
                      <a:pt x="5184" y="838"/>
                      <a:pt x="5231" y="875"/>
                      <a:pt x="5275" y="912"/>
                    </a:cubicBezTo>
                    <a:lnTo>
                      <a:pt x="5325" y="952"/>
                    </a:lnTo>
                    <a:cubicBezTo>
                      <a:pt x="5432" y="1042"/>
                      <a:pt x="5536" y="1133"/>
                      <a:pt x="5632" y="1226"/>
                    </a:cubicBezTo>
                    <a:lnTo>
                      <a:pt x="5666" y="1256"/>
                    </a:lnTo>
                    <a:cubicBezTo>
                      <a:pt x="5720" y="1310"/>
                      <a:pt x="5770" y="1357"/>
                      <a:pt x="5813" y="1407"/>
                    </a:cubicBezTo>
                    <a:cubicBezTo>
                      <a:pt x="5893" y="1504"/>
                      <a:pt x="5967" y="1607"/>
                      <a:pt x="6038" y="1724"/>
                    </a:cubicBezTo>
                    <a:cubicBezTo>
                      <a:pt x="6061" y="1765"/>
                      <a:pt x="6084" y="1805"/>
                      <a:pt x="6101" y="1845"/>
                    </a:cubicBezTo>
                    <a:cubicBezTo>
                      <a:pt x="6121" y="1905"/>
                      <a:pt x="6141" y="1962"/>
                      <a:pt x="6154" y="2025"/>
                    </a:cubicBezTo>
                    <a:cubicBezTo>
                      <a:pt x="6161" y="2042"/>
                      <a:pt x="6164" y="2059"/>
                      <a:pt x="6168" y="2076"/>
                    </a:cubicBezTo>
                    <a:cubicBezTo>
                      <a:pt x="6178" y="2213"/>
                      <a:pt x="6178" y="2340"/>
                      <a:pt x="6171" y="2464"/>
                    </a:cubicBezTo>
                    <a:cubicBezTo>
                      <a:pt x="6164" y="2570"/>
                      <a:pt x="6141" y="2678"/>
                      <a:pt x="6111" y="2768"/>
                    </a:cubicBezTo>
                    <a:cubicBezTo>
                      <a:pt x="6058" y="2925"/>
                      <a:pt x="5957" y="3072"/>
                      <a:pt x="5863" y="3200"/>
                    </a:cubicBezTo>
                    <a:cubicBezTo>
                      <a:pt x="5820" y="3257"/>
                      <a:pt x="5770" y="3313"/>
                      <a:pt x="5713" y="3373"/>
                    </a:cubicBezTo>
                    <a:lnTo>
                      <a:pt x="5680" y="3413"/>
                    </a:lnTo>
                    <a:cubicBezTo>
                      <a:pt x="5603" y="3498"/>
                      <a:pt x="5496" y="3567"/>
                      <a:pt x="5339" y="3638"/>
                    </a:cubicBezTo>
                    <a:cubicBezTo>
                      <a:pt x="5175" y="3711"/>
                      <a:pt x="5007" y="3788"/>
                      <a:pt x="4840" y="3819"/>
                    </a:cubicBezTo>
                    <a:cubicBezTo>
                      <a:pt x="4777" y="3831"/>
                      <a:pt x="4716" y="3842"/>
                      <a:pt x="4653" y="3851"/>
                    </a:cubicBezTo>
                    <a:lnTo>
                      <a:pt x="4402" y="3892"/>
                    </a:lnTo>
                    <a:lnTo>
                      <a:pt x="4529" y="4112"/>
                    </a:lnTo>
                    <a:cubicBezTo>
                      <a:pt x="4542" y="4140"/>
                      <a:pt x="4556" y="4166"/>
                      <a:pt x="4569" y="4193"/>
                    </a:cubicBezTo>
                    <a:cubicBezTo>
                      <a:pt x="4633" y="4323"/>
                      <a:pt x="4683" y="4450"/>
                      <a:pt x="4716" y="4577"/>
                    </a:cubicBezTo>
                    <a:cubicBezTo>
                      <a:pt x="4740" y="4671"/>
                      <a:pt x="4757" y="4771"/>
                      <a:pt x="4766" y="4845"/>
                    </a:cubicBezTo>
                    <a:cubicBezTo>
                      <a:pt x="4794" y="5006"/>
                      <a:pt x="4786" y="5169"/>
                      <a:pt x="4757" y="5330"/>
                    </a:cubicBezTo>
                    <a:lnTo>
                      <a:pt x="4743" y="5393"/>
                    </a:lnTo>
                    <a:cubicBezTo>
                      <a:pt x="4729" y="5467"/>
                      <a:pt x="4716" y="5537"/>
                      <a:pt x="4696" y="5597"/>
                    </a:cubicBezTo>
                    <a:cubicBezTo>
                      <a:pt x="4660" y="5701"/>
                      <a:pt x="4613" y="5805"/>
                      <a:pt x="4546" y="5929"/>
                    </a:cubicBezTo>
                    <a:cubicBezTo>
                      <a:pt x="4476" y="6056"/>
                      <a:pt x="4382" y="6176"/>
                      <a:pt x="4252" y="6303"/>
                    </a:cubicBezTo>
                    <a:cubicBezTo>
                      <a:pt x="4218" y="6333"/>
                      <a:pt x="4188" y="6363"/>
                      <a:pt x="4151" y="6394"/>
                    </a:cubicBezTo>
                    <a:cubicBezTo>
                      <a:pt x="3971" y="6537"/>
                      <a:pt x="3770" y="6661"/>
                      <a:pt x="3559" y="6758"/>
                    </a:cubicBezTo>
                    <a:cubicBezTo>
                      <a:pt x="3472" y="6798"/>
                      <a:pt x="3399" y="6829"/>
                      <a:pt x="3332" y="6852"/>
                    </a:cubicBezTo>
                    <a:lnTo>
                      <a:pt x="3261" y="6872"/>
                    </a:lnTo>
                    <a:cubicBezTo>
                      <a:pt x="3158" y="6905"/>
                      <a:pt x="3057" y="6939"/>
                      <a:pt x="2954" y="6945"/>
                    </a:cubicBezTo>
                    <a:cubicBezTo>
                      <a:pt x="2899" y="6949"/>
                      <a:pt x="2847" y="6952"/>
                      <a:pt x="2798" y="6952"/>
                    </a:cubicBezTo>
                    <a:cubicBezTo>
                      <a:pt x="2755" y="6952"/>
                      <a:pt x="2713" y="6950"/>
                      <a:pt x="2673" y="6942"/>
                    </a:cubicBezTo>
                    <a:cubicBezTo>
                      <a:pt x="2579" y="6925"/>
                      <a:pt x="2489" y="6905"/>
                      <a:pt x="2395" y="6882"/>
                    </a:cubicBezTo>
                    <a:cubicBezTo>
                      <a:pt x="2335" y="6869"/>
                      <a:pt x="2275" y="6852"/>
                      <a:pt x="2215" y="6832"/>
                    </a:cubicBezTo>
                    <a:lnTo>
                      <a:pt x="2121" y="6804"/>
                    </a:lnTo>
                    <a:cubicBezTo>
                      <a:pt x="2085" y="6795"/>
                      <a:pt x="2044" y="6781"/>
                      <a:pt x="2004" y="6768"/>
                    </a:cubicBezTo>
                    <a:lnTo>
                      <a:pt x="1980" y="6761"/>
                    </a:lnTo>
                    <a:cubicBezTo>
                      <a:pt x="1840" y="6718"/>
                      <a:pt x="1710" y="6648"/>
                      <a:pt x="1596" y="6584"/>
                    </a:cubicBezTo>
                    <a:cubicBezTo>
                      <a:pt x="1512" y="6540"/>
                      <a:pt x="1432" y="6494"/>
                      <a:pt x="1352" y="6443"/>
                    </a:cubicBezTo>
                    <a:cubicBezTo>
                      <a:pt x="1268" y="6397"/>
                      <a:pt x="1191" y="6343"/>
                      <a:pt x="1111" y="6293"/>
                    </a:cubicBezTo>
                    <a:cubicBezTo>
                      <a:pt x="1084" y="6276"/>
                      <a:pt x="1061" y="6259"/>
                      <a:pt x="1041" y="6243"/>
                    </a:cubicBezTo>
                    <a:lnTo>
                      <a:pt x="970" y="6193"/>
                    </a:lnTo>
                    <a:lnTo>
                      <a:pt x="890" y="6216"/>
                    </a:lnTo>
                    <a:cubicBezTo>
                      <a:pt x="856" y="6225"/>
                      <a:pt x="820" y="6229"/>
                      <a:pt x="784" y="6229"/>
                    </a:cubicBezTo>
                    <a:cubicBezTo>
                      <a:pt x="737" y="6229"/>
                      <a:pt x="690" y="6222"/>
                      <a:pt x="646" y="6207"/>
                    </a:cubicBezTo>
                    <a:cubicBezTo>
                      <a:pt x="546" y="6170"/>
                      <a:pt x="459" y="6093"/>
                      <a:pt x="412" y="5992"/>
                    </a:cubicBezTo>
                    <a:cubicBezTo>
                      <a:pt x="368" y="5895"/>
                      <a:pt x="362" y="5771"/>
                      <a:pt x="395" y="5694"/>
                    </a:cubicBezTo>
                    <a:lnTo>
                      <a:pt x="569" y="5279"/>
                    </a:lnTo>
                    <a:cubicBezTo>
                      <a:pt x="776" y="4795"/>
                      <a:pt x="987" y="4293"/>
                      <a:pt x="1208" y="3805"/>
                    </a:cubicBezTo>
                    <a:cubicBezTo>
                      <a:pt x="1302" y="3604"/>
                      <a:pt x="1392" y="3404"/>
                      <a:pt x="1483" y="3200"/>
                    </a:cubicBezTo>
                    <a:cubicBezTo>
                      <a:pt x="1546" y="3052"/>
                      <a:pt x="1603" y="2899"/>
                      <a:pt x="1656" y="2751"/>
                    </a:cubicBezTo>
                    <a:lnTo>
                      <a:pt x="1707" y="2615"/>
                    </a:lnTo>
                    <a:cubicBezTo>
                      <a:pt x="1857" y="2209"/>
                      <a:pt x="2064" y="1818"/>
                      <a:pt x="2268" y="1437"/>
                    </a:cubicBezTo>
                    <a:lnTo>
                      <a:pt x="2298" y="1383"/>
                    </a:lnTo>
                    <a:cubicBezTo>
                      <a:pt x="2375" y="1240"/>
                      <a:pt x="2452" y="1093"/>
                      <a:pt x="2536" y="952"/>
                    </a:cubicBezTo>
                    <a:cubicBezTo>
                      <a:pt x="2606" y="835"/>
                      <a:pt x="2693" y="735"/>
                      <a:pt x="2793" y="628"/>
                    </a:cubicBezTo>
                    <a:cubicBezTo>
                      <a:pt x="2877" y="537"/>
                      <a:pt x="2984" y="467"/>
                      <a:pt x="3094" y="431"/>
                    </a:cubicBezTo>
                    <a:cubicBezTo>
                      <a:pt x="3158" y="407"/>
                      <a:pt x="3221" y="383"/>
                      <a:pt x="3289" y="370"/>
                    </a:cubicBezTo>
                    <a:cubicBezTo>
                      <a:pt x="3335" y="357"/>
                      <a:pt x="3385" y="357"/>
                      <a:pt x="3445" y="353"/>
                    </a:cubicBezTo>
                    <a:lnTo>
                      <a:pt x="3499" y="353"/>
                    </a:lnTo>
                    <a:cubicBezTo>
                      <a:pt x="3508" y="353"/>
                      <a:pt x="3516" y="352"/>
                      <a:pt x="3525" y="352"/>
                    </a:cubicBezTo>
                    <a:close/>
                    <a:moveTo>
                      <a:pt x="3528" y="1"/>
                    </a:moveTo>
                    <a:cubicBezTo>
                      <a:pt x="3515" y="1"/>
                      <a:pt x="3500" y="1"/>
                      <a:pt x="3485" y="2"/>
                    </a:cubicBezTo>
                    <a:lnTo>
                      <a:pt x="3435" y="2"/>
                    </a:lnTo>
                    <a:cubicBezTo>
                      <a:pt x="3362" y="6"/>
                      <a:pt x="3289" y="9"/>
                      <a:pt x="3208" y="26"/>
                    </a:cubicBezTo>
                    <a:cubicBezTo>
                      <a:pt x="3128" y="46"/>
                      <a:pt x="3054" y="69"/>
                      <a:pt x="2980" y="96"/>
                    </a:cubicBezTo>
                    <a:cubicBezTo>
                      <a:pt x="2817" y="153"/>
                      <a:pt x="2659" y="256"/>
                      <a:pt x="2536" y="387"/>
                    </a:cubicBezTo>
                    <a:cubicBezTo>
                      <a:pt x="2426" y="508"/>
                      <a:pt x="2318" y="624"/>
                      <a:pt x="2231" y="775"/>
                    </a:cubicBezTo>
                    <a:cubicBezTo>
                      <a:pt x="2148" y="919"/>
                      <a:pt x="2068" y="1069"/>
                      <a:pt x="1987" y="1216"/>
                    </a:cubicBezTo>
                    <a:lnTo>
                      <a:pt x="1957" y="1273"/>
                    </a:lnTo>
                    <a:cubicBezTo>
                      <a:pt x="1750" y="1661"/>
                      <a:pt x="1536" y="2066"/>
                      <a:pt x="1375" y="2494"/>
                    </a:cubicBezTo>
                    <a:lnTo>
                      <a:pt x="1325" y="2635"/>
                    </a:lnTo>
                    <a:cubicBezTo>
                      <a:pt x="1275" y="2775"/>
                      <a:pt x="1222" y="2922"/>
                      <a:pt x="1161" y="3056"/>
                    </a:cubicBezTo>
                    <a:lnTo>
                      <a:pt x="890" y="3658"/>
                    </a:lnTo>
                    <a:cubicBezTo>
                      <a:pt x="666" y="4149"/>
                      <a:pt x="452" y="4654"/>
                      <a:pt x="248" y="5143"/>
                    </a:cubicBezTo>
                    <a:lnTo>
                      <a:pt x="71" y="5557"/>
                    </a:lnTo>
                    <a:cubicBezTo>
                      <a:pt x="1" y="5728"/>
                      <a:pt x="7" y="5952"/>
                      <a:pt x="94" y="6139"/>
                    </a:cubicBezTo>
                    <a:cubicBezTo>
                      <a:pt x="178" y="6323"/>
                      <a:pt x="339" y="6471"/>
                      <a:pt x="529" y="6537"/>
                    </a:cubicBezTo>
                    <a:cubicBezTo>
                      <a:pt x="611" y="6568"/>
                      <a:pt x="698" y="6582"/>
                      <a:pt x="785" y="6582"/>
                    </a:cubicBezTo>
                    <a:cubicBezTo>
                      <a:pt x="822" y="6582"/>
                      <a:pt x="860" y="6579"/>
                      <a:pt x="897" y="6574"/>
                    </a:cubicBezTo>
                    <a:cubicBezTo>
                      <a:pt x="904" y="6577"/>
                      <a:pt x="910" y="6584"/>
                      <a:pt x="917" y="6588"/>
                    </a:cubicBezTo>
                    <a:cubicBezTo>
                      <a:pt x="1001" y="6641"/>
                      <a:pt x="1084" y="6695"/>
                      <a:pt x="1168" y="6744"/>
                    </a:cubicBezTo>
                    <a:cubicBezTo>
                      <a:pt x="1255" y="6795"/>
                      <a:pt x="1338" y="6845"/>
                      <a:pt x="1426" y="6892"/>
                    </a:cubicBezTo>
                    <a:cubicBezTo>
                      <a:pt x="1552" y="6962"/>
                      <a:pt x="1707" y="7042"/>
                      <a:pt x="1873" y="7096"/>
                    </a:cubicBezTo>
                    <a:lnTo>
                      <a:pt x="1897" y="7105"/>
                    </a:lnTo>
                    <a:cubicBezTo>
                      <a:pt x="1940" y="7119"/>
                      <a:pt x="1984" y="7133"/>
                      <a:pt x="2028" y="7142"/>
                    </a:cubicBezTo>
                    <a:lnTo>
                      <a:pt x="2114" y="7170"/>
                    </a:lnTo>
                    <a:cubicBezTo>
                      <a:pt x="2181" y="7190"/>
                      <a:pt x="2252" y="7210"/>
                      <a:pt x="2318" y="7226"/>
                    </a:cubicBezTo>
                    <a:cubicBezTo>
                      <a:pt x="2415" y="7250"/>
                      <a:pt x="2512" y="7270"/>
                      <a:pt x="2609" y="7286"/>
                    </a:cubicBezTo>
                    <a:cubicBezTo>
                      <a:pt x="2676" y="7300"/>
                      <a:pt x="2736" y="7303"/>
                      <a:pt x="2800" y="7303"/>
                    </a:cubicBezTo>
                    <a:cubicBezTo>
                      <a:pt x="2863" y="7303"/>
                      <a:pt x="2923" y="7300"/>
                      <a:pt x="2988" y="7297"/>
                    </a:cubicBezTo>
                    <a:cubicBezTo>
                      <a:pt x="3124" y="7286"/>
                      <a:pt x="3252" y="7246"/>
                      <a:pt x="3372" y="7206"/>
                    </a:cubicBezTo>
                    <a:lnTo>
                      <a:pt x="3435" y="7186"/>
                    </a:lnTo>
                    <a:cubicBezTo>
                      <a:pt x="3519" y="7159"/>
                      <a:pt x="3606" y="7126"/>
                      <a:pt x="3706" y="7079"/>
                    </a:cubicBezTo>
                    <a:cubicBezTo>
                      <a:pt x="3944" y="6969"/>
                      <a:pt x="4167" y="6832"/>
                      <a:pt x="4372" y="6668"/>
                    </a:cubicBezTo>
                    <a:cubicBezTo>
                      <a:pt x="4415" y="6634"/>
                      <a:pt x="4456" y="6594"/>
                      <a:pt x="4496" y="6557"/>
                    </a:cubicBezTo>
                    <a:cubicBezTo>
                      <a:pt x="4653" y="6403"/>
                      <a:pt x="4769" y="6253"/>
                      <a:pt x="4857" y="6096"/>
                    </a:cubicBezTo>
                    <a:cubicBezTo>
                      <a:pt x="4930" y="5955"/>
                      <a:pt x="4984" y="5835"/>
                      <a:pt x="5027" y="5714"/>
                    </a:cubicBezTo>
                    <a:cubicBezTo>
                      <a:pt x="5058" y="5628"/>
                      <a:pt x="5074" y="5540"/>
                      <a:pt x="5087" y="5460"/>
                    </a:cubicBezTo>
                    <a:lnTo>
                      <a:pt x="5101" y="5397"/>
                    </a:lnTo>
                    <a:cubicBezTo>
                      <a:pt x="5141" y="5199"/>
                      <a:pt x="5144" y="4995"/>
                      <a:pt x="5115" y="4791"/>
                    </a:cubicBezTo>
                    <a:cubicBezTo>
                      <a:pt x="5104" y="4708"/>
                      <a:pt x="5084" y="4601"/>
                      <a:pt x="5054" y="4487"/>
                    </a:cubicBezTo>
                    <a:cubicBezTo>
                      <a:pt x="5027" y="4376"/>
                      <a:pt x="4987" y="4270"/>
                      <a:pt x="4940" y="4156"/>
                    </a:cubicBezTo>
                    <a:cubicBezTo>
                      <a:pt x="5138" y="4116"/>
                      <a:pt x="5322" y="4032"/>
                      <a:pt x="5482" y="3959"/>
                    </a:cubicBezTo>
                    <a:cubicBezTo>
                      <a:pt x="5686" y="3868"/>
                      <a:pt x="5830" y="3768"/>
                      <a:pt x="5941" y="3648"/>
                    </a:cubicBezTo>
                    <a:lnTo>
                      <a:pt x="5973" y="3611"/>
                    </a:lnTo>
                    <a:cubicBezTo>
                      <a:pt x="6030" y="3547"/>
                      <a:pt x="6091" y="3481"/>
                      <a:pt x="6148" y="3407"/>
                    </a:cubicBezTo>
                    <a:cubicBezTo>
                      <a:pt x="6254" y="3260"/>
                      <a:pt x="6375" y="3089"/>
                      <a:pt x="6445" y="2882"/>
                    </a:cubicBezTo>
                    <a:cubicBezTo>
                      <a:pt x="6486" y="2761"/>
                      <a:pt x="6512" y="2624"/>
                      <a:pt x="6522" y="2484"/>
                    </a:cubicBezTo>
                    <a:cubicBezTo>
                      <a:pt x="6529" y="2346"/>
                      <a:pt x="6529" y="2203"/>
                      <a:pt x="6515" y="2053"/>
                    </a:cubicBezTo>
                    <a:cubicBezTo>
                      <a:pt x="6515" y="2013"/>
                      <a:pt x="6506" y="1976"/>
                      <a:pt x="6499" y="1939"/>
                    </a:cubicBezTo>
                    <a:cubicBezTo>
                      <a:pt x="6482" y="1875"/>
                      <a:pt x="6459" y="1805"/>
                      <a:pt x="6429" y="1724"/>
                    </a:cubicBezTo>
                    <a:cubicBezTo>
                      <a:pt x="6405" y="1658"/>
                      <a:pt x="6372" y="1601"/>
                      <a:pt x="6342" y="1547"/>
                    </a:cubicBezTo>
                    <a:cubicBezTo>
                      <a:pt x="6262" y="1411"/>
                      <a:pt x="6174" y="1290"/>
                      <a:pt x="6081" y="1179"/>
                    </a:cubicBezTo>
                    <a:cubicBezTo>
                      <a:pt x="6024" y="1116"/>
                      <a:pt x="5967" y="1059"/>
                      <a:pt x="5907" y="1002"/>
                    </a:cubicBezTo>
                    <a:lnTo>
                      <a:pt x="5877" y="972"/>
                    </a:lnTo>
                    <a:cubicBezTo>
                      <a:pt x="5773" y="875"/>
                      <a:pt x="5663" y="775"/>
                      <a:pt x="5546" y="681"/>
                    </a:cubicBezTo>
                    <a:lnTo>
                      <a:pt x="5496" y="638"/>
                    </a:lnTo>
                    <a:cubicBezTo>
                      <a:pt x="5442" y="594"/>
                      <a:pt x="5382" y="548"/>
                      <a:pt x="5315" y="508"/>
                    </a:cubicBezTo>
                    <a:cubicBezTo>
                      <a:pt x="5098" y="377"/>
                      <a:pt x="4874" y="283"/>
                      <a:pt x="4629" y="223"/>
                    </a:cubicBezTo>
                    <a:cubicBezTo>
                      <a:pt x="4439" y="173"/>
                      <a:pt x="4241" y="130"/>
                      <a:pt x="4054" y="93"/>
                    </a:cubicBezTo>
                    <a:lnTo>
                      <a:pt x="3907" y="59"/>
                    </a:lnTo>
                    <a:cubicBezTo>
                      <a:pt x="3817" y="42"/>
                      <a:pt x="3726" y="26"/>
                      <a:pt x="3633" y="9"/>
                    </a:cubicBezTo>
                    <a:cubicBezTo>
                      <a:pt x="3601" y="4"/>
                      <a:pt x="3567" y="1"/>
                      <a:pt x="35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50" name="Google Shape;1750;p13"/>
            <p:cNvSpPr/>
            <p:nvPr/>
          </p:nvSpPr>
          <p:spPr>
            <a:xfrm flipH="1">
              <a:off x="689751" y="4912025"/>
              <a:ext cx="113100" cy="113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51" name="Google Shape;1751;p13"/>
          <p:cNvSpPr txBox="1">
            <a:spLocks noGrp="1"/>
          </p:cNvSpPr>
          <p:nvPr>
            <p:ph type="title"/>
          </p:nvPr>
        </p:nvSpPr>
        <p:spPr>
          <a:xfrm>
            <a:off x="2140267" y="2283200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/>
        </p:txBody>
      </p:sp>
      <p:sp>
        <p:nvSpPr>
          <p:cNvPr id="1752" name="Google Shape;1752;p13"/>
          <p:cNvSpPr txBox="1">
            <a:spLocks noGrp="1"/>
          </p:cNvSpPr>
          <p:nvPr>
            <p:ph type="title" idx="2" hasCustomPrompt="1"/>
          </p:nvPr>
        </p:nvSpPr>
        <p:spPr>
          <a:xfrm>
            <a:off x="2847667" y="1878133"/>
            <a:ext cx="1700400" cy="3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5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753" name="Google Shape;1753;p13"/>
          <p:cNvSpPr txBox="1">
            <a:spLocks noGrp="1"/>
          </p:cNvSpPr>
          <p:nvPr>
            <p:ph type="subTitle" idx="1"/>
          </p:nvPr>
        </p:nvSpPr>
        <p:spPr>
          <a:xfrm>
            <a:off x="2140267" y="27897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54" name="Google Shape;1754;p13"/>
          <p:cNvSpPr txBox="1">
            <a:spLocks noGrp="1"/>
          </p:cNvSpPr>
          <p:nvPr>
            <p:ph type="title" idx="3"/>
          </p:nvPr>
        </p:nvSpPr>
        <p:spPr>
          <a:xfrm>
            <a:off x="6936533" y="2283200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/>
        </p:txBody>
      </p:sp>
      <p:sp>
        <p:nvSpPr>
          <p:cNvPr id="1755" name="Google Shape;1755;p13"/>
          <p:cNvSpPr txBox="1">
            <a:spLocks noGrp="1"/>
          </p:cNvSpPr>
          <p:nvPr>
            <p:ph type="title" idx="4" hasCustomPrompt="1"/>
          </p:nvPr>
        </p:nvSpPr>
        <p:spPr>
          <a:xfrm>
            <a:off x="7643933" y="1878133"/>
            <a:ext cx="1700400" cy="3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5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756" name="Google Shape;1756;p13"/>
          <p:cNvSpPr txBox="1">
            <a:spLocks noGrp="1"/>
          </p:cNvSpPr>
          <p:nvPr>
            <p:ph type="subTitle" idx="5"/>
          </p:nvPr>
        </p:nvSpPr>
        <p:spPr>
          <a:xfrm>
            <a:off x="6936533" y="27897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57" name="Google Shape;1757;p13"/>
          <p:cNvSpPr txBox="1">
            <a:spLocks noGrp="1"/>
          </p:cNvSpPr>
          <p:nvPr>
            <p:ph type="title" idx="6"/>
          </p:nvPr>
        </p:nvSpPr>
        <p:spPr>
          <a:xfrm>
            <a:off x="2140267" y="4685779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/>
        </p:txBody>
      </p:sp>
      <p:sp>
        <p:nvSpPr>
          <p:cNvPr id="1758" name="Google Shape;1758;p13"/>
          <p:cNvSpPr txBox="1">
            <a:spLocks noGrp="1"/>
          </p:cNvSpPr>
          <p:nvPr>
            <p:ph type="title" idx="7" hasCustomPrompt="1"/>
          </p:nvPr>
        </p:nvSpPr>
        <p:spPr>
          <a:xfrm>
            <a:off x="2847667" y="4280767"/>
            <a:ext cx="1700400" cy="3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5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759" name="Google Shape;1759;p13"/>
          <p:cNvSpPr txBox="1">
            <a:spLocks noGrp="1"/>
          </p:cNvSpPr>
          <p:nvPr>
            <p:ph type="subTitle" idx="8"/>
          </p:nvPr>
        </p:nvSpPr>
        <p:spPr>
          <a:xfrm>
            <a:off x="2140267" y="51777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60" name="Google Shape;1760;p13"/>
          <p:cNvSpPr txBox="1">
            <a:spLocks noGrp="1"/>
          </p:cNvSpPr>
          <p:nvPr>
            <p:ph type="title" idx="9"/>
          </p:nvPr>
        </p:nvSpPr>
        <p:spPr>
          <a:xfrm>
            <a:off x="6936533" y="4685779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/>
        </p:txBody>
      </p:sp>
      <p:sp>
        <p:nvSpPr>
          <p:cNvPr id="1761" name="Google Shape;1761;p13"/>
          <p:cNvSpPr txBox="1">
            <a:spLocks noGrp="1"/>
          </p:cNvSpPr>
          <p:nvPr>
            <p:ph type="title" idx="13" hasCustomPrompt="1"/>
          </p:nvPr>
        </p:nvSpPr>
        <p:spPr>
          <a:xfrm>
            <a:off x="7643933" y="4280767"/>
            <a:ext cx="1700400" cy="3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5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762" name="Google Shape;1762;p13"/>
          <p:cNvSpPr txBox="1">
            <a:spLocks noGrp="1"/>
          </p:cNvSpPr>
          <p:nvPr>
            <p:ph type="subTitle" idx="14"/>
          </p:nvPr>
        </p:nvSpPr>
        <p:spPr>
          <a:xfrm>
            <a:off x="6936533" y="51777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63" name="Google Shape;1763;p13"/>
          <p:cNvSpPr txBox="1">
            <a:spLocks noGrp="1"/>
          </p:cNvSpPr>
          <p:nvPr>
            <p:ph type="title" idx="15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F261-2C13-472D-818E-F218FE7721F7}" type="datetime1">
              <a:rPr lang="en-US" smtClean="0"/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4A2EFB-70BD-417D-B462-904BF3D5E83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1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65" name="Google Shape;1765;p14"/>
          <p:cNvGrpSpPr/>
          <p:nvPr/>
        </p:nvGrpSpPr>
        <p:grpSpPr>
          <a:xfrm>
            <a:off x="-66100" y="6033"/>
            <a:ext cx="12338000" cy="6852000"/>
            <a:chOff x="-49575" y="4525"/>
            <a:chExt cx="9253500" cy="5139000"/>
          </a:xfrm>
        </p:grpSpPr>
        <p:grpSp>
          <p:nvGrpSpPr>
            <p:cNvPr id="1766" name="Google Shape;1766;p14"/>
            <p:cNvGrpSpPr/>
            <p:nvPr/>
          </p:nvGrpSpPr>
          <p:grpSpPr>
            <a:xfrm>
              <a:off x="-49575" y="4525"/>
              <a:ext cx="9253500" cy="5139000"/>
              <a:chOff x="-49575" y="4525"/>
              <a:chExt cx="9253500" cy="5139000"/>
            </a:xfrm>
          </p:grpSpPr>
          <p:cxnSp>
            <p:nvCxnSpPr>
              <p:cNvPr id="1767" name="Google Shape;1767;p14"/>
              <p:cNvCxnSpPr/>
              <p:nvPr/>
            </p:nvCxnSpPr>
            <p:spPr>
              <a:xfrm>
                <a:off x="13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68" name="Google Shape;1768;p14"/>
              <p:cNvCxnSpPr/>
              <p:nvPr/>
            </p:nvCxnSpPr>
            <p:spPr>
              <a:xfrm>
                <a:off x="29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69" name="Google Shape;1769;p14"/>
              <p:cNvCxnSpPr/>
              <p:nvPr/>
            </p:nvCxnSpPr>
            <p:spPr>
              <a:xfrm>
                <a:off x="45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0" name="Google Shape;1770;p14"/>
              <p:cNvCxnSpPr/>
              <p:nvPr/>
            </p:nvCxnSpPr>
            <p:spPr>
              <a:xfrm>
                <a:off x="61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1" name="Google Shape;1771;p14"/>
              <p:cNvCxnSpPr/>
              <p:nvPr/>
            </p:nvCxnSpPr>
            <p:spPr>
              <a:xfrm>
                <a:off x="77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2" name="Google Shape;1772;p14"/>
              <p:cNvCxnSpPr/>
              <p:nvPr/>
            </p:nvCxnSpPr>
            <p:spPr>
              <a:xfrm>
                <a:off x="92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3" name="Google Shape;1773;p14"/>
              <p:cNvCxnSpPr/>
              <p:nvPr/>
            </p:nvCxnSpPr>
            <p:spPr>
              <a:xfrm>
                <a:off x="108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4" name="Google Shape;1774;p14"/>
              <p:cNvCxnSpPr/>
              <p:nvPr/>
            </p:nvCxnSpPr>
            <p:spPr>
              <a:xfrm>
                <a:off x="1246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5" name="Google Shape;1775;p14"/>
              <p:cNvCxnSpPr/>
              <p:nvPr/>
            </p:nvCxnSpPr>
            <p:spPr>
              <a:xfrm>
                <a:off x="1404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6" name="Google Shape;1776;p14"/>
              <p:cNvCxnSpPr/>
              <p:nvPr/>
            </p:nvCxnSpPr>
            <p:spPr>
              <a:xfrm>
                <a:off x="1563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7" name="Google Shape;1777;p14"/>
              <p:cNvCxnSpPr/>
              <p:nvPr/>
            </p:nvCxnSpPr>
            <p:spPr>
              <a:xfrm>
                <a:off x="1721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8" name="Google Shape;1778;p14"/>
              <p:cNvCxnSpPr/>
              <p:nvPr/>
            </p:nvCxnSpPr>
            <p:spPr>
              <a:xfrm>
                <a:off x="1880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9" name="Google Shape;1779;p14"/>
              <p:cNvCxnSpPr/>
              <p:nvPr/>
            </p:nvCxnSpPr>
            <p:spPr>
              <a:xfrm>
                <a:off x="2039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0" name="Google Shape;1780;p14"/>
              <p:cNvCxnSpPr/>
              <p:nvPr/>
            </p:nvCxnSpPr>
            <p:spPr>
              <a:xfrm>
                <a:off x="2197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1" name="Google Shape;1781;p14"/>
              <p:cNvCxnSpPr/>
              <p:nvPr/>
            </p:nvCxnSpPr>
            <p:spPr>
              <a:xfrm>
                <a:off x="2356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2" name="Google Shape;1782;p14"/>
              <p:cNvCxnSpPr/>
              <p:nvPr/>
            </p:nvCxnSpPr>
            <p:spPr>
              <a:xfrm>
                <a:off x="2514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3" name="Google Shape;1783;p14"/>
              <p:cNvCxnSpPr/>
              <p:nvPr/>
            </p:nvCxnSpPr>
            <p:spPr>
              <a:xfrm>
                <a:off x="2673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4" name="Google Shape;1784;p14"/>
              <p:cNvCxnSpPr/>
              <p:nvPr/>
            </p:nvCxnSpPr>
            <p:spPr>
              <a:xfrm>
                <a:off x="2832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5" name="Google Shape;1785;p14"/>
              <p:cNvCxnSpPr/>
              <p:nvPr/>
            </p:nvCxnSpPr>
            <p:spPr>
              <a:xfrm>
                <a:off x="2990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6" name="Google Shape;1786;p14"/>
              <p:cNvCxnSpPr/>
              <p:nvPr/>
            </p:nvCxnSpPr>
            <p:spPr>
              <a:xfrm>
                <a:off x="3149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7" name="Google Shape;1787;p14"/>
              <p:cNvCxnSpPr/>
              <p:nvPr/>
            </p:nvCxnSpPr>
            <p:spPr>
              <a:xfrm>
                <a:off x="3307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8" name="Google Shape;1788;p14"/>
              <p:cNvCxnSpPr/>
              <p:nvPr/>
            </p:nvCxnSpPr>
            <p:spPr>
              <a:xfrm>
                <a:off x="3466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9" name="Google Shape;1789;p14"/>
              <p:cNvCxnSpPr/>
              <p:nvPr/>
            </p:nvCxnSpPr>
            <p:spPr>
              <a:xfrm>
                <a:off x="3625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0" name="Google Shape;1790;p14"/>
              <p:cNvCxnSpPr/>
              <p:nvPr/>
            </p:nvCxnSpPr>
            <p:spPr>
              <a:xfrm>
                <a:off x="3783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1" name="Google Shape;1791;p14"/>
              <p:cNvCxnSpPr/>
              <p:nvPr/>
            </p:nvCxnSpPr>
            <p:spPr>
              <a:xfrm>
                <a:off x="3942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2" name="Google Shape;1792;p14"/>
              <p:cNvCxnSpPr/>
              <p:nvPr/>
            </p:nvCxnSpPr>
            <p:spPr>
              <a:xfrm>
                <a:off x="4100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3" name="Google Shape;1793;p14"/>
              <p:cNvCxnSpPr/>
              <p:nvPr/>
            </p:nvCxnSpPr>
            <p:spPr>
              <a:xfrm>
                <a:off x="4259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4" name="Google Shape;1794;p14"/>
              <p:cNvCxnSpPr/>
              <p:nvPr/>
            </p:nvCxnSpPr>
            <p:spPr>
              <a:xfrm>
                <a:off x="4418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5" name="Google Shape;1795;p14"/>
              <p:cNvCxnSpPr/>
              <p:nvPr/>
            </p:nvCxnSpPr>
            <p:spPr>
              <a:xfrm>
                <a:off x="4576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6" name="Google Shape;1796;p14"/>
              <p:cNvCxnSpPr/>
              <p:nvPr/>
            </p:nvCxnSpPr>
            <p:spPr>
              <a:xfrm>
                <a:off x="4735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7" name="Google Shape;1797;p14"/>
              <p:cNvCxnSpPr/>
              <p:nvPr/>
            </p:nvCxnSpPr>
            <p:spPr>
              <a:xfrm>
                <a:off x="4893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8" name="Google Shape;1798;p14"/>
              <p:cNvCxnSpPr/>
              <p:nvPr/>
            </p:nvCxnSpPr>
            <p:spPr>
              <a:xfrm>
                <a:off x="5052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9" name="Google Shape;1799;p14"/>
              <p:cNvCxnSpPr/>
              <p:nvPr/>
            </p:nvCxnSpPr>
            <p:spPr>
              <a:xfrm>
                <a:off x="5211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0" name="Google Shape;1800;p14"/>
              <p:cNvCxnSpPr/>
              <p:nvPr/>
            </p:nvCxnSpPr>
            <p:spPr>
              <a:xfrm>
                <a:off x="5369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1" name="Google Shape;1801;p14"/>
              <p:cNvCxnSpPr/>
              <p:nvPr/>
            </p:nvCxnSpPr>
            <p:spPr>
              <a:xfrm>
                <a:off x="5528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2" name="Google Shape;1802;p14"/>
              <p:cNvCxnSpPr/>
              <p:nvPr/>
            </p:nvCxnSpPr>
            <p:spPr>
              <a:xfrm>
                <a:off x="5686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3" name="Google Shape;1803;p14"/>
              <p:cNvCxnSpPr/>
              <p:nvPr/>
            </p:nvCxnSpPr>
            <p:spPr>
              <a:xfrm>
                <a:off x="5845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4" name="Google Shape;1804;p14"/>
              <p:cNvCxnSpPr/>
              <p:nvPr/>
            </p:nvCxnSpPr>
            <p:spPr>
              <a:xfrm>
                <a:off x="6004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5" name="Google Shape;1805;p14"/>
              <p:cNvCxnSpPr/>
              <p:nvPr/>
            </p:nvCxnSpPr>
            <p:spPr>
              <a:xfrm>
                <a:off x="6162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6" name="Google Shape;1806;p14"/>
              <p:cNvCxnSpPr/>
              <p:nvPr/>
            </p:nvCxnSpPr>
            <p:spPr>
              <a:xfrm>
                <a:off x="6321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7" name="Google Shape;1807;p14"/>
              <p:cNvCxnSpPr/>
              <p:nvPr/>
            </p:nvCxnSpPr>
            <p:spPr>
              <a:xfrm>
                <a:off x="6479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8" name="Google Shape;1808;p14"/>
              <p:cNvCxnSpPr/>
              <p:nvPr/>
            </p:nvCxnSpPr>
            <p:spPr>
              <a:xfrm>
                <a:off x="6638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9" name="Google Shape;1809;p14"/>
              <p:cNvCxnSpPr/>
              <p:nvPr/>
            </p:nvCxnSpPr>
            <p:spPr>
              <a:xfrm>
                <a:off x="6797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0" name="Google Shape;1810;p14"/>
              <p:cNvCxnSpPr/>
              <p:nvPr/>
            </p:nvCxnSpPr>
            <p:spPr>
              <a:xfrm>
                <a:off x="6955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1" name="Google Shape;1811;p14"/>
              <p:cNvCxnSpPr/>
              <p:nvPr/>
            </p:nvCxnSpPr>
            <p:spPr>
              <a:xfrm>
                <a:off x="7114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2" name="Google Shape;1812;p14"/>
              <p:cNvCxnSpPr/>
              <p:nvPr/>
            </p:nvCxnSpPr>
            <p:spPr>
              <a:xfrm>
                <a:off x="7272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3" name="Google Shape;1813;p14"/>
              <p:cNvCxnSpPr/>
              <p:nvPr/>
            </p:nvCxnSpPr>
            <p:spPr>
              <a:xfrm>
                <a:off x="7431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4" name="Google Shape;1814;p14"/>
              <p:cNvCxnSpPr/>
              <p:nvPr/>
            </p:nvCxnSpPr>
            <p:spPr>
              <a:xfrm>
                <a:off x="7590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5" name="Google Shape;1815;p14"/>
              <p:cNvCxnSpPr/>
              <p:nvPr/>
            </p:nvCxnSpPr>
            <p:spPr>
              <a:xfrm>
                <a:off x="7748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6" name="Google Shape;1816;p14"/>
              <p:cNvCxnSpPr/>
              <p:nvPr/>
            </p:nvCxnSpPr>
            <p:spPr>
              <a:xfrm>
                <a:off x="7907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7" name="Google Shape;1817;p14"/>
              <p:cNvCxnSpPr/>
              <p:nvPr/>
            </p:nvCxnSpPr>
            <p:spPr>
              <a:xfrm>
                <a:off x="806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8" name="Google Shape;1818;p14"/>
              <p:cNvCxnSpPr/>
              <p:nvPr/>
            </p:nvCxnSpPr>
            <p:spPr>
              <a:xfrm>
                <a:off x="822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9" name="Google Shape;1819;p14"/>
              <p:cNvCxnSpPr/>
              <p:nvPr/>
            </p:nvCxnSpPr>
            <p:spPr>
              <a:xfrm>
                <a:off x="838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0" name="Google Shape;1820;p14"/>
              <p:cNvCxnSpPr/>
              <p:nvPr/>
            </p:nvCxnSpPr>
            <p:spPr>
              <a:xfrm>
                <a:off x="854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1" name="Google Shape;1821;p14"/>
              <p:cNvCxnSpPr/>
              <p:nvPr/>
            </p:nvCxnSpPr>
            <p:spPr>
              <a:xfrm>
                <a:off x="870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2" name="Google Shape;1822;p14"/>
              <p:cNvCxnSpPr/>
              <p:nvPr/>
            </p:nvCxnSpPr>
            <p:spPr>
              <a:xfrm>
                <a:off x="885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3" name="Google Shape;1823;p14"/>
              <p:cNvCxnSpPr/>
              <p:nvPr/>
            </p:nvCxnSpPr>
            <p:spPr>
              <a:xfrm>
                <a:off x="901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4" name="Google Shape;1824;p14"/>
              <p:cNvCxnSpPr/>
              <p:nvPr/>
            </p:nvCxnSpPr>
            <p:spPr>
              <a:xfrm rot="10800000">
                <a:off x="-49575" y="170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5" name="Google Shape;1825;p14"/>
              <p:cNvCxnSpPr/>
              <p:nvPr/>
            </p:nvCxnSpPr>
            <p:spPr>
              <a:xfrm rot="10800000">
                <a:off x="-49575" y="329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6" name="Google Shape;1826;p14"/>
              <p:cNvCxnSpPr/>
              <p:nvPr/>
            </p:nvCxnSpPr>
            <p:spPr>
              <a:xfrm rot="10800000">
                <a:off x="-49575" y="487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7" name="Google Shape;1827;p14"/>
              <p:cNvCxnSpPr/>
              <p:nvPr/>
            </p:nvCxnSpPr>
            <p:spPr>
              <a:xfrm rot="10800000">
                <a:off x="-49575" y="646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8" name="Google Shape;1828;p14"/>
              <p:cNvCxnSpPr/>
              <p:nvPr/>
            </p:nvCxnSpPr>
            <p:spPr>
              <a:xfrm rot="10800000">
                <a:off x="-49575" y="805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9" name="Google Shape;1829;p14"/>
              <p:cNvCxnSpPr/>
              <p:nvPr/>
            </p:nvCxnSpPr>
            <p:spPr>
              <a:xfrm rot="10800000">
                <a:off x="-49575" y="963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0" name="Google Shape;1830;p14"/>
              <p:cNvCxnSpPr/>
              <p:nvPr/>
            </p:nvCxnSpPr>
            <p:spPr>
              <a:xfrm rot="10800000">
                <a:off x="-49575" y="1122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1" name="Google Shape;1831;p14"/>
              <p:cNvCxnSpPr/>
              <p:nvPr/>
            </p:nvCxnSpPr>
            <p:spPr>
              <a:xfrm rot="10800000">
                <a:off x="-49575" y="1281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2" name="Google Shape;1832;p14"/>
              <p:cNvCxnSpPr/>
              <p:nvPr/>
            </p:nvCxnSpPr>
            <p:spPr>
              <a:xfrm rot="10800000">
                <a:off x="-49575" y="1439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3" name="Google Shape;1833;p14"/>
              <p:cNvCxnSpPr/>
              <p:nvPr/>
            </p:nvCxnSpPr>
            <p:spPr>
              <a:xfrm rot="10800000">
                <a:off x="-49575" y="1598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4" name="Google Shape;1834;p14"/>
              <p:cNvCxnSpPr/>
              <p:nvPr/>
            </p:nvCxnSpPr>
            <p:spPr>
              <a:xfrm rot="10800000">
                <a:off x="-49575" y="1756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5" name="Google Shape;1835;p14"/>
              <p:cNvCxnSpPr/>
              <p:nvPr/>
            </p:nvCxnSpPr>
            <p:spPr>
              <a:xfrm rot="10800000">
                <a:off x="-49575" y="1915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6" name="Google Shape;1836;p14"/>
              <p:cNvCxnSpPr/>
              <p:nvPr/>
            </p:nvCxnSpPr>
            <p:spPr>
              <a:xfrm rot="10800000">
                <a:off x="-49575" y="2074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7" name="Google Shape;1837;p14"/>
              <p:cNvCxnSpPr/>
              <p:nvPr/>
            </p:nvCxnSpPr>
            <p:spPr>
              <a:xfrm rot="10800000">
                <a:off x="-49575" y="2232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8" name="Google Shape;1838;p14"/>
              <p:cNvCxnSpPr/>
              <p:nvPr/>
            </p:nvCxnSpPr>
            <p:spPr>
              <a:xfrm rot="10800000">
                <a:off x="-49575" y="2391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9" name="Google Shape;1839;p14"/>
              <p:cNvCxnSpPr/>
              <p:nvPr/>
            </p:nvCxnSpPr>
            <p:spPr>
              <a:xfrm rot="10800000">
                <a:off x="-49575" y="2550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0" name="Google Shape;1840;p14"/>
              <p:cNvCxnSpPr/>
              <p:nvPr/>
            </p:nvCxnSpPr>
            <p:spPr>
              <a:xfrm rot="10800000">
                <a:off x="-49575" y="2708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1" name="Google Shape;1841;p14"/>
              <p:cNvCxnSpPr/>
              <p:nvPr/>
            </p:nvCxnSpPr>
            <p:spPr>
              <a:xfrm rot="10800000">
                <a:off x="-49575" y="2867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2" name="Google Shape;1842;p14"/>
              <p:cNvCxnSpPr/>
              <p:nvPr/>
            </p:nvCxnSpPr>
            <p:spPr>
              <a:xfrm rot="10800000">
                <a:off x="-49575" y="3025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3" name="Google Shape;1843;p14"/>
              <p:cNvCxnSpPr/>
              <p:nvPr/>
            </p:nvCxnSpPr>
            <p:spPr>
              <a:xfrm rot="10800000">
                <a:off x="-49575" y="3184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4" name="Google Shape;1844;p14"/>
              <p:cNvCxnSpPr/>
              <p:nvPr/>
            </p:nvCxnSpPr>
            <p:spPr>
              <a:xfrm rot="10800000">
                <a:off x="-49575" y="3343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5" name="Google Shape;1845;p14"/>
              <p:cNvCxnSpPr/>
              <p:nvPr/>
            </p:nvCxnSpPr>
            <p:spPr>
              <a:xfrm rot="10800000">
                <a:off x="-49575" y="3501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6" name="Google Shape;1846;p14"/>
              <p:cNvCxnSpPr/>
              <p:nvPr/>
            </p:nvCxnSpPr>
            <p:spPr>
              <a:xfrm rot="10800000">
                <a:off x="-49575" y="3660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7" name="Google Shape;1847;p14"/>
              <p:cNvCxnSpPr/>
              <p:nvPr/>
            </p:nvCxnSpPr>
            <p:spPr>
              <a:xfrm rot="10800000">
                <a:off x="-49575" y="3819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8" name="Google Shape;1848;p14"/>
              <p:cNvCxnSpPr/>
              <p:nvPr/>
            </p:nvCxnSpPr>
            <p:spPr>
              <a:xfrm rot="10800000">
                <a:off x="-49575" y="3977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9" name="Google Shape;1849;p14"/>
              <p:cNvCxnSpPr/>
              <p:nvPr/>
            </p:nvCxnSpPr>
            <p:spPr>
              <a:xfrm rot="10800000">
                <a:off x="-49575" y="4136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50" name="Google Shape;1850;p14"/>
              <p:cNvCxnSpPr/>
              <p:nvPr/>
            </p:nvCxnSpPr>
            <p:spPr>
              <a:xfrm rot="10800000">
                <a:off x="-49575" y="4294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851" name="Google Shape;1851;p14"/>
            <p:cNvCxnSpPr/>
            <p:nvPr/>
          </p:nvCxnSpPr>
          <p:spPr>
            <a:xfrm rot="10800000">
              <a:off x="-49575" y="44535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2" name="Google Shape;1852;p14"/>
            <p:cNvCxnSpPr/>
            <p:nvPr/>
          </p:nvCxnSpPr>
          <p:spPr>
            <a:xfrm rot="10800000">
              <a:off x="-49575" y="461215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3" name="Google Shape;1853;p14"/>
            <p:cNvCxnSpPr/>
            <p:nvPr/>
          </p:nvCxnSpPr>
          <p:spPr>
            <a:xfrm rot="10800000">
              <a:off x="-49575" y="477077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4" name="Google Shape;1854;p14"/>
            <p:cNvCxnSpPr/>
            <p:nvPr/>
          </p:nvCxnSpPr>
          <p:spPr>
            <a:xfrm rot="10800000">
              <a:off x="-49575" y="492940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5" name="Google Shape;1855;p14"/>
            <p:cNvCxnSpPr/>
            <p:nvPr/>
          </p:nvCxnSpPr>
          <p:spPr>
            <a:xfrm rot="10800000">
              <a:off x="-49575" y="50880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856" name="Google Shape;1856;p14"/>
          <p:cNvSpPr/>
          <p:nvPr/>
        </p:nvSpPr>
        <p:spPr>
          <a:xfrm rot="10800000" flipH="1">
            <a:off x="1072400" y="5008186"/>
            <a:ext cx="10045579" cy="884681"/>
          </a:xfrm>
          <a:custGeom>
            <a:avLst/>
            <a:gdLst/>
            <a:ahLst/>
            <a:cxnLst/>
            <a:rect l="l" t="t" r="r" b="b"/>
            <a:pathLst>
              <a:path w="40258" h="29674" extrusionOk="0">
                <a:moveTo>
                  <a:pt x="36470" y="989"/>
                </a:moveTo>
                <a:cubicBezTo>
                  <a:pt x="36245" y="944"/>
                  <a:pt x="36017" y="903"/>
                  <a:pt x="35785" y="882"/>
                </a:cubicBezTo>
                <a:cubicBezTo>
                  <a:pt x="34672" y="778"/>
                  <a:pt x="33549" y="713"/>
                  <a:pt x="32429" y="685"/>
                </a:cubicBezTo>
                <a:cubicBezTo>
                  <a:pt x="30887" y="640"/>
                  <a:pt x="29346" y="654"/>
                  <a:pt x="27808" y="640"/>
                </a:cubicBezTo>
                <a:cubicBezTo>
                  <a:pt x="27210" y="636"/>
                  <a:pt x="26612" y="640"/>
                  <a:pt x="26014" y="630"/>
                </a:cubicBezTo>
                <a:cubicBezTo>
                  <a:pt x="25308" y="619"/>
                  <a:pt x="24607" y="598"/>
                  <a:pt x="23906" y="560"/>
                </a:cubicBezTo>
                <a:cubicBezTo>
                  <a:pt x="22416" y="477"/>
                  <a:pt x="20926" y="432"/>
                  <a:pt x="19447" y="260"/>
                </a:cubicBezTo>
                <a:cubicBezTo>
                  <a:pt x="17984" y="94"/>
                  <a:pt x="16529" y="18"/>
                  <a:pt x="15064" y="8"/>
                </a:cubicBezTo>
                <a:cubicBezTo>
                  <a:pt x="13765" y="0"/>
                  <a:pt x="12468" y="91"/>
                  <a:pt x="11172" y="198"/>
                </a:cubicBezTo>
                <a:cubicBezTo>
                  <a:pt x="10630" y="246"/>
                  <a:pt x="10080" y="177"/>
                  <a:pt x="9534" y="201"/>
                </a:cubicBezTo>
                <a:cubicBezTo>
                  <a:pt x="8593" y="239"/>
                  <a:pt x="7657" y="180"/>
                  <a:pt x="6720" y="94"/>
                </a:cubicBezTo>
                <a:cubicBezTo>
                  <a:pt x="6565" y="73"/>
                  <a:pt x="6406" y="73"/>
                  <a:pt x="6254" y="91"/>
                </a:cubicBezTo>
                <a:cubicBezTo>
                  <a:pt x="5286" y="270"/>
                  <a:pt x="4318" y="453"/>
                  <a:pt x="3347" y="640"/>
                </a:cubicBezTo>
                <a:cubicBezTo>
                  <a:pt x="2666" y="767"/>
                  <a:pt x="2078" y="1069"/>
                  <a:pt x="1674" y="1694"/>
                </a:cubicBezTo>
                <a:cubicBezTo>
                  <a:pt x="1339" y="2209"/>
                  <a:pt x="958" y="2720"/>
                  <a:pt x="810" y="3342"/>
                </a:cubicBezTo>
                <a:cubicBezTo>
                  <a:pt x="647" y="4010"/>
                  <a:pt x="499" y="4680"/>
                  <a:pt x="513" y="5400"/>
                </a:cubicBezTo>
                <a:cubicBezTo>
                  <a:pt x="516" y="5786"/>
                  <a:pt x="447" y="6170"/>
                  <a:pt x="412" y="6561"/>
                </a:cubicBezTo>
                <a:cubicBezTo>
                  <a:pt x="350" y="7283"/>
                  <a:pt x="277" y="8002"/>
                  <a:pt x="232" y="8731"/>
                </a:cubicBezTo>
                <a:cubicBezTo>
                  <a:pt x="184" y="9426"/>
                  <a:pt x="170" y="10128"/>
                  <a:pt x="149" y="10822"/>
                </a:cubicBezTo>
                <a:cubicBezTo>
                  <a:pt x="119" y="11915"/>
                  <a:pt x="74" y="13006"/>
                  <a:pt x="63" y="14096"/>
                </a:cubicBezTo>
                <a:cubicBezTo>
                  <a:pt x="57" y="15530"/>
                  <a:pt x="122" y="16961"/>
                  <a:pt x="63" y="18382"/>
                </a:cubicBezTo>
                <a:cubicBezTo>
                  <a:pt x="1" y="19844"/>
                  <a:pt x="12" y="21292"/>
                  <a:pt x="132" y="22750"/>
                </a:cubicBezTo>
                <a:cubicBezTo>
                  <a:pt x="212" y="23732"/>
                  <a:pt x="364" y="24700"/>
                  <a:pt x="706" y="25633"/>
                </a:cubicBezTo>
                <a:cubicBezTo>
                  <a:pt x="1194" y="26957"/>
                  <a:pt x="2027" y="27880"/>
                  <a:pt x="3250" y="28419"/>
                </a:cubicBezTo>
                <a:cubicBezTo>
                  <a:pt x="3855" y="28689"/>
                  <a:pt x="4477" y="28875"/>
                  <a:pt x="5106" y="29003"/>
                </a:cubicBezTo>
                <a:cubicBezTo>
                  <a:pt x="5787" y="29145"/>
                  <a:pt x="6478" y="29217"/>
                  <a:pt x="7167" y="29255"/>
                </a:cubicBezTo>
                <a:cubicBezTo>
                  <a:pt x="8963" y="29348"/>
                  <a:pt x="10764" y="29390"/>
                  <a:pt x="12565" y="29477"/>
                </a:cubicBezTo>
                <a:cubicBezTo>
                  <a:pt x="14234" y="29570"/>
                  <a:pt x="15897" y="29597"/>
                  <a:pt x="17566" y="29556"/>
                </a:cubicBezTo>
                <a:cubicBezTo>
                  <a:pt x="18635" y="29528"/>
                  <a:pt x="19702" y="29556"/>
                  <a:pt x="20771" y="29584"/>
                </a:cubicBezTo>
                <a:cubicBezTo>
                  <a:pt x="22388" y="29618"/>
                  <a:pt x="24006" y="29674"/>
                  <a:pt x="25616" y="29542"/>
                </a:cubicBezTo>
                <a:cubicBezTo>
                  <a:pt x="25979" y="29514"/>
                  <a:pt x="26345" y="29501"/>
                  <a:pt x="26709" y="29525"/>
                </a:cubicBezTo>
                <a:cubicBezTo>
                  <a:pt x="26768" y="29528"/>
                  <a:pt x="26830" y="29535"/>
                  <a:pt x="26889" y="29549"/>
                </a:cubicBezTo>
                <a:cubicBezTo>
                  <a:pt x="27130" y="29597"/>
                  <a:pt x="31195" y="28983"/>
                  <a:pt x="31319" y="28979"/>
                </a:cubicBezTo>
                <a:cubicBezTo>
                  <a:pt x="32332" y="28910"/>
                  <a:pt x="33348" y="28837"/>
                  <a:pt x="34361" y="28778"/>
                </a:cubicBezTo>
                <a:cubicBezTo>
                  <a:pt x="35371" y="28710"/>
                  <a:pt x="36379" y="28592"/>
                  <a:pt x="37396" y="28613"/>
                </a:cubicBezTo>
                <a:cubicBezTo>
                  <a:pt x="37942" y="28627"/>
                  <a:pt x="38353" y="28474"/>
                  <a:pt x="38710" y="28094"/>
                </a:cubicBezTo>
                <a:cubicBezTo>
                  <a:pt x="38871" y="27922"/>
                  <a:pt x="39024" y="27727"/>
                  <a:pt x="39148" y="27523"/>
                </a:cubicBezTo>
                <a:cubicBezTo>
                  <a:pt x="39556" y="26836"/>
                  <a:pt x="39805" y="26092"/>
                  <a:pt x="39857" y="25263"/>
                </a:cubicBezTo>
                <a:cubicBezTo>
                  <a:pt x="39978" y="23362"/>
                  <a:pt x="40109" y="21475"/>
                  <a:pt x="40223" y="19571"/>
                </a:cubicBezTo>
                <a:cubicBezTo>
                  <a:pt x="40257" y="19014"/>
                  <a:pt x="40254" y="18457"/>
                  <a:pt x="40251" y="17894"/>
                </a:cubicBezTo>
                <a:cubicBezTo>
                  <a:pt x="40251" y="16463"/>
                  <a:pt x="40223" y="15039"/>
                  <a:pt x="40219" y="13612"/>
                </a:cubicBezTo>
                <a:cubicBezTo>
                  <a:pt x="40216" y="12267"/>
                  <a:pt x="40144" y="10923"/>
                  <a:pt x="40029" y="9585"/>
                </a:cubicBezTo>
                <a:cubicBezTo>
                  <a:pt x="39943" y="8600"/>
                  <a:pt x="39912" y="7622"/>
                  <a:pt x="39839" y="6640"/>
                </a:cubicBezTo>
                <a:cubicBezTo>
                  <a:pt x="39791" y="6028"/>
                  <a:pt x="39742" y="5410"/>
                  <a:pt x="39653" y="4798"/>
                </a:cubicBezTo>
                <a:cubicBezTo>
                  <a:pt x="39493" y="3754"/>
                  <a:pt x="39134" y="2787"/>
                  <a:pt x="38530" y="1922"/>
                </a:cubicBezTo>
                <a:cubicBezTo>
                  <a:pt x="38287" y="1576"/>
                  <a:pt x="38011" y="1314"/>
                  <a:pt x="37606" y="1235"/>
                </a:cubicBezTo>
                <a:cubicBezTo>
                  <a:pt x="37596" y="1231"/>
                  <a:pt x="37582" y="1227"/>
                  <a:pt x="37569" y="1224"/>
                </a:cubicBezTo>
                <a:cubicBezTo>
                  <a:pt x="37499" y="1214"/>
                  <a:pt x="37430" y="1200"/>
                  <a:pt x="37362" y="1186"/>
                </a:cubicBezTo>
                <a:cubicBezTo>
                  <a:pt x="37064" y="1128"/>
                  <a:pt x="36767" y="1051"/>
                  <a:pt x="36470" y="98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7" name="Google Shape;1857;p14"/>
          <p:cNvSpPr/>
          <p:nvPr/>
        </p:nvSpPr>
        <p:spPr>
          <a:xfrm rot="10800000">
            <a:off x="6499998" y="856743"/>
            <a:ext cx="4629804" cy="3839024"/>
          </a:xfrm>
          <a:custGeom>
            <a:avLst/>
            <a:gdLst/>
            <a:ahLst/>
            <a:cxnLst/>
            <a:rect l="l" t="t" r="r" b="b"/>
            <a:pathLst>
              <a:path w="40258" h="29674" extrusionOk="0">
                <a:moveTo>
                  <a:pt x="36470" y="989"/>
                </a:moveTo>
                <a:cubicBezTo>
                  <a:pt x="36245" y="944"/>
                  <a:pt x="36017" y="903"/>
                  <a:pt x="35785" y="882"/>
                </a:cubicBezTo>
                <a:cubicBezTo>
                  <a:pt x="34672" y="778"/>
                  <a:pt x="33549" y="713"/>
                  <a:pt x="32429" y="685"/>
                </a:cubicBezTo>
                <a:cubicBezTo>
                  <a:pt x="30887" y="640"/>
                  <a:pt x="29346" y="654"/>
                  <a:pt x="27808" y="640"/>
                </a:cubicBezTo>
                <a:cubicBezTo>
                  <a:pt x="27210" y="636"/>
                  <a:pt x="26612" y="640"/>
                  <a:pt x="26014" y="630"/>
                </a:cubicBezTo>
                <a:cubicBezTo>
                  <a:pt x="25308" y="619"/>
                  <a:pt x="24607" y="598"/>
                  <a:pt x="23906" y="560"/>
                </a:cubicBezTo>
                <a:cubicBezTo>
                  <a:pt x="22416" y="477"/>
                  <a:pt x="20926" y="432"/>
                  <a:pt x="19447" y="260"/>
                </a:cubicBezTo>
                <a:cubicBezTo>
                  <a:pt x="17984" y="94"/>
                  <a:pt x="16529" y="18"/>
                  <a:pt x="15064" y="8"/>
                </a:cubicBezTo>
                <a:cubicBezTo>
                  <a:pt x="13765" y="0"/>
                  <a:pt x="12468" y="91"/>
                  <a:pt x="11172" y="198"/>
                </a:cubicBezTo>
                <a:cubicBezTo>
                  <a:pt x="10630" y="246"/>
                  <a:pt x="10080" y="177"/>
                  <a:pt x="9534" y="201"/>
                </a:cubicBezTo>
                <a:cubicBezTo>
                  <a:pt x="8593" y="239"/>
                  <a:pt x="7657" y="180"/>
                  <a:pt x="6720" y="94"/>
                </a:cubicBezTo>
                <a:cubicBezTo>
                  <a:pt x="6565" y="73"/>
                  <a:pt x="6406" y="73"/>
                  <a:pt x="6254" y="91"/>
                </a:cubicBezTo>
                <a:cubicBezTo>
                  <a:pt x="5286" y="270"/>
                  <a:pt x="4318" y="453"/>
                  <a:pt x="3347" y="640"/>
                </a:cubicBezTo>
                <a:cubicBezTo>
                  <a:pt x="2666" y="767"/>
                  <a:pt x="2078" y="1069"/>
                  <a:pt x="1674" y="1694"/>
                </a:cubicBezTo>
                <a:cubicBezTo>
                  <a:pt x="1339" y="2209"/>
                  <a:pt x="958" y="2720"/>
                  <a:pt x="810" y="3342"/>
                </a:cubicBezTo>
                <a:cubicBezTo>
                  <a:pt x="647" y="4010"/>
                  <a:pt x="499" y="4680"/>
                  <a:pt x="513" y="5400"/>
                </a:cubicBezTo>
                <a:cubicBezTo>
                  <a:pt x="516" y="5786"/>
                  <a:pt x="447" y="6170"/>
                  <a:pt x="412" y="6561"/>
                </a:cubicBezTo>
                <a:cubicBezTo>
                  <a:pt x="350" y="7283"/>
                  <a:pt x="277" y="8002"/>
                  <a:pt x="232" y="8731"/>
                </a:cubicBezTo>
                <a:cubicBezTo>
                  <a:pt x="184" y="9426"/>
                  <a:pt x="170" y="10128"/>
                  <a:pt x="149" y="10822"/>
                </a:cubicBezTo>
                <a:cubicBezTo>
                  <a:pt x="119" y="11915"/>
                  <a:pt x="74" y="13006"/>
                  <a:pt x="63" y="14096"/>
                </a:cubicBezTo>
                <a:cubicBezTo>
                  <a:pt x="57" y="15530"/>
                  <a:pt x="122" y="16961"/>
                  <a:pt x="63" y="18382"/>
                </a:cubicBezTo>
                <a:cubicBezTo>
                  <a:pt x="1" y="19844"/>
                  <a:pt x="12" y="21292"/>
                  <a:pt x="132" y="22750"/>
                </a:cubicBezTo>
                <a:cubicBezTo>
                  <a:pt x="212" y="23732"/>
                  <a:pt x="364" y="24700"/>
                  <a:pt x="706" y="25633"/>
                </a:cubicBezTo>
                <a:cubicBezTo>
                  <a:pt x="1194" y="26957"/>
                  <a:pt x="2027" y="27880"/>
                  <a:pt x="3250" y="28419"/>
                </a:cubicBezTo>
                <a:cubicBezTo>
                  <a:pt x="3855" y="28689"/>
                  <a:pt x="4477" y="28875"/>
                  <a:pt x="5106" y="29003"/>
                </a:cubicBezTo>
                <a:cubicBezTo>
                  <a:pt x="5787" y="29145"/>
                  <a:pt x="6478" y="29217"/>
                  <a:pt x="7167" y="29255"/>
                </a:cubicBezTo>
                <a:cubicBezTo>
                  <a:pt x="8963" y="29348"/>
                  <a:pt x="10764" y="29390"/>
                  <a:pt x="12565" y="29477"/>
                </a:cubicBezTo>
                <a:cubicBezTo>
                  <a:pt x="14234" y="29570"/>
                  <a:pt x="15897" y="29597"/>
                  <a:pt x="17566" y="29556"/>
                </a:cubicBezTo>
                <a:cubicBezTo>
                  <a:pt x="18635" y="29528"/>
                  <a:pt x="19702" y="29556"/>
                  <a:pt x="20771" y="29584"/>
                </a:cubicBezTo>
                <a:cubicBezTo>
                  <a:pt x="22388" y="29618"/>
                  <a:pt x="24006" y="29674"/>
                  <a:pt x="25616" y="29542"/>
                </a:cubicBezTo>
                <a:cubicBezTo>
                  <a:pt x="25979" y="29514"/>
                  <a:pt x="26345" y="29501"/>
                  <a:pt x="26709" y="29525"/>
                </a:cubicBezTo>
                <a:cubicBezTo>
                  <a:pt x="26768" y="29528"/>
                  <a:pt x="26830" y="29535"/>
                  <a:pt x="26889" y="29549"/>
                </a:cubicBezTo>
                <a:cubicBezTo>
                  <a:pt x="27130" y="29597"/>
                  <a:pt x="31195" y="28983"/>
                  <a:pt x="31319" y="28979"/>
                </a:cubicBezTo>
                <a:cubicBezTo>
                  <a:pt x="32332" y="28910"/>
                  <a:pt x="33348" y="28837"/>
                  <a:pt x="34361" y="28778"/>
                </a:cubicBezTo>
                <a:cubicBezTo>
                  <a:pt x="35371" y="28710"/>
                  <a:pt x="36379" y="28592"/>
                  <a:pt x="37396" y="28613"/>
                </a:cubicBezTo>
                <a:cubicBezTo>
                  <a:pt x="37942" y="28627"/>
                  <a:pt x="38353" y="28474"/>
                  <a:pt x="38710" y="28094"/>
                </a:cubicBezTo>
                <a:cubicBezTo>
                  <a:pt x="38871" y="27922"/>
                  <a:pt x="39024" y="27727"/>
                  <a:pt x="39148" y="27523"/>
                </a:cubicBezTo>
                <a:cubicBezTo>
                  <a:pt x="39556" y="26836"/>
                  <a:pt x="39805" y="26092"/>
                  <a:pt x="39857" y="25263"/>
                </a:cubicBezTo>
                <a:cubicBezTo>
                  <a:pt x="39978" y="23362"/>
                  <a:pt x="40109" y="21475"/>
                  <a:pt x="40223" y="19571"/>
                </a:cubicBezTo>
                <a:cubicBezTo>
                  <a:pt x="40257" y="19014"/>
                  <a:pt x="40254" y="18457"/>
                  <a:pt x="40251" y="17894"/>
                </a:cubicBezTo>
                <a:cubicBezTo>
                  <a:pt x="40251" y="16463"/>
                  <a:pt x="40223" y="15039"/>
                  <a:pt x="40219" y="13612"/>
                </a:cubicBezTo>
                <a:cubicBezTo>
                  <a:pt x="40216" y="12267"/>
                  <a:pt x="40144" y="10923"/>
                  <a:pt x="40029" y="9585"/>
                </a:cubicBezTo>
                <a:cubicBezTo>
                  <a:pt x="39943" y="8600"/>
                  <a:pt x="39912" y="7622"/>
                  <a:pt x="39839" y="6640"/>
                </a:cubicBezTo>
                <a:cubicBezTo>
                  <a:pt x="39791" y="6028"/>
                  <a:pt x="39742" y="5410"/>
                  <a:pt x="39653" y="4798"/>
                </a:cubicBezTo>
                <a:cubicBezTo>
                  <a:pt x="39493" y="3754"/>
                  <a:pt x="39134" y="2787"/>
                  <a:pt x="38530" y="1922"/>
                </a:cubicBezTo>
                <a:cubicBezTo>
                  <a:pt x="38287" y="1576"/>
                  <a:pt x="38011" y="1314"/>
                  <a:pt x="37606" y="1235"/>
                </a:cubicBezTo>
                <a:cubicBezTo>
                  <a:pt x="37596" y="1231"/>
                  <a:pt x="37582" y="1227"/>
                  <a:pt x="37569" y="1224"/>
                </a:cubicBezTo>
                <a:cubicBezTo>
                  <a:pt x="37499" y="1214"/>
                  <a:pt x="37430" y="1200"/>
                  <a:pt x="37362" y="1186"/>
                </a:cubicBezTo>
                <a:cubicBezTo>
                  <a:pt x="37064" y="1128"/>
                  <a:pt x="36767" y="1051"/>
                  <a:pt x="36470" y="989"/>
                </a:cubicBezTo>
                <a:close/>
              </a:path>
            </a:pathLst>
          </a:custGeom>
          <a:solidFill>
            <a:srgbClr val="FFFFF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8" name="Google Shape;1858;p14"/>
          <p:cNvSpPr/>
          <p:nvPr/>
        </p:nvSpPr>
        <p:spPr>
          <a:xfrm rot="10800000" flipH="1">
            <a:off x="1072406" y="856743"/>
            <a:ext cx="4629804" cy="3839024"/>
          </a:xfrm>
          <a:custGeom>
            <a:avLst/>
            <a:gdLst/>
            <a:ahLst/>
            <a:cxnLst/>
            <a:rect l="l" t="t" r="r" b="b"/>
            <a:pathLst>
              <a:path w="40258" h="29674" extrusionOk="0">
                <a:moveTo>
                  <a:pt x="36470" y="989"/>
                </a:moveTo>
                <a:cubicBezTo>
                  <a:pt x="36245" y="944"/>
                  <a:pt x="36017" y="903"/>
                  <a:pt x="35785" y="882"/>
                </a:cubicBezTo>
                <a:cubicBezTo>
                  <a:pt x="34672" y="778"/>
                  <a:pt x="33549" y="713"/>
                  <a:pt x="32429" y="685"/>
                </a:cubicBezTo>
                <a:cubicBezTo>
                  <a:pt x="30887" y="640"/>
                  <a:pt x="29346" y="654"/>
                  <a:pt x="27808" y="640"/>
                </a:cubicBezTo>
                <a:cubicBezTo>
                  <a:pt x="27210" y="636"/>
                  <a:pt x="26612" y="640"/>
                  <a:pt x="26014" y="630"/>
                </a:cubicBezTo>
                <a:cubicBezTo>
                  <a:pt x="25308" y="619"/>
                  <a:pt x="24607" y="598"/>
                  <a:pt x="23906" y="560"/>
                </a:cubicBezTo>
                <a:cubicBezTo>
                  <a:pt x="22416" y="477"/>
                  <a:pt x="20926" y="432"/>
                  <a:pt x="19447" y="260"/>
                </a:cubicBezTo>
                <a:cubicBezTo>
                  <a:pt x="17984" y="94"/>
                  <a:pt x="16529" y="18"/>
                  <a:pt x="15064" y="8"/>
                </a:cubicBezTo>
                <a:cubicBezTo>
                  <a:pt x="13765" y="0"/>
                  <a:pt x="12468" y="91"/>
                  <a:pt x="11172" y="198"/>
                </a:cubicBezTo>
                <a:cubicBezTo>
                  <a:pt x="10630" y="246"/>
                  <a:pt x="10080" y="177"/>
                  <a:pt x="9534" y="201"/>
                </a:cubicBezTo>
                <a:cubicBezTo>
                  <a:pt x="8593" y="239"/>
                  <a:pt x="7657" y="180"/>
                  <a:pt x="6720" y="94"/>
                </a:cubicBezTo>
                <a:cubicBezTo>
                  <a:pt x="6565" y="73"/>
                  <a:pt x="6406" y="73"/>
                  <a:pt x="6254" y="91"/>
                </a:cubicBezTo>
                <a:cubicBezTo>
                  <a:pt x="5286" y="270"/>
                  <a:pt x="4318" y="453"/>
                  <a:pt x="3347" y="640"/>
                </a:cubicBezTo>
                <a:cubicBezTo>
                  <a:pt x="2666" y="767"/>
                  <a:pt x="2078" y="1069"/>
                  <a:pt x="1674" y="1694"/>
                </a:cubicBezTo>
                <a:cubicBezTo>
                  <a:pt x="1339" y="2209"/>
                  <a:pt x="958" y="2720"/>
                  <a:pt x="810" y="3342"/>
                </a:cubicBezTo>
                <a:cubicBezTo>
                  <a:pt x="647" y="4010"/>
                  <a:pt x="499" y="4680"/>
                  <a:pt x="513" y="5400"/>
                </a:cubicBezTo>
                <a:cubicBezTo>
                  <a:pt x="516" y="5786"/>
                  <a:pt x="447" y="6170"/>
                  <a:pt x="412" y="6561"/>
                </a:cubicBezTo>
                <a:cubicBezTo>
                  <a:pt x="350" y="7283"/>
                  <a:pt x="277" y="8002"/>
                  <a:pt x="232" y="8731"/>
                </a:cubicBezTo>
                <a:cubicBezTo>
                  <a:pt x="184" y="9426"/>
                  <a:pt x="170" y="10128"/>
                  <a:pt x="149" y="10822"/>
                </a:cubicBezTo>
                <a:cubicBezTo>
                  <a:pt x="119" y="11915"/>
                  <a:pt x="74" y="13006"/>
                  <a:pt x="63" y="14096"/>
                </a:cubicBezTo>
                <a:cubicBezTo>
                  <a:pt x="57" y="15530"/>
                  <a:pt x="122" y="16961"/>
                  <a:pt x="63" y="18382"/>
                </a:cubicBezTo>
                <a:cubicBezTo>
                  <a:pt x="1" y="19844"/>
                  <a:pt x="12" y="21292"/>
                  <a:pt x="132" y="22750"/>
                </a:cubicBezTo>
                <a:cubicBezTo>
                  <a:pt x="212" y="23732"/>
                  <a:pt x="364" y="24700"/>
                  <a:pt x="706" y="25633"/>
                </a:cubicBezTo>
                <a:cubicBezTo>
                  <a:pt x="1194" y="26957"/>
                  <a:pt x="2027" y="27880"/>
                  <a:pt x="3250" y="28419"/>
                </a:cubicBezTo>
                <a:cubicBezTo>
                  <a:pt x="3855" y="28689"/>
                  <a:pt x="4477" y="28875"/>
                  <a:pt x="5106" y="29003"/>
                </a:cubicBezTo>
                <a:cubicBezTo>
                  <a:pt x="5787" y="29145"/>
                  <a:pt x="6478" y="29217"/>
                  <a:pt x="7167" y="29255"/>
                </a:cubicBezTo>
                <a:cubicBezTo>
                  <a:pt x="8963" y="29348"/>
                  <a:pt x="10764" y="29390"/>
                  <a:pt x="12565" y="29477"/>
                </a:cubicBezTo>
                <a:cubicBezTo>
                  <a:pt x="14234" y="29570"/>
                  <a:pt x="15897" y="29597"/>
                  <a:pt x="17566" y="29556"/>
                </a:cubicBezTo>
                <a:cubicBezTo>
                  <a:pt x="18635" y="29528"/>
                  <a:pt x="19702" y="29556"/>
                  <a:pt x="20771" y="29584"/>
                </a:cubicBezTo>
                <a:cubicBezTo>
                  <a:pt x="22388" y="29618"/>
                  <a:pt x="24006" y="29674"/>
                  <a:pt x="25616" y="29542"/>
                </a:cubicBezTo>
                <a:cubicBezTo>
                  <a:pt x="25979" y="29514"/>
                  <a:pt x="26345" y="29501"/>
                  <a:pt x="26709" y="29525"/>
                </a:cubicBezTo>
                <a:cubicBezTo>
                  <a:pt x="26768" y="29528"/>
                  <a:pt x="26830" y="29535"/>
                  <a:pt x="26889" y="29549"/>
                </a:cubicBezTo>
                <a:cubicBezTo>
                  <a:pt x="27130" y="29597"/>
                  <a:pt x="31195" y="28983"/>
                  <a:pt x="31319" y="28979"/>
                </a:cubicBezTo>
                <a:cubicBezTo>
                  <a:pt x="32332" y="28910"/>
                  <a:pt x="33348" y="28837"/>
                  <a:pt x="34361" y="28778"/>
                </a:cubicBezTo>
                <a:cubicBezTo>
                  <a:pt x="35371" y="28710"/>
                  <a:pt x="36379" y="28592"/>
                  <a:pt x="37396" y="28613"/>
                </a:cubicBezTo>
                <a:cubicBezTo>
                  <a:pt x="37942" y="28627"/>
                  <a:pt x="38353" y="28474"/>
                  <a:pt x="38710" y="28094"/>
                </a:cubicBezTo>
                <a:cubicBezTo>
                  <a:pt x="38871" y="27922"/>
                  <a:pt x="39024" y="27727"/>
                  <a:pt x="39148" y="27523"/>
                </a:cubicBezTo>
                <a:cubicBezTo>
                  <a:pt x="39556" y="26836"/>
                  <a:pt x="39805" y="26092"/>
                  <a:pt x="39857" y="25263"/>
                </a:cubicBezTo>
                <a:cubicBezTo>
                  <a:pt x="39978" y="23362"/>
                  <a:pt x="40109" y="21475"/>
                  <a:pt x="40223" y="19571"/>
                </a:cubicBezTo>
                <a:cubicBezTo>
                  <a:pt x="40257" y="19014"/>
                  <a:pt x="40254" y="18457"/>
                  <a:pt x="40251" y="17894"/>
                </a:cubicBezTo>
                <a:cubicBezTo>
                  <a:pt x="40251" y="16463"/>
                  <a:pt x="40223" y="15039"/>
                  <a:pt x="40219" y="13612"/>
                </a:cubicBezTo>
                <a:cubicBezTo>
                  <a:pt x="40216" y="12267"/>
                  <a:pt x="40144" y="10923"/>
                  <a:pt x="40029" y="9585"/>
                </a:cubicBezTo>
                <a:cubicBezTo>
                  <a:pt x="39943" y="8600"/>
                  <a:pt x="39912" y="7622"/>
                  <a:pt x="39839" y="6640"/>
                </a:cubicBezTo>
                <a:cubicBezTo>
                  <a:pt x="39791" y="6028"/>
                  <a:pt x="39742" y="5410"/>
                  <a:pt x="39653" y="4798"/>
                </a:cubicBezTo>
                <a:cubicBezTo>
                  <a:pt x="39493" y="3754"/>
                  <a:pt x="39134" y="2787"/>
                  <a:pt x="38530" y="1922"/>
                </a:cubicBezTo>
                <a:cubicBezTo>
                  <a:pt x="38287" y="1576"/>
                  <a:pt x="38011" y="1314"/>
                  <a:pt x="37606" y="1235"/>
                </a:cubicBezTo>
                <a:cubicBezTo>
                  <a:pt x="37596" y="1231"/>
                  <a:pt x="37582" y="1227"/>
                  <a:pt x="37569" y="1224"/>
                </a:cubicBezTo>
                <a:cubicBezTo>
                  <a:pt x="37499" y="1214"/>
                  <a:pt x="37430" y="1200"/>
                  <a:pt x="37362" y="1186"/>
                </a:cubicBezTo>
                <a:cubicBezTo>
                  <a:pt x="37064" y="1128"/>
                  <a:pt x="36767" y="1051"/>
                  <a:pt x="36470" y="989"/>
                </a:cubicBezTo>
                <a:close/>
              </a:path>
            </a:pathLst>
          </a:custGeom>
          <a:solidFill>
            <a:srgbClr val="FFFFF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9" name="Google Shape;1859;p14"/>
          <p:cNvSpPr/>
          <p:nvPr/>
        </p:nvSpPr>
        <p:spPr>
          <a:xfrm rot="630953" flipH="1">
            <a:off x="1099213" y="589455"/>
            <a:ext cx="854756" cy="85475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60" name="Google Shape;1860;p14"/>
          <p:cNvSpPr/>
          <p:nvPr/>
        </p:nvSpPr>
        <p:spPr>
          <a:xfrm rot="635415" flipH="1">
            <a:off x="784507" y="1428536"/>
            <a:ext cx="287293" cy="28729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61" name="Google Shape;1861;p14"/>
          <p:cNvSpPr/>
          <p:nvPr/>
        </p:nvSpPr>
        <p:spPr>
          <a:xfrm rot="631667" flipH="1">
            <a:off x="611194" y="850989"/>
            <a:ext cx="137921" cy="13792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62" name="Google Shape;1862;p14"/>
          <p:cNvSpPr/>
          <p:nvPr/>
        </p:nvSpPr>
        <p:spPr>
          <a:xfrm rot="-10164585" flipH="1">
            <a:off x="11053976" y="3930154"/>
            <a:ext cx="287293" cy="28729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63" name="Google Shape;1863;p14"/>
          <p:cNvSpPr/>
          <p:nvPr/>
        </p:nvSpPr>
        <p:spPr>
          <a:xfrm rot="-10168333" flipH="1">
            <a:off x="11376664" y="4657074"/>
            <a:ext cx="137921" cy="13792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64" name="Google Shape;1864;p14"/>
          <p:cNvSpPr txBox="1">
            <a:spLocks noGrp="1"/>
          </p:cNvSpPr>
          <p:nvPr>
            <p:ph type="title"/>
          </p:nvPr>
        </p:nvSpPr>
        <p:spPr>
          <a:xfrm>
            <a:off x="7119967" y="2324567"/>
            <a:ext cx="3606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/>
        </p:txBody>
      </p:sp>
      <p:sp>
        <p:nvSpPr>
          <p:cNvPr id="1865" name="Google Shape;1865;p14"/>
          <p:cNvSpPr txBox="1">
            <a:spLocks noGrp="1"/>
          </p:cNvSpPr>
          <p:nvPr>
            <p:ph type="title" idx="2" hasCustomPrompt="1"/>
          </p:nvPr>
        </p:nvSpPr>
        <p:spPr>
          <a:xfrm>
            <a:off x="2001033" y="2324567"/>
            <a:ext cx="2698400" cy="1122400"/>
          </a:xfrm>
          <a:prstGeom prst="rect">
            <a:avLst/>
          </a:prstGeom>
        </p:spPr>
        <p:txBody>
          <a:bodyPr spcFirstLastPara="1" wrap="square" lIns="91425" tIns="0" rIns="91425" bIns="1828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665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866" name="Google Shape;1866;p14"/>
          <p:cNvSpPr txBox="1">
            <a:spLocks noGrp="1"/>
          </p:cNvSpPr>
          <p:nvPr>
            <p:ph type="subTitle" idx="1"/>
          </p:nvPr>
        </p:nvSpPr>
        <p:spPr>
          <a:xfrm>
            <a:off x="3189233" y="5153900"/>
            <a:ext cx="5813600" cy="56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1867" name="Google Shape;1867;p14"/>
          <p:cNvGrpSpPr/>
          <p:nvPr/>
        </p:nvGrpSpPr>
        <p:grpSpPr>
          <a:xfrm rot="-564852">
            <a:off x="981305" y="3002584"/>
            <a:ext cx="240444" cy="360157"/>
            <a:chOff x="1459800" y="1512500"/>
            <a:chExt cx="131625" cy="197100"/>
          </a:xfrm>
        </p:grpSpPr>
        <p:sp>
          <p:nvSpPr>
            <p:cNvPr id="1868" name="Google Shape;1868;p14"/>
            <p:cNvSpPr/>
            <p:nvPr/>
          </p:nvSpPr>
          <p:spPr>
            <a:xfrm>
              <a:off x="1533625" y="1599050"/>
              <a:ext cx="600" cy="2450"/>
            </a:xfrm>
            <a:custGeom>
              <a:avLst/>
              <a:gdLst/>
              <a:ahLst/>
              <a:cxnLst/>
              <a:rect l="l" t="t" r="r" b="b"/>
              <a:pathLst>
                <a:path w="24" h="98" extrusionOk="0">
                  <a:moveTo>
                    <a:pt x="0" y="1"/>
                  </a:moveTo>
                  <a:cubicBezTo>
                    <a:pt x="2" y="11"/>
                    <a:pt x="5" y="21"/>
                    <a:pt x="7" y="30"/>
                  </a:cubicBezTo>
                  <a:lnTo>
                    <a:pt x="7" y="30"/>
                  </a:lnTo>
                  <a:cubicBezTo>
                    <a:pt x="7" y="19"/>
                    <a:pt x="3" y="9"/>
                    <a:pt x="0" y="1"/>
                  </a:cubicBezTo>
                  <a:close/>
                  <a:moveTo>
                    <a:pt x="7" y="30"/>
                  </a:moveTo>
                  <a:lnTo>
                    <a:pt x="7" y="30"/>
                  </a:lnTo>
                  <a:cubicBezTo>
                    <a:pt x="7" y="32"/>
                    <a:pt x="7" y="33"/>
                    <a:pt x="7" y="34"/>
                  </a:cubicBezTo>
                  <a:cubicBezTo>
                    <a:pt x="11" y="47"/>
                    <a:pt x="14" y="64"/>
                    <a:pt x="17" y="81"/>
                  </a:cubicBezTo>
                  <a:lnTo>
                    <a:pt x="23" y="98"/>
                  </a:lnTo>
                  <a:cubicBezTo>
                    <a:pt x="19" y="74"/>
                    <a:pt x="13" y="53"/>
                    <a:pt x="7" y="30"/>
                  </a:cubicBezTo>
                  <a:close/>
                </a:path>
              </a:pathLst>
            </a:custGeom>
            <a:solidFill>
              <a:srgbClr val="FB6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9" name="Google Shape;1869;p14"/>
            <p:cNvSpPr/>
            <p:nvPr/>
          </p:nvSpPr>
          <p:spPr>
            <a:xfrm>
              <a:off x="1529350" y="1598125"/>
              <a:ext cx="9150" cy="4300"/>
            </a:xfrm>
            <a:custGeom>
              <a:avLst/>
              <a:gdLst/>
              <a:ahLst/>
              <a:cxnLst/>
              <a:rect l="l" t="t" r="r" b="b"/>
              <a:pathLst>
                <a:path w="366" h="172" extrusionOk="0">
                  <a:moveTo>
                    <a:pt x="345" y="1"/>
                  </a:moveTo>
                  <a:lnTo>
                    <a:pt x="1" y="74"/>
                  </a:lnTo>
                  <a:lnTo>
                    <a:pt x="21" y="172"/>
                  </a:lnTo>
                  <a:lnTo>
                    <a:pt x="365" y="98"/>
                  </a:lnTo>
                  <a:lnTo>
                    <a:pt x="345" y="1"/>
                  </a:lnTo>
                  <a:close/>
                </a:path>
              </a:pathLst>
            </a:custGeom>
            <a:solidFill>
              <a:srgbClr val="524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0" name="Google Shape;1870;p14"/>
            <p:cNvSpPr/>
            <p:nvPr/>
          </p:nvSpPr>
          <p:spPr>
            <a:xfrm>
              <a:off x="1463575" y="1516850"/>
              <a:ext cx="123425" cy="188350"/>
            </a:xfrm>
            <a:custGeom>
              <a:avLst/>
              <a:gdLst/>
              <a:ahLst/>
              <a:cxnLst/>
              <a:rect l="l" t="t" r="r" b="b"/>
              <a:pathLst>
                <a:path w="4937" h="7534" extrusionOk="0">
                  <a:moveTo>
                    <a:pt x="2585" y="2359"/>
                  </a:moveTo>
                  <a:cubicBezTo>
                    <a:pt x="2601" y="2419"/>
                    <a:pt x="2618" y="2479"/>
                    <a:pt x="2635" y="2543"/>
                  </a:cubicBezTo>
                  <a:cubicBezTo>
                    <a:pt x="2682" y="2743"/>
                    <a:pt x="2729" y="2947"/>
                    <a:pt x="2772" y="3148"/>
                  </a:cubicBezTo>
                  <a:cubicBezTo>
                    <a:pt x="2782" y="3188"/>
                    <a:pt x="2793" y="3225"/>
                    <a:pt x="2799" y="3265"/>
                  </a:cubicBezTo>
                  <a:lnTo>
                    <a:pt x="2796" y="3245"/>
                  </a:lnTo>
                  <a:lnTo>
                    <a:pt x="2796" y="3245"/>
                  </a:lnTo>
                  <a:cubicBezTo>
                    <a:pt x="2799" y="3258"/>
                    <a:pt x="2802" y="3275"/>
                    <a:pt x="2805" y="3292"/>
                  </a:cubicBezTo>
                  <a:cubicBezTo>
                    <a:pt x="2805" y="3302"/>
                    <a:pt x="2809" y="3312"/>
                    <a:pt x="2809" y="3322"/>
                  </a:cubicBezTo>
                  <a:lnTo>
                    <a:pt x="2816" y="3338"/>
                  </a:lnTo>
                  <a:lnTo>
                    <a:pt x="2816" y="3352"/>
                  </a:lnTo>
                  <a:cubicBezTo>
                    <a:pt x="2859" y="3543"/>
                    <a:pt x="2902" y="3733"/>
                    <a:pt x="2946" y="3924"/>
                  </a:cubicBezTo>
                  <a:cubicBezTo>
                    <a:pt x="2856" y="3934"/>
                    <a:pt x="2762" y="3937"/>
                    <a:pt x="2672" y="3951"/>
                  </a:cubicBezTo>
                  <a:cubicBezTo>
                    <a:pt x="2558" y="3968"/>
                    <a:pt x="2444" y="3984"/>
                    <a:pt x="2328" y="4000"/>
                  </a:cubicBezTo>
                  <a:cubicBezTo>
                    <a:pt x="2197" y="4017"/>
                    <a:pt x="2067" y="4034"/>
                    <a:pt x="1939" y="4051"/>
                  </a:cubicBezTo>
                  <a:cubicBezTo>
                    <a:pt x="1979" y="3944"/>
                    <a:pt x="2020" y="3840"/>
                    <a:pt x="2060" y="3736"/>
                  </a:cubicBezTo>
                  <a:cubicBezTo>
                    <a:pt x="2227" y="3325"/>
                    <a:pt x="2401" y="2914"/>
                    <a:pt x="2541" y="2492"/>
                  </a:cubicBezTo>
                  <a:cubicBezTo>
                    <a:pt x="2555" y="2449"/>
                    <a:pt x="2572" y="2402"/>
                    <a:pt x="2585" y="2359"/>
                  </a:cubicBezTo>
                  <a:close/>
                  <a:moveTo>
                    <a:pt x="2705" y="1"/>
                  </a:moveTo>
                  <a:cubicBezTo>
                    <a:pt x="2595" y="1"/>
                    <a:pt x="2495" y="35"/>
                    <a:pt x="2391" y="95"/>
                  </a:cubicBezTo>
                  <a:cubicBezTo>
                    <a:pt x="2294" y="152"/>
                    <a:pt x="2240" y="235"/>
                    <a:pt x="2183" y="328"/>
                  </a:cubicBezTo>
                  <a:cubicBezTo>
                    <a:pt x="2130" y="416"/>
                    <a:pt x="2097" y="516"/>
                    <a:pt x="2063" y="609"/>
                  </a:cubicBezTo>
                  <a:cubicBezTo>
                    <a:pt x="1916" y="1024"/>
                    <a:pt x="1806" y="1449"/>
                    <a:pt x="1682" y="1870"/>
                  </a:cubicBezTo>
                  <a:cubicBezTo>
                    <a:pt x="1641" y="2011"/>
                    <a:pt x="1601" y="2148"/>
                    <a:pt x="1558" y="2285"/>
                  </a:cubicBezTo>
                  <a:cubicBezTo>
                    <a:pt x="1508" y="2435"/>
                    <a:pt x="1454" y="2586"/>
                    <a:pt x="1397" y="2736"/>
                  </a:cubicBezTo>
                  <a:cubicBezTo>
                    <a:pt x="1317" y="2944"/>
                    <a:pt x="1240" y="3151"/>
                    <a:pt x="1160" y="3358"/>
                  </a:cubicBezTo>
                  <a:cubicBezTo>
                    <a:pt x="1090" y="3543"/>
                    <a:pt x="1023" y="3727"/>
                    <a:pt x="956" y="3914"/>
                  </a:cubicBezTo>
                  <a:cubicBezTo>
                    <a:pt x="909" y="4034"/>
                    <a:pt x="873" y="4158"/>
                    <a:pt x="832" y="4278"/>
                  </a:cubicBezTo>
                  <a:cubicBezTo>
                    <a:pt x="806" y="4366"/>
                    <a:pt x="772" y="4452"/>
                    <a:pt x="749" y="4542"/>
                  </a:cubicBezTo>
                  <a:cubicBezTo>
                    <a:pt x="632" y="4937"/>
                    <a:pt x="522" y="5332"/>
                    <a:pt x="401" y="5726"/>
                  </a:cubicBezTo>
                  <a:cubicBezTo>
                    <a:pt x="334" y="5924"/>
                    <a:pt x="267" y="6118"/>
                    <a:pt x="210" y="6319"/>
                  </a:cubicBezTo>
                  <a:cubicBezTo>
                    <a:pt x="147" y="6529"/>
                    <a:pt x="107" y="6750"/>
                    <a:pt x="56" y="6964"/>
                  </a:cubicBezTo>
                  <a:cubicBezTo>
                    <a:pt x="0" y="7211"/>
                    <a:pt x="184" y="7466"/>
                    <a:pt x="425" y="7512"/>
                  </a:cubicBezTo>
                  <a:cubicBezTo>
                    <a:pt x="454" y="7518"/>
                    <a:pt x="483" y="7521"/>
                    <a:pt x="512" y="7521"/>
                  </a:cubicBezTo>
                  <a:cubicBezTo>
                    <a:pt x="605" y="7521"/>
                    <a:pt x="697" y="7493"/>
                    <a:pt x="775" y="7442"/>
                  </a:cubicBezTo>
                  <a:cubicBezTo>
                    <a:pt x="879" y="7368"/>
                    <a:pt x="943" y="7265"/>
                    <a:pt x="973" y="7141"/>
                  </a:cubicBezTo>
                  <a:cubicBezTo>
                    <a:pt x="1007" y="6990"/>
                    <a:pt x="1036" y="6837"/>
                    <a:pt x="1076" y="6689"/>
                  </a:cubicBezTo>
                  <a:cubicBezTo>
                    <a:pt x="1107" y="6576"/>
                    <a:pt x="1144" y="6469"/>
                    <a:pt x="1177" y="6359"/>
                  </a:cubicBezTo>
                  <a:cubicBezTo>
                    <a:pt x="1271" y="6091"/>
                    <a:pt x="1365" y="5827"/>
                    <a:pt x="1445" y="5556"/>
                  </a:cubicBezTo>
                  <a:lnTo>
                    <a:pt x="1535" y="5255"/>
                  </a:lnTo>
                  <a:cubicBezTo>
                    <a:pt x="1554" y="5257"/>
                    <a:pt x="1573" y="5259"/>
                    <a:pt x="1593" y="5259"/>
                  </a:cubicBezTo>
                  <a:cubicBezTo>
                    <a:pt x="1607" y="5259"/>
                    <a:pt x="1621" y="5258"/>
                    <a:pt x="1635" y="5255"/>
                  </a:cubicBezTo>
                  <a:cubicBezTo>
                    <a:pt x="1896" y="5221"/>
                    <a:pt x="2157" y="5188"/>
                    <a:pt x="2418" y="5151"/>
                  </a:cubicBezTo>
                  <a:cubicBezTo>
                    <a:pt x="2532" y="5138"/>
                    <a:pt x="2649" y="5118"/>
                    <a:pt x="2762" y="5098"/>
                  </a:cubicBezTo>
                  <a:cubicBezTo>
                    <a:pt x="2873" y="5078"/>
                    <a:pt x="2986" y="5078"/>
                    <a:pt x="3100" y="5061"/>
                  </a:cubicBezTo>
                  <a:cubicBezTo>
                    <a:pt x="3110" y="5058"/>
                    <a:pt x="3120" y="5054"/>
                    <a:pt x="3130" y="5054"/>
                  </a:cubicBezTo>
                  <a:cubicBezTo>
                    <a:pt x="3137" y="5081"/>
                    <a:pt x="3140" y="5111"/>
                    <a:pt x="3146" y="5138"/>
                  </a:cubicBezTo>
                  <a:cubicBezTo>
                    <a:pt x="3171" y="5285"/>
                    <a:pt x="3197" y="5436"/>
                    <a:pt x="3237" y="5579"/>
                  </a:cubicBezTo>
                  <a:cubicBezTo>
                    <a:pt x="3264" y="5673"/>
                    <a:pt x="3291" y="5766"/>
                    <a:pt x="3321" y="5860"/>
                  </a:cubicBezTo>
                  <a:cubicBezTo>
                    <a:pt x="3371" y="6031"/>
                    <a:pt x="3418" y="6201"/>
                    <a:pt x="3461" y="6372"/>
                  </a:cubicBezTo>
                  <a:cubicBezTo>
                    <a:pt x="3475" y="6439"/>
                    <a:pt x="3488" y="6509"/>
                    <a:pt x="3498" y="6576"/>
                  </a:cubicBezTo>
                  <a:cubicBezTo>
                    <a:pt x="3508" y="6626"/>
                    <a:pt x="3518" y="6677"/>
                    <a:pt x="3525" y="6730"/>
                  </a:cubicBezTo>
                  <a:cubicBezTo>
                    <a:pt x="3538" y="6817"/>
                    <a:pt x="3558" y="6904"/>
                    <a:pt x="3578" y="6987"/>
                  </a:cubicBezTo>
                  <a:cubicBezTo>
                    <a:pt x="3592" y="7041"/>
                    <a:pt x="3618" y="7091"/>
                    <a:pt x="3645" y="7138"/>
                  </a:cubicBezTo>
                  <a:cubicBezTo>
                    <a:pt x="3682" y="7228"/>
                    <a:pt x="3739" y="7305"/>
                    <a:pt x="3813" y="7372"/>
                  </a:cubicBezTo>
                  <a:cubicBezTo>
                    <a:pt x="3903" y="7449"/>
                    <a:pt x="4003" y="7499"/>
                    <a:pt x="4120" y="7523"/>
                  </a:cubicBezTo>
                  <a:cubicBezTo>
                    <a:pt x="4161" y="7530"/>
                    <a:pt x="4202" y="7534"/>
                    <a:pt x="4243" y="7534"/>
                  </a:cubicBezTo>
                  <a:cubicBezTo>
                    <a:pt x="4316" y="7534"/>
                    <a:pt x="4387" y="7522"/>
                    <a:pt x="4458" y="7496"/>
                  </a:cubicBezTo>
                  <a:cubicBezTo>
                    <a:pt x="4565" y="7459"/>
                    <a:pt x="4655" y="7396"/>
                    <a:pt x="4732" y="7311"/>
                  </a:cubicBezTo>
                  <a:cubicBezTo>
                    <a:pt x="4816" y="7185"/>
                    <a:pt x="4889" y="7095"/>
                    <a:pt x="4916" y="6937"/>
                  </a:cubicBezTo>
                  <a:cubicBezTo>
                    <a:pt x="4929" y="6860"/>
                    <a:pt x="4936" y="6783"/>
                    <a:pt x="4932" y="6700"/>
                  </a:cubicBezTo>
                  <a:cubicBezTo>
                    <a:pt x="4932" y="6660"/>
                    <a:pt x="4929" y="6620"/>
                    <a:pt x="4920" y="6579"/>
                  </a:cubicBezTo>
                  <a:cubicBezTo>
                    <a:pt x="4896" y="6445"/>
                    <a:pt x="4866" y="6308"/>
                    <a:pt x="4836" y="6175"/>
                  </a:cubicBezTo>
                  <a:cubicBezTo>
                    <a:pt x="4802" y="6018"/>
                    <a:pt x="4765" y="5860"/>
                    <a:pt x="4719" y="5706"/>
                  </a:cubicBezTo>
                  <a:cubicBezTo>
                    <a:pt x="4665" y="5539"/>
                    <a:pt x="4611" y="5372"/>
                    <a:pt x="4558" y="5208"/>
                  </a:cubicBezTo>
                  <a:cubicBezTo>
                    <a:pt x="4511" y="5071"/>
                    <a:pt x="4481" y="4934"/>
                    <a:pt x="4448" y="4794"/>
                  </a:cubicBezTo>
                  <a:cubicBezTo>
                    <a:pt x="4364" y="4375"/>
                    <a:pt x="4290" y="3957"/>
                    <a:pt x="4184" y="3546"/>
                  </a:cubicBezTo>
                  <a:cubicBezTo>
                    <a:pt x="4080" y="3162"/>
                    <a:pt x="3949" y="2787"/>
                    <a:pt x="3836" y="2406"/>
                  </a:cubicBezTo>
                  <a:cubicBezTo>
                    <a:pt x="3773" y="2191"/>
                    <a:pt x="3702" y="1984"/>
                    <a:pt x="3625" y="1777"/>
                  </a:cubicBezTo>
                  <a:cubicBezTo>
                    <a:pt x="3538" y="1549"/>
                    <a:pt x="3464" y="1325"/>
                    <a:pt x="3401" y="1091"/>
                  </a:cubicBezTo>
                  <a:cubicBezTo>
                    <a:pt x="3364" y="904"/>
                    <a:pt x="3331" y="714"/>
                    <a:pt x="3287" y="526"/>
                  </a:cubicBezTo>
                  <a:cubicBezTo>
                    <a:pt x="3281" y="502"/>
                    <a:pt x="3277" y="479"/>
                    <a:pt x="3271" y="456"/>
                  </a:cubicBezTo>
                  <a:cubicBezTo>
                    <a:pt x="3251" y="388"/>
                    <a:pt x="3220" y="336"/>
                    <a:pt x="3187" y="272"/>
                  </a:cubicBezTo>
                  <a:cubicBezTo>
                    <a:pt x="3120" y="135"/>
                    <a:pt x="2950" y="31"/>
                    <a:pt x="2805" y="11"/>
                  </a:cubicBezTo>
                  <a:cubicBezTo>
                    <a:pt x="2772" y="4"/>
                    <a:pt x="2739" y="1"/>
                    <a:pt x="27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1" name="Google Shape;1871;p14"/>
            <p:cNvSpPr/>
            <p:nvPr/>
          </p:nvSpPr>
          <p:spPr>
            <a:xfrm>
              <a:off x="1459800" y="1512500"/>
              <a:ext cx="131625" cy="197100"/>
            </a:xfrm>
            <a:custGeom>
              <a:avLst/>
              <a:gdLst/>
              <a:ahLst/>
              <a:cxnLst/>
              <a:rect l="l" t="t" r="r" b="b"/>
              <a:pathLst>
                <a:path w="5265" h="7884" extrusionOk="0">
                  <a:moveTo>
                    <a:pt x="2706" y="3151"/>
                  </a:moveTo>
                  <a:cubicBezTo>
                    <a:pt x="2723" y="3222"/>
                    <a:pt x="2736" y="3292"/>
                    <a:pt x="2752" y="3362"/>
                  </a:cubicBezTo>
                  <a:lnTo>
                    <a:pt x="2796" y="3563"/>
                  </a:lnTo>
                  <a:cubicBezTo>
                    <a:pt x="2823" y="3690"/>
                    <a:pt x="2853" y="3813"/>
                    <a:pt x="2880" y="3941"/>
                  </a:cubicBezTo>
                  <a:cubicBezTo>
                    <a:pt x="2853" y="3944"/>
                    <a:pt x="2826" y="3947"/>
                    <a:pt x="2800" y="3951"/>
                  </a:cubicBezTo>
                  <a:lnTo>
                    <a:pt x="2669" y="3971"/>
                  </a:lnTo>
                  <a:cubicBezTo>
                    <a:pt x="2599" y="3981"/>
                    <a:pt x="2529" y="3991"/>
                    <a:pt x="2455" y="4001"/>
                  </a:cubicBezTo>
                  <a:lnTo>
                    <a:pt x="2362" y="4011"/>
                  </a:lnTo>
                  <a:cubicBezTo>
                    <a:pt x="2365" y="4001"/>
                    <a:pt x="2368" y="3987"/>
                    <a:pt x="2374" y="3974"/>
                  </a:cubicBezTo>
                  <a:lnTo>
                    <a:pt x="2462" y="3760"/>
                  </a:lnTo>
                  <a:cubicBezTo>
                    <a:pt x="2545" y="3560"/>
                    <a:pt x="2629" y="3359"/>
                    <a:pt x="2706" y="3151"/>
                  </a:cubicBezTo>
                  <a:close/>
                  <a:moveTo>
                    <a:pt x="2749" y="1934"/>
                  </a:moveTo>
                  <a:lnTo>
                    <a:pt x="2525" y="2613"/>
                  </a:lnTo>
                  <a:cubicBezTo>
                    <a:pt x="2411" y="2954"/>
                    <a:pt x="2271" y="3296"/>
                    <a:pt x="2138" y="3626"/>
                  </a:cubicBezTo>
                  <a:lnTo>
                    <a:pt x="2050" y="3844"/>
                  </a:lnTo>
                  <a:cubicBezTo>
                    <a:pt x="2017" y="3924"/>
                    <a:pt x="1984" y="4008"/>
                    <a:pt x="1953" y="4091"/>
                  </a:cubicBezTo>
                  <a:lnTo>
                    <a:pt x="1820" y="4435"/>
                  </a:lnTo>
                  <a:lnTo>
                    <a:pt x="2502" y="4349"/>
                  </a:lnTo>
                  <a:cubicBezTo>
                    <a:pt x="2575" y="4339"/>
                    <a:pt x="2649" y="4329"/>
                    <a:pt x="2723" y="4319"/>
                  </a:cubicBezTo>
                  <a:lnTo>
                    <a:pt x="2850" y="4299"/>
                  </a:lnTo>
                  <a:cubicBezTo>
                    <a:pt x="2896" y="4292"/>
                    <a:pt x="2947" y="4288"/>
                    <a:pt x="2993" y="4282"/>
                  </a:cubicBezTo>
                  <a:cubicBezTo>
                    <a:pt x="3033" y="4279"/>
                    <a:pt x="3077" y="4275"/>
                    <a:pt x="3117" y="4272"/>
                  </a:cubicBezTo>
                  <a:lnTo>
                    <a:pt x="3311" y="4248"/>
                  </a:lnTo>
                  <a:lnTo>
                    <a:pt x="3228" y="3887"/>
                  </a:lnTo>
                  <a:cubicBezTo>
                    <a:pt x="3197" y="3753"/>
                    <a:pt x="3167" y="3623"/>
                    <a:pt x="3137" y="3476"/>
                  </a:cubicBezTo>
                  <a:lnTo>
                    <a:pt x="3134" y="3456"/>
                  </a:lnTo>
                  <a:lnTo>
                    <a:pt x="2960" y="3496"/>
                  </a:lnTo>
                  <a:lnTo>
                    <a:pt x="3127" y="3429"/>
                  </a:lnTo>
                  <a:lnTo>
                    <a:pt x="3117" y="3382"/>
                  </a:lnTo>
                  <a:lnTo>
                    <a:pt x="3097" y="3285"/>
                  </a:lnTo>
                  <a:cubicBezTo>
                    <a:pt x="3050" y="3081"/>
                    <a:pt x="3004" y="2877"/>
                    <a:pt x="2956" y="2673"/>
                  </a:cubicBezTo>
                  <a:cubicBezTo>
                    <a:pt x="2940" y="2609"/>
                    <a:pt x="2923" y="2546"/>
                    <a:pt x="2907" y="2486"/>
                  </a:cubicBezTo>
                  <a:lnTo>
                    <a:pt x="2749" y="1934"/>
                  </a:lnTo>
                  <a:close/>
                  <a:moveTo>
                    <a:pt x="2855" y="352"/>
                  </a:moveTo>
                  <a:cubicBezTo>
                    <a:pt x="2879" y="352"/>
                    <a:pt x="2904" y="355"/>
                    <a:pt x="2930" y="359"/>
                  </a:cubicBezTo>
                  <a:cubicBezTo>
                    <a:pt x="3030" y="372"/>
                    <a:pt x="3144" y="449"/>
                    <a:pt x="3181" y="526"/>
                  </a:cubicBezTo>
                  <a:lnTo>
                    <a:pt x="3201" y="566"/>
                  </a:lnTo>
                  <a:cubicBezTo>
                    <a:pt x="3224" y="607"/>
                    <a:pt x="3241" y="640"/>
                    <a:pt x="3251" y="673"/>
                  </a:cubicBezTo>
                  <a:cubicBezTo>
                    <a:pt x="3257" y="697"/>
                    <a:pt x="3261" y="717"/>
                    <a:pt x="3268" y="740"/>
                  </a:cubicBezTo>
                  <a:cubicBezTo>
                    <a:pt x="3294" y="871"/>
                    <a:pt x="3322" y="1001"/>
                    <a:pt x="3345" y="1132"/>
                  </a:cubicBezTo>
                  <a:lnTo>
                    <a:pt x="3382" y="1315"/>
                  </a:lnTo>
                  <a:cubicBezTo>
                    <a:pt x="3448" y="1553"/>
                    <a:pt x="3522" y="1780"/>
                    <a:pt x="3609" y="2011"/>
                  </a:cubicBezTo>
                  <a:cubicBezTo>
                    <a:pt x="3686" y="2212"/>
                    <a:pt x="3753" y="2416"/>
                    <a:pt x="3819" y="2629"/>
                  </a:cubicBezTo>
                  <a:cubicBezTo>
                    <a:pt x="3856" y="2760"/>
                    <a:pt x="3899" y="2890"/>
                    <a:pt x="3940" y="3021"/>
                  </a:cubicBezTo>
                  <a:cubicBezTo>
                    <a:pt x="4017" y="3265"/>
                    <a:pt x="4097" y="3516"/>
                    <a:pt x="4164" y="3767"/>
                  </a:cubicBezTo>
                  <a:cubicBezTo>
                    <a:pt x="4248" y="4081"/>
                    <a:pt x="4311" y="4409"/>
                    <a:pt x="4371" y="4723"/>
                  </a:cubicBezTo>
                  <a:lnTo>
                    <a:pt x="4428" y="5004"/>
                  </a:lnTo>
                  <a:cubicBezTo>
                    <a:pt x="4461" y="5151"/>
                    <a:pt x="4495" y="5295"/>
                    <a:pt x="4542" y="5439"/>
                  </a:cubicBezTo>
                  <a:cubicBezTo>
                    <a:pt x="4595" y="5603"/>
                    <a:pt x="4649" y="5767"/>
                    <a:pt x="4699" y="5931"/>
                  </a:cubicBezTo>
                  <a:cubicBezTo>
                    <a:pt x="4739" y="6061"/>
                    <a:pt x="4776" y="6201"/>
                    <a:pt x="4816" y="6386"/>
                  </a:cubicBezTo>
                  <a:lnTo>
                    <a:pt x="4836" y="6476"/>
                  </a:lnTo>
                  <a:cubicBezTo>
                    <a:pt x="4856" y="6579"/>
                    <a:pt x="4880" y="6683"/>
                    <a:pt x="4900" y="6787"/>
                  </a:cubicBezTo>
                  <a:cubicBezTo>
                    <a:pt x="4907" y="6817"/>
                    <a:pt x="4907" y="6847"/>
                    <a:pt x="4910" y="6880"/>
                  </a:cubicBezTo>
                  <a:cubicBezTo>
                    <a:pt x="4910" y="6948"/>
                    <a:pt x="4907" y="7011"/>
                    <a:pt x="4893" y="7081"/>
                  </a:cubicBezTo>
                  <a:cubicBezTo>
                    <a:pt x="4876" y="7181"/>
                    <a:pt x="4833" y="7245"/>
                    <a:pt x="4766" y="7345"/>
                  </a:cubicBezTo>
                  <a:lnTo>
                    <a:pt x="4742" y="7375"/>
                  </a:lnTo>
                  <a:cubicBezTo>
                    <a:pt x="4689" y="7436"/>
                    <a:pt x="4626" y="7479"/>
                    <a:pt x="4552" y="7506"/>
                  </a:cubicBezTo>
                  <a:cubicBezTo>
                    <a:pt x="4499" y="7523"/>
                    <a:pt x="4448" y="7532"/>
                    <a:pt x="4396" y="7532"/>
                  </a:cubicBezTo>
                  <a:cubicBezTo>
                    <a:pt x="4366" y="7532"/>
                    <a:pt x="4336" y="7529"/>
                    <a:pt x="4305" y="7522"/>
                  </a:cubicBezTo>
                  <a:cubicBezTo>
                    <a:pt x="4217" y="7506"/>
                    <a:pt x="4144" y="7469"/>
                    <a:pt x="4080" y="7416"/>
                  </a:cubicBezTo>
                  <a:cubicBezTo>
                    <a:pt x="4027" y="7365"/>
                    <a:pt x="3987" y="7309"/>
                    <a:pt x="3956" y="7245"/>
                  </a:cubicBezTo>
                  <a:lnTo>
                    <a:pt x="3947" y="7225"/>
                  </a:lnTo>
                  <a:cubicBezTo>
                    <a:pt x="3927" y="7188"/>
                    <a:pt x="3907" y="7152"/>
                    <a:pt x="3896" y="7104"/>
                  </a:cubicBezTo>
                  <a:cubicBezTo>
                    <a:pt x="3879" y="7031"/>
                    <a:pt x="3859" y="6954"/>
                    <a:pt x="3850" y="6877"/>
                  </a:cubicBezTo>
                  <a:cubicBezTo>
                    <a:pt x="3843" y="6823"/>
                    <a:pt x="3833" y="6770"/>
                    <a:pt x="3823" y="6717"/>
                  </a:cubicBezTo>
                  <a:cubicBezTo>
                    <a:pt x="3810" y="6650"/>
                    <a:pt x="3796" y="6579"/>
                    <a:pt x="3783" y="6506"/>
                  </a:cubicBezTo>
                  <a:cubicBezTo>
                    <a:pt x="3746" y="6352"/>
                    <a:pt x="3699" y="6192"/>
                    <a:pt x="3639" y="5984"/>
                  </a:cubicBezTo>
                  <a:lnTo>
                    <a:pt x="3632" y="5968"/>
                  </a:lnTo>
                  <a:cubicBezTo>
                    <a:pt x="3609" y="5880"/>
                    <a:pt x="3582" y="5793"/>
                    <a:pt x="3558" y="5707"/>
                  </a:cubicBezTo>
                  <a:cubicBezTo>
                    <a:pt x="3518" y="5563"/>
                    <a:pt x="3492" y="5412"/>
                    <a:pt x="3468" y="5285"/>
                  </a:cubicBezTo>
                  <a:lnTo>
                    <a:pt x="3425" y="5017"/>
                  </a:lnTo>
                  <a:lnTo>
                    <a:pt x="3221" y="5061"/>
                  </a:lnTo>
                  <a:cubicBezTo>
                    <a:pt x="3174" y="5068"/>
                    <a:pt x="3124" y="5071"/>
                    <a:pt x="3074" y="5077"/>
                  </a:cubicBezTo>
                  <a:cubicBezTo>
                    <a:pt x="3010" y="5081"/>
                    <a:pt x="2947" y="5088"/>
                    <a:pt x="2883" y="5102"/>
                  </a:cubicBezTo>
                  <a:cubicBezTo>
                    <a:pt x="2769" y="5122"/>
                    <a:pt x="2655" y="5138"/>
                    <a:pt x="2545" y="5151"/>
                  </a:cubicBezTo>
                  <a:cubicBezTo>
                    <a:pt x="2374" y="5178"/>
                    <a:pt x="2204" y="5198"/>
                    <a:pt x="2033" y="5222"/>
                  </a:cubicBezTo>
                  <a:lnTo>
                    <a:pt x="1763" y="5255"/>
                  </a:lnTo>
                  <a:cubicBezTo>
                    <a:pt x="1756" y="5256"/>
                    <a:pt x="1748" y="5257"/>
                    <a:pt x="1738" y="5257"/>
                  </a:cubicBezTo>
                  <a:cubicBezTo>
                    <a:pt x="1727" y="5257"/>
                    <a:pt x="1716" y="5256"/>
                    <a:pt x="1703" y="5255"/>
                  </a:cubicBezTo>
                  <a:lnTo>
                    <a:pt x="1559" y="5242"/>
                  </a:lnTo>
                  <a:lnTo>
                    <a:pt x="1428" y="5679"/>
                  </a:lnTo>
                  <a:cubicBezTo>
                    <a:pt x="1358" y="5917"/>
                    <a:pt x="1275" y="6155"/>
                    <a:pt x="1195" y="6386"/>
                  </a:cubicBezTo>
                  <a:lnTo>
                    <a:pt x="1161" y="6479"/>
                  </a:lnTo>
                  <a:cubicBezTo>
                    <a:pt x="1124" y="6590"/>
                    <a:pt x="1090" y="6703"/>
                    <a:pt x="1060" y="6817"/>
                  </a:cubicBezTo>
                  <a:cubicBezTo>
                    <a:pt x="1030" y="6924"/>
                    <a:pt x="1007" y="7031"/>
                    <a:pt x="983" y="7141"/>
                  </a:cubicBezTo>
                  <a:lnTo>
                    <a:pt x="950" y="7275"/>
                  </a:lnTo>
                  <a:cubicBezTo>
                    <a:pt x="934" y="7362"/>
                    <a:pt x="890" y="7425"/>
                    <a:pt x="826" y="7469"/>
                  </a:cubicBezTo>
                  <a:cubicBezTo>
                    <a:pt x="779" y="7502"/>
                    <a:pt x="724" y="7519"/>
                    <a:pt x="668" y="7519"/>
                  </a:cubicBezTo>
                  <a:cubicBezTo>
                    <a:pt x="648" y="7519"/>
                    <a:pt x="628" y="7517"/>
                    <a:pt x="609" y="7513"/>
                  </a:cubicBezTo>
                  <a:cubicBezTo>
                    <a:pt x="536" y="7499"/>
                    <a:pt x="465" y="7449"/>
                    <a:pt x="418" y="7382"/>
                  </a:cubicBezTo>
                  <a:cubicBezTo>
                    <a:pt x="378" y="7315"/>
                    <a:pt x="365" y="7245"/>
                    <a:pt x="378" y="7178"/>
                  </a:cubicBezTo>
                  <a:cubicBezTo>
                    <a:pt x="392" y="7115"/>
                    <a:pt x="408" y="7054"/>
                    <a:pt x="422" y="6991"/>
                  </a:cubicBezTo>
                  <a:cubicBezTo>
                    <a:pt x="452" y="6840"/>
                    <a:pt x="485" y="6687"/>
                    <a:pt x="528" y="6542"/>
                  </a:cubicBezTo>
                  <a:cubicBezTo>
                    <a:pt x="589" y="6342"/>
                    <a:pt x="656" y="6141"/>
                    <a:pt x="719" y="5951"/>
                  </a:cubicBezTo>
                  <a:cubicBezTo>
                    <a:pt x="806" y="5663"/>
                    <a:pt x="894" y="5369"/>
                    <a:pt x="977" y="5077"/>
                  </a:cubicBezTo>
                  <a:lnTo>
                    <a:pt x="1067" y="4764"/>
                  </a:lnTo>
                  <a:cubicBezTo>
                    <a:pt x="1084" y="4707"/>
                    <a:pt x="1104" y="4653"/>
                    <a:pt x="1121" y="4596"/>
                  </a:cubicBezTo>
                  <a:lnTo>
                    <a:pt x="1187" y="4395"/>
                  </a:lnTo>
                  <a:cubicBezTo>
                    <a:pt x="1215" y="4312"/>
                    <a:pt x="1241" y="4228"/>
                    <a:pt x="1271" y="4148"/>
                  </a:cubicBezTo>
                  <a:lnTo>
                    <a:pt x="1325" y="4001"/>
                  </a:lnTo>
                  <a:cubicBezTo>
                    <a:pt x="1375" y="3867"/>
                    <a:pt x="1425" y="3730"/>
                    <a:pt x="1475" y="3597"/>
                  </a:cubicBezTo>
                  <a:lnTo>
                    <a:pt x="1485" y="3569"/>
                  </a:lnTo>
                  <a:cubicBezTo>
                    <a:pt x="1562" y="3372"/>
                    <a:pt x="1636" y="3171"/>
                    <a:pt x="1712" y="2974"/>
                  </a:cubicBezTo>
                  <a:cubicBezTo>
                    <a:pt x="1769" y="2824"/>
                    <a:pt x="1823" y="2669"/>
                    <a:pt x="1880" y="2509"/>
                  </a:cubicBezTo>
                  <a:lnTo>
                    <a:pt x="1900" y="2433"/>
                  </a:lnTo>
                  <a:cubicBezTo>
                    <a:pt x="1937" y="2322"/>
                    <a:pt x="1970" y="2208"/>
                    <a:pt x="2004" y="2095"/>
                  </a:cubicBezTo>
                  <a:cubicBezTo>
                    <a:pt x="2033" y="1994"/>
                    <a:pt x="2061" y="1891"/>
                    <a:pt x="2090" y="1791"/>
                  </a:cubicBezTo>
                  <a:cubicBezTo>
                    <a:pt x="2178" y="1476"/>
                    <a:pt x="2271" y="1152"/>
                    <a:pt x="2382" y="843"/>
                  </a:cubicBezTo>
                  <a:lnTo>
                    <a:pt x="2391" y="817"/>
                  </a:lnTo>
                  <a:cubicBezTo>
                    <a:pt x="2419" y="737"/>
                    <a:pt x="2448" y="656"/>
                    <a:pt x="2485" y="593"/>
                  </a:cubicBezTo>
                  <a:cubicBezTo>
                    <a:pt x="2539" y="506"/>
                    <a:pt x="2575" y="456"/>
                    <a:pt x="2632" y="419"/>
                  </a:cubicBezTo>
                  <a:cubicBezTo>
                    <a:pt x="2711" y="373"/>
                    <a:pt x="2780" y="352"/>
                    <a:pt x="2855" y="352"/>
                  </a:cubicBezTo>
                  <a:close/>
                  <a:moveTo>
                    <a:pt x="2851" y="0"/>
                  </a:moveTo>
                  <a:cubicBezTo>
                    <a:pt x="2711" y="0"/>
                    <a:pt x="2582" y="39"/>
                    <a:pt x="2451" y="118"/>
                  </a:cubicBezTo>
                  <a:cubicBezTo>
                    <a:pt x="2321" y="198"/>
                    <a:pt x="2248" y="309"/>
                    <a:pt x="2184" y="412"/>
                  </a:cubicBezTo>
                  <a:cubicBezTo>
                    <a:pt x="2127" y="506"/>
                    <a:pt x="2090" y="610"/>
                    <a:pt x="2061" y="700"/>
                  </a:cubicBezTo>
                  <a:lnTo>
                    <a:pt x="2050" y="727"/>
                  </a:lnTo>
                  <a:cubicBezTo>
                    <a:pt x="1937" y="1044"/>
                    <a:pt x="1843" y="1376"/>
                    <a:pt x="1752" y="1693"/>
                  </a:cubicBezTo>
                  <a:cubicBezTo>
                    <a:pt x="1723" y="1794"/>
                    <a:pt x="1696" y="1894"/>
                    <a:pt x="1666" y="1998"/>
                  </a:cubicBezTo>
                  <a:cubicBezTo>
                    <a:pt x="1632" y="2108"/>
                    <a:pt x="1599" y="2222"/>
                    <a:pt x="1565" y="2332"/>
                  </a:cubicBezTo>
                  <a:lnTo>
                    <a:pt x="1545" y="2402"/>
                  </a:lnTo>
                  <a:cubicBezTo>
                    <a:pt x="1491" y="2553"/>
                    <a:pt x="1442" y="2700"/>
                    <a:pt x="1385" y="2850"/>
                  </a:cubicBezTo>
                  <a:cubicBezTo>
                    <a:pt x="1308" y="3048"/>
                    <a:pt x="1235" y="3245"/>
                    <a:pt x="1158" y="3442"/>
                  </a:cubicBezTo>
                  <a:lnTo>
                    <a:pt x="1147" y="3469"/>
                  </a:lnTo>
                  <a:cubicBezTo>
                    <a:pt x="1094" y="3606"/>
                    <a:pt x="1044" y="3743"/>
                    <a:pt x="994" y="3881"/>
                  </a:cubicBezTo>
                  <a:lnTo>
                    <a:pt x="940" y="4024"/>
                  </a:lnTo>
                  <a:cubicBezTo>
                    <a:pt x="910" y="4111"/>
                    <a:pt x="880" y="4202"/>
                    <a:pt x="853" y="4288"/>
                  </a:cubicBezTo>
                  <a:lnTo>
                    <a:pt x="789" y="4483"/>
                  </a:lnTo>
                  <a:cubicBezTo>
                    <a:pt x="769" y="4543"/>
                    <a:pt x="749" y="4603"/>
                    <a:pt x="729" y="4667"/>
                  </a:cubicBezTo>
                  <a:lnTo>
                    <a:pt x="639" y="4981"/>
                  </a:lnTo>
                  <a:cubicBezTo>
                    <a:pt x="556" y="5272"/>
                    <a:pt x="472" y="5559"/>
                    <a:pt x="385" y="5844"/>
                  </a:cubicBezTo>
                  <a:cubicBezTo>
                    <a:pt x="321" y="6034"/>
                    <a:pt x="251" y="6235"/>
                    <a:pt x="191" y="6442"/>
                  </a:cubicBezTo>
                  <a:cubicBezTo>
                    <a:pt x="147" y="6599"/>
                    <a:pt x="111" y="6760"/>
                    <a:pt x="77" y="6914"/>
                  </a:cubicBezTo>
                  <a:cubicBezTo>
                    <a:pt x="64" y="6977"/>
                    <a:pt x="51" y="7038"/>
                    <a:pt x="37" y="7098"/>
                  </a:cubicBezTo>
                  <a:cubicBezTo>
                    <a:pt x="0" y="7258"/>
                    <a:pt x="31" y="7429"/>
                    <a:pt x="124" y="7573"/>
                  </a:cubicBezTo>
                  <a:cubicBezTo>
                    <a:pt x="221" y="7723"/>
                    <a:pt x="375" y="7827"/>
                    <a:pt x="542" y="7860"/>
                  </a:cubicBezTo>
                  <a:cubicBezTo>
                    <a:pt x="580" y="7867"/>
                    <a:pt x="619" y="7871"/>
                    <a:pt x="658" y="7871"/>
                  </a:cubicBezTo>
                  <a:cubicBezTo>
                    <a:pt x="787" y="7871"/>
                    <a:pt x="915" y="7832"/>
                    <a:pt x="1024" y="7760"/>
                  </a:cubicBezTo>
                  <a:cubicBezTo>
                    <a:pt x="1161" y="7666"/>
                    <a:pt x="1255" y="7526"/>
                    <a:pt x="1295" y="7355"/>
                  </a:cubicBezTo>
                  <a:lnTo>
                    <a:pt x="1325" y="7215"/>
                  </a:lnTo>
                  <a:cubicBezTo>
                    <a:pt x="1348" y="7115"/>
                    <a:pt x="1371" y="7011"/>
                    <a:pt x="1398" y="6911"/>
                  </a:cubicBezTo>
                  <a:cubicBezTo>
                    <a:pt x="1428" y="6800"/>
                    <a:pt x="1462" y="6693"/>
                    <a:pt x="1496" y="6590"/>
                  </a:cubicBezTo>
                  <a:lnTo>
                    <a:pt x="1525" y="6502"/>
                  </a:lnTo>
                  <a:cubicBezTo>
                    <a:pt x="1609" y="6269"/>
                    <a:pt x="1692" y="6025"/>
                    <a:pt x="1766" y="5780"/>
                  </a:cubicBezTo>
                  <a:lnTo>
                    <a:pt x="1817" y="5603"/>
                  </a:lnTo>
                  <a:lnTo>
                    <a:pt x="2081" y="5570"/>
                  </a:lnTo>
                  <a:cubicBezTo>
                    <a:pt x="2251" y="5546"/>
                    <a:pt x="2422" y="5526"/>
                    <a:pt x="2592" y="5499"/>
                  </a:cubicBezTo>
                  <a:cubicBezTo>
                    <a:pt x="2709" y="5486"/>
                    <a:pt x="2830" y="5466"/>
                    <a:pt x="2944" y="5446"/>
                  </a:cubicBezTo>
                  <a:cubicBezTo>
                    <a:pt x="2996" y="5435"/>
                    <a:pt x="3050" y="5432"/>
                    <a:pt x="3107" y="5426"/>
                  </a:cubicBezTo>
                  <a:lnTo>
                    <a:pt x="3137" y="5426"/>
                  </a:lnTo>
                  <a:cubicBezTo>
                    <a:pt x="3157" y="5543"/>
                    <a:pt x="3184" y="5670"/>
                    <a:pt x="3217" y="5800"/>
                  </a:cubicBezTo>
                  <a:cubicBezTo>
                    <a:pt x="3245" y="5891"/>
                    <a:pt x="3271" y="5977"/>
                    <a:pt x="3297" y="6068"/>
                  </a:cubicBezTo>
                  <a:lnTo>
                    <a:pt x="3302" y="6085"/>
                  </a:lnTo>
                  <a:cubicBezTo>
                    <a:pt x="3362" y="6285"/>
                    <a:pt x="3405" y="6442"/>
                    <a:pt x="3438" y="6582"/>
                  </a:cubicBezTo>
                  <a:cubicBezTo>
                    <a:pt x="3452" y="6650"/>
                    <a:pt x="3465" y="6713"/>
                    <a:pt x="3478" y="6780"/>
                  </a:cubicBezTo>
                  <a:cubicBezTo>
                    <a:pt x="3485" y="6830"/>
                    <a:pt x="3495" y="6880"/>
                    <a:pt x="3502" y="6931"/>
                  </a:cubicBezTo>
                  <a:cubicBezTo>
                    <a:pt x="3515" y="7014"/>
                    <a:pt x="3535" y="7101"/>
                    <a:pt x="3558" y="7201"/>
                  </a:cubicBezTo>
                  <a:cubicBezTo>
                    <a:pt x="3575" y="7275"/>
                    <a:pt x="3609" y="7339"/>
                    <a:pt x="3639" y="7392"/>
                  </a:cubicBezTo>
                  <a:cubicBezTo>
                    <a:pt x="3686" y="7499"/>
                    <a:pt x="3756" y="7596"/>
                    <a:pt x="3850" y="7680"/>
                  </a:cubicBezTo>
                  <a:cubicBezTo>
                    <a:pt x="3960" y="7777"/>
                    <a:pt x="4091" y="7840"/>
                    <a:pt x="4237" y="7867"/>
                  </a:cubicBezTo>
                  <a:cubicBezTo>
                    <a:pt x="4288" y="7877"/>
                    <a:pt x="4341" y="7884"/>
                    <a:pt x="4395" y="7884"/>
                  </a:cubicBezTo>
                  <a:cubicBezTo>
                    <a:pt x="4485" y="7884"/>
                    <a:pt x="4579" y="7867"/>
                    <a:pt x="4669" y="7837"/>
                  </a:cubicBezTo>
                  <a:cubicBezTo>
                    <a:pt x="4802" y="7786"/>
                    <a:pt x="4920" y="7710"/>
                    <a:pt x="5014" y="7603"/>
                  </a:cubicBezTo>
                  <a:lnTo>
                    <a:pt x="5057" y="7542"/>
                  </a:lnTo>
                  <a:cubicBezTo>
                    <a:pt x="5134" y="7425"/>
                    <a:pt x="5208" y="7319"/>
                    <a:pt x="5241" y="7141"/>
                  </a:cubicBezTo>
                  <a:cubicBezTo>
                    <a:pt x="5258" y="7048"/>
                    <a:pt x="5264" y="6961"/>
                    <a:pt x="5261" y="6871"/>
                  </a:cubicBezTo>
                  <a:cubicBezTo>
                    <a:pt x="5258" y="6820"/>
                    <a:pt x="5254" y="6770"/>
                    <a:pt x="5244" y="6720"/>
                  </a:cubicBezTo>
                  <a:cubicBezTo>
                    <a:pt x="5224" y="6613"/>
                    <a:pt x="5201" y="6509"/>
                    <a:pt x="5177" y="6402"/>
                  </a:cubicBezTo>
                  <a:lnTo>
                    <a:pt x="5157" y="6312"/>
                  </a:lnTo>
                  <a:cubicBezTo>
                    <a:pt x="5117" y="6121"/>
                    <a:pt x="5077" y="5968"/>
                    <a:pt x="5037" y="5827"/>
                  </a:cubicBezTo>
                  <a:cubicBezTo>
                    <a:pt x="4987" y="5659"/>
                    <a:pt x="4930" y="5492"/>
                    <a:pt x="4876" y="5325"/>
                  </a:cubicBezTo>
                  <a:cubicBezTo>
                    <a:pt x="4833" y="5202"/>
                    <a:pt x="4802" y="5071"/>
                    <a:pt x="4773" y="4934"/>
                  </a:cubicBezTo>
                  <a:lnTo>
                    <a:pt x="4719" y="4656"/>
                  </a:lnTo>
                  <a:cubicBezTo>
                    <a:pt x="4656" y="4335"/>
                    <a:pt x="4589" y="4001"/>
                    <a:pt x="4501" y="3677"/>
                  </a:cubicBezTo>
                  <a:cubicBezTo>
                    <a:pt x="4435" y="3419"/>
                    <a:pt x="4355" y="3165"/>
                    <a:pt x="4274" y="2917"/>
                  </a:cubicBezTo>
                  <a:lnTo>
                    <a:pt x="4154" y="2526"/>
                  </a:lnTo>
                  <a:cubicBezTo>
                    <a:pt x="4087" y="2308"/>
                    <a:pt x="4017" y="2095"/>
                    <a:pt x="3940" y="1887"/>
                  </a:cubicBezTo>
                  <a:cubicBezTo>
                    <a:pt x="3856" y="1666"/>
                    <a:pt x="3786" y="1445"/>
                    <a:pt x="3723" y="1232"/>
                  </a:cubicBezTo>
                  <a:lnTo>
                    <a:pt x="3692" y="1068"/>
                  </a:lnTo>
                  <a:cubicBezTo>
                    <a:pt x="3666" y="931"/>
                    <a:pt x="3639" y="797"/>
                    <a:pt x="3609" y="663"/>
                  </a:cubicBezTo>
                  <a:cubicBezTo>
                    <a:pt x="3606" y="636"/>
                    <a:pt x="3598" y="610"/>
                    <a:pt x="3592" y="583"/>
                  </a:cubicBezTo>
                  <a:cubicBezTo>
                    <a:pt x="3572" y="513"/>
                    <a:pt x="3542" y="456"/>
                    <a:pt x="3515" y="402"/>
                  </a:cubicBezTo>
                  <a:lnTo>
                    <a:pt x="3495" y="366"/>
                  </a:lnTo>
                  <a:cubicBezTo>
                    <a:pt x="3405" y="188"/>
                    <a:pt x="3194" y="41"/>
                    <a:pt x="2984" y="11"/>
                  </a:cubicBezTo>
                  <a:cubicBezTo>
                    <a:pt x="2938" y="4"/>
                    <a:pt x="2894" y="0"/>
                    <a:pt x="28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72" name="Google Shape;1872;p14"/>
          <p:cNvGrpSpPr/>
          <p:nvPr/>
        </p:nvGrpSpPr>
        <p:grpSpPr>
          <a:xfrm>
            <a:off x="10840846" y="3136026"/>
            <a:ext cx="296133" cy="331191"/>
            <a:chOff x="4791500" y="4541438"/>
            <a:chExt cx="163225" cy="182575"/>
          </a:xfrm>
        </p:grpSpPr>
        <p:sp>
          <p:nvSpPr>
            <p:cNvPr id="1873" name="Google Shape;1873;p14"/>
            <p:cNvSpPr/>
            <p:nvPr/>
          </p:nvSpPr>
          <p:spPr>
            <a:xfrm>
              <a:off x="4795950" y="4545838"/>
              <a:ext cx="154425" cy="173825"/>
            </a:xfrm>
            <a:custGeom>
              <a:avLst/>
              <a:gdLst/>
              <a:ahLst/>
              <a:cxnLst/>
              <a:rect l="l" t="t" r="r" b="b"/>
              <a:pathLst>
                <a:path w="6177" h="6953" extrusionOk="0">
                  <a:moveTo>
                    <a:pt x="3438" y="1267"/>
                  </a:moveTo>
                  <a:cubicBezTo>
                    <a:pt x="3458" y="1271"/>
                    <a:pt x="3475" y="1275"/>
                    <a:pt x="3495" y="1275"/>
                  </a:cubicBezTo>
                  <a:cubicBezTo>
                    <a:pt x="3575" y="1288"/>
                    <a:pt x="3652" y="1301"/>
                    <a:pt x="3733" y="1315"/>
                  </a:cubicBezTo>
                  <a:cubicBezTo>
                    <a:pt x="3849" y="1338"/>
                    <a:pt x="3969" y="1358"/>
                    <a:pt x="4087" y="1381"/>
                  </a:cubicBezTo>
                  <a:cubicBezTo>
                    <a:pt x="4190" y="1408"/>
                    <a:pt x="4294" y="1442"/>
                    <a:pt x="4391" y="1482"/>
                  </a:cubicBezTo>
                  <a:cubicBezTo>
                    <a:pt x="4491" y="1545"/>
                    <a:pt x="4585" y="1619"/>
                    <a:pt x="4676" y="1699"/>
                  </a:cubicBezTo>
                  <a:cubicBezTo>
                    <a:pt x="4776" y="1796"/>
                    <a:pt x="4876" y="1897"/>
                    <a:pt x="4960" y="2007"/>
                  </a:cubicBezTo>
                  <a:cubicBezTo>
                    <a:pt x="4966" y="2027"/>
                    <a:pt x="4977" y="2044"/>
                    <a:pt x="4986" y="2064"/>
                  </a:cubicBezTo>
                  <a:cubicBezTo>
                    <a:pt x="4983" y="2124"/>
                    <a:pt x="4980" y="2184"/>
                    <a:pt x="4970" y="2244"/>
                  </a:cubicBezTo>
                  <a:lnTo>
                    <a:pt x="4963" y="2264"/>
                  </a:lnTo>
                  <a:cubicBezTo>
                    <a:pt x="4920" y="2338"/>
                    <a:pt x="4866" y="2408"/>
                    <a:pt x="4812" y="2479"/>
                  </a:cubicBezTo>
                  <a:lnTo>
                    <a:pt x="4792" y="2495"/>
                  </a:lnTo>
                  <a:cubicBezTo>
                    <a:pt x="4702" y="2542"/>
                    <a:pt x="4608" y="2582"/>
                    <a:pt x="4515" y="2615"/>
                  </a:cubicBezTo>
                  <a:cubicBezTo>
                    <a:pt x="4408" y="2642"/>
                    <a:pt x="4298" y="2652"/>
                    <a:pt x="4190" y="2666"/>
                  </a:cubicBezTo>
                  <a:cubicBezTo>
                    <a:pt x="4114" y="2675"/>
                    <a:pt x="4034" y="2686"/>
                    <a:pt x="3953" y="2692"/>
                  </a:cubicBezTo>
                  <a:cubicBezTo>
                    <a:pt x="3816" y="2692"/>
                    <a:pt x="3679" y="2679"/>
                    <a:pt x="3538" y="2666"/>
                  </a:cubicBezTo>
                  <a:cubicBezTo>
                    <a:pt x="3415" y="2652"/>
                    <a:pt x="3291" y="2639"/>
                    <a:pt x="3167" y="2615"/>
                  </a:cubicBezTo>
                  <a:cubicBezTo>
                    <a:pt x="3074" y="2589"/>
                    <a:pt x="2983" y="2562"/>
                    <a:pt x="2886" y="2552"/>
                  </a:cubicBezTo>
                  <a:cubicBezTo>
                    <a:pt x="2864" y="2549"/>
                    <a:pt x="2843" y="2548"/>
                    <a:pt x="2822" y="2548"/>
                  </a:cubicBezTo>
                  <a:cubicBezTo>
                    <a:pt x="2763" y="2548"/>
                    <a:pt x="2705" y="2557"/>
                    <a:pt x="2649" y="2572"/>
                  </a:cubicBezTo>
                  <a:cubicBezTo>
                    <a:pt x="2665" y="2539"/>
                    <a:pt x="2679" y="2508"/>
                    <a:pt x="2692" y="2475"/>
                  </a:cubicBezTo>
                  <a:cubicBezTo>
                    <a:pt x="2742" y="2385"/>
                    <a:pt x="2789" y="2294"/>
                    <a:pt x="2842" y="2204"/>
                  </a:cubicBezTo>
                  <a:cubicBezTo>
                    <a:pt x="2923" y="2070"/>
                    <a:pt x="3000" y="1940"/>
                    <a:pt x="3080" y="1809"/>
                  </a:cubicBezTo>
                  <a:cubicBezTo>
                    <a:pt x="3157" y="1689"/>
                    <a:pt x="3231" y="1572"/>
                    <a:pt x="3311" y="1459"/>
                  </a:cubicBezTo>
                  <a:cubicBezTo>
                    <a:pt x="3355" y="1395"/>
                    <a:pt x="3395" y="1331"/>
                    <a:pt x="3438" y="1267"/>
                  </a:cubicBezTo>
                  <a:close/>
                  <a:moveTo>
                    <a:pt x="2228" y="3492"/>
                  </a:moveTo>
                  <a:cubicBezTo>
                    <a:pt x="2284" y="3609"/>
                    <a:pt x="2358" y="3675"/>
                    <a:pt x="2458" y="3759"/>
                  </a:cubicBezTo>
                  <a:lnTo>
                    <a:pt x="2461" y="3763"/>
                  </a:lnTo>
                  <a:cubicBezTo>
                    <a:pt x="2509" y="3796"/>
                    <a:pt x="2562" y="3826"/>
                    <a:pt x="2612" y="3853"/>
                  </a:cubicBezTo>
                  <a:cubicBezTo>
                    <a:pt x="2659" y="3879"/>
                    <a:pt x="2702" y="3907"/>
                    <a:pt x="2749" y="3933"/>
                  </a:cubicBezTo>
                  <a:cubicBezTo>
                    <a:pt x="2839" y="3984"/>
                    <a:pt x="2936" y="4037"/>
                    <a:pt x="3023" y="4097"/>
                  </a:cubicBezTo>
                  <a:cubicBezTo>
                    <a:pt x="3100" y="4147"/>
                    <a:pt x="3171" y="4204"/>
                    <a:pt x="3237" y="4261"/>
                  </a:cubicBezTo>
                  <a:cubicBezTo>
                    <a:pt x="3298" y="4321"/>
                    <a:pt x="3358" y="4385"/>
                    <a:pt x="3408" y="4452"/>
                  </a:cubicBezTo>
                  <a:cubicBezTo>
                    <a:pt x="3438" y="4509"/>
                    <a:pt x="3465" y="4572"/>
                    <a:pt x="3488" y="4635"/>
                  </a:cubicBezTo>
                  <a:cubicBezTo>
                    <a:pt x="3508" y="4709"/>
                    <a:pt x="3522" y="4786"/>
                    <a:pt x="3528" y="4863"/>
                  </a:cubicBezTo>
                  <a:cubicBezTo>
                    <a:pt x="3528" y="4900"/>
                    <a:pt x="3522" y="4933"/>
                    <a:pt x="3518" y="4967"/>
                  </a:cubicBezTo>
                  <a:cubicBezTo>
                    <a:pt x="3501" y="5020"/>
                    <a:pt x="3485" y="5074"/>
                    <a:pt x="3461" y="5128"/>
                  </a:cubicBezTo>
                  <a:cubicBezTo>
                    <a:pt x="3438" y="5168"/>
                    <a:pt x="3412" y="5208"/>
                    <a:pt x="3384" y="5244"/>
                  </a:cubicBezTo>
                  <a:cubicBezTo>
                    <a:pt x="3321" y="5301"/>
                    <a:pt x="3251" y="5355"/>
                    <a:pt x="3180" y="5401"/>
                  </a:cubicBezTo>
                  <a:cubicBezTo>
                    <a:pt x="3060" y="5472"/>
                    <a:pt x="2930" y="5525"/>
                    <a:pt x="2796" y="5572"/>
                  </a:cubicBezTo>
                  <a:cubicBezTo>
                    <a:pt x="2759" y="5582"/>
                    <a:pt x="2719" y="5592"/>
                    <a:pt x="2679" y="5599"/>
                  </a:cubicBezTo>
                  <a:cubicBezTo>
                    <a:pt x="2669" y="5599"/>
                    <a:pt x="2662" y="5595"/>
                    <a:pt x="2655" y="5595"/>
                  </a:cubicBezTo>
                  <a:cubicBezTo>
                    <a:pt x="2585" y="5575"/>
                    <a:pt x="2518" y="5555"/>
                    <a:pt x="2452" y="5535"/>
                  </a:cubicBezTo>
                  <a:cubicBezTo>
                    <a:pt x="2324" y="5495"/>
                    <a:pt x="2197" y="5458"/>
                    <a:pt x="2077" y="5404"/>
                  </a:cubicBezTo>
                  <a:cubicBezTo>
                    <a:pt x="1963" y="5341"/>
                    <a:pt x="1850" y="5274"/>
                    <a:pt x="1739" y="5204"/>
                  </a:cubicBezTo>
                  <a:cubicBezTo>
                    <a:pt x="1679" y="5168"/>
                    <a:pt x="1618" y="5123"/>
                    <a:pt x="1558" y="5087"/>
                  </a:cubicBezTo>
                  <a:cubicBezTo>
                    <a:pt x="1538" y="5077"/>
                    <a:pt x="1515" y="5063"/>
                    <a:pt x="1495" y="5050"/>
                  </a:cubicBezTo>
                  <a:cubicBezTo>
                    <a:pt x="1572" y="4873"/>
                    <a:pt x="1649" y="4696"/>
                    <a:pt x="1729" y="4518"/>
                  </a:cubicBezTo>
                  <a:cubicBezTo>
                    <a:pt x="1882" y="4171"/>
                    <a:pt x="2057" y="3833"/>
                    <a:pt x="2228" y="3492"/>
                  </a:cubicBezTo>
                  <a:close/>
                  <a:moveTo>
                    <a:pt x="3314" y="0"/>
                  </a:moveTo>
                  <a:cubicBezTo>
                    <a:pt x="3231" y="3"/>
                    <a:pt x="3151" y="3"/>
                    <a:pt x="3070" y="23"/>
                  </a:cubicBezTo>
                  <a:cubicBezTo>
                    <a:pt x="2997" y="40"/>
                    <a:pt x="2926" y="63"/>
                    <a:pt x="2859" y="87"/>
                  </a:cubicBezTo>
                  <a:cubicBezTo>
                    <a:pt x="2719" y="134"/>
                    <a:pt x="2589" y="224"/>
                    <a:pt x="2488" y="332"/>
                  </a:cubicBezTo>
                  <a:cubicBezTo>
                    <a:pt x="2381" y="445"/>
                    <a:pt x="2284" y="552"/>
                    <a:pt x="2204" y="686"/>
                  </a:cubicBezTo>
                  <a:cubicBezTo>
                    <a:pt x="2110" y="849"/>
                    <a:pt x="2023" y="1014"/>
                    <a:pt x="1933" y="1181"/>
                  </a:cubicBezTo>
                  <a:cubicBezTo>
                    <a:pt x="1726" y="1568"/>
                    <a:pt x="1518" y="1963"/>
                    <a:pt x="1361" y="2378"/>
                  </a:cubicBezTo>
                  <a:cubicBezTo>
                    <a:pt x="1291" y="2569"/>
                    <a:pt x="1228" y="2766"/>
                    <a:pt x="1144" y="2953"/>
                  </a:cubicBezTo>
                  <a:cubicBezTo>
                    <a:pt x="1053" y="3154"/>
                    <a:pt x="963" y="3354"/>
                    <a:pt x="870" y="3555"/>
                  </a:cubicBezTo>
                  <a:cubicBezTo>
                    <a:pt x="585" y="4180"/>
                    <a:pt x="325" y="4816"/>
                    <a:pt x="56" y="5449"/>
                  </a:cubicBezTo>
                  <a:cubicBezTo>
                    <a:pt x="0" y="5585"/>
                    <a:pt x="16" y="5759"/>
                    <a:pt x="76" y="5890"/>
                  </a:cubicBezTo>
                  <a:cubicBezTo>
                    <a:pt x="141" y="6031"/>
                    <a:pt x="264" y="6144"/>
                    <a:pt x="411" y="6197"/>
                  </a:cubicBezTo>
                  <a:cubicBezTo>
                    <a:pt x="473" y="6220"/>
                    <a:pt x="539" y="6231"/>
                    <a:pt x="605" y="6231"/>
                  </a:cubicBezTo>
                  <a:cubicBezTo>
                    <a:pt x="657" y="6231"/>
                    <a:pt x="709" y="6224"/>
                    <a:pt x="759" y="6211"/>
                  </a:cubicBezTo>
                  <a:cubicBezTo>
                    <a:pt x="783" y="6227"/>
                    <a:pt x="809" y="6244"/>
                    <a:pt x="836" y="6264"/>
                  </a:cubicBezTo>
                  <a:cubicBezTo>
                    <a:pt x="916" y="6318"/>
                    <a:pt x="1000" y="6368"/>
                    <a:pt x="1084" y="6418"/>
                  </a:cubicBezTo>
                  <a:cubicBezTo>
                    <a:pt x="1164" y="6468"/>
                    <a:pt x="1248" y="6515"/>
                    <a:pt x="1331" y="6562"/>
                  </a:cubicBezTo>
                  <a:cubicBezTo>
                    <a:pt x="1465" y="6639"/>
                    <a:pt x="1602" y="6706"/>
                    <a:pt x="1749" y="6753"/>
                  </a:cubicBezTo>
                  <a:cubicBezTo>
                    <a:pt x="1799" y="6769"/>
                    <a:pt x="1846" y="6786"/>
                    <a:pt x="1896" y="6799"/>
                  </a:cubicBezTo>
                  <a:cubicBezTo>
                    <a:pt x="1990" y="6826"/>
                    <a:pt x="2083" y="6856"/>
                    <a:pt x="2180" y="6880"/>
                  </a:cubicBezTo>
                  <a:cubicBezTo>
                    <a:pt x="2274" y="6900"/>
                    <a:pt x="2368" y="6923"/>
                    <a:pt x="2464" y="6940"/>
                  </a:cubicBezTo>
                  <a:cubicBezTo>
                    <a:pt x="2517" y="6949"/>
                    <a:pt x="2569" y="6953"/>
                    <a:pt x="2620" y="6953"/>
                  </a:cubicBezTo>
                  <a:cubicBezTo>
                    <a:pt x="2678" y="6953"/>
                    <a:pt x="2736" y="6949"/>
                    <a:pt x="2796" y="6943"/>
                  </a:cubicBezTo>
                  <a:cubicBezTo>
                    <a:pt x="2940" y="6937"/>
                    <a:pt x="3070" y="6886"/>
                    <a:pt x="3207" y="6843"/>
                  </a:cubicBezTo>
                  <a:cubicBezTo>
                    <a:pt x="3291" y="6816"/>
                    <a:pt x="3375" y="6779"/>
                    <a:pt x="3455" y="6742"/>
                  </a:cubicBezTo>
                  <a:cubicBezTo>
                    <a:pt x="3679" y="6639"/>
                    <a:pt x="3889" y="6508"/>
                    <a:pt x="4083" y="6355"/>
                  </a:cubicBezTo>
                  <a:cubicBezTo>
                    <a:pt x="4124" y="6321"/>
                    <a:pt x="4160" y="6287"/>
                    <a:pt x="4197" y="6254"/>
                  </a:cubicBezTo>
                  <a:cubicBezTo>
                    <a:pt x="4324" y="6127"/>
                    <a:pt x="4438" y="5994"/>
                    <a:pt x="4522" y="5836"/>
                  </a:cubicBezTo>
                  <a:cubicBezTo>
                    <a:pt x="4585" y="5719"/>
                    <a:pt x="4639" y="5605"/>
                    <a:pt x="4682" y="5478"/>
                  </a:cubicBezTo>
                  <a:cubicBezTo>
                    <a:pt x="4716" y="5384"/>
                    <a:pt x="4732" y="5284"/>
                    <a:pt x="4749" y="5188"/>
                  </a:cubicBezTo>
                  <a:cubicBezTo>
                    <a:pt x="4786" y="5007"/>
                    <a:pt x="4789" y="4827"/>
                    <a:pt x="4762" y="4642"/>
                  </a:cubicBezTo>
                  <a:cubicBezTo>
                    <a:pt x="4749" y="4546"/>
                    <a:pt x="4732" y="4452"/>
                    <a:pt x="4709" y="4358"/>
                  </a:cubicBezTo>
                  <a:cubicBezTo>
                    <a:pt x="4669" y="4211"/>
                    <a:pt x="4616" y="4074"/>
                    <a:pt x="4551" y="3940"/>
                  </a:cubicBezTo>
                  <a:cubicBezTo>
                    <a:pt x="4535" y="3910"/>
                    <a:pt x="4518" y="3879"/>
                    <a:pt x="4502" y="3850"/>
                  </a:cubicBezTo>
                  <a:cubicBezTo>
                    <a:pt x="4565" y="3839"/>
                    <a:pt x="4628" y="3830"/>
                    <a:pt x="4692" y="3816"/>
                  </a:cubicBezTo>
                  <a:cubicBezTo>
                    <a:pt x="4883" y="3783"/>
                    <a:pt x="5060" y="3703"/>
                    <a:pt x="5234" y="3623"/>
                  </a:cubicBezTo>
                  <a:cubicBezTo>
                    <a:pt x="5378" y="3558"/>
                    <a:pt x="5522" y="3475"/>
                    <a:pt x="5632" y="3354"/>
                  </a:cubicBezTo>
                  <a:cubicBezTo>
                    <a:pt x="5699" y="3281"/>
                    <a:pt x="5766" y="3208"/>
                    <a:pt x="5826" y="3127"/>
                  </a:cubicBezTo>
                  <a:cubicBezTo>
                    <a:pt x="5936" y="2980"/>
                    <a:pt x="6040" y="2823"/>
                    <a:pt x="6100" y="2649"/>
                  </a:cubicBezTo>
                  <a:cubicBezTo>
                    <a:pt x="6137" y="2539"/>
                    <a:pt x="6161" y="2414"/>
                    <a:pt x="6167" y="2298"/>
                  </a:cubicBezTo>
                  <a:cubicBezTo>
                    <a:pt x="6177" y="2161"/>
                    <a:pt x="6174" y="2027"/>
                    <a:pt x="6164" y="1886"/>
                  </a:cubicBezTo>
                  <a:cubicBezTo>
                    <a:pt x="6161" y="1860"/>
                    <a:pt x="6157" y="1833"/>
                    <a:pt x="6150" y="1806"/>
                  </a:cubicBezTo>
                  <a:cubicBezTo>
                    <a:pt x="6133" y="1739"/>
                    <a:pt x="6110" y="1672"/>
                    <a:pt x="6087" y="1609"/>
                  </a:cubicBezTo>
                  <a:cubicBezTo>
                    <a:pt x="6067" y="1556"/>
                    <a:pt x="6040" y="1508"/>
                    <a:pt x="6013" y="1459"/>
                  </a:cubicBezTo>
                  <a:cubicBezTo>
                    <a:pt x="5940" y="1338"/>
                    <a:pt x="5860" y="1224"/>
                    <a:pt x="5769" y="1117"/>
                  </a:cubicBezTo>
                  <a:cubicBezTo>
                    <a:pt x="5709" y="1047"/>
                    <a:pt x="5642" y="987"/>
                    <a:pt x="5575" y="923"/>
                  </a:cubicBezTo>
                  <a:cubicBezTo>
                    <a:pt x="5474" y="823"/>
                    <a:pt x="5368" y="729"/>
                    <a:pt x="5258" y="639"/>
                  </a:cubicBezTo>
                  <a:cubicBezTo>
                    <a:pt x="5241" y="625"/>
                    <a:pt x="5224" y="613"/>
                    <a:pt x="5207" y="599"/>
                  </a:cubicBezTo>
                  <a:cubicBezTo>
                    <a:pt x="5153" y="556"/>
                    <a:pt x="5104" y="515"/>
                    <a:pt x="5047" y="482"/>
                  </a:cubicBezTo>
                  <a:cubicBezTo>
                    <a:pt x="4846" y="361"/>
                    <a:pt x="4636" y="275"/>
                    <a:pt x="4408" y="214"/>
                  </a:cubicBezTo>
                  <a:cubicBezTo>
                    <a:pt x="4170" y="154"/>
                    <a:pt x="3929" y="107"/>
                    <a:pt x="3692" y="57"/>
                  </a:cubicBezTo>
                  <a:cubicBezTo>
                    <a:pt x="3602" y="37"/>
                    <a:pt x="3515" y="23"/>
                    <a:pt x="3428" y="7"/>
                  </a:cubicBezTo>
                  <a:cubicBezTo>
                    <a:pt x="3387" y="0"/>
                    <a:pt x="3351" y="0"/>
                    <a:pt x="33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4" name="Google Shape;1874;p14"/>
            <p:cNvSpPr/>
            <p:nvPr/>
          </p:nvSpPr>
          <p:spPr>
            <a:xfrm>
              <a:off x="4791500" y="4541438"/>
              <a:ext cx="163225" cy="182575"/>
            </a:xfrm>
            <a:custGeom>
              <a:avLst/>
              <a:gdLst/>
              <a:ahLst/>
              <a:cxnLst/>
              <a:rect l="l" t="t" r="r" b="b"/>
              <a:pathLst>
                <a:path w="6529" h="7303" extrusionOk="0">
                  <a:moveTo>
                    <a:pt x="3700" y="1635"/>
                  </a:moveTo>
                  <a:lnTo>
                    <a:pt x="3880" y="1664"/>
                  </a:lnTo>
                  <a:cubicBezTo>
                    <a:pt x="3997" y="1684"/>
                    <a:pt x="4111" y="1708"/>
                    <a:pt x="4221" y="1728"/>
                  </a:cubicBezTo>
                  <a:cubicBezTo>
                    <a:pt x="4325" y="1755"/>
                    <a:pt x="4412" y="1781"/>
                    <a:pt x="4489" y="1815"/>
                  </a:cubicBezTo>
                  <a:cubicBezTo>
                    <a:pt x="4582" y="1875"/>
                    <a:pt x="4669" y="1945"/>
                    <a:pt x="4733" y="2005"/>
                  </a:cubicBezTo>
                  <a:cubicBezTo>
                    <a:pt x="4817" y="2082"/>
                    <a:pt x="4907" y="2173"/>
                    <a:pt x="4987" y="2277"/>
                  </a:cubicBezTo>
                  <a:cubicBezTo>
                    <a:pt x="4984" y="2310"/>
                    <a:pt x="4981" y="2340"/>
                    <a:pt x="4977" y="2374"/>
                  </a:cubicBezTo>
                  <a:cubicBezTo>
                    <a:pt x="4947" y="2424"/>
                    <a:pt x="4907" y="2474"/>
                    <a:pt x="4867" y="2527"/>
                  </a:cubicBezTo>
                  <a:cubicBezTo>
                    <a:pt x="4797" y="2561"/>
                    <a:pt x="4723" y="2595"/>
                    <a:pt x="4643" y="2624"/>
                  </a:cubicBezTo>
                  <a:cubicBezTo>
                    <a:pt x="4566" y="2641"/>
                    <a:pt x="4489" y="2651"/>
                    <a:pt x="4405" y="2661"/>
                  </a:cubicBezTo>
                  <a:lnTo>
                    <a:pt x="4348" y="2668"/>
                  </a:lnTo>
                  <a:cubicBezTo>
                    <a:pt x="4272" y="2678"/>
                    <a:pt x="4195" y="2684"/>
                    <a:pt x="4131" y="2691"/>
                  </a:cubicBezTo>
                  <a:cubicBezTo>
                    <a:pt x="3991" y="2691"/>
                    <a:pt x="3854" y="2678"/>
                    <a:pt x="3736" y="2668"/>
                  </a:cubicBezTo>
                  <a:cubicBezTo>
                    <a:pt x="3596" y="2655"/>
                    <a:pt x="3485" y="2638"/>
                    <a:pt x="3385" y="2621"/>
                  </a:cubicBezTo>
                  <a:lnTo>
                    <a:pt x="3375" y="2618"/>
                  </a:lnTo>
                  <a:cubicBezTo>
                    <a:pt x="3295" y="2595"/>
                    <a:pt x="3215" y="2570"/>
                    <a:pt x="3121" y="2558"/>
                  </a:cubicBezTo>
                  <a:cubicBezTo>
                    <a:pt x="3138" y="2527"/>
                    <a:pt x="3155" y="2497"/>
                    <a:pt x="3171" y="2470"/>
                  </a:cubicBezTo>
                  <a:cubicBezTo>
                    <a:pt x="3252" y="2337"/>
                    <a:pt x="3329" y="2206"/>
                    <a:pt x="3409" y="2079"/>
                  </a:cubicBezTo>
                  <a:cubicBezTo>
                    <a:pt x="3482" y="1962"/>
                    <a:pt x="3556" y="1845"/>
                    <a:pt x="3633" y="1735"/>
                  </a:cubicBezTo>
                  <a:lnTo>
                    <a:pt x="3700" y="1635"/>
                  </a:lnTo>
                  <a:close/>
                  <a:moveTo>
                    <a:pt x="3536" y="1253"/>
                  </a:moveTo>
                  <a:lnTo>
                    <a:pt x="3345" y="1534"/>
                  </a:lnTo>
                  <a:cubicBezTo>
                    <a:pt x="3261" y="1651"/>
                    <a:pt x="3184" y="1772"/>
                    <a:pt x="3111" y="1892"/>
                  </a:cubicBezTo>
                  <a:cubicBezTo>
                    <a:pt x="3028" y="2022"/>
                    <a:pt x="2951" y="2156"/>
                    <a:pt x="2870" y="2289"/>
                  </a:cubicBezTo>
                  <a:cubicBezTo>
                    <a:pt x="2817" y="2380"/>
                    <a:pt x="2770" y="2470"/>
                    <a:pt x="2719" y="2561"/>
                  </a:cubicBezTo>
                  <a:lnTo>
                    <a:pt x="2509" y="3019"/>
                  </a:lnTo>
                  <a:lnTo>
                    <a:pt x="2874" y="2919"/>
                  </a:lnTo>
                  <a:cubicBezTo>
                    <a:pt x="2916" y="2906"/>
                    <a:pt x="2960" y="2899"/>
                    <a:pt x="3003" y="2899"/>
                  </a:cubicBezTo>
                  <a:cubicBezTo>
                    <a:pt x="3018" y="2899"/>
                    <a:pt x="3033" y="2900"/>
                    <a:pt x="3048" y="2902"/>
                  </a:cubicBezTo>
                  <a:cubicBezTo>
                    <a:pt x="3121" y="2908"/>
                    <a:pt x="3195" y="2932"/>
                    <a:pt x="3275" y="2956"/>
                  </a:cubicBezTo>
                  <a:lnTo>
                    <a:pt x="3312" y="2965"/>
                  </a:lnTo>
                  <a:cubicBezTo>
                    <a:pt x="3425" y="2985"/>
                    <a:pt x="3549" y="3002"/>
                    <a:pt x="3700" y="3016"/>
                  </a:cubicBezTo>
                  <a:cubicBezTo>
                    <a:pt x="3823" y="3029"/>
                    <a:pt x="3967" y="3042"/>
                    <a:pt x="4131" y="3042"/>
                  </a:cubicBezTo>
                  <a:lnTo>
                    <a:pt x="4144" y="3042"/>
                  </a:lnTo>
                  <a:cubicBezTo>
                    <a:pt x="4228" y="3036"/>
                    <a:pt x="4308" y="3029"/>
                    <a:pt x="4392" y="3016"/>
                  </a:cubicBezTo>
                  <a:lnTo>
                    <a:pt x="4452" y="3009"/>
                  </a:lnTo>
                  <a:cubicBezTo>
                    <a:pt x="4542" y="2999"/>
                    <a:pt x="4636" y="2985"/>
                    <a:pt x="4729" y="2965"/>
                  </a:cubicBezTo>
                  <a:lnTo>
                    <a:pt x="4753" y="2959"/>
                  </a:lnTo>
                  <a:cubicBezTo>
                    <a:pt x="4860" y="2919"/>
                    <a:pt x="4961" y="2875"/>
                    <a:pt x="5050" y="2828"/>
                  </a:cubicBezTo>
                  <a:lnTo>
                    <a:pt x="5124" y="2765"/>
                  </a:lnTo>
                  <a:cubicBezTo>
                    <a:pt x="5188" y="2688"/>
                    <a:pt x="5245" y="2607"/>
                    <a:pt x="5291" y="2534"/>
                  </a:cubicBezTo>
                  <a:lnTo>
                    <a:pt x="5322" y="2447"/>
                  </a:lnTo>
                  <a:cubicBezTo>
                    <a:pt x="5331" y="2380"/>
                    <a:pt x="5339" y="2310"/>
                    <a:pt x="5339" y="2243"/>
                  </a:cubicBezTo>
                  <a:lnTo>
                    <a:pt x="5339" y="2226"/>
                  </a:lnTo>
                  <a:lnTo>
                    <a:pt x="5322" y="2166"/>
                  </a:lnTo>
                  <a:cubicBezTo>
                    <a:pt x="5311" y="2143"/>
                    <a:pt x="5302" y="2123"/>
                    <a:pt x="5291" y="2102"/>
                  </a:cubicBezTo>
                  <a:lnTo>
                    <a:pt x="5278" y="2079"/>
                  </a:lnTo>
                  <a:cubicBezTo>
                    <a:pt x="5181" y="1948"/>
                    <a:pt x="5070" y="1838"/>
                    <a:pt x="4974" y="1748"/>
                  </a:cubicBezTo>
                  <a:lnTo>
                    <a:pt x="4967" y="1741"/>
                  </a:lnTo>
                  <a:cubicBezTo>
                    <a:pt x="4890" y="1675"/>
                    <a:pt x="4783" y="1584"/>
                    <a:pt x="4663" y="1511"/>
                  </a:cubicBezTo>
                  <a:lnTo>
                    <a:pt x="4639" y="1497"/>
                  </a:lnTo>
                  <a:cubicBezTo>
                    <a:pt x="4539" y="1454"/>
                    <a:pt x="4436" y="1420"/>
                    <a:pt x="4298" y="1387"/>
                  </a:cubicBezTo>
                  <a:cubicBezTo>
                    <a:pt x="4181" y="1363"/>
                    <a:pt x="4061" y="1340"/>
                    <a:pt x="3944" y="1320"/>
                  </a:cubicBezTo>
                  <a:cubicBezTo>
                    <a:pt x="3860" y="1303"/>
                    <a:pt x="3780" y="1290"/>
                    <a:pt x="3696" y="1277"/>
                  </a:cubicBezTo>
                  <a:lnTo>
                    <a:pt x="3536" y="1253"/>
                  </a:lnTo>
                  <a:close/>
                  <a:moveTo>
                    <a:pt x="2439" y="3995"/>
                  </a:moveTo>
                  <a:cubicBezTo>
                    <a:pt x="2466" y="4022"/>
                    <a:pt x="2496" y="4046"/>
                    <a:pt x="2526" y="4069"/>
                  </a:cubicBezTo>
                  <a:lnTo>
                    <a:pt x="2529" y="4072"/>
                  </a:lnTo>
                  <a:cubicBezTo>
                    <a:pt x="2576" y="4109"/>
                    <a:pt x="2622" y="4136"/>
                    <a:pt x="2662" y="4160"/>
                  </a:cubicBezTo>
                  <a:lnTo>
                    <a:pt x="2703" y="4183"/>
                  </a:lnTo>
                  <a:cubicBezTo>
                    <a:pt x="2747" y="4209"/>
                    <a:pt x="2793" y="4236"/>
                    <a:pt x="2840" y="4260"/>
                  </a:cubicBezTo>
                  <a:lnTo>
                    <a:pt x="2880" y="4287"/>
                  </a:lnTo>
                  <a:cubicBezTo>
                    <a:pt x="2957" y="4327"/>
                    <a:pt x="3034" y="4370"/>
                    <a:pt x="3104" y="4417"/>
                  </a:cubicBezTo>
                  <a:cubicBezTo>
                    <a:pt x="3168" y="4461"/>
                    <a:pt x="3232" y="4510"/>
                    <a:pt x="3292" y="4564"/>
                  </a:cubicBezTo>
                  <a:cubicBezTo>
                    <a:pt x="3352" y="4621"/>
                    <a:pt x="3399" y="4671"/>
                    <a:pt x="3439" y="4722"/>
                  </a:cubicBezTo>
                  <a:cubicBezTo>
                    <a:pt x="3459" y="4765"/>
                    <a:pt x="3479" y="4808"/>
                    <a:pt x="3499" y="4862"/>
                  </a:cubicBezTo>
                  <a:cubicBezTo>
                    <a:pt x="3512" y="4925"/>
                    <a:pt x="3522" y="4986"/>
                    <a:pt x="3533" y="5043"/>
                  </a:cubicBezTo>
                  <a:cubicBezTo>
                    <a:pt x="3529" y="5063"/>
                    <a:pt x="3525" y="5083"/>
                    <a:pt x="3522" y="5106"/>
                  </a:cubicBezTo>
                  <a:cubicBezTo>
                    <a:pt x="3512" y="5146"/>
                    <a:pt x="3499" y="5186"/>
                    <a:pt x="3482" y="5223"/>
                  </a:cubicBezTo>
                  <a:cubicBezTo>
                    <a:pt x="3465" y="5250"/>
                    <a:pt x="3449" y="5276"/>
                    <a:pt x="3429" y="5299"/>
                  </a:cubicBezTo>
                  <a:cubicBezTo>
                    <a:pt x="3385" y="5344"/>
                    <a:pt x="3332" y="5384"/>
                    <a:pt x="3275" y="5424"/>
                  </a:cubicBezTo>
                  <a:cubicBezTo>
                    <a:pt x="3171" y="5480"/>
                    <a:pt x="3054" y="5534"/>
                    <a:pt x="2931" y="5577"/>
                  </a:cubicBezTo>
                  <a:cubicBezTo>
                    <a:pt x="2903" y="5584"/>
                    <a:pt x="2880" y="5591"/>
                    <a:pt x="2854" y="5594"/>
                  </a:cubicBezTo>
                  <a:cubicBezTo>
                    <a:pt x="2810" y="5580"/>
                    <a:pt x="2767" y="5568"/>
                    <a:pt x="2723" y="5554"/>
                  </a:cubicBezTo>
                  <a:lnTo>
                    <a:pt x="2642" y="5531"/>
                  </a:lnTo>
                  <a:cubicBezTo>
                    <a:pt x="2532" y="5497"/>
                    <a:pt x="2426" y="5464"/>
                    <a:pt x="2338" y="5427"/>
                  </a:cubicBezTo>
                  <a:cubicBezTo>
                    <a:pt x="2228" y="5364"/>
                    <a:pt x="2121" y="5296"/>
                    <a:pt x="2011" y="5230"/>
                  </a:cubicBezTo>
                  <a:lnTo>
                    <a:pt x="1944" y="5186"/>
                  </a:lnTo>
                  <a:cubicBezTo>
                    <a:pt x="1927" y="5176"/>
                    <a:pt x="1910" y="5166"/>
                    <a:pt x="1897" y="5156"/>
                  </a:cubicBezTo>
                  <a:cubicBezTo>
                    <a:pt x="1954" y="5026"/>
                    <a:pt x="2011" y="4895"/>
                    <a:pt x="2068" y="4768"/>
                  </a:cubicBezTo>
                  <a:cubicBezTo>
                    <a:pt x="2181" y="4507"/>
                    <a:pt x="2309" y="4250"/>
                    <a:pt x="2439" y="3995"/>
                  </a:cubicBezTo>
                  <a:close/>
                  <a:moveTo>
                    <a:pt x="2409" y="3273"/>
                  </a:moveTo>
                  <a:lnTo>
                    <a:pt x="2228" y="3631"/>
                  </a:lnTo>
                  <a:cubicBezTo>
                    <a:pt x="2064" y="3952"/>
                    <a:pt x="1894" y="4287"/>
                    <a:pt x="1747" y="4624"/>
                  </a:cubicBezTo>
                  <a:cubicBezTo>
                    <a:pt x="1666" y="4802"/>
                    <a:pt x="1589" y="4978"/>
                    <a:pt x="1512" y="5156"/>
                  </a:cubicBezTo>
                  <a:lnTo>
                    <a:pt x="1449" y="5299"/>
                  </a:lnTo>
                  <a:lnTo>
                    <a:pt x="1646" y="5417"/>
                  </a:lnTo>
                  <a:cubicBezTo>
                    <a:pt x="1683" y="5437"/>
                    <a:pt x="1716" y="5460"/>
                    <a:pt x="1753" y="5480"/>
                  </a:cubicBezTo>
                  <a:lnTo>
                    <a:pt x="1827" y="5531"/>
                  </a:lnTo>
                  <a:cubicBezTo>
                    <a:pt x="1937" y="5600"/>
                    <a:pt x="2051" y="5668"/>
                    <a:pt x="2181" y="5741"/>
                  </a:cubicBezTo>
                  <a:cubicBezTo>
                    <a:pt x="2301" y="5795"/>
                    <a:pt x="2422" y="5832"/>
                    <a:pt x="2542" y="5869"/>
                  </a:cubicBezTo>
                  <a:lnTo>
                    <a:pt x="2619" y="5892"/>
                  </a:lnTo>
                  <a:cubicBezTo>
                    <a:pt x="2673" y="5909"/>
                    <a:pt x="2730" y="5926"/>
                    <a:pt x="2787" y="5942"/>
                  </a:cubicBezTo>
                  <a:lnTo>
                    <a:pt x="2863" y="5952"/>
                  </a:lnTo>
                  <a:lnTo>
                    <a:pt x="2887" y="5946"/>
                  </a:lnTo>
                  <a:cubicBezTo>
                    <a:pt x="2931" y="5938"/>
                    <a:pt x="2977" y="5929"/>
                    <a:pt x="3034" y="5912"/>
                  </a:cubicBezTo>
                  <a:cubicBezTo>
                    <a:pt x="3188" y="5858"/>
                    <a:pt x="3325" y="5798"/>
                    <a:pt x="3459" y="5721"/>
                  </a:cubicBezTo>
                  <a:cubicBezTo>
                    <a:pt x="3549" y="5661"/>
                    <a:pt x="3619" y="5605"/>
                    <a:pt x="3679" y="5548"/>
                  </a:cubicBezTo>
                  <a:lnTo>
                    <a:pt x="3700" y="5527"/>
                  </a:lnTo>
                  <a:cubicBezTo>
                    <a:pt x="3733" y="5484"/>
                    <a:pt x="3763" y="5440"/>
                    <a:pt x="3790" y="5393"/>
                  </a:cubicBezTo>
                  <a:lnTo>
                    <a:pt x="3803" y="5370"/>
                  </a:lnTo>
                  <a:cubicBezTo>
                    <a:pt x="3826" y="5310"/>
                    <a:pt x="3846" y="5253"/>
                    <a:pt x="3863" y="5190"/>
                  </a:cubicBezTo>
                  <a:lnTo>
                    <a:pt x="3870" y="5169"/>
                  </a:lnTo>
                  <a:cubicBezTo>
                    <a:pt x="3874" y="5129"/>
                    <a:pt x="3880" y="5092"/>
                    <a:pt x="3883" y="5052"/>
                  </a:cubicBezTo>
                  <a:lnTo>
                    <a:pt x="3883" y="5035"/>
                  </a:lnTo>
                  <a:lnTo>
                    <a:pt x="3883" y="5019"/>
                  </a:lnTo>
                  <a:cubicBezTo>
                    <a:pt x="3874" y="4942"/>
                    <a:pt x="3860" y="4858"/>
                    <a:pt x="3840" y="4771"/>
                  </a:cubicBezTo>
                  <a:lnTo>
                    <a:pt x="3834" y="4748"/>
                  </a:lnTo>
                  <a:cubicBezTo>
                    <a:pt x="3803" y="4674"/>
                    <a:pt x="3773" y="4608"/>
                    <a:pt x="3743" y="4544"/>
                  </a:cubicBezTo>
                  <a:lnTo>
                    <a:pt x="3726" y="4517"/>
                  </a:lnTo>
                  <a:cubicBezTo>
                    <a:pt x="3673" y="4453"/>
                    <a:pt x="3616" y="4387"/>
                    <a:pt x="3529" y="4303"/>
                  </a:cubicBezTo>
                  <a:cubicBezTo>
                    <a:pt x="3465" y="4250"/>
                    <a:pt x="3389" y="4186"/>
                    <a:pt x="3301" y="4126"/>
                  </a:cubicBezTo>
                  <a:cubicBezTo>
                    <a:pt x="3221" y="4072"/>
                    <a:pt x="3138" y="4026"/>
                    <a:pt x="3054" y="3979"/>
                  </a:cubicBezTo>
                  <a:lnTo>
                    <a:pt x="3011" y="3955"/>
                  </a:lnTo>
                  <a:cubicBezTo>
                    <a:pt x="2967" y="3929"/>
                    <a:pt x="2923" y="3905"/>
                    <a:pt x="2880" y="3879"/>
                  </a:cubicBezTo>
                  <a:lnTo>
                    <a:pt x="2837" y="3855"/>
                  </a:lnTo>
                  <a:cubicBezTo>
                    <a:pt x="2807" y="3839"/>
                    <a:pt x="2776" y="3822"/>
                    <a:pt x="2750" y="3802"/>
                  </a:cubicBezTo>
                  <a:lnTo>
                    <a:pt x="2639" y="3939"/>
                  </a:lnTo>
                  <a:lnTo>
                    <a:pt x="2747" y="3799"/>
                  </a:lnTo>
                  <a:cubicBezTo>
                    <a:pt x="2650" y="3718"/>
                    <a:pt x="2602" y="3674"/>
                    <a:pt x="2566" y="3591"/>
                  </a:cubicBezTo>
                  <a:lnTo>
                    <a:pt x="2409" y="3273"/>
                  </a:lnTo>
                  <a:close/>
                  <a:moveTo>
                    <a:pt x="3525" y="352"/>
                  </a:moveTo>
                  <a:cubicBezTo>
                    <a:pt x="3544" y="352"/>
                    <a:pt x="3562" y="354"/>
                    <a:pt x="3576" y="357"/>
                  </a:cubicBezTo>
                  <a:cubicBezTo>
                    <a:pt x="3663" y="370"/>
                    <a:pt x="3746" y="387"/>
                    <a:pt x="3834" y="403"/>
                  </a:cubicBezTo>
                  <a:lnTo>
                    <a:pt x="3980" y="434"/>
                  </a:lnTo>
                  <a:cubicBezTo>
                    <a:pt x="4167" y="474"/>
                    <a:pt x="4359" y="514"/>
                    <a:pt x="4542" y="561"/>
                  </a:cubicBezTo>
                  <a:cubicBezTo>
                    <a:pt x="4753" y="614"/>
                    <a:pt x="4944" y="698"/>
                    <a:pt x="5135" y="812"/>
                  </a:cubicBezTo>
                  <a:cubicBezTo>
                    <a:pt x="5184" y="838"/>
                    <a:pt x="5231" y="875"/>
                    <a:pt x="5275" y="912"/>
                  </a:cubicBezTo>
                  <a:lnTo>
                    <a:pt x="5325" y="952"/>
                  </a:lnTo>
                  <a:cubicBezTo>
                    <a:pt x="5432" y="1042"/>
                    <a:pt x="5536" y="1133"/>
                    <a:pt x="5632" y="1226"/>
                  </a:cubicBezTo>
                  <a:lnTo>
                    <a:pt x="5666" y="1256"/>
                  </a:lnTo>
                  <a:cubicBezTo>
                    <a:pt x="5720" y="1310"/>
                    <a:pt x="5770" y="1357"/>
                    <a:pt x="5813" y="1407"/>
                  </a:cubicBezTo>
                  <a:cubicBezTo>
                    <a:pt x="5893" y="1504"/>
                    <a:pt x="5967" y="1607"/>
                    <a:pt x="6038" y="1724"/>
                  </a:cubicBezTo>
                  <a:cubicBezTo>
                    <a:pt x="6061" y="1765"/>
                    <a:pt x="6084" y="1805"/>
                    <a:pt x="6101" y="1845"/>
                  </a:cubicBezTo>
                  <a:cubicBezTo>
                    <a:pt x="6121" y="1905"/>
                    <a:pt x="6141" y="1962"/>
                    <a:pt x="6154" y="2025"/>
                  </a:cubicBezTo>
                  <a:cubicBezTo>
                    <a:pt x="6161" y="2042"/>
                    <a:pt x="6164" y="2059"/>
                    <a:pt x="6168" y="2076"/>
                  </a:cubicBezTo>
                  <a:cubicBezTo>
                    <a:pt x="6178" y="2213"/>
                    <a:pt x="6178" y="2340"/>
                    <a:pt x="6171" y="2464"/>
                  </a:cubicBezTo>
                  <a:cubicBezTo>
                    <a:pt x="6164" y="2570"/>
                    <a:pt x="6141" y="2678"/>
                    <a:pt x="6111" y="2768"/>
                  </a:cubicBezTo>
                  <a:cubicBezTo>
                    <a:pt x="6058" y="2925"/>
                    <a:pt x="5957" y="3072"/>
                    <a:pt x="5863" y="3200"/>
                  </a:cubicBezTo>
                  <a:cubicBezTo>
                    <a:pt x="5820" y="3257"/>
                    <a:pt x="5770" y="3313"/>
                    <a:pt x="5713" y="3373"/>
                  </a:cubicBezTo>
                  <a:lnTo>
                    <a:pt x="5680" y="3413"/>
                  </a:lnTo>
                  <a:cubicBezTo>
                    <a:pt x="5603" y="3498"/>
                    <a:pt x="5496" y="3567"/>
                    <a:pt x="5339" y="3638"/>
                  </a:cubicBezTo>
                  <a:cubicBezTo>
                    <a:pt x="5175" y="3711"/>
                    <a:pt x="5007" y="3788"/>
                    <a:pt x="4840" y="3819"/>
                  </a:cubicBezTo>
                  <a:cubicBezTo>
                    <a:pt x="4777" y="3831"/>
                    <a:pt x="4716" y="3842"/>
                    <a:pt x="4653" y="3851"/>
                  </a:cubicBezTo>
                  <a:lnTo>
                    <a:pt x="4402" y="3892"/>
                  </a:lnTo>
                  <a:lnTo>
                    <a:pt x="4529" y="4112"/>
                  </a:lnTo>
                  <a:cubicBezTo>
                    <a:pt x="4542" y="4140"/>
                    <a:pt x="4556" y="4166"/>
                    <a:pt x="4569" y="4193"/>
                  </a:cubicBezTo>
                  <a:cubicBezTo>
                    <a:pt x="4633" y="4323"/>
                    <a:pt x="4683" y="4450"/>
                    <a:pt x="4716" y="4577"/>
                  </a:cubicBezTo>
                  <a:cubicBezTo>
                    <a:pt x="4740" y="4671"/>
                    <a:pt x="4757" y="4771"/>
                    <a:pt x="4766" y="4845"/>
                  </a:cubicBezTo>
                  <a:cubicBezTo>
                    <a:pt x="4794" y="5006"/>
                    <a:pt x="4786" y="5169"/>
                    <a:pt x="4757" y="5330"/>
                  </a:cubicBezTo>
                  <a:lnTo>
                    <a:pt x="4743" y="5393"/>
                  </a:lnTo>
                  <a:cubicBezTo>
                    <a:pt x="4729" y="5467"/>
                    <a:pt x="4716" y="5537"/>
                    <a:pt x="4696" y="5597"/>
                  </a:cubicBezTo>
                  <a:cubicBezTo>
                    <a:pt x="4660" y="5701"/>
                    <a:pt x="4613" y="5805"/>
                    <a:pt x="4546" y="5929"/>
                  </a:cubicBezTo>
                  <a:cubicBezTo>
                    <a:pt x="4476" y="6056"/>
                    <a:pt x="4382" y="6176"/>
                    <a:pt x="4252" y="6303"/>
                  </a:cubicBezTo>
                  <a:cubicBezTo>
                    <a:pt x="4218" y="6333"/>
                    <a:pt x="4188" y="6363"/>
                    <a:pt x="4151" y="6394"/>
                  </a:cubicBezTo>
                  <a:cubicBezTo>
                    <a:pt x="3971" y="6537"/>
                    <a:pt x="3770" y="6661"/>
                    <a:pt x="3559" y="6758"/>
                  </a:cubicBezTo>
                  <a:cubicBezTo>
                    <a:pt x="3472" y="6798"/>
                    <a:pt x="3399" y="6829"/>
                    <a:pt x="3332" y="6852"/>
                  </a:cubicBezTo>
                  <a:lnTo>
                    <a:pt x="3261" y="6872"/>
                  </a:lnTo>
                  <a:cubicBezTo>
                    <a:pt x="3158" y="6905"/>
                    <a:pt x="3057" y="6939"/>
                    <a:pt x="2954" y="6945"/>
                  </a:cubicBezTo>
                  <a:cubicBezTo>
                    <a:pt x="2899" y="6949"/>
                    <a:pt x="2847" y="6952"/>
                    <a:pt x="2798" y="6952"/>
                  </a:cubicBezTo>
                  <a:cubicBezTo>
                    <a:pt x="2755" y="6952"/>
                    <a:pt x="2713" y="6950"/>
                    <a:pt x="2673" y="6942"/>
                  </a:cubicBezTo>
                  <a:cubicBezTo>
                    <a:pt x="2579" y="6925"/>
                    <a:pt x="2489" y="6905"/>
                    <a:pt x="2395" y="6882"/>
                  </a:cubicBezTo>
                  <a:cubicBezTo>
                    <a:pt x="2335" y="6869"/>
                    <a:pt x="2275" y="6852"/>
                    <a:pt x="2215" y="6832"/>
                  </a:cubicBezTo>
                  <a:lnTo>
                    <a:pt x="2121" y="6804"/>
                  </a:lnTo>
                  <a:cubicBezTo>
                    <a:pt x="2085" y="6795"/>
                    <a:pt x="2044" y="6781"/>
                    <a:pt x="2004" y="6768"/>
                  </a:cubicBezTo>
                  <a:lnTo>
                    <a:pt x="1980" y="6761"/>
                  </a:lnTo>
                  <a:cubicBezTo>
                    <a:pt x="1840" y="6718"/>
                    <a:pt x="1710" y="6648"/>
                    <a:pt x="1596" y="6584"/>
                  </a:cubicBezTo>
                  <a:cubicBezTo>
                    <a:pt x="1512" y="6540"/>
                    <a:pt x="1432" y="6494"/>
                    <a:pt x="1352" y="6443"/>
                  </a:cubicBezTo>
                  <a:cubicBezTo>
                    <a:pt x="1268" y="6397"/>
                    <a:pt x="1191" y="6343"/>
                    <a:pt x="1111" y="6293"/>
                  </a:cubicBezTo>
                  <a:cubicBezTo>
                    <a:pt x="1084" y="6276"/>
                    <a:pt x="1061" y="6259"/>
                    <a:pt x="1041" y="6243"/>
                  </a:cubicBezTo>
                  <a:lnTo>
                    <a:pt x="970" y="6193"/>
                  </a:lnTo>
                  <a:lnTo>
                    <a:pt x="890" y="6216"/>
                  </a:lnTo>
                  <a:cubicBezTo>
                    <a:pt x="856" y="6225"/>
                    <a:pt x="820" y="6229"/>
                    <a:pt x="784" y="6229"/>
                  </a:cubicBezTo>
                  <a:cubicBezTo>
                    <a:pt x="737" y="6229"/>
                    <a:pt x="690" y="6222"/>
                    <a:pt x="646" y="6207"/>
                  </a:cubicBezTo>
                  <a:cubicBezTo>
                    <a:pt x="546" y="6170"/>
                    <a:pt x="459" y="6093"/>
                    <a:pt x="412" y="5992"/>
                  </a:cubicBezTo>
                  <a:cubicBezTo>
                    <a:pt x="368" y="5895"/>
                    <a:pt x="362" y="5771"/>
                    <a:pt x="395" y="5694"/>
                  </a:cubicBezTo>
                  <a:lnTo>
                    <a:pt x="569" y="5279"/>
                  </a:lnTo>
                  <a:cubicBezTo>
                    <a:pt x="776" y="4795"/>
                    <a:pt x="987" y="4293"/>
                    <a:pt x="1208" y="3805"/>
                  </a:cubicBezTo>
                  <a:cubicBezTo>
                    <a:pt x="1302" y="3604"/>
                    <a:pt x="1392" y="3404"/>
                    <a:pt x="1483" y="3200"/>
                  </a:cubicBezTo>
                  <a:cubicBezTo>
                    <a:pt x="1546" y="3052"/>
                    <a:pt x="1603" y="2899"/>
                    <a:pt x="1656" y="2751"/>
                  </a:cubicBezTo>
                  <a:lnTo>
                    <a:pt x="1707" y="2615"/>
                  </a:lnTo>
                  <a:cubicBezTo>
                    <a:pt x="1857" y="2209"/>
                    <a:pt x="2064" y="1818"/>
                    <a:pt x="2268" y="1437"/>
                  </a:cubicBezTo>
                  <a:lnTo>
                    <a:pt x="2298" y="1383"/>
                  </a:lnTo>
                  <a:cubicBezTo>
                    <a:pt x="2375" y="1240"/>
                    <a:pt x="2452" y="1093"/>
                    <a:pt x="2536" y="952"/>
                  </a:cubicBezTo>
                  <a:cubicBezTo>
                    <a:pt x="2606" y="835"/>
                    <a:pt x="2693" y="735"/>
                    <a:pt x="2793" y="628"/>
                  </a:cubicBezTo>
                  <a:cubicBezTo>
                    <a:pt x="2877" y="537"/>
                    <a:pt x="2984" y="467"/>
                    <a:pt x="3094" y="431"/>
                  </a:cubicBezTo>
                  <a:cubicBezTo>
                    <a:pt x="3158" y="407"/>
                    <a:pt x="3221" y="383"/>
                    <a:pt x="3289" y="370"/>
                  </a:cubicBezTo>
                  <a:cubicBezTo>
                    <a:pt x="3335" y="357"/>
                    <a:pt x="3385" y="357"/>
                    <a:pt x="3445" y="353"/>
                  </a:cubicBezTo>
                  <a:lnTo>
                    <a:pt x="3499" y="353"/>
                  </a:lnTo>
                  <a:cubicBezTo>
                    <a:pt x="3508" y="353"/>
                    <a:pt x="3516" y="352"/>
                    <a:pt x="3525" y="352"/>
                  </a:cubicBezTo>
                  <a:close/>
                  <a:moveTo>
                    <a:pt x="3528" y="1"/>
                  </a:moveTo>
                  <a:cubicBezTo>
                    <a:pt x="3515" y="1"/>
                    <a:pt x="3500" y="1"/>
                    <a:pt x="3485" y="2"/>
                  </a:cubicBezTo>
                  <a:lnTo>
                    <a:pt x="3435" y="2"/>
                  </a:lnTo>
                  <a:cubicBezTo>
                    <a:pt x="3362" y="6"/>
                    <a:pt x="3289" y="9"/>
                    <a:pt x="3208" y="26"/>
                  </a:cubicBezTo>
                  <a:cubicBezTo>
                    <a:pt x="3128" y="46"/>
                    <a:pt x="3054" y="69"/>
                    <a:pt x="2980" y="96"/>
                  </a:cubicBezTo>
                  <a:cubicBezTo>
                    <a:pt x="2817" y="153"/>
                    <a:pt x="2659" y="256"/>
                    <a:pt x="2536" y="387"/>
                  </a:cubicBezTo>
                  <a:cubicBezTo>
                    <a:pt x="2426" y="508"/>
                    <a:pt x="2318" y="624"/>
                    <a:pt x="2231" y="775"/>
                  </a:cubicBezTo>
                  <a:cubicBezTo>
                    <a:pt x="2148" y="919"/>
                    <a:pt x="2068" y="1069"/>
                    <a:pt x="1987" y="1216"/>
                  </a:cubicBezTo>
                  <a:lnTo>
                    <a:pt x="1957" y="1273"/>
                  </a:lnTo>
                  <a:cubicBezTo>
                    <a:pt x="1750" y="1661"/>
                    <a:pt x="1536" y="2066"/>
                    <a:pt x="1375" y="2494"/>
                  </a:cubicBezTo>
                  <a:lnTo>
                    <a:pt x="1325" y="2635"/>
                  </a:lnTo>
                  <a:cubicBezTo>
                    <a:pt x="1275" y="2775"/>
                    <a:pt x="1222" y="2922"/>
                    <a:pt x="1161" y="3056"/>
                  </a:cubicBezTo>
                  <a:lnTo>
                    <a:pt x="890" y="3658"/>
                  </a:lnTo>
                  <a:cubicBezTo>
                    <a:pt x="666" y="4149"/>
                    <a:pt x="452" y="4654"/>
                    <a:pt x="248" y="5143"/>
                  </a:cubicBezTo>
                  <a:lnTo>
                    <a:pt x="71" y="5557"/>
                  </a:lnTo>
                  <a:cubicBezTo>
                    <a:pt x="1" y="5728"/>
                    <a:pt x="7" y="5952"/>
                    <a:pt x="94" y="6139"/>
                  </a:cubicBezTo>
                  <a:cubicBezTo>
                    <a:pt x="178" y="6323"/>
                    <a:pt x="339" y="6471"/>
                    <a:pt x="529" y="6537"/>
                  </a:cubicBezTo>
                  <a:cubicBezTo>
                    <a:pt x="611" y="6568"/>
                    <a:pt x="698" y="6582"/>
                    <a:pt x="785" y="6582"/>
                  </a:cubicBezTo>
                  <a:cubicBezTo>
                    <a:pt x="822" y="6582"/>
                    <a:pt x="860" y="6579"/>
                    <a:pt x="897" y="6574"/>
                  </a:cubicBezTo>
                  <a:cubicBezTo>
                    <a:pt x="904" y="6577"/>
                    <a:pt x="910" y="6584"/>
                    <a:pt x="917" y="6588"/>
                  </a:cubicBezTo>
                  <a:cubicBezTo>
                    <a:pt x="1001" y="6641"/>
                    <a:pt x="1084" y="6695"/>
                    <a:pt x="1168" y="6744"/>
                  </a:cubicBezTo>
                  <a:cubicBezTo>
                    <a:pt x="1255" y="6795"/>
                    <a:pt x="1338" y="6845"/>
                    <a:pt x="1426" y="6892"/>
                  </a:cubicBezTo>
                  <a:cubicBezTo>
                    <a:pt x="1552" y="6962"/>
                    <a:pt x="1707" y="7042"/>
                    <a:pt x="1873" y="7096"/>
                  </a:cubicBezTo>
                  <a:lnTo>
                    <a:pt x="1897" y="7105"/>
                  </a:lnTo>
                  <a:cubicBezTo>
                    <a:pt x="1940" y="7119"/>
                    <a:pt x="1984" y="7133"/>
                    <a:pt x="2028" y="7142"/>
                  </a:cubicBezTo>
                  <a:lnTo>
                    <a:pt x="2114" y="7170"/>
                  </a:lnTo>
                  <a:cubicBezTo>
                    <a:pt x="2181" y="7190"/>
                    <a:pt x="2252" y="7210"/>
                    <a:pt x="2318" y="7226"/>
                  </a:cubicBezTo>
                  <a:cubicBezTo>
                    <a:pt x="2415" y="7250"/>
                    <a:pt x="2512" y="7270"/>
                    <a:pt x="2609" y="7286"/>
                  </a:cubicBezTo>
                  <a:cubicBezTo>
                    <a:pt x="2676" y="7300"/>
                    <a:pt x="2736" y="7303"/>
                    <a:pt x="2800" y="7303"/>
                  </a:cubicBezTo>
                  <a:cubicBezTo>
                    <a:pt x="2863" y="7303"/>
                    <a:pt x="2923" y="7300"/>
                    <a:pt x="2988" y="7297"/>
                  </a:cubicBezTo>
                  <a:cubicBezTo>
                    <a:pt x="3124" y="7286"/>
                    <a:pt x="3252" y="7246"/>
                    <a:pt x="3372" y="7206"/>
                  </a:cubicBezTo>
                  <a:lnTo>
                    <a:pt x="3435" y="7186"/>
                  </a:lnTo>
                  <a:cubicBezTo>
                    <a:pt x="3519" y="7159"/>
                    <a:pt x="3606" y="7126"/>
                    <a:pt x="3706" y="7079"/>
                  </a:cubicBezTo>
                  <a:cubicBezTo>
                    <a:pt x="3944" y="6969"/>
                    <a:pt x="4167" y="6832"/>
                    <a:pt x="4372" y="6668"/>
                  </a:cubicBezTo>
                  <a:cubicBezTo>
                    <a:pt x="4415" y="6634"/>
                    <a:pt x="4456" y="6594"/>
                    <a:pt x="4496" y="6557"/>
                  </a:cubicBezTo>
                  <a:cubicBezTo>
                    <a:pt x="4653" y="6403"/>
                    <a:pt x="4769" y="6253"/>
                    <a:pt x="4857" y="6096"/>
                  </a:cubicBezTo>
                  <a:cubicBezTo>
                    <a:pt x="4930" y="5955"/>
                    <a:pt x="4984" y="5835"/>
                    <a:pt x="5027" y="5714"/>
                  </a:cubicBezTo>
                  <a:cubicBezTo>
                    <a:pt x="5058" y="5628"/>
                    <a:pt x="5074" y="5540"/>
                    <a:pt x="5087" y="5460"/>
                  </a:cubicBezTo>
                  <a:lnTo>
                    <a:pt x="5101" y="5397"/>
                  </a:lnTo>
                  <a:cubicBezTo>
                    <a:pt x="5141" y="5199"/>
                    <a:pt x="5144" y="4995"/>
                    <a:pt x="5115" y="4791"/>
                  </a:cubicBezTo>
                  <a:cubicBezTo>
                    <a:pt x="5104" y="4708"/>
                    <a:pt x="5084" y="4601"/>
                    <a:pt x="5054" y="4487"/>
                  </a:cubicBezTo>
                  <a:cubicBezTo>
                    <a:pt x="5027" y="4376"/>
                    <a:pt x="4987" y="4270"/>
                    <a:pt x="4940" y="4156"/>
                  </a:cubicBezTo>
                  <a:cubicBezTo>
                    <a:pt x="5138" y="4116"/>
                    <a:pt x="5322" y="4032"/>
                    <a:pt x="5482" y="3959"/>
                  </a:cubicBezTo>
                  <a:cubicBezTo>
                    <a:pt x="5686" y="3868"/>
                    <a:pt x="5830" y="3768"/>
                    <a:pt x="5941" y="3648"/>
                  </a:cubicBezTo>
                  <a:lnTo>
                    <a:pt x="5973" y="3611"/>
                  </a:lnTo>
                  <a:cubicBezTo>
                    <a:pt x="6030" y="3547"/>
                    <a:pt x="6091" y="3481"/>
                    <a:pt x="6148" y="3407"/>
                  </a:cubicBezTo>
                  <a:cubicBezTo>
                    <a:pt x="6254" y="3260"/>
                    <a:pt x="6375" y="3089"/>
                    <a:pt x="6445" y="2882"/>
                  </a:cubicBezTo>
                  <a:cubicBezTo>
                    <a:pt x="6486" y="2761"/>
                    <a:pt x="6512" y="2624"/>
                    <a:pt x="6522" y="2484"/>
                  </a:cubicBezTo>
                  <a:cubicBezTo>
                    <a:pt x="6529" y="2346"/>
                    <a:pt x="6529" y="2203"/>
                    <a:pt x="6515" y="2053"/>
                  </a:cubicBezTo>
                  <a:cubicBezTo>
                    <a:pt x="6515" y="2013"/>
                    <a:pt x="6506" y="1976"/>
                    <a:pt x="6499" y="1939"/>
                  </a:cubicBezTo>
                  <a:cubicBezTo>
                    <a:pt x="6482" y="1875"/>
                    <a:pt x="6459" y="1805"/>
                    <a:pt x="6429" y="1724"/>
                  </a:cubicBezTo>
                  <a:cubicBezTo>
                    <a:pt x="6405" y="1658"/>
                    <a:pt x="6372" y="1601"/>
                    <a:pt x="6342" y="1547"/>
                  </a:cubicBezTo>
                  <a:cubicBezTo>
                    <a:pt x="6262" y="1411"/>
                    <a:pt x="6174" y="1290"/>
                    <a:pt x="6081" y="1179"/>
                  </a:cubicBezTo>
                  <a:cubicBezTo>
                    <a:pt x="6024" y="1116"/>
                    <a:pt x="5967" y="1059"/>
                    <a:pt x="5907" y="1002"/>
                  </a:cubicBezTo>
                  <a:lnTo>
                    <a:pt x="5877" y="972"/>
                  </a:lnTo>
                  <a:cubicBezTo>
                    <a:pt x="5773" y="875"/>
                    <a:pt x="5663" y="775"/>
                    <a:pt x="5546" y="681"/>
                  </a:cubicBezTo>
                  <a:lnTo>
                    <a:pt x="5496" y="638"/>
                  </a:lnTo>
                  <a:cubicBezTo>
                    <a:pt x="5442" y="594"/>
                    <a:pt x="5382" y="548"/>
                    <a:pt x="5315" y="508"/>
                  </a:cubicBezTo>
                  <a:cubicBezTo>
                    <a:pt x="5098" y="377"/>
                    <a:pt x="4874" y="283"/>
                    <a:pt x="4629" y="223"/>
                  </a:cubicBezTo>
                  <a:cubicBezTo>
                    <a:pt x="4439" y="173"/>
                    <a:pt x="4241" y="130"/>
                    <a:pt x="4054" y="93"/>
                  </a:cubicBezTo>
                  <a:lnTo>
                    <a:pt x="3907" y="59"/>
                  </a:lnTo>
                  <a:cubicBezTo>
                    <a:pt x="3817" y="42"/>
                    <a:pt x="3726" y="26"/>
                    <a:pt x="3633" y="9"/>
                  </a:cubicBezTo>
                  <a:cubicBezTo>
                    <a:pt x="3601" y="4"/>
                    <a:pt x="3567" y="1"/>
                    <a:pt x="35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75" name="Google Shape;1875;p14"/>
          <p:cNvGrpSpPr/>
          <p:nvPr/>
        </p:nvGrpSpPr>
        <p:grpSpPr>
          <a:xfrm>
            <a:off x="2160923" y="4075778"/>
            <a:ext cx="256688" cy="303621"/>
            <a:chOff x="1824250" y="1008625"/>
            <a:chExt cx="144250" cy="170625"/>
          </a:xfrm>
        </p:grpSpPr>
        <p:sp>
          <p:nvSpPr>
            <p:cNvPr id="1876" name="Google Shape;1876;p14"/>
            <p:cNvSpPr/>
            <p:nvPr/>
          </p:nvSpPr>
          <p:spPr>
            <a:xfrm>
              <a:off x="1828675" y="1013025"/>
              <a:ext cx="135400" cy="161850"/>
            </a:xfrm>
            <a:custGeom>
              <a:avLst/>
              <a:gdLst/>
              <a:ahLst/>
              <a:cxnLst/>
              <a:rect l="l" t="t" r="r" b="b"/>
              <a:pathLst>
                <a:path w="5416" h="6474" extrusionOk="0">
                  <a:moveTo>
                    <a:pt x="2356" y="0"/>
                  </a:moveTo>
                  <a:cubicBezTo>
                    <a:pt x="2252" y="0"/>
                    <a:pt x="2150" y="4"/>
                    <a:pt x="2047" y="21"/>
                  </a:cubicBezTo>
                  <a:cubicBezTo>
                    <a:pt x="1947" y="37"/>
                    <a:pt x="1847" y="67"/>
                    <a:pt x="1750" y="94"/>
                  </a:cubicBezTo>
                  <a:cubicBezTo>
                    <a:pt x="1690" y="107"/>
                    <a:pt x="1636" y="138"/>
                    <a:pt x="1579" y="161"/>
                  </a:cubicBezTo>
                  <a:cubicBezTo>
                    <a:pt x="1469" y="211"/>
                    <a:pt x="1362" y="274"/>
                    <a:pt x="1258" y="342"/>
                  </a:cubicBezTo>
                  <a:cubicBezTo>
                    <a:pt x="1164" y="402"/>
                    <a:pt x="1074" y="472"/>
                    <a:pt x="988" y="539"/>
                  </a:cubicBezTo>
                  <a:cubicBezTo>
                    <a:pt x="871" y="629"/>
                    <a:pt x="760" y="743"/>
                    <a:pt x="659" y="850"/>
                  </a:cubicBezTo>
                  <a:cubicBezTo>
                    <a:pt x="647" y="863"/>
                    <a:pt x="636" y="876"/>
                    <a:pt x="623" y="890"/>
                  </a:cubicBezTo>
                  <a:cubicBezTo>
                    <a:pt x="562" y="960"/>
                    <a:pt x="506" y="1034"/>
                    <a:pt x="456" y="1111"/>
                  </a:cubicBezTo>
                  <a:cubicBezTo>
                    <a:pt x="358" y="1265"/>
                    <a:pt x="272" y="1428"/>
                    <a:pt x="208" y="1599"/>
                  </a:cubicBezTo>
                  <a:cubicBezTo>
                    <a:pt x="141" y="1783"/>
                    <a:pt x="98" y="1973"/>
                    <a:pt x="65" y="2164"/>
                  </a:cubicBezTo>
                  <a:cubicBezTo>
                    <a:pt x="45" y="2291"/>
                    <a:pt x="28" y="2418"/>
                    <a:pt x="17" y="2546"/>
                  </a:cubicBezTo>
                  <a:cubicBezTo>
                    <a:pt x="1" y="2696"/>
                    <a:pt x="1" y="2850"/>
                    <a:pt x="5" y="3003"/>
                  </a:cubicBezTo>
                  <a:cubicBezTo>
                    <a:pt x="11" y="3144"/>
                    <a:pt x="51" y="3295"/>
                    <a:pt x="91" y="3429"/>
                  </a:cubicBezTo>
                  <a:cubicBezTo>
                    <a:pt x="151" y="3619"/>
                    <a:pt x="228" y="3803"/>
                    <a:pt x="306" y="3987"/>
                  </a:cubicBezTo>
                  <a:cubicBezTo>
                    <a:pt x="342" y="4077"/>
                    <a:pt x="382" y="4167"/>
                    <a:pt x="422" y="4258"/>
                  </a:cubicBezTo>
                  <a:cubicBezTo>
                    <a:pt x="489" y="4402"/>
                    <a:pt x="573" y="4539"/>
                    <a:pt x="656" y="4676"/>
                  </a:cubicBezTo>
                  <a:cubicBezTo>
                    <a:pt x="757" y="4846"/>
                    <a:pt x="867" y="5007"/>
                    <a:pt x="997" y="5150"/>
                  </a:cubicBezTo>
                  <a:cubicBezTo>
                    <a:pt x="1161" y="5331"/>
                    <a:pt x="1339" y="5505"/>
                    <a:pt x="1522" y="5666"/>
                  </a:cubicBezTo>
                  <a:cubicBezTo>
                    <a:pt x="1666" y="5793"/>
                    <a:pt x="1817" y="5917"/>
                    <a:pt x="1977" y="6024"/>
                  </a:cubicBezTo>
                  <a:cubicBezTo>
                    <a:pt x="2175" y="6161"/>
                    <a:pt x="2385" y="6285"/>
                    <a:pt x="2613" y="6362"/>
                  </a:cubicBezTo>
                  <a:cubicBezTo>
                    <a:pt x="2743" y="6405"/>
                    <a:pt x="2877" y="6442"/>
                    <a:pt x="3014" y="6459"/>
                  </a:cubicBezTo>
                  <a:cubicBezTo>
                    <a:pt x="3084" y="6469"/>
                    <a:pt x="3155" y="6473"/>
                    <a:pt x="3227" y="6473"/>
                  </a:cubicBezTo>
                  <a:cubicBezTo>
                    <a:pt x="3293" y="6473"/>
                    <a:pt x="3360" y="6470"/>
                    <a:pt x="3425" y="6465"/>
                  </a:cubicBezTo>
                  <a:cubicBezTo>
                    <a:pt x="3509" y="6459"/>
                    <a:pt x="3589" y="6445"/>
                    <a:pt x="3669" y="6428"/>
                  </a:cubicBezTo>
                  <a:cubicBezTo>
                    <a:pt x="3813" y="6395"/>
                    <a:pt x="3958" y="6362"/>
                    <a:pt x="4098" y="6311"/>
                  </a:cubicBezTo>
                  <a:cubicBezTo>
                    <a:pt x="4248" y="6261"/>
                    <a:pt x="4389" y="6184"/>
                    <a:pt x="4519" y="6094"/>
                  </a:cubicBezTo>
                  <a:cubicBezTo>
                    <a:pt x="4646" y="6007"/>
                    <a:pt x="4750" y="5886"/>
                    <a:pt x="4853" y="5769"/>
                  </a:cubicBezTo>
                  <a:cubicBezTo>
                    <a:pt x="4957" y="5652"/>
                    <a:pt x="5031" y="5528"/>
                    <a:pt x="5108" y="5391"/>
                  </a:cubicBezTo>
                  <a:cubicBezTo>
                    <a:pt x="5185" y="5251"/>
                    <a:pt x="5228" y="5097"/>
                    <a:pt x="5268" y="4943"/>
                  </a:cubicBezTo>
                  <a:cubicBezTo>
                    <a:pt x="5332" y="4706"/>
                    <a:pt x="5402" y="4465"/>
                    <a:pt x="5409" y="4218"/>
                  </a:cubicBezTo>
                  <a:cubicBezTo>
                    <a:pt x="5415" y="4054"/>
                    <a:pt x="5415" y="3886"/>
                    <a:pt x="5392" y="3722"/>
                  </a:cubicBezTo>
                  <a:cubicBezTo>
                    <a:pt x="5389" y="3699"/>
                    <a:pt x="5386" y="3676"/>
                    <a:pt x="5382" y="3649"/>
                  </a:cubicBezTo>
                  <a:cubicBezTo>
                    <a:pt x="5365" y="3579"/>
                    <a:pt x="5345" y="3512"/>
                    <a:pt x="5329" y="3442"/>
                  </a:cubicBezTo>
                  <a:cubicBezTo>
                    <a:pt x="5325" y="3429"/>
                    <a:pt x="5322" y="3415"/>
                    <a:pt x="5315" y="3401"/>
                  </a:cubicBezTo>
                  <a:cubicBezTo>
                    <a:pt x="5272" y="3324"/>
                    <a:pt x="5238" y="3244"/>
                    <a:pt x="5178" y="3181"/>
                  </a:cubicBezTo>
                  <a:cubicBezTo>
                    <a:pt x="5128" y="3128"/>
                    <a:pt x="5077" y="3071"/>
                    <a:pt x="5017" y="3027"/>
                  </a:cubicBezTo>
                  <a:cubicBezTo>
                    <a:pt x="4997" y="3014"/>
                    <a:pt x="4981" y="2997"/>
                    <a:pt x="4961" y="2983"/>
                  </a:cubicBezTo>
                  <a:cubicBezTo>
                    <a:pt x="4852" y="2900"/>
                    <a:pt x="4718" y="2857"/>
                    <a:pt x="4583" y="2857"/>
                  </a:cubicBezTo>
                  <a:cubicBezTo>
                    <a:pt x="4503" y="2857"/>
                    <a:pt x="4423" y="2872"/>
                    <a:pt x="4349" y="2903"/>
                  </a:cubicBezTo>
                  <a:cubicBezTo>
                    <a:pt x="4108" y="3000"/>
                    <a:pt x="3944" y="3251"/>
                    <a:pt x="3958" y="3512"/>
                  </a:cubicBezTo>
                  <a:lnTo>
                    <a:pt x="3958" y="3525"/>
                  </a:lnTo>
                  <a:cubicBezTo>
                    <a:pt x="3944" y="3602"/>
                    <a:pt x="3950" y="3682"/>
                    <a:pt x="3954" y="3759"/>
                  </a:cubicBezTo>
                  <a:cubicBezTo>
                    <a:pt x="3954" y="3803"/>
                    <a:pt x="3967" y="3850"/>
                    <a:pt x="3974" y="3890"/>
                  </a:cubicBezTo>
                  <a:cubicBezTo>
                    <a:pt x="3984" y="3950"/>
                    <a:pt x="3991" y="4011"/>
                    <a:pt x="3994" y="4067"/>
                  </a:cubicBezTo>
                  <a:cubicBezTo>
                    <a:pt x="3984" y="4207"/>
                    <a:pt x="3958" y="4345"/>
                    <a:pt x="3927" y="4482"/>
                  </a:cubicBezTo>
                  <a:cubicBezTo>
                    <a:pt x="3901" y="4576"/>
                    <a:pt x="3870" y="4669"/>
                    <a:pt x="3830" y="4759"/>
                  </a:cubicBezTo>
                  <a:cubicBezTo>
                    <a:pt x="3793" y="4813"/>
                    <a:pt x="3753" y="4863"/>
                    <a:pt x="3710" y="4914"/>
                  </a:cubicBezTo>
                  <a:cubicBezTo>
                    <a:pt x="3697" y="4923"/>
                    <a:pt x="3683" y="4934"/>
                    <a:pt x="3669" y="4943"/>
                  </a:cubicBezTo>
                  <a:cubicBezTo>
                    <a:pt x="3620" y="4967"/>
                    <a:pt x="3563" y="4987"/>
                    <a:pt x="3509" y="5004"/>
                  </a:cubicBezTo>
                  <a:cubicBezTo>
                    <a:pt x="3419" y="5024"/>
                    <a:pt x="3325" y="5040"/>
                    <a:pt x="3231" y="5047"/>
                  </a:cubicBezTo>
                  <a:cubicBezTo>
                    <a:pt x="3202" y="5044"/>
                    <a:pt x="3168" y="5037"/>
                    <a:pt x="3135" y="5034"/>
                  </a:cubicBezTo>
                  <a:cubicBezTo>
                    <a:pt x="3061" y="5007"/>
                    <a:pt x="2987" y="4977"/>
                    <a:pt x="2917" y="4940"/>
                  </a:cubicBezTo>
                  <a:cubicBezTo>
                    <a:pt x="2649" y="4773"/>
                    <a:pt x="2408" y="4562"/>
                    <a:pt x="2181" y="4345"/>
                  </a:cubicBezTo>
                  <a:cubicBezTo>
                    <a:pt x="2101" y="4261"/>
                    <a:pt x="2027" y="4174"/>
                    <a:pt x="1957" y="4084"/>
                  </a:cubicBezTo>
                  <a:cubicBezTo>
                    <a:pt x="1894" y="4000"/>
                    <a:pt x="1837" y="3910"/>
                    <a:pt x="1780" y="3820"/>
                  </a:cubicBezTo>
                  <a:cubicBezTo>
                    <a:pt x="1706" y="3679"/>
                    <a:pt x="1643" y="3532"/>
                    <a:pt x="1579" y="3385"/>
                  </a:cubicBezTo>
                  <a:cubicBezTo>
                    <a:pt x="1519" y="3241"/>
                    <a:pt x="1453" y="3094"/>
                    <a:pt x="1405" y="2947"/>
                  </a:cubicBezTo>
                  <a:cubicBezTo>
                    <a:pt x="1396" y="2883"/>
                    <a:pt x="1389" y="2823"/>
                    <a:pt x="1385" y="2759"/>
                  </a:cubicBezTo>
                  <a:cubicBezTo>
                    <a:pt x="1392" y="2552"/>
                    <a:pt x="1416" y="2345"/>
                    <a:pt x="1459" y="2140"/>
                  </a:cubicBezTo>
                  <a:cubicBezTo>
                    <a:pt x="1489" y="2047"/>
                    <a:pt x="1522" y="1957"/>
                    <a:pt x="1566" y="1867"/>
                  </a:cubicBezTo>
                  <a:cubicBezTo>
                    <a:pt x="1636" y="1759"/>
                    <a:pt x="1713" y="1659"/>
                    <a:pt x="1800" y="1562"/>
                  </a:cubicBezTo>
                  <a:cubicBezTo>
                    <a:pt x="1904" y="1462"/>
                    <a:pt x="2014" y="1368"/>
                    <a:pt x="2135" y="1291"/>
                  </a:cubicBezTo>
                  <a:cubicBezTo>
                    <a:pt x="2212" y="1251"/>
                    <a:pt x="2285" y="1217"/>
                    <a:pt x="2365" y="1188"/>
                  </a:cubicBezTo>
                  <a:cubicBezTo>
                    <a:pt x="2476" y="1171"/>
                    <a:pt x="2589" y="1168"/>
                    <a:pt x="2700" y="1168"/>
                  </a:cubicBezTo>
                  <a:lnTo>
                    <a:pt x="2914" y="1168"/>
                  </a:lnTo>
                  <a:cubicBezTo>
                    <a:pt x="3021" y="1154"/>
                    <a:pt x="3115" y="1117"/>
                    <a:pt x="3198" y="1050"/>
                  </a:cubicBezTo>
                  <a:cubicBezTo>
                    <a:pt x="3319" y="956"/>
                    <a:pt x="3399" y="816"/>
                    <a:pt x="3419" y="666"/>
                  </a:cubicBezTo>
                  <a:cubicBezTo>
                    <a:pt x="3439" y="512"/>
                    <a:pt x="3396" y="354"/>
                    <a:pt x="3302" y="234"/>
                  </a:cubicBezTo>
                  <a:cubicBezTo>
                    <a:pt x="3218" y="121"/>
                    <a:pt x="3064" y="13"/>
                    <a:pt x="2917" y="10"/>
                  </a:cubicBezTo>
                  <a:cubicBezTo>
                    <a:pt x="2803" y="7"/>
                    <a:pt x="2686" y="4"/>
                    <a:pt x="2573" y="4"/>
                  </a:cubicBezTo>
                  <a:cubicBezTo>
                    <a:pt x="2500" y="2"/>
                    <a:pt x="2428" y="0"/>
                    <a:pt x="23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7" name="Google Shape;1877;p14"/>
            <p:cNvSpPr/>
            <p:nvPr/>
          </p:nvSpPr>
          <p:spPr>
            <a:xfrm>
              <a:off x="1824250" y="1008625"/>
              <a:ext cx="144250" cy="170625"/>
            </a:xfrm>
            <a:custGeom>
              <a:avLst/>
              <a:gdLst/>
              <a:ahLst/>
              <a:cxnLst/>
              <a:rect l="l" t="t" r="r" b="b"/>
              <a:pathLst>
                <a:path w="5770" h="6825" extrusionOk="0">
                  <a:moveTo>
                    <a:pt x="5328" y="3645"/>
                  </a:moveTo>
                  <a:lnTo>
                    <a:pt x="5328" y="3645"/>
                  </a:lnTo>
                  <a:cubicBezTo>
                    <a:pt x="5328" y="3645"/>
                    <a:pt x="5331" y="3651"/>
                    <a:pt x="5339" y="3661"/>
                  </a:cubicBezTo>
                  <a:cubicBezTo>
                    <a:pt x="5335" y="3655"/>
                    <a:pt x="5332" y="3650"/>
                    <a:pt x="5328" y="3645"/>
                  </a:cubicBezTo>
                  <a:close/>
                  <a:moveTo>
                    <a:pt x="2545" y="352"/>
                  </a:moveTo>
                  <a:cubicBezTo>
                    <a:pt x="2590" y="352"/>
                    <a:pt x="2636" y="353"/>
                    <a:pt x="2683" y="354"/>
                  </a:cubicBezTo>
                  <a:lnTo>
                    <a:pt x="2750" y="354"/>
                  </a:lnTo>
                  <a:cubicBezTo>
                    <a:pt x="2863" y="357"/>
                    <a:pt x="2977" y="357"/>
                    <a:pt x="3091" y="360"/>
                  </a:cubicBezTo>
                  <a:cubicBezTo>
                    <a:pt x="3164" y="364"/>
                    <a:pt x="3275" y="430"/>
                    <a:pt x="3342" y="518"/>
                  </a:cubicBezTo>
                  <a:cubicBezTo>
                    <a:pt x="3405" y="601"/>
                    <a:pt x="3436" y="711"/>
                    <a:pt x="3422" y="819"/>
                  </a:cubicBezTo>
                  <a:cubicBezTo>
                    <a:pt x="3408" y="925"/>
                    <a:pt x="3352" y="1023"/>
                    <a:pt x="3268" y="1089"/>
                  </a:cubicBezTo>
                  <a:cubicBezTo>
                    <a:pt x="3212" y="1129"/>
                    <a:pt x="3147" y="1157"/>
                    <a:pt x="3081" y="1169"/>
                  </a:cubicBezTo>
                  <a:lnTo>
                    <a:pt x="2877" y="1166"/>
                  </a:lnTo>
                  <a:cubicBezTo>
                    <a:pt x="2763" y="1166"/>
                    <a:pt x="2639" y="1169"/>
                    <a:pt x="2516" y="1189"/>
                  </a:cubicBezTo>
                  <a:lnTo>
                    <a:pt x="2482" y="1200"/>
                  </a:lnTo>
                  <a:cubicBezTo>
                    <a:pt x="2405" y="1226"/>
                    <a:pt x="2321" y="1263"/>
                    <a:pt x="2218" y="1320"/>
                  </a:cubicBezTo>
                  <a:cubicBezTo>
                    <a:pt x="2101" y="1393"/>
                    <a:pt x="1988" y="1487"/>
                    <a:pt x="1847" y="1621"/>
                  </a:cubicBezTo>
                  <a:cubicBezTo>
                    <a:pt x="1750" y="1728"/>
                    <a:pt x="1666" y="1839"/>
                    <a:pt x="1596" y="1949"/>
                  </a:cubicBezTo>
                  <a:lnTo>
                    <a:pt x="1586" y="1966"/>
                  </a:lnTo>
                  <a:cubicBezTo>
                    <a:pt x="1539" y="2060"/>
                    <a:pt x="1499" y="2160"/>
                    <a:pt x="1462" y="2280"/>
                  </a:cubicBezTo>
                  <a:cubicBezTo>
                    <a:pt x="1422" y="2474"/>
                    <a:pt x="1395" y="2685"/>
                    <a:pt x="1386" y="2946"/>
                  </a:cubicBezTo>
                  <a:cubicBezTo>
                    <a:pt x="1389" y="3016"/>
                    <a:pt x="1395" y="3083"/>
                    <a:pt x="1409" y="3150"/>
                  </a:cubicBezTo>
                  <a:lnTo>
                    <a:pt x="1415" y="3176"/>
                  </a:lnTo>
                  <a:cubicBezTo>
                    <a:pt x="1459" y="3313"/>
                    <a:pt x="1516" y="3444"/>
                    <a:pt x="1569" y="3571"/>
                  </a:cubicBezTo>
                  <a:lnTo>
                    <a:pt x="1596" y="3631"/>
                  </a:lnTo>
                  <a:cubicBezTo>
                    <a:pt x="1650" y="3755"/>
                    <a:pt x="1719" y="3919"/>
                    <a:pt x="1810" y="4089"/>
                  </a:cubicBezTo>
                  <a:cubicBezTo>
                    <a:pt x="1860" y="4173"/>
                    <a:pt x="1920" y="4273"/>
                    <a:pt x="1994" y="4367"/>
                  </a:cubicBezTo>
                  <a:cubicBezTo>
                    <a:pt x="2061" y="4457"/>
                    <a:pt x="2141" y="4548"/>
                    <a:pt x="2235" y="4648"/>
                  </a:cubicBezTo>
                  <a:cubicBezTo>
                    <a:pt x="2519" y="4919"/>
                    <a:pt x="2760" y="5113"/>
                    <a:pt x="3000" y="5266"/>
                  </a:cubicBezTo>
                  <a:lnTo>
                    <a:pt x="3017" y="5277"/>
                  </a:lnTo>
                  <a:cubicBezTo>
                    <a:pt x="3104" y="5317"/>
                    <a:pt x="3181" y="5350"/>
                    <a:pt x="3255" y="5374"/>
                  </a:cubicBezTo>
                  <a:lnTo>
                    <a:pt x="3278" y="5380"/>
                  </a:lnTo>
                  <a:cubicBezTo>
                    <a:pt x="3318" y="5387"/>
                    <a:pt x="3355" y="5394"/>
                    <a:pt x="3392" y="5397"/>
                  </a:cubicBezTo>
                  <a:lnTo>
                    <a:pt x="3408" y="5400"/>
                  </a:lnTo>
                  <a:lnTo>
                    <a:pt x="3425" y="5397"/>
                  </a:lnTo>
                  <a:cubicBezTo>
                    <a:pt x="3516" y="5391"/>
                    <a:pt x="3613" y="5377"/>
                    <a:pt x="3740" y="5346"/>
                  </a:cubicBezTo>
                  <a:cubicBezTo>
                    <a:pt x="3800" y="5330"/>
                    <a:pt x="3860" y="5306"/>
                    <a:pt x="3917" y="5283"/>
                  </a:cubicBezTo>
                  <a:lnTo>
                    <a:pt x="3950" y="5263"/>
                  </a:lnTo>
                  <a:cubicBezTo>
                    <a:pt x="3967" y="5250"/>
                    <a:pt x="3984" y="5240"/>
                    <a:pt x="3997" y="5226"/>
                  </a:cubicBezTo>
                  <a:lnTo>
                    <a:pt x="4017" y="5206"/>
                  </a:lnTo>
                  <a:cubicBezTo>
                    <a:pt x="4070" y="5146"/>
                    <a:pt x="4115" y="5090"/>
                    <a:pt x="4155" y="5036"/>
                  </a:cubicBezTo>
                  <a:lnTo>
                    <a:pt x="4168" y="5005"/>
                  </a:lnTo>
                  <a:cubicBezTo>
                    <a:pt x="4218" y="4899"/>
                    <a:pt x="4251" y="4789"/>
                    <a:pt x="4275" y="4698"/>
                  </a:cubicBezTo>
                  <a:cubicBezTo>
                    <a:pt x="4302" y="4581"/>
                    <a:pt x="4335" y="4423"/>
                    <a:pt x="4345" y="4256"/>
                  </a:cubicBezTo>
                  <a:lnTo>
                    <a:pt x="4345" y="4247"/>
                  </a:lnTo>
                  <a:lnTo>
                    <a:pt x="4345" y="4236"/>
                  </a:lnTo>
                  <a:cubicBezTo>
                    <a:pt x="4342" y="4170"/>
                    <a:pt x="4335" y="4102"/>
                    <a:pt x="4325" y="4039"/>
                  </a:cubicBezTo>
                  <a:cubicBezTo>
                    <a:pt x="4322" y="4019"/>
                    <a:pt x="4318" y="4002"/>
                    <a:pt x="4315" y="3982"/>
                  </a:cubicBezTo>
                  <a:cubicBezTo>
                    <a:pt x="4311" y="3966"/>
                    <a:pt x="4305" y="3942"/>
                    <a:pt x="4305" y="3935"/>
                  </a:cubicBezTo>
                  <a:lnTo>
                    <a:pt x="4305" y="3862"/>
                  </a:lnTo>
                  <a:cubicBezTo>
                    <a:pt x="4302" y="3815"/>
                    <a:pt x="4302" y="3768"/>
                    <a:pt x="4308" y="3715"/>
                  </a:cubicBezTo>
                  <a:lnTo>
                    <a:pt x="4311" y="3698"/>
                  </a:lnTo>
                  <a:lnTo>
                    <a:pt x="4311" y="3678"/>
                  </a:lnTo>
                  <a:cubicBezTo>
                    <a:pt x="4302" y="3494"/>
                    <a:pt x="4419" y="3310"/>
                    <a:pt x="4592" y="3243"/>
                  </a:cubicBezTo>
                  <a:cubicBezTo>
                    <a:pt x="4647" y="3221"/>
                    <a:pt x="4706" y="3209"/>
                    <a:pt x="4765" y="3209"/>
                  </a:cubicBezTo>
                  <a:cubicBezTo>
                    <a:pt x="4860" y="3209"/>
                    <a:pt x="4954" y="3239"/>
                    <a:pt x="5030" y="3296"/>
                  </a:cubicBezTo>
                  <a:lnTo>
                    <a:pt x="5091" y="3344"/>
                  </a:lnTo>
                  <a:cubicBezTo>
                    <a:pt x="5124" y="3370"/>
                    <a:pt x="5161" y="3407"/>
                    <a:pt x="5198" y="3444"/>
                  </a:cubicBezTo>
                  <a:lnTo>
                    <a:pt x="5231" y="3480"/>
                  </a:lnTo>
                  <a:cubicBezTo>
                    <a:pt x="5258" y="3508"/>
                    <a:pt x="5278" y="3551"/>
                    <a:pt x="5305" y="3601"/>
                  </a:cubicBezTo>
                  <a:cubicBezTo>
                    <a:pt x="5312" y="3615"/>
                    <a:pt x="5319" y="3630"/>
                    <a:pt x="5328" y="3645"/>
                  </a:cubicBezTo>
                  <a:lnTo>
                    <a:pt x="5328" y="3645"/>
                  </a:lnTo>
                  <a:lnTo>
                    <a:pt x="5499" y="3597"/>
                  </a:lnTo>
                  <a:lnTo>
                    <a:pt x="5499" y="3597"/>
                  </a:lnTo>
                  <a:lnTo>
                    <a:pt x="5335" y="3665"/>
                  </a:lnTo>
                  <a:lnTo>
                    <a:pt x="5342" y="3691"/>
                  </a:lnTo>
                  <a:cubicBezTo>
                    <a:pt x="5359" y="3748"/>
                    <a:pt x="5375" y="3801"/>
                    <a:pt x="5385" y="3858"/>
                  </a:cubicBezTo>
                  <a:cubicBezTo>
                    <a:pt x="5388" y="3882"/>
                    <a:pt x="5392" y="3902"/>
                    <a:pt x="5395" y="3926"/>
                  </a:cubicBezTo>
                  <a:cubicBezTo>
                    <a:pt x="5419" y="4073"/>
                    <a:pt x="5415" y="4230"/>
                    <a:pt x="5412" y="4390"/>
                  </a:cubicBezTo>
                  <a:cubicBezTo>
                    <a:pt x="5405" y="4591"/>
                    <a:pt x="5351" y="4792"/>
                    <a:pt x="5294" y="5005"/>
                  </a:cubicBezTo>
                  <a:lnTo>
                    <a:pt x="5274" y="5076"/>
                  </a:lnTo>
                  <a:cubicBezTo>
                    <a:pt x="5238" y="5220"/>
                    <a:pt x="5198" y="5360"/>
                    <a:pt x="5131" y="5481"/>
                  </a:cubicBezTo>
                  <a:cubicBezTo>
                    <a:pt x="5061" y="5607"/>
                    <a:pt x="4993" y="5725"/>
                    <a:pt x="4900" y="5828"/>
                  </a:cubicBezTo>
                  <a:lnTo>
                    <a:pt x="4873" y="5859"/>
                  </a:lnTo>
                  <a:cubicBezTo>
                    <a:pt x="4783" y="5959"/>
                    <a:pt x="4696" y="6059"/>
                    <a:pt x="4596" y="6126"/>
                  </a:cubicBezTo>
                  <a:cubicBezTo>
                    <a:pt x="4462" y="6217"/>
                    <a:pt x="4339" y="6283"/>
                    <a:pt x="4218" y="6323"/>
                  </a:cubicBezTo>
                  <a:cubicBezTo>
                    <a:pt x="4094" y="6363"/>
                    <a:pt x="3964" y="6397"/>
                    <a:pt x="3806" y="6434"/>
                  </a:cubicBezTo>
                  <a:cubicBezTo>
                    <a:pt x="3726" y="6450"/>
                    <a:pt x="3656" y="6461"/>
                    <a:pt x="3593" y="6467"/>
                  </a:cubicBezTo>
                  <a:cubicBezTo>
                    <a:pt x="3539" y="6471"/>
                    <a:pt x="3477" y="6474"/>
                    <a:pt x="3412" y="6474"/>
                  </a:cubicBezTo>
                  <a:cubicBezTo>
                    <a:pt x="3347" y="6474"/>
                    <a:pt x="3280" y="6471"/>
                    <a:pt x="3215" y="6461"/>
                  </a:cubicBezTo>
                  <a:cubicBezTo>
                    <a:pt x="3104" y="6447"/>
                    <a:pt x="2984" y="6417"/>
                    <a:pt x="2846" y="6370"/>
                  </a:cubicBezTo>
                  <a:cubicBezTo>
                    <a:pt x="2663" y="6310"/>
                    <a:pt x="2476" y="6209"/>
                    <a:pt x="2255" y="6056"/>
                  </a:cubicBezTo>
                  <a:cubicBezTo>
                    <a:pt x="2114" y="5962"/>
                    <a:pt x="1974" y="5848"/>
                    <a:pt x="1817" y="5712"/>
                  </a:cubicBezTo>
                  <a:cubicBezTo>
                    <a:pt x="1636" y="5551"/>
                    <a:pt x="1466" y="5383"/>
                    <a:pt x="1305" y="5210"/>
                  </a:cubicBezTo>
                  <a:cubicBezTo>
                    <a:pt x="1198" y="5090"/>
                    <a:pt x="1094" y="4949"/>
                    <a:pt x="984" y="4761"/>
                  </a:cubicBezTo>
                  <a:lnTo>
                    <a:pt x="964" y="4732"/>
                  </a:lnTo>
                  <a:cubicBezTo>
                    <a:pt x="890" y="4604"/>
                    <a:pt x="816" y="4488"/>
                    <a:pt x="759" y="4360"/>
                  </a:cubicBezTo>
                  <a:lnTo>
                    <a:pt x="739" y="4317"/>
                  </a:lnTo>
                  <a:cubicBezTo>
                    <a:pt x="710" y="4243"/>
                    <a:pt x="676" y="4170"/>
                    <a:pt x="646" y="4096"/>
                  </a:cubicBezTo>
                  <a:lnTo>
                    <a:pt x="616" y="4022"/>
                  </a:lnTo>
                  <a:cubicBezTo>
                    <a:pt x="549" y="3862"/>
                    <a:pt x="486" y="3708"/>
                    <a:pt x="435" y="3551"/>
                  </a:cubicBezTo>
                  <a:cubicBezTo>
                    <a:pt x="398" y="3427"/>
                    <a:pt x="362" y="3293"/>
                    <a:pt x="358" y="3173"/>
                  </a:cubicBezTo>
                  <a:cubicBezTo>
                    <a:pt x="355" y="3036"/>
                    <a:pt x="355" y="2885"/>
                    <a:pt x="369" y="2738"/>
                  </a:cubicBezTo>
                  <a:cubicBezTo>
                    <a:pt x="378" y="2637"/>
                    <a:pt x="392" y="2504"/>
                    <a:pt x="415" y="2370"/>
                  </a:cubicBezTo>
                  <a:cubicBezTo>
                    <a:pt x="452" y="2163"/>
                    <a:pt x="495" y="1989"/>
                    <a:pt x="549" y="1835"/>
                  </a:cubicBezTo>
                  <a:cubicBezTo>
                    <a:pt x="603" y="1688"/>
                    <a:pt x="683" y="1538"/>
                    <a:pt x="779" y="1380"/>
                  </a:cubicBezTo>
                  <a:cubicBezTo>
                    <a:pt x="824" y="1313"/>
                    <a:pt x="873" y="1250"/>
                    <a:pt x="934" y="1183"/>
                  </a:cubicBezTo>
                  <a:lnTo>
                    <a:pt x="967" y="1146"/>
                  </a:lnTo>
                  <a:cubicBezTo>
                    <a:pt x="1060" y="1043"/>
                    <a:pt x="1161" y="936"/>
                    <a:pt x="1272" y="856"/>
                  </a:cubicBezTo>
                  <a:lnTo>
                    <a:pt x="1312" y="825"/>
                  </a:lnTo>
                  <a:cubicBezTo>
                    <a:pt x="1386" y="765"/>
                    <a:pt x="1455" y="711"/>
                    <a:pt x="1529" y="665"/>
                  </a:cubicBezTo>
                  <a:cubicBezTo>
                    <a:pt x="1622" y="608"/>
                    <a:pt x="1727" y="544"/>
                    <a:pt x="1830" y="498"/>
                  </a:cubicBezTo>
                  <a:lnTo>
                    <a:pt x="1860" y="484"/>
                  </a:lnTo>
                  <a:cubicBezTo>
                    <a:pt x="1900" y="464"/>
                    <a:pt x="1940" y="447"/>
                    <a:pt x="1974" y="437"/>
                  </a:cubicBezTo>
                  <a:lnTo>
                    <a:pt x="2008" y="430"/>
                  </a:lnTo>
                  <a:cubicBezTo>
                    <a:pt x="2091" y="407"/>
                    <a:pt x="2171" y="384"/>
                    <a:pt x="2252" y="370"/>
                  </a:cubicBezTo>
                  <a:cubicBezTo>
                    <a:pt x="2346" y="356"/>
                    <a:pt x="2444" y="352"/>
                    <a:pt x="2545" y="352"/>
                  </a:cubicBezTo>
                  <a:close/>
                  <a:moveTo>
                    <a:pt x="2529" y="0"/>
                  </a:moveTo>
                  <a:cubicBezTo>
                    <a:pt x="2420" y="0"/>
                    <a:pt x="2309" y="5"/>
                    <a:pt x="2195" y="22"/>
                  </a:cubicBezTo>
                  <a:cubicBezTo>
                    <a:pt x="2097" y="39"/>
                    <a:pt x="2004" y="66"/>
                    <a:pt x="1914" y="89"/>
                  </a:cubicBezTo>
                  <a:lnTo>
                    <a:pt x="1880" y="99"/>
                  </a:lnTo>
                  <a:cubicBezTo>
                    <a:pt x="1817" y="116"/>
                    <a:pt x="1763" y="143"/>
                    <a:pt x="1713" y="166"/>
                  </a:cubicBezTo>
                  <a:lnTo>
                    <a:pt x="1687" y="176"/>
                  </a:lnTo>
                  <a:cubicBezTo>
                    <a:pt x="1562" y="233"/>
                    <a:pt x="1449" y="303"/>
                    <a:pt x="1341" y="367"/>
                  </a:cubicBezTo>
                  <a:cubicBezTo>
                    <a:pt x="1255" y="424"/>
                    <a:pt x="1174" y="484"/>
                    <a:pt x="1097" y="544"/>
                  </a:cubicBezTo>
                  <a:lnTo>
                    <a:pt x="1057" y="575"/>
                  </a:lnTo>
                  <a:cubicBezTo>
                    <a:pt x="927" y="675"/>
                    <a:pt x="813" y="791"/>
                    <a:pt x="706" y="909"/>
                  </a:cubicBezTo>
                  <a:lnTo>
                    <a:pt x="670" y="949"/>
                  </a:lnTo>
                  <a:cubicBezTo>
                    <a:pt x="596" y="1032"/>
                    <a:pt x="539" y="1109"/>
                    <a:pt x="486" y="1193"/>
                  </a:cubicBezTo>
                  <a:cubicBezTo>
                    <a:pt x="372" y="1367"/>
                    <a:pt x="282" y="1544"/>
                    <a:pt x="222" y="1714"/>
                  </a:cubicBezTo>
                  <a:cubicBezTo>
                    <a:pt x="157" y="1889"/>
                    <a:pt x="108" y="2083"/>
                    <a:pt x="68" y="2310"/>
                  </a:cubicBezTo>
                  <a:cubicBezTo>
                    <a:pt x="44" y="2454"/>
                    <a:pt x="27" y="2597"/>
                    <a:pt x="17" y="2705"/>
                  </a:cubicBezTo>
                  <a:cubicBezTo>
                    <a:pt x="1" y="2869"/>
                    <a:pt x="4" y="3032"/>
                    <a:pt x="7" y="3183"/>
                  </a:cubicBezTo>
                  <a:cubicBezTo>
                    <a:pt x="11" y="3347"/>
                    <a:pt x="54" y="3508"/>
                    <a:pt x="101" y="3654"/>
                  </a:cubicBezTo>
                  <a:cubicBezTo>
                    <a:pt x="154" y="3829"/>
                    <a:pt x="222" y="3996"/>
                    <a:pt x="288" y="4156"/>
                  </a:cubicBezTo>
                  <a:lnTo>
                    <a:pt x="322" y="4230"/>
                  </a:lnTo>
                  <a:cubicBezTo>
                    <a:pt x="352" y="4307"/>
                    <a:pt x="385" y="4383"/>
                    <a:pt x="418" y="4460"/>
                  </a:cubicBezTo>
                  <a:lnTo>
                    <a:pt x="438" y="4504"/>
                  </a:lnTo>
                  <a:cubicBezTo>
                    <a:pt x="506" y="4651"/>
                    <a:pt x="586" y="4785"/>
                    <a:pt x="663" y="4915"/>
                  </a:cubicBezTo>
                  <a:lnTo>
                    <a:pt x="683" y="4942"/>
                  </a:lnTo>
                  <a:cubicBezTo>
                    <a:pt x="807" y="5150"/>
                    <a:pt x="920" y="5306"/>
                    <a:pt x="1044" y="5444"/>
                  </a:cubicBezTo>
                  <a:cubicBezTo>
                    <a:pt x="1211" y="5627"/>
                    <a:pt x="1395" y="5808"/>
                    <a:pt x="1586" y="5976"/>
                  </a:cubicBezTo>
                  <a:cubicBezTo>
                    <a:pt x="1750" y="6119"/>
                    <a:pt x="1903" y="6243"/>
                    <a:pt x="2054" y="6347"/>
                  </a:cubicBezTo>
                  <a:cubicBezTo>
                    <a:pt x="2301" y="6518"/>
                    <a:pt x="2519" y="6635"/>
                    <a:pt x="2736" y="6705"/>
                  </a:cubicBezTo>
                  <a:cubicBezTo>
                    <a:pt x="2894" y="6758"/>
                    <a:pt x="3034" y="6791"/>
                    <a:pt x="3167" y="6811"/>
                  </a:cubicBezTo>
                  <a:cubicBezTo>
                    <a:pt x="3248" y="6822"/>
                    <a:pt x="3328" y="6825"/>
                    <a:pt x="3405" y="6825"/>
                  </a:cubicBezTo>
                  <a:cubicBezTo>
                    <a:pt x="3482" y="6825"/>
                    <a:pt x="3553" y="6822"/>
                    <a:pt x="3616" y="6819"/>
                  </a:cubicBezTo>
                  <a:cubicBezTo>
                    <a:pt x="3696" y="6811"/>
                    <a:pt x="3786" y="6798"/>
                    <a:pt x="3883" y="6775"/>
                  </a:cubicBezTo>
                  <a:cubicBezTo>
                    <a:pt x="4050" y="6738"/>
                    <a:pt x="4191" y="6701"/>
                    <a:pt x="4331" y="6655"/>
                  </a:cubicBezTo>
                  <a:cubicBezTo>
                    <a:pt x="4482" y="6604"/>
                    <a:pt x="4632" y="6527"/>
                    <a:pt x="4797" y="6417"/>
                  </a:cubicBezTo>
                  <a:cubicBezTo>
                    <a:pt x="4930" y="6323"/>
                    <a:pt x="5038" y="6206"/>
                    <a:pt x="5138" y="6089"/>
                  </a:cubicBezTo>
                  <a:lnTo>
                    <a:pt x="5161" y="6062"/>
                  </a:lnTo>
                  <a:cubicBezTo>
                    <a:pt x="5282" y="5932"/>
                    <a:pt x="5359" y="5788"/>
                    <a:pt x="5435" y="5651"/>
                  </a:cubicBezTo>
                  <a:cubicBezTo>
                    <a:pt x="5526" y="5494"/>
                    <a:pt x="5572" y="5326"/>
                    <a:pt x="5616" y="5166"/>
                  </a:cubicBezTo>
                  <a:lnTo>
                    <a:pt x="5636" y="5096"/>
                  </a:lnTo>
                  <a:cubicBezTo>
                    <a:pt x="5696" y="4872"/>
                    <a:pt x="5756" y="4644"/>
                    <a:pt x="5763" y="4397"/>
                  </a:cubicBezTo>
                  <a:cubicBezTo>
                    <a:pt x="5766" y="4230"/>
                    <a:pt x="5770" y="4049"/>
                    <a:pt x="5743" y="3875"/>
                  </a:cubicBezTo>
                  <a:cubicBezTo>
                    <a:pt x="5740" y="3849"/>
                    <a:pt x="5736" y="3821"/>
                    <a:pt x="5730" y="3795"/>
                  </a:cubicBezTo>
                  <a:cubicBezTo>
                    <a:pt x="5716" y="3728"/>
                    <a:pt x="5700" y="3661"/>
                    <a:pt x="5683" y="3597"/>
                  </a:cubicBezTo>
                  <a:lnTo>
                    <a:pt x="5673" y="3565"/>
                  </a:lnTo>
                  <a:cubicBezTo>
                    <a:pt x="5669" y="3548"/>
                    <a:pt x="5663" y="3520"/>
                    <a:pt x="5646" y="3491"/>
                  </a:cubicBezTo>
                  <a:cubicBezTo>
                    <a:pt x="5636" y="3474"/>
                    <a:pt x="5626" y="3457"/>
                    <a:pt x="5616" y="3437"/>
                  </a:cubicBezTo>
                  <a:cubicBezTo>
                    <a:pt x="5583" y="3374"/>
                    <a:pt x="5546" y="3300"/>
                    <a:pt x="5482" y="3236"/>
                  </a:cubicBezTo>
                  <a:lnTo>
                    <a:pt x="5452" y="3203"/>
                  </a:lnTo>
                  <a:cubicBezTo>
                    <a:pt x="5405" y="3156"/>
                    <a:pt x="5359" y="3106"/>
                    <a:pt x="5302" y="3063"/>
                  </a:cubicBezTo>
                  <a:lnTo>
                    <a:pt x="5245" y="3019"/>
                  </a:lnTo>
                  <a:cubicBezTo>
                    <a:pt x="5107" y="2913"/>
                    <a:pt x="4932" y="2857"/>
                    <a:pt x="4757" y="2857"/>
                  </a:cubicBezTo>
                  <a:cubicBezTo>
                    <a:pt x="4655" y="2857"/>
                    <a:pt x="4554" y="2876"/>
                    <a:pt x="4459" y="2915"/>
                  </a:cubicBezTo>
                  <a:cubicBezTo>
                    <a:pt x="4155" y="3039"/>
                    <a:pt x="3950" y="3350"/>
                    <a:pt x="3960" y="3675"/>
                  </a:cubicBezTo>
                  <a:cubicBezTo>
                    <a:pt x="3947" y="3748"/>
                    <a:pt x="3950" y="3815"/>
                    <a:pt x="3954" y="3875"/>
                  </a:cubicBezTo>
                  <a:lnTo>
                    <a:pt x="3954" y="3939"/>
                  </a:lnTo>
                  <a:cubicBezTo>
                    <a:pt x="3954" y="3982"/>
                    <a:pt x="3964" y="4026"/>
                    <a:pt x="3970" y="4059"/>
                  </a:cubicBezTo>
                  <a:cubicBezTo>
                    <a:pt x="3974" y="4073"/>
                    <a:pt x="3977" y="4082"/>
                    <a:pt x="3977" y="4096"/>
                  </a:cubicBezTo>
                  <a:cubicBezTo>
                    <a:pt x="3987" y="4142"/>
                    <a:pt x="3990" y="4193"/>
                    <a:pt x="3994" y="4243"/>
                  </a:cubicBezTo>
                  <a:cubicBezTo>
                    <a:pt x="3984" y="4380"/>
                    <a:pt x="3957" y="4517"/>
                    <a:pt x="3934" y="4611"/>
                  </a:cubicBezTo>
                  <a:cubicBezTo>
                    <a:pt x="3917" y="4678"/>
                    <a:pt x="3890" y="4765"/>
                    <a:pt x="3854" y="4849"/>
                  </a:cubicBezTo>
                  <a:cubicBezTo>
                    <a:pt x="3826" y="4889"/>
                    <a:pt x="3797" y="4925"/>
                    <a:pt x="3763" y="4962"/>
                  </a:cubicBezTo>
                  <a:cubicBezTo>
                    <a:pt x="3760" y="4965"/>
                    <a:pt x="3760" y="4965"/>
                    <a:pt x="3760" y="4969"/>
                  </a:cubicBezTo>
                  <a:cubicBezTo>
                    <a:pt x="3716" y="4985"/>
                    <a:pt x="3680" y="4999"/>
                    <a:pt x="3649" y="5009"/>
                  </a:cubicBezTo>
                  <a:cubicBezTo>
                    <a:pt x="3559" y="5025"/>
                    <a:pt x="3485" y="5039"/>
                    <a:pt x="3412" y="5045"/>
                  </a:cubicBezTo>
                  <a:cubicBezTo>
                    <a:pt x="3395" y="5042"/>
                    <a:pt x="3375" y="5039"/>
                    <a:pt x="3355" y="5039"/>
                  </a:cubicBezTo>
                  <a:cubicBezTo>
                    <a:pt x="3301" y="5019"/>
                    <a:pt x="3244" y="4992"/>
                    <a:pt x="3181" y="4962"/>
                  </a:cubicBezTo>
                  <a:cubicBezTo>
                    <a:pt x="2964" y="4825"/>
                    <a:pt x="2740" y="4644"/>
                    <a:pt x="2485" y="4397"/>
                  </a:cubicBezTo>
                  <a:cubicBezTo>
                    <a:pt x="2402" y="4313"/>
                    <a:pt x="2335" y="4233"/>
                    <a:pt x="2275" y="4153"/>
                  </a:cubicBezTo>
                  <a:cubicBezTo>
                    <a:pt x="2218" y="4079"/>
                    <a:pt x="2168" y="4002"/>
                    <a:pt x="2114" y="3915"/>
                  </a:cubicBezTo>
                  <a:cubicBezTo>
                    <a:pt x="2037" y="3765"/>
                    <a:pt x="1971" y="3611"/>
                    <a:pt x="1920" y="3494"/>
                  </a:cubicBezTo>
                  <a:lnTo>
                    <a:pt x="1894" y="3430"/>
                  </a:lnTo>
                  <a:cubicBezTo>
                    <a:pt x="1840" y="3310"/>
                    <a:pt x="1793" y="3196"/>
                    <a:pt x="1753" y="3079"/>
                  </a:cubicBezTo>
                  <a:cubicBezTo>
                    <a:pt x="1743" y="3029"/>
                    <a:pt x="1739" y="2979"/>
                    <a:pt x="1736" y="2946"/>
                  </a:cubicBezTo>
                  <a:cubicBezTo>
                    <a:pt x="1747" y="2722"/>
                    <a:pt x="1770" y="2527"/>
                    <a:pt x="1803" y="2370"/>
                  </a:cubicBezTo>
                  <a:cubicBezTo>
                    <a:pt x="1830" y="2287"/>
                    <a:pt x="1860" y="2206"/>
                    <a:pt x="1897" y="2129"/>
                  </a:cubicBezTo>
                  <a:cubicBezTo>
                    <a:pt x="1957" y="2035"/>
                    <a:pt x="2028" y="1946"/>
                    <a:pt x="2097" y="1865"/>
                  </a:cubicBezTo>
                  <a:cubicBezTo>
                    <a:pt x="2211" y="1759"/>
                    <a:pt x="2309" y="1678"/>
                    <a:pt x="2395" y="1625"/>
                  </a:cubicBezTo>
                  <a:cubicBezTo>
                    <a:pt x="2465" y="1584"/>
                    <a:pt x="2525" y="1558"/>
                    <a:pt x="2585" y="1538"/>
                  </a:cubicBezTo>
                  <a:cubicBezTo>
                    <a:pt x="2683" y="1521"/>
                    <a:pt x="2783" y="1518"/>
                    <a:pt x="2874" y="1518"/>
                  </a:cubicBezTo>
                  <a:lnTo>
                    <a:pt x="3091" y="1521"/>
                  </a:lnTo>
                  <a:lnTo>
                    <a:pt x="3114" y="1518"/>
                  </a:lnTo>
                  <a:cubicBezTo>
                    <a:pt x="3252" y="1501"/>
                    <a:pt x="3372" y="1450"/>
                    <a:pt x="3482" y="1367"/>
                  </a:cubicBezTo>
                  <a:cubicBezTo>
                    <a:pt x="3639" y="1246"/>
                    <a:pt x="3743" y="1063"/>
                    <a:pt x="3769" y="862"/>
                  </a:cubicBezTo>
                  <a:cubicBezTo>
                    <a:pt x="3797" y="665"/>
                    <a:pt x="3740" y="461"/>
                    <a:pt x="3619" y="303"/>
                  </a:cubicBezTo>
                  <a:cubicBezTo>
                    <a:pt x="3519" y="169"/>
                    <a:pt x="3322" y="16"/>
                    <a:pt x="3098" y="9"/>
                  </a:cubicBezTo>
                  <a:cubicBezTo>
                    <a:pt x="2984" y="6"/>
                    <a:pt x="2866" y="2"/>
                    <a:pt x="2753" y="2"/>
                  </a:cubicBezTo>
                  <a:lnTo>
                    <a:pt x="2686" y="2"/>
                  </a:lnTo>
                  <a:cubicBezTo>
                    <a:pt x="2634" y="1"/>
                    <a:pt x="2582" y="0"/>
                    <a:pt x="2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78" name="Google Shape;1878;p14"/>
          <p:cNvGrpSpPr/>
          <p:nvPr/>
        </p:nvGrpSpPr>
        <p:grpSpPr>
          <a:xfrm rot="7762257" flipH="1">
            <a:off x="6314722" y="430315"/>
            <a:ext cx="959908" cy="1679829"/>
            <a:chOff x="7354581" y="3323800"/>
            <a:chExt cx="939478" cy="1644077"/>
          </a:xfrm>
        </p:grpSpPr>
        <p:sp>
          <p:nvSpPr>
            <p:cNvPr id="1879" name="Google Shape;1879;p14"/>
            <p:cNvSpPr/>
            <p:nvPr/>
          </p:nvSpPr>
          <p:spPr>
            <a:xfrm>
              <a:off x="7507061" y="4467103"/>
              <a:ext cx="781494" cy="491850"/>
            </a:xfrm>
            <a:custGeom>
              <a:avLst/>
              <a:gdLst/>
              <a:ahLst/>
              <a:cxnLst/>
              <a:rect l="l" t="t" r="r" b="b"/>
              <a:pathLst>
                <a:path w="29253" h="18411" extrusionOk="0">
                  <a:moveTo>
                    <a:pt x="26615" y="1"/>
                  </a:moveTo>
                  <a:cubicBezTo>
                    <a:pt x="26615" y="1"/>
                    <a:pt x="24400" y="694"/>
                    <a:pt x="21190" y="1631"/>
                  </a:cubicBezTo>
                  <a:cubicBezTo>
                    <a:pt x="14867" y="3461"/>
                    <a:pt x="4699" y="6279"/>
                    <a:pt x="0" y="6722"/>
                  </a:cubicBezTo>
                  <a:cubicBezTo>
                    <a:pt x="0" y="6722"/>
                    <a:pt x="58" y="7376"/>
                    <a:pt x="199" y="8352"/>
                  </a:cubicBezTo>
                  <a:cubicBezTo>
                    <a:pt x="527" y="10592"/>
                    <a:pt x="1303" y="14649"/>
                    <a:pt x="2966" y="17256"/>
                  </a:cubicBezTo>
                  <a:cubicBezTo>
                    <a:pt x="3489" y="18076"/>
                    <a:pt x="4855" y="18411"/>
                    <a:pt x="6693" y="18411"/>
                  </a:cubicBezTo>
                  <a:cubicBezTo>
                    <a:pt x="9889" y="18411"/>
                    <a:pt x="14513" y="17397"/>
                    <a:pt x="18610" y="16158"/>
                  </a:cubicBezTo>
                  <a:cubicBezTo>
                    <a:pt x="22872" y="14874"/>
                    <a:pt x="26570" y="13346"/>
                    <a:pt x="27507" y="12473"/>
                  </a:cubicBezTo>
                  <a:cubicBezTo>
                    <a:pt x="29253" y="10830"/>
                    <a:pt x="27892" y="4700"/>
                    <a:pt x="27096" y="1682"/>
                  </a:cubicBezTo>
                  <a:cubicBezTo>
                    <a:pt x="26820" y="649"/>
                    <a:pt x="26615" y="1"/>
                    <a:pt x="26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0" name="Google Shape;1880;p14"/>
            <p:cNvSpPr/>
            <p:nvPr/>
          </p:nvSpPr>
          <p:spPr>
            <a:xfrm>
              <a:off x="7498139" y="4458341"/>
              <a:ext cx="795920" cy="509535"/>
            </a:xfrm>
            <a:custGeom>
              <a:avLst/>
              <a:gdLst/>
              <a:ahLst/>
              <a:cxnLst/>
              <a:rect l="l" t="t" r="r" b="b"/>
              <a:pathLst>
                <a:path w="29793" h="19073" extrusionOk="0">
                  <a:moveTo>
                    <a:pt x="26730" y="739"/>
                  </a:moveTo>
                  <a:cubicBezTo>
                    <a:pt x="26814" y="1022"/>
                    <a:pt x="26949" y="1497"/>
                    <a:pt x="27109" y="2094"/>
                  </a:cubicBezTo>
                  <a:cubicBezTo>
                    <a:pt x="28579" y="7666"/>
                    <a:pt x="28759" y="11485"/>
                    <a:pt x="27616" y="12564"/>
                  </a:cubicBezTo>
                  <a:cubicBezTo>
                    <a:pt x="26730" y="13392"/>
                    <a:pt x="23039" y="14913"/>
                    <a:pt x="18847" y="16171"/>
                  </a:cubicBezTo>
                  <a:cubicBezTo>
                    <a:pt x="14562" y="17473"/>
                    <a:pt x="10025" y="18419"/>
                    <a:pt x="6982" y="18419"/>
                  </a:cubicBezTo>
                  <a:cubicBezTo>
                    <a:pt x="5267" y="18419"/>
                    <a:pt x="4027" y="18118"/>
                    <a:pt x="3576" y="17410"/>
                  </a:cubicBezTo>
                  <a:cubicBezTo>
                    <a:pt x="1946" y="14849"/>
                    <a:pt x="1175" y="10811"/>
                    <a:pt x="854" y="8635"/>
                  </a:cubicBezTo>
                  <a:cubicBezTo>
                    <a:pt x="771" y="8077"/>
                    <a:pt x="720" y="7621"/>
                    <a:pt x="694" y="7345"/>
                  </a:cubicBezTo>
                  <a:cubicBezTo>
                    <a:pt x="5296" y="6831"/>
                    <a:pt x="14566" y="4315"/>
                    <a:pt x="21608" y="2274"/>
                  </a:cubicBezTo>
                  <a:cubicBezTo>
                    <a:pt x="24098" y="1548"/>
                    <a:pt x="26005" y="964"/>
                    <a:pt x="26730" y="739"/>
                  </a:cubicBezTo>
                  <a:close/>
                  <a:moveTo>
                    <a:pt x="26945" y="0"/>
                  </a:moveTo>
                  <a:cubicBezTo>
                    <a:pt x="26914" y="0"/>
                    <a:pt x="26883" y="5"/>
                    <a:pt x="26852" y="14"/>
                  </a:cubicBezTo>
                  <a:cubicBezTo>
                    <a:pt x="26827" y="27"/>
                    <a:pt x="24599" y="727"/>
                    <a:pt x="21434" y="1645"/>
                  </a:cubicBezTo>
                  <a:cubicBezTo>
                    <a:pt x="14238" y="3731"/>
                    <a:pt x="4744" y="6305"/>
                    <a:pt x="309" y="6722"/>
                  </a:cubicBezTo>
                  <a:cubicBezTo>
                    <a:pt x="129" y="6741"/>
                    <a:pt x="1" y="6896"/>
                    <a:pt x="13" y="7075"/>
                  </a:cubicBezTo>
                  <a:cubicBezTo>
                    <a:pt x="13" y="7101"/>
                    <a:pt x="65" y="7749"/>
                    <a:pt x="212" y="8725"/>
                  </a:cubicBezTo>
                  <a:cubicBezTo>
                    <a:pt x="533" y="10959"/>
                    <a:pt x="1329" y="15099"/>
                    <a:pt x="3030" y="17757"/>
                  </a:cubicBezTo>
                  <a:cubicBezTo>
                    <a:pt x="3640" y="18720"/>
                    <a:pt x="5162" y="19073"/>
                    <a:pt x="7055" y="19073"/>
                  </a:cubicBezTo>
                  <a:cubicBezTo>
                    <a:pt x="11087" y="19073"/>
                    <a:pt x="16813" y="17468"/>
                    <a:pt x="19046" y="16800"/>
                  </a:cubicBezTo>
                  <a:cubicBezTo>
                    <a:pt x="23392" y="15491"/>
                    <a:pt x="27103" y="13944"/>
                    <a:pt x="28066" y="13039"/>
                  </a:cubicBezTo>
                  <a:cubicBezTo>
                    <a:pt x="29792" y="11415"/>
                    <a:pt x="28842" y="6100"/>
                    <a:pt x="27745" y="1927"/>
                  </a:cubicBezTo>
                  <a:cubicBezTo>
                    <a:pt x="27475" y="900"/>
                    <a:pt x="27270" y="258"/>
                    <a:pt x="27257" y="226"/>
                  </a:cubicBezTo>
                  <a:cubicBezTo>
                    <a:pt x="27215" y="90"/>
                    <a:pt x="27083" y="0"/>
                    <a:pt x="269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1" name="Google Shape;1881;p14"/>
            <p:cNvSpPr/>
            <p:nvPr/>
          </p:nvSpPr>
          <p:spPr>
            <a:xfrm>
              <a:off x="7372264" y="3332749"/>
              <a:ext cx="869653" cy="1358912"/>
            </a:xfrm>
            <a:custGeom>
              <a:avLst/>
              <a:gdLst/>
              <a:ahLst/>
              <a:cxnLst/>
              <a:rect l="l" t="t" r="r" b="b"/>
              <a:pathLst>
                <a:path w="32553" h="50867" extrusionOk="0">
                  <a:moveTo>
                    <a:pt x="9655" y="0"/>
                  </a:moveTo>
                  <a:cubicBezTo>
                    <a:pt x="9655" y="0"/>
                    <a:pt x="9187" y="39"/>
                    <a:pt x="8635" y="109"/>
                  </a:cubicBezTo>
                  <a:cubicBezTo>
                    <a:pt x="7890" y="206"/>
                    <a:pt x="6991" y="360"/>
                    <a:pt x="6991" y="552"/>
                  </a:cubicBezTo>
                  <a:lnTo>
                    <a:pt x="5688" y="5392"/>
                  </a:lnTo>
                  <a:lnTo>
                    <a:pt x="5553" y="5887"/>
                  </a:lnTo>
                  <a:cubicBezTo>
                    <a:pt x="3243" y="11388"/>
                    <a:pt x="1387" y="17076"/>
                    <a:pt x="1" y="22879"/>
                  </a:cubicBezTo>
                  <a:lnTo>
                    <a:pt x="2934" y="40409"/>
                  </a:lnTo>
                  <a:lnTo>
                    <a:pt x="4674" y="50866"/>
                  </a:lnTo>
                  <a:lnTo>
                    <a:pt x="5233" y="50809"/>
                  </a:lnTo>
                  <a:cubicBezTo>
                    <a:pt x="13744" y="49859"/>
                    <a:pt x="21589" y="47702"/>
                    <a:pt x="26666" y="46071"/>
                  </a:cubicBezTo>
                  <a:cubicBezTo>
                    <a:pt x="29388" y="45192"/>
                    <a:pt x="31320" y="44473"/>
                    <a:pt x="32129" y="44145"/>
                  </a:cubicBezTo>
                  <a:lnTo>
                    <a:pt x="32553" y="43979"/>
                  </a:lnTo>
                  <a:lnTo>
                    <a:pt x="29221" y="34074"/>
                  </a:lnTo>
                  <a:lnTo>
                    <a:pt x="23540" y="17101"/>
                  </a:lnTo>
                  <a:cubicBezTo>
                    <a:pt x="21383" y="13327"/>
                    <a:pt x="13308" y="4776"/>
                    <a:pt x="13308" y="4776"/>
                  </a:cubicBezTo>
                  <a:lnTo>
                    <a:pt x="12878" y="4218"/>
                  </a:lnTo>
                  <a:lnTo>
                    <a:pt x="965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2" name="Google Shape;1882;p14"/>
            <p:cNvSpPr/>
            <p:nvPr/>
          </p:nvSpPr>
          <p:spPr>
            <a:xfrm>
              <a:off x="7363368" y="3323800"/>
              <a:ext cx="888167" cy="1376437"/>
            </a:xfrm>
            <a:custGeom>
              <a:avLst/>
              <a:gdLst/>
              <a:ahLst/>
              <a:cxnLst/>
              <a:rect l="l" t="t" r="r" b="b"/>
              <a:pathLst>
                <a:path w="33246" h="51523" extrusionOk="0">
                  <a:moveTo>
                    <a:pt x="9834" y="669"/>
                  </a:moveTo>
                  <a:lnTo>
                    <a:pt x="13378" y="5304"/>
                  </a:lnTo>
                  <a:cubicBezTo>
                    <a:pt x="13391" y="5310"/>
                    <a:pt x="13397" y="5323"/>
                    <a:pt x="13403" y="5329"/>
                  </a:cubicBezTo>
                  <a:cubicBezTo>
                    <a:pt x="13480" y="5413"/>
                    <a:pt x="21434" y="13848"/>
                    <a:pt x="23572" y="17565"/>
                  </a:cubicBezTo>
                  <a:lnTo>
                    <a:pt x="29240" y="34505"/>
                  </a:lnTo>
                  <a:lnTo>
                    <a:pt x="32469" y="44127"/>
                  </a:lnTo>
                  <a:lnTo>
                    <a:pt x="32334" y="44179"/>
                  </a:lnTo>
                  <a:cubicBezTo>
                    <a:pt x="31403" y="44558"/>
                    <a:pt x="29419" y="45283"/>
                    <a:pt x="26897" y="46092"/>
                  </a:cubicBezTo>
                  <a:cubicBezTo>
                    <a:pt x="21793" y="47729"/>
                    <a:pt x="13955" y="49879"/>
                    <a:pt x="5527" y="50810"/>
                  </a:cubicBezTo>
                  <a:lnTo>
                    <a:pt x="5270" y="50842"/>
                  </a:lnTo>
                  <a:lnTo>
                    <a:pt x="3588" y="40687"/>
                  </a:lnTo>
                  <a:lnTo>
                    <a:pt x="661" y="23220"/>
                  </a:lnTo>
                  <a:cubicBezTo>
                    <a:pt x="2048" y="17455"/>
                    <a:pt x="3890" y="11813"/>
                    <a:pt x="6182" y="6344"/>
                  </a:cubicBezTo>
                  <a:cubicBezTo>
                    <a:pt x="6188" y="6331"/>
                    <a:pt x="6195" y="6318"/>
                    <a:pt x="6195" y="6305"/>
                  </a:cubicBezTo>
                  <a:lnTo>
                    <a:pt x="7613" y="1041"/>
                  </a:lnTo>
                  <a:cubicBezTo>
                    <a:pt x="7722" y="990"/>
                    <a:pt x="8063" y="881"/>
                    <a:pt x="9006" y="765"/>
                  </a:cubicBezTo>
                  <a:cubicBezTo>
                    <a:pt x="9340" y="720"/>
                    <a:pt x="9648" y="688"/>
                    <a:pt x="9834" y="669"/>
                  </a:cubicBezTo>
                  <a:close/>
                  <a:moveTo>
                    <a:pt x="9978" y="1"/>
                  </a:moveTo>
                  <a:cubicBezTo>
                    <a:pt x="9971" y="1"/>
                    <a:pt x="9964" y="1"/>
                    <a:pt x="9956" y="1"/>
                  </a:cubicBezTo>
                  <a:cubicBezTo>
                    <a:pt x="9937" y="8"/>
                    <a:pt x="9475" y="46"/>
                    <a:pt x="8929" y="117"/>
                  </a:cubicBezTo>
                  <a:cubicBezTo>
                    <a:pt x="7369" y="316"/>
                    <a:pt x="7029" y="509"/>
                    <a:pt x="7003" y="830"/>
                  </a:cubicBezTo>
                  <a:lnTo>
                    <a:pt x="5578" y="6113"/>
                  </a:lnTo>
                  <a:cubicBezTo>
                    <a:pt x="3267" y="11627"/>
                    <a:pt x="1406" y="17321"/>
                    <a:pt x="13" y="23130"/>
                  </a:cubicBezTo>
                  <a:cubicBezTo>
                    <a:pt x="6" y="23175"/>
                    <a:pt x="0" y="23220"/>
                    <a:pt x="13" y="23265"/>
                  </a:cubicBezTo>
                  <a:lnTo>
                    <a:pt x="2940" y="40796"/>
                  </a:lnTo>
                  <a:lnTo>
                    <a:pt x="4686" y="51253"/>
                  </a:lnTo>
                  <a:cubicBezTo>
                    <a:pt x="4712" y="51407"/>
                    <a:pt x="4847" y="51522"/>
                    <a:pt x="5007" y="51522"/>
                  </a:cubicBezTo>
                  <a:lnTo>
                    <a:pt x="5039" y="51522"/>
                  </a:lnTo>
                  <a:lnTo>
                    <a:pt x="5604" y="51458"/>
                  </a:lnTo>
                  <a:cubicBezTo>
                    <a:pt x="14077" y="50521"/>
                    <a:pt x="21967" y="48358"/>
                    <a:pt x="27096" y="46714"/>
                  </a:cubicBezTo>
                  <a:cubicBezTo>
                    <a:pt x="29638" y="45899"/>
                    <a:pt x="31641" y="45161"/>
                    <a:pt x="32578" y="44782"/>
                  </a:cubicBezTo>
                  <a:lnTo>
                    <a:pt x="33001" y="44615"/>
                  </a:lnTo>
                  <a:cubicBezTo>
                    <a:pt x="33162" y="44551"/>
                    <a:pt x="33245" y="44371"/>
                    <a:pt x="33188" y="44211"/>
                  </a:cubicBezTo>
                  <a:lnTo>
                    <a:pt x="29862" y="34300"/>
                  </a:lnTo>
                  <a:lnTo>
                    <a:pt x="24181" y="17327"/>
                  </a:lnTo>
                  <a:cubicBezTo>
                    <a:pt x="24175" y="17308"/>
                    <a:pt x="24162" y="17289"/>
                    <a:pt x="24156" y="17269"/>
                  </a:cubicBezTo>
                  <a:cubicBezTo>
                    <a:pt x="22024" y="13540"/>
                    <a:pt x="14360" y="5387"/>
                    <a:pt x="13891" y="4893"/>
                  </a:cubicBezTo>
                  <a:lnTo>
                    <a:pt x="10245" y="130"/>
                  </a:lnTo>
                  <a:cubicBezTo>
                    <a:pt x="10179" y="46"/>
                    <a:pt x="10085" y="1"/>
                    <a:pt x="99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3" name="Google Shape;1883;p14"/>
            <p:cNvSpPr/>
            <p:nvPr/>
          </p:nvSpPr>
          <p:spPr>
            <a:xfrm>
              <a:off x="7450642" y="4242813"/>
              <a:ext cx="791272" cy="448652"/>
            </a:xfrm>
            <a:custGeom>
              <a:avLst/>
              <a:gdLst/>
              <a:ahLst/>
              <a:cxnLst/>
              <a:rect l="l" t="t" r="r" b="b"/>
              <a:pathLst>
                <a:path w="29619" h="16794" extrusionOk="0">
                  <a:moveTo>
                    <a:pt x="26307" y="0"/>
                  </a:moveTo>
                  <a:cubicBezTo>
                    <a:pt x="13654" y="5463"/>
                    <a:pt x="0" y="6336"/>
                    <a:pt x="0" y="6336"/>
                  </a:cubicBezTo>
                  <a:lnTo>
                    <a:pt x="508" y="9385"/>
                  </a:lnTo>
                  <a:lnTo>
                    <a:pt x="1015" y="12454"/>
                  </a:lnTo>
                  <a:lnTo>
                    <a:pt x="1740" y="16793"/>
                  </a:lnTo>
                  <a:cubicBezTo>
                    <a:pt x="16626" y="15240"/>
                    <a:pt x="29619" y="9912"/>
                    <a:pt x="29619" y="9912"/>
                  </a:cubicBezTo>
                  <a:lnTo>
                    <a:pt x="28117" y="5431"/>
                  </a:lnTo>
                  <a:lnTo>
                    <a:pt x="27359" y="3152"/>
                  </a:lnTo>
                  <a:lnTo>
                    <a:pt x="263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4" name="Google Shape;1884;p14"/>
            <p:cNvSpPr/>
            <p:nvPr/>
          </p:nvSpPr>
          <p:spPr>
            <a:xfrm>
              <a:off x="7442414" y="4234799"/>
              <a:ext cx="808423" cy="464707"/>
            </a:xfrm>
            <a:custGeom>
              <a:avLst/>
              <a:gdLst/>
              <a:ahLst/>
              <a:cxnLst/>
              <a:rect l="l" t="t" r="r" b="b"/>
              <a:pathLst>
                <a:path w="30261" h="17395" extrusionOk="0">
                  <a:moveTo>
                    <a:pt x="26428" y="698"/>
                  </a:moveTo>
                  <a:lnTo>
                    <a:pt x="29548" y="10038"/>
                  </a:lnTo>
                  <a:cubicBezTo>
                    <a:pt x="27667" y="10783"/>
                    <a:pt x="15715" y="15328"/>
                    <a:pt x="2292" y="16772"/>
                  </a:cubicBezTo>
                  <a:lnTo>
                    <a:pt x="649" y="6912"/>
                  </a:lnTo>
                  <a:cubicBezTo>
                    <a:pt x="2793" y="6732"/>
                    <a:pt x="15041" y="5551"/>
                    <a:pt x="26428" y="698"/>
                  </a:cubicBezTo>
                  <a:close/>
                  <a:moveTo>
                    <a:pt x="26615" y="0"/>
                  </a:moveTo>
                  <a:cubicBezTo>
                    <a:pt x="26573" y="0"/>
                    <a:pt x="26531" y="8"/>
                    <a:pt x="26493" y="24"/>
                  </a:cubicBezTo>
                  <a:cubicBezTo>
                    <a:pt x="14039" y="5410"/>
                    <a:pt x="424" y="6334"/>
                    <a:pt x="289" y="6347"/>
                  </a:cubicBezTo>
                  <a:cubicBezTo>
                    <a:pt x="199" y="6347"/>
                    <a:pt x="122" y="6392"/>
                    <a:pt x="71" y="6456"/>
                  </a:cubicBezTo>
                  <a:cubicBezTo>
                    <a:pt x="20" y="6521"/>
                    <a:pt x="0" y="6604"/>
                    <a:pt x="13" y="6687"/>
                  </a:cubicBezTo>
                  <a:lnTo>
                    <a:pt x="1753" y="17144"/>
                  </a:lnTo>
                  <a:cubicBezTo>
                    <a:pt x="1778" y="17292"/>
                    <a:pt x="1900" y="17395"/>
                    <a:pt x="2048" y="17395"/>
                  </a:cubicBezTo>
                  <a:lnTo>
                    <a:pt x="2080" y="17395"/>
                  </a:lnTo>
                  <a:cubicBezTo>
                    <a:pt x="16838" y="15848"/>
                    <a:pt x="29908" y="10539"/>
                    <a:pt x="30042" y="10488"/>
                  </a:cubicBezTo>
                  <a:cubicBezTo>
                    <a:pt x="30184" y="10423"/>
                    <a:pt x="30261" y="10263"/>
                    <a:pt x="30209" y="10115"/>
                  </a:cubicBezTo>
                  <a:lnTo>
                    <a:pt x="26897" y="204"/>
                  </a:lnTo>
                  <a:cubicBezTo>
                    <a:pt x="26865" y="127"/>
                    <a:pt x="26807" y="63"/>
                    <a:pt x="26736" y="24"/>
                  </a:cubicBezTo>
                  <a:cubicBezTo>
                    <a:pt x="26698" y="8"/>
                    <a:pt x="26656" y="0"/>
                    <a:pt x="266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5" name="Google Shape;1885;p14"/>
            <p:cNvSpPr/>
            <p:nvPr/>
          </p:nvSpPr>
          <p:spPr>
            <a:xfrm>
              <a:off x="7372104" y="3445749"/>
              <a:ext cx="629218" cy="498555"/>
            </a:xfrm>
            <a:custGeom>
              <a:avLst/>
              <a:gdLst/>
              <a:ahLst/>
              <a:cxnLst/>
              <a:rect l="l" t="t" r="r" b="b"/>
              <a:pathLst>
                <a:path w="23553" h="18662" extrusionOk="0">
                  <a:moveTo>
                    <a:pt x="12877" y="1"/>
                  </a:moveTo>
                  <a:lnTo>
                    <a:pt x="5675" y="1182"/>
                  </a:lnTo>
                  <a:lnTo>
                    <a:pt x="5540" y="1670"/>
                  </a:lnTo>
                  <a:cubicBezTo>
                    <a:pt x="3236" y="7177"/>
                    <a:pt x="1387" y="12858"/>
                    <a:pt x="0" y="18661"/>
                  </a:cubicBezTo>
                  <a:cubicBezTo>
                    <a:pt x="1111" y="18642"/>
                    <a:pt x="4359" y="13975"/>
                    <a:pt x="5893" y="13776"/>
                  </a:cubicBezTo>
                  <a:cubicBezTo>
                    <a:pt x="5946" y="13769"/>
                    <a:pt x="6001" y="13766"/>
                    <a:pt x="6057" y="13766"/>
                  </a:cubicBezTo>
                  <a:cubicBezTo>
                    <a:pt x="7580" y="13766"/>
                    <a:pt x="10460" y="16231"/>
                    <a:pt x="11677" y="16231"/>
                  </a:cubicBezTo>
                  <a:cubicBezTo>
                    <a:pt x="11732" y="16231"/>
                    <a:pt x="11783" y="16226"/>
                    <a:pt x="11831" y="16216"/>
                  </a:cubicBezTo>
                  <a:cubicBezTo>
                    <a:pt x="12980" y="15965"/>
                    <a:pt x="14412" y="12139"/>
                    <a:pt x="15464" y="11754"/>
                  </a:cubicBezTo>
                  <a:cubicBezTo>
                    <a:pt x="15542" y="11726"/>
                    <a:pt x="15642" y="11713"/>
                    <a:pt x="15762" y="11713"/>
                  </a:cubicBezTo>
                  <a:cubicBezTo>
                    <a:pt x="16990" y="11713"/>
                    <a:pt x="20254" y="13093"/>
                    <a:pt x="22378" y="13093"/>
                  </a:cubicBezTo>
                  <a:cubicBezTo>
                    <a:pt x="22832" y="13093"/>
                    <a:pt x="23234" y="13030"/>
                    <a:pt x="23553" y="12878"/>
                  </a:cubicBezTo>
                  <a:cubicBezTo>
                    <a:pt x="21409" y="9116"/>
                    <a:pt x="13301" y="565"/>
                    <a:pt x="13301" y="565"/>
                  </a:cubicBezTo>
                  <a:lnTo>
                    <a:pt x="1287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6" name="Google Shape;1886;p14"/>
            <p:cNvSpPr/>
            <p:nvPr/>
          </p:nvSpPr>
          <p:spPr>
            <a:xfrm>
              <a:off x="7361124" y="3436319"/>
              <a:ext cx="652380" cy="516909"/>
            </a:xfrm>
            <a:custGeom>
              <a:avLst/>
              <a:gdLst/>
              <a:ahLst/>
              <a:cxnLst/>
              <a:rect l="l" t="t" r="r" b="b"/>
              <a:pathLst>
                <a:path w="24420" h="19349" extrusionOk="0">
                  <a:moveTo>
                    <a:pt x="13147" y="707"/>
                  </a:moveTo>
                  <a:lnTo>
                    <a:pt x="13455" y="1111"/>
                  </a:lnTo>
                  <a:lnTo>
                    <a:pt x="13481" y="1137"/>
                  </a:lnTo>
                  <a:cubicBezTo>
                    <a:pt x="13558" y="1220"/>
                    <a:pt x="21113" y="9212"/>
                    <a:pt x="23476" y="13051"/>
                  </a:cubicBezTo>
                  <a:cubicBezTo>
                    <a:pt x="23272" y="13098"/>
                    <a:pt x="23043" y="13119"/>
                    <a:pt x="22793" y="13119"/>
                  </a:cubicBezTo>
                  <a:cubicBezTo>
                    <a:pt x="21641" y="13119"/>
                    <a:pt x="20068" y="12674"/>
                    <a:pt x="18738" y="12300"/>
                  </a:cubicBezTo>
                  <a:cubicBezTo>
                    <a:pt x="17530" y="11958"/>
                    <a:pt x="16712" y="11739"/>
                    <a:pt x="16171" y="11739"/>
                  </a:cubicBezTo>
                  <a:cubicBezTo>
                    <a:pt x="16010" y="11739"/>
                    <a:pt x="15874" y="11758"/>
                    <a:pt x="15760" y="11799"/>
                  </a:cubicBezTo>
                  <a:cubicBezTo>
                    <a:pt x="15156" y="12024"/>
                    <a:pt x="14579" y="12967"/>
                    <a:pt x="13911" y="14065"/>
                  </a:cubicBezTo>
                  <a:cubicBezTo>
                    <a:pt x="13340" y="14989"/>
                    <a:pt x="12634" y="16145"/>
                    <a:pt x="12171" y="16248"/>
                  </a:cubicBezTo>
                  <a:cubicBezTo>
                    <a:pt x="12142" y="16254"/>
                    <a:pt x="12108" y="16258"/>
                    <a:pt x="12073" y="16258"/>
                  </a:cubicBezTo>
                  <a:cubicBezTo>
                    <a:pt x="11593" y="16258"/>
                    <a:pt x="10604" y="15683"/>
                    <a:pt x="9726" y="15169"/>
                  </a:cubicBezTo>
                  <a:cubicBezTo>
                    <a:pt x="8558" y="14490"/>
                    <a:pt x="7352" y="13789"/>
                    <a:pt x="6461" y="13789"/>
                  </a:cubicBezTo>
                  <a:cubicBezTo>
                    <a:pt x="6392" y="13789"/>
                    <a:pt x="6325" y="13793"/>
                    <a:pt x="6259" y="13802"/>
                  </a:cubicBezTo>
                  <a:cubicBezTo>
                    <a:pt x="5341" y="13924"/>
                    <a:pt x="4102" y="15227"/>
                    <a:pt x="2787" y="16601"/>
                  </a:cubicBezTo>
                  <a:cubicBezTo>
                    <a:pt x="2183" y="17230"/>
                    <a:pt x="1413" y="18032"/>
                    <a:pt x="893" y="18437"/>
                  </a:cubicBezTo>
                  <a:cubicBezTo>
                    <a:pt x="2254" y="12878"/>
                    <a:pt x="4045" y="7428"/>
                    <a:pt x="6253" y="2145"/>
                  </a:cubicBezTo>
                  <a:lnTo>
                    <a:pt x="6349" y="1824"/>
                  </a:lnTo>
                  <a:lnTo>
                    <a:pt x="13147" y="707"/>
                  </a:lnTo>
                  <a:close/>
                  <a:moveTo>
                    <a:pt x="13430" y="1"/>
                  </a:moveTo>
                  <a:lnTo>
                    <a:pt x="5829" y="1246"/>
                  </a:lnTo>
                  <a:lnTo>
                    <a:pt x="5650" y="1913"/>
                  </a:lnTo>
                  <a:cubicBezTo>
                    <a:pt x="3339" y="7434"/>
                    <a:pt x="1483" y="13128"/>
                    <a:pt x="97" y="18937"/>
                  </a:cubicBezTo>
                  <a:lnTo>
                    <a:pt x="1" y="19348"/>
                  </a:lnTo>
                  <a:lnTo>
                    <a:pt x="418" y="19348"/>
                  </a:lnTo>
                  <a:cubicBezTo>
                    <a:pt x="1047" y="19335"/>
                    <a:pt x="1907" y="18469"/>
                    <a:pt x="3255" y="17056"/>
                  </a:cubicBezTo>
                  <a:cubicBezTo>
                    <a:pt x="4321" y="15940"/>
                    <a:pt x="5656" y="14547"/>
                    <a:pt x="6343" y="14457"/>
                  </a:cubicBezTo>
                  <a:cubicBezTo>
                    <a:pt x="6382" y="14452"/>
                    <a:pt x="6423" y="14449"/>
                    <a:pt x="6465" y="14449"/>
                  </a:cubicBezTo>
                  <a:cubicBezTo>
                    <a:pt x="7177" y="14449"/>
                    <a:pt x="8350" y="15135"/>
                    <a:pt x="9392" y="15741"/>
                  </a:cubicBezTo>
                  <a:cubicBezTo>
                    <a:pt x="10469" y="16362"/>
                    <a:pt x="11416" y="16912"/>
                    <a:pt x="12087" y="16912"/>
                  </a:cubicBezTo>
                  <a:cubicBezTo>
                    <a:pt x="12164" y="16912"/>
                    <a:pt x="12237" y="16905"/>
                    <a:pt x="12306" y="16890"/>
                  </a:cubicBezTo>
                  <a:cubicBezTo>
                    <a:pt x="13045" y="16729"/>
                    <a:pt x="13731" y="15599"/>
                    <a:pt x="14463" y="14405"/>
                  </a:cubicBezTo>
                  <a:cubicBezTo>
                    <a:pt x="14970" y="13584"/>
                    <a:pt x="15593" y="12557"/>
                    <a:pt x="15985" y="12415"/>
                  </a:cubicBezTo>
                  <a:cubicBezTo>
                    <a:pt x="16031" y="12398"/>
                    <a:pt x="16096" y="12390"/>
                    <a:pt x="16176" y="12390"/>
                  </a:cubicBezTo>
                  <a:cubicBezTo>
                    <a:pt x="16651" y="12390"/>
                    <a:pt x="17657" y="12676"/>
                    <a:pt x="18559" y="12929"/>
                  </a:cubicBezTo>
                  <a:cubicBezTo>
                    <a:pt x="19981" y="13331"/>
                    <a:pt x="21541" y="13773"/>
                    <a:pt x="22782" y="13773"/>
                  </a:cubicBezTo>
                  <a:cubicBezTo>
                    <a:pt x="23282" y="13773"/>
                    <a:pt x="23731" y="13701"/>
                    <a:pt x="24098" y="13526"/>
                  </a:cubicBezTo>
                  <a:lnTo>
                    <a:pt x="24419" y="13372"/>
                  </a:lnTo>
                  <a:lnTo>
                    <a:pt x="24246" y="13070"/>
                  </a:lnTo>
                  <a:cubicBezTo>
                    <a:pt x="22128" y="9353"/>
                    <a:pt x="14437" y="1201"/>
                    <a:pt x="13969" y="700"/>
                  </a:cubicBezTo>
                  <a:lnTo>
                    <a:pt x="1343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7" name="Google Shape;1887;p14"/>
            <p:cNvSpPr/>
            <p:nvPr/>
          </p:nvSpPr>
          <p:spPr>
            <a:xfrm>
              <a:off x="7463838" y="4327336"/>
              <a:ext cx="737601" cy="248530"/>
            </a:xfrm>
            <a:custGeom>
              <a:avLst/>
              <a:gdLst/>
              <a:ahLst/>
              <a:cxnLst/>
              <a:rect l="l" t="t" r="r" b="b"/>
              <a:pathLst>
                <a:path w="27610" h="9303" extrusionOk="0">
                  <a:moveTo>
                    <a:pt x="26852" y="1"/>
                  </a:moveTo>
                  <a:cubicBezTo>
                    <a:pt x="14592" y="5258"/>
                    <a:pt x="1" y="6234"/>
                    <a:pt x="1" y="6234"/>
                  </a:cubicBezTo>
                  <a:lnTo>
                    <a:pt x="508" y="9302"/>
                  </a:lnTo>
                  <a:cubicBezTo>
                    <a:pt x="17506" y="7698"/>
                    <a:pt x="27610" y="2267"/>
                    <a:pt x="27610" y="2267"/>
                  </a:cubicBezTo>
                  <a:lnTo>
                    <a:pt x="268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8" name="Google Shape;1888;p14"/>
            <p:cNvSpPr/>
            <p:nvPr/>
          </p:nvSpPr>
          <p:spPr>
            <a:xfrm>
              <a:off x="7454916" y="4318654"/>
              <a:ext cx="756302" cy="265948"/>
            </a:xfrm>
            <a:custGeom>
              <a:avLst/>
              <a:gdLst/>
              <a:ahLst/>
              <a:cxnLst/>
              <a:rect l="l" t="t" r="r" b="b"/>
              <a:pathLst>
                <a:path w="28310" h="9955" extrusionOk="0">
                  <a:moveTo>
                    <a:pt x="26994" y="762"/>
                  </a:moveTo>
                  <a:lnTo>
                    <a:pt x="27552" y="2431"/>
                  </a:lnTo>
                  <a:cubicBezTo>
                    <a:pt x="25922" y="3247"/>
                    <a:pt x="16242" y="7804"/>
                    <a:pt x="1118" y="9274"/>
                  </a:cubicBezTo>
                  <a:lnTo>
                    <a:pt x="713" y="6854"/>
                  </a:lnTo>
                  <a:cubicBezTo>
                    <a:pt x="3018" y="6668"/>
                    <a:pt x="15953" y="5410"/>
                    <a:pt x="26994" y="762"/>
                  </a:cubicBezTo>
                  <a:close/>
                  <a:moveTo>
                    <a:pt x="27184" y="0"/>
                  </a:moveTo>
                  <a:cubicBezTo>
                    <a:pt x="27142" y="0"/>
                    <a:pt x="27100" y="8"/>
                    <a:pt x="27058" y="24"/>
                  </a:cubicBezTo>
                  <a:cubicBezTo>
                    <a:pt x="14990" y="5198"/>
                    <a:pt x="457" y="6225"/>
                    <a:pt x="315" y="6232"/>
                  </a:cubicBezTo>
                  <a:cubicBezTo>
                    <a:pt x="219" y="6238"/>
                    <a:pt x="136" y="6283"/>
                    <a:pt x="78" y="6360"/>
                  </a:cubicBezTo>
                  <a:cubicBezTo>
                    <a:pt x="20" y="6431"/>
                    <a:pt x="1" y="6521"/>
                    <a:pt x="14" y="6610"/>
                  </a:cubicBezTo>
                  <a:lnTo>
                    <a:pt x="521" y="9685"/>
                  </a:lnTo>
                  <a:cubicBezTo>
                    <a:pt x="547" y="9839"/>
                    <a:pt x="681" y="9955"/>
                    <a:pt x="842" y="9955"/>
                  </a:cubicBezTo>
                  <a:lnTo>
                    <a:pt x="874" y="9955"/>
                  </a:lnTo>
                  <a:cubicBezTo>
                    <a:pt x="17744" y="8363"/>
                    <a:pt x="28002" y="2932"/>
                    <a:pt x="28104" y="2881"/>
                  </a:cubicBezTo>
                  <a:cubicBezTo>
                    <a:pt x="28239" y="2804"/>
                    <a:pt x="28310" y="2643"/>
                    <a:pt x="28258" y="2489"/>
                  </a:cubicBezTo>
                  <a:lnTo>
                    <a:pt x="27495" y="223"/>
                  </a:lnTo>
                  <a:cubicBezTo>
                    <a:pt x="27450" y="85"/>
                    <a:pt x="27322" y="0"/>
                    <a:pt x="271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9" name="Google Shape;1889;p14"/>
            <p:cNvSpPr/>
            <p:nvPr/>
          </p:nvSpPr>
          <p:spPr>
            <a:xfrm>
              <a:off x="7603604" y="3332909"/>
              <a:ext cx="684946" cy="1565900"/>
            </a:xfrm>
            <a:custGeom>
              <a:avLst/>
              <a:gdLst/>
              <a:ahLst/>
              <a:cxnLst/>
              <a:rect l="l" t="t" r="r" b="b"/>
              <a:pathLst>
                <a:path w="25639" h="58615" extrusionOk="0">
                  <a:moveTo>
                    <a:pt x="1021" y="1"/>
                  </a:moveTo>
                  <a:cubicBezTo>
                    <a:pt x="1021" y="1"/>
                    <a:pt x="552" y="39"/>
                    <a:pt x="0" y="110"/>
                  </a:cubicBezTo>
                  <a:cubicBezTo>
                    <a:pt x="1149" y="1939"/>
                    <a:pt x="2202" y="3827"/>
                    <a:pt x="3261" y="5714"/>
                  </a:cubicBezTo>
                  <a:cubicBezTo>
                    <a:pt x="6940" y="12287"/>
                    <a:pt x="10631" y="18905"/>
                    <a:pt x="13038" y="26044"/>
                  </a:cubicBezTo>
                  <a:cubicBezTo>
                    <a:pt x="14367" y="29998"/>
                    <a:pt x="15291" y="34074"/>
                    <a:pt x="16209" y="38144"/>
                  </a:cubicBezTo>
                  <a:cubicBezTo>
                    <a:pt x="16658" y="40127"/>
                    <a:pt x="17108" y="42111"/>
                    <a:pt x="17557" y="44095"/>
                  </a:cubicBezTo>
                  <a:cubicBezTo>
                    <a:pt x="17705" y="44762"/>
                    <a:pt x="17852" y="45423"/>
                    <a:pt x="18006" y="46078"/>
                  </a:cubicBezTo>
                  <a:cubicBezTo>
                    <a:pt x="18058" y="46309"/>
                    <a:pt x="18109" y="46540"/>
                    <a:pt x="18167" y="46778"/>
                  </a:cubicBezTo>
                  <a:cubicBezTo>
                    <a:pt x="18751" y="49384"/>
                    <a:pt x="19322" y="52196"/>
                    <a:pt x="18282" y="54654"/>
                  </a:cubicBezTo>
                  <a:cubicBezTo>
                    <a:pt x="17602" y="56246"/>
                    <a:pt x="16325" y="57498"/>
                    <a:pt x="14996" y="58615"/>
                  </a:cubicBezTo>
                  <a:cubicBezTo>
                    <a:pt x="19258" y="57331"/>
                    <a:pt x="22956" y="55803"/>
                    <a:pt x="23893" y="54930"/>
                  </a:cubicBezTo>
                  <a:cubicBezTo>
                    <a:pt x="25639" y="53287"/>
                    <a:pt x="24278" y="47157"/>
                    <a:pt x="23476" y="44152"/>
                  </a:cubicBezTo>
                  <a:lnTo>
                    <a:pt x="23906" y="43985"/>
                  </a:lnTo>
                  <a:lnTo>
                    <a:pt x="20581" y="34074"/>
                  </a:lnTo>
                  <a:lnTo>
                    <a:pt x="14906" y="17102"/>
                  </a:lnTo>
                  <a:cubicBezTo>
                    <a:pt x="12749" y="13327"/>
                    <a:pt x="4674" y="4777"/>
                    <a:pt x="4674" y="4777"/>
                  </a:cubicBezTo>
                  <a:lnTo>
                    <a:pt x="4244" y="4218"/>
                  </a:lnTo>
                  <a:lnTo>
                    <a:pt x="1021" y="1"/>
                  </a:ln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0" name="Google Shape;1890;p14"/>
            <p:cNvSpPr/>
            <p:nvPr/>
          </p:nvSpPr>
          <p:spPr>
            <a:xfrm>
              <a:off x="7521299" y="3812211"/>
              <a:ext cx="134457" cy="577605"/>
            </a:xfrm>
            <a:custGeom>
              <a:avLst/>
              <a:gdLst/>
              <a:ahLst/>
              <a:cxnLst/>
              <a:rect l="l" t="t" r="r" b="b"/>
              <a:pathLst>
                <a:path w="5033" h="21621" extrusionOk="0">
                  <a:moveTo>
                    <a:pt x="642" y="1"/>
                  </a:moveTo>
                  <a:lnTo>
                    <a:pt x="0" y="110"/>
                  </a:lnTo>
                  <a:cubicBezTo>
                    <a:pt x="26" y="257"/>
                    <a:pt x="2497" y="14746"/>
                    <a:pt x="4404" y="21621"/>
                  </a:cubicBezTo>
                  <a:lnTo>
                    <a:pt x="5033" y="21447"/>
                  </a:lnTo>
                  <a:cubicBezTo>
                    <a:pt x="3133" y="14604"/>
                    <a:pt x="668" y="148"/>
                    <a:pt x="6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1" name="Google Shape;1891;p14"/>
            <p:cNvSpPr/>
            <p:nvPr/>
          </p:nvSpPr>
          <p:spPr>
            <a:xfrm>
              <a:off x="7777136" y="3757340"/>
              <a:ext cx="165873" cy="566118"/>
            </a:xfrm>
            <a:custGeom>
              <a:avLst/>
              <a:gdLst/>
              <a:ahLst/>
              <a:cxnLst/>
              <a:rect l="l" t="t" r="r" b="b"/>
              <a:pathLst>
                <a:path w="6209" h="21191" extrusionOk="0">
                  <a:moveTo>
                    <a:pt x="630" y="0"/>
                  </a:moveTo>
                  <a:lnTo>
                    <a:pt x="1" y="187"/>
                  </a:lnTo>
                  <a:cubicBezTo>
                    <a:pt x="46" y="328"/>
                    <a:pt x="4173" y="14264"/>
                    <a:pt x="5566" y="21190"/>
                  </a:cubicBezTo>
                  <a:lnTo>
                    <a:pt x="6208" y="21062"/>
                  </a:lnTo>
                  <a:cubicBezTo>
                    <a:pt x="4809" y="14103"/>
                    <a:pt x="668" y="142"/>
                    <a:pt x="6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2" name="Google Shape;1892;p14"/>
            <p:cNvSpPr/>
            <p:nvPr/>
          </p:nvSpPr>
          <p:spPr>
            <a:xfrm>
              <a:off x="7679898" y="3877206"/>
              <a:ext cx="114260" cy="484664"/>
            </a:xfrm>
            <a:custGeom>
              <a:avLst/>
              <a:gdLst/>
              <a:ahLst/>
              <a:cxnLst/>
              <a:rect l="l" t="t" r="r" b="b"/>
              <a:pathLst>
                <a:path w="4277" h="18142" extrusionOk="0">
                  <a:moveTo>
                    <a:pt x="643" y="0"/>
                  </a:moveTo>
                  <a:lnTo>
                    <a:pt x="1" y="129"/>
                  </a:lnTo>
                  <a:cubicBezTo>
                    <a:pt x="27" y="257"/>
                    <a:pt x="2594" y="12929"/>
                    <a:pt x="3634" y="18141"/>
                  </a:cubicBezTo>
                  <a:lnTo>
                    <a:pt x="4276" y="18013"/>
                  </a:lnTo>
                  <a:cubicBezTo>
                    <a:pt x="3236" y="12800"/>
                    <a:pt x="669" y="129"/>
                    <a:pt x="64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3" name="Google Shape;1893;p14"/>
            <p:cNvSpPr/>
            <p:nvPr/>
          </p:nvSpPr>
          <p:spPr>
            <a:xfrm>
              <a:off x="7410518" y="3908248"/>
              <a:ext cx="104803" cy="501120"/>
            </a:xfrm>
            <a:custGeom>
              <a:avLst/>
              <a:gdLst/>
              <a:ahLst/>
              <a:cxnLst/>
              <a:rect l="l" t="t" r="r" b="b"/>
              <a:pathLst>
                <a:path w="3923" h="18758" extrusionOk="0">
                  <a:moveTo>
                    <a:pt x="642" y="0"/>
                  </a:moveTo>
                  <a:lnTo>
                    <a:pt x="0" y="97"/>
                  </a:lnTo>
                  <a:cubicBezTo>
                    <a:pt x="26" y="238"/>
                    <a:pt x="2157" y="14322"/>
                    <a:pt x="3293" y="18757"/>
                  </a:cubicBezTo>
                  <a:lnTo>
                    <a:pt x="3922" y="18597"/>
                  </a:lnTo>
                  <a:cubicBezTo>
                    <a:pt x="2793" y="14193"/>
                    <a:pt x="668" y="142"/>
                    <a:pt x="6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4" name="Google Shape;1894;p14"/>
            <p:cNvSpPr/>
            <p:nvPr/>
          </p:nvSpPr>
          <p:spPr>
            <a:xfrm>
              <a:off x="7925984" y="3789397"/>
              <a:ext cx="144582" cy="491342"/>
            </a:xfrm>
            <a:custGeom>
              <a:avLst/>
              <a:gdLst/>
              <a:ahLst/>
              <a:cxnLst/>
              <a:rect l="l" t="t" r="r" b="b"/>
              <a:pathLst>
                <a:path w="5412" h="18392" extrusionOk="0">
                  <a:moveTo>
                    <a:pt x="630" y="1"/>
                  </a:moveTo>
                  <a:lnTo>
                    <a:pt x="1" y="181"/>
                  </a:lnTo>
                  <a:cubicBezTo>
                    <a:pt x="46" y="335"/>
                    <a:pt x="4237" y="15131"/>
                    <a:pt x="4770" y="18392"/>
                  </a:cubicBezTo>
                  <a:lnTo>
                    <a:pt x="5412" y="18289"/>
                  </a:lnTo>
                  <a:cubicBezTo>
                    <a:pt x="4879" y="14990"/>
                    <a:pt x="803" y="611"/>
                    <a:pt x="6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5" name="Google Shape;1895;p14"/>
            <p:cNvSpPr/>
            <p:nvPr/>
          </p:nvSpPr>
          <p:spPr>
            <a:xfrm rot="5012803">
              <a:off x="7408865" y="4024822"/>
              <a:ext cx="335451" cy="266849"/>
            </a:xfrm>
            <a:custGeom>
              <a:avLst/>
              <a:gdLst/>
              <a:ahLst/>
              <a:cxnLst/>
              <a:rect l="l" t="t" r="r" b="b"/>
              <a:pathLst>
                <a:path w="12557" h="9989" extrusionOk="0">
                  <a:moveTo>
                    <a:pt x="5817" y="1"/>
                  </a:moveTo>
                  <a:cubicBezTo>
                    <a:pt x="5448" y="1"/>
                    <a:pt x="5060" y="44"/>
                    <a:pt x="4654" y="137"/>
                  </a:cubicBezTo>
                  <a:cubicBezTo>
                    <a:pt x="4539" y="162"/>
                    <a:pt x="4417" y="188"/>
                    <a:pt x="4301" y="227"/>
                  </a:cubicBezTo>
                  <a:cubicBezTo>
                    <a:pt x="655" y="1254"/>
                    <a:pt x="0" y="4605"/>
                    <a:pt x="1239" y="7095"/>
                  </a:cubicBezTo>
                  <a:cubicBezTo>
                    <a:pt x="2076" y="8885"/>
                    <a:pt x="3870" y="9989"/>
                    <a:pt x="5790" y="9989"/>
                  </a:cubicBezTo>
                  <a:cubicBezTo>
                    <a:pt x="6121" y="9989"/>
                    <a:pt x="6457" y="9956"/>
                    <a:pt x="6792" y="9888"/>
                  </a:cubicBezTo>
                  <a:cubicBezTo>
                    <a:pt x="12557" y="8838"/>
                    <a:pt x="11090" y="1"/>
                    <a:pt x="58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6" name="Google Shape;1896;p14"/>
            <p:cNvSpPr/>
            <p:nvPr/>
          </p:nvSpPr>
          <p:spPr>
            <a:xfrm rot="5749646">
              <a:off x="7435127" y="4004162"/>
              <a:ext cx="285910" cy="275544"/>
            </a:xfrm>
            <a:custGeom>
              <a:avLst/>
              <a:gdLst/>
              <a:ahLst/>
              <a:cxnLst/>
              <a:rect l="l" t="t" r="r" b="b"/>
              <a:pathLst>
                <a:path w="10702" h="10314" extrusionOk="0">
                  <a:moveTo>
                    <a:pt x="5517" y="318"/>
                  </a:moveTo>
                  <a:cubicBezTo>
                    <a:pt x="6703" y="318"/>
                    <a:pt x="7837" y="837"/>
                    <a:pt x="8622" y="1731"/>
                  </a:cubicBezTo>
                  <a:cubicBezTo>
                    <a:pt x="9893" y="3137"/>
                    <a:pt x="10348" y="5358"/>
                    <a:pt x="9745" y="7129"/>
                  </a:cubicBezTo>
                  <a:cubicBezTo>
                    <a:pt x="9244" y="8612"/>
                    <a:pt x="8070" y="9588"/>
                    <a:pt x="6446" y="9883"/>
                  </a:cubicBezTo>
                  <a:cubicBezTo>
                    <a:pt x="6118" y="9951"/>
                    <a:pt x="5789" y="9984"/>
                    <a:pt x="5464" y="9984"/>
                  </a:cubicBezTo>
                  <a:cubicBezTo>
                    <a:pt x="3608" y="9984"/>
                    <a:pt x="1876" y="8912"/>
                    <a:pt x="1073" y="7181"/>
                  </a:cubicBezTo>
                  <a:cubicBezTo>
                    <a:pt x="405" y="5839"/>
                    <a:pt x="334" y="4305"/>
                    <a:pt x="887" y="3066"/>
                  </a:cubicBezTo>
                  <a:cubicBezTo>
                    <a:pt x="1426" y="1846"/>
                    <a:pt x="2511" y="973"/>
                    <a:pt x="4038" y="543"/>
                  </a:cubicBezTo>
                  <a:cubicBezTo>
                    <a:pt x="4147" y="505"/>
                    <a:pt x="4263" y="479"/>
                    <a:pt x="4379" y="453"/>
                  </a:cubicBezTo>
                  <a:cubicBezTo>
                    <a:pt x="4744" y="370"/>
                    <a:pt x="5117" y="325"/>
                    <a:pt x="5496" y="325"/>
                  </a:cubicBezTo>
                  <a:lnTo>
                    <a:pt x="5496" y="318"/>
                  </a:lnTo>
                  <a:cubicBezTo>
                    <a:pt x="5503" y="318"/>
                    <a:pt x="5510" y="318"/>
                    <a:pt x="5517" y="318"/>
                  </a:cubicBezTo>
                  <a:close/>
                  <a:moveTo>
                    <a:pt x="5503" y="0"/>
                  </a:moveTo>
                  <a:cubicBezTo>
                    <a:pt x="5115" y="0"/>
                    <a:pt x="4716" y="46"/>
                    <a:pt x="4308" y="139"/>
                  </a:cubicBezTo>
                  <a:cubicBezTo>
                    <a:pt x="4186" y="164"/>
                    <a:pt x="4058" y="197"/>
                    <a:pt x="3942" y="229"/>
                  </a:cubicBezTo>
                  <a:cubicBezTo>
                    <a:pt x="2331" y="684"/>
                    <a:pt x="1169" y="1622"/>
                    <a:pt x="585" y="2931"/>
                  </a:cubicBezTo>
                  <a:cubicBezTo>
                    <a:pt x="1" y="4260"/>
                    <a:pt x="71" y="5903"/>
                    <a:pt x="777" y="7322"/>
                  </a:cubicBezTo>
                  <a:cubicBezTo>
                    <a:pt x="1625" y="9145"/>
                    <a:pt x="3454" y="10313"/>
                    <a:pt x="5470" y="10313"/>
                  </a:cubicBezTo>
                  <a:cubicBezTo>
                    <a:pt x="5816" y="10307"/>
                    <a:pt x="6170" y="10275"/>
                    <a:pt x="6510" y="10204"/>
                  </a:cubicBezTo>
                  <a:cubicBezTo>
                    <a:pt x="8256" y="9890"/>
                    <a:pt x="9514" y="8830"/>
                    <a:pt x="10060" y="7232"/>
                  </a:cubicBezTo>
                  <a:cubicBezTo>
                    <a:pt x="10702" y="5358"/>
                    <a:pt x="10214" y="3002"/>
                    <a:pt x="8872" y="1512"/>
                  </a:cubicBezTo>
                  <a:cubicBezTo>
                    <a:pt x="7977" y="518"/>
                    <a:pt x="6806" y="0"/>
                    <a:pt x="55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7" name="Google Shape;1897;p14"/>
            <p:cNvSpPr/>
            <p:nvPr/>
          </p:nvSpPr>
          <p:spPr>
            <a:xfrm rot="5012803">
              <a:off x="7530312" y="3970713"/>
              <a:ext cx="148692" cy="183527"/>
            </a:xfrm>
            <a:custGeom>
              <a:avLst/>
              <a:gdLst/>
              <a:ahLst/>
              <a:cxnLst/>
              <a:rect l="l" t="t" r="r" b="b"/>
              <a:pathLst>
                <a:path w="5566" h="6870" extrusionOk="0">
                  <a:moveTo>
                    <a:pt x="4301" y="1"/>
                  </a:moveTo>
                  <a:cubicBezTo>
                    <a:pt x="655" y="1028"/>
                    <a:pt x="0" y="4378"/>
                    <a:pt x="1239" y="6869"/>
                  </a:cubicBezTo>
                  <a:cubicBezTo>
                    <a:pt x="5566" y="4558"/>
                    <a:pt x="4301" y="1"/>
                    <a:pt x="43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8" name="Google Shape;1898;p14"/>
            <p:cNvSpPr/>
            <p:nvPr/>
          </p:nvSpPr>
          <p:spPr>
            <a:xfrm rot="4723234">
              <a:off x="7757752" y="3964617"/>
              <a:ext cx="318291" cy="253351"/>
            </a:xfrm>
            <a:custGeom>
              <a:avLst/>
              <a:gdLst/>
              <a:ahLst/>
              <a:cxnLst/>
              <a:rect l="l" t="t" r="r" b="b"/>
              <a:pathLst>
                <a:path w="11915" h="9484" extrusionOk="0">
                  <a:moveTo>
                    <a:pt x="5539" y="0"/>
                  </a:moveTo>
                  <a:cubicBezTo>
                    <a:pt x="5181" y="0"/>
                    <a:pt x="4804" y="43"/>
                    <a:pt x="4410" y="135"/>
                  </a:cubicBezTo>
                  <a:cubicBezTo>
                    <a:pt x="4301" y="161"/>
                    <a:pt x="4192" y="187"/>
                    <a:pt x="4083" y="219"/>
                  </a:cubicBezTo>
                  <a:cubicBezTo>
                    <a:pt x="617" y="1201"/>
                    <a:pt x="0" y="4372"/>
                    <a:pt x="1175" y="6741"/>
                  </a:cubicBezTo>
                  <a:cubicBezTo>
                    <a:pt x="1973" y="8440"/>
                    <a:pt x="3668" y="9483"/>
                    <a:pt x="5489" y="9483"/>
                  </a:cubicBezTo>
                  <a:cubicBezTo>
                    <a:pt x="5807" y="9483"/>
                    <a:pt x="6130" y="9451"/>
                    <a:pt x="6452" y="9385"/>
                  </a:cubicBezTo>
                  <a:cubicBezTo>
                    <a:pt x="11914" y="8379"/>
                    <a:pt x="10536" y="0"/>
                    <a:pt x="55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9" name="Google Shape;1899;p14"/>
            <p:cNvSpPr/>
            <p:nvPr/>
          </p:nvSpPr>
          <p:spPr>
            <a:xfrm rot="5547389">
              <a:off x="7779374" y="3944655"/>
              <a:ext cx="272195" cy="262016"/>
            </a:xfrm>
            <a:custGeom>
              <a:avLst/>
              <a:gdLst/>
              <a:ahLst/>
              <a:cxnLst/>
              <a:rect l="l" t="t" r="r" b="b"/>
              <a:pathLst>
                <a:path w="10189" h="9808" extrusionOk="0">
                  <a:moveTo>
                    <a:pt x="5267" y="320"/>
                  </a:moveTo>
                  <a:cubicBezTo>
                    <a:pt x="6383" y="320"/>
                    <a:pt x="7452" y="801"/>
                    <a:pt x="8192" y="1642"/>
                  </a:cubicBezTo>
                  <a:cubicBezTo>
                    <a:pt x="9392" y="2965"/>
                    <a:pt x="9835" y="5070"/>
                    <a:pt x="9264" y="6758"/>
                  </a:cubicBezTo>
                  <a:cubicBezTo>
                    <a:pt x="8789" y="8171"/>
                    <a:pt x="7678" y="9101"/>
                    <a:pt x="6138" y="9384"/>
                  </a:cubicBezTo>
                  <a:cubicBezTo>
                    <a:pt x="5824" y="9449"/>
                    <a:pt x="5509" y="9481"/>
                    <a:pt x="5199" y="9481"/>
                  </a:cubicBezTo>
                  <a:cubicBezTo>
                    <a:pt x="3440" y="9481"/>
                    <a:pt x="1804" y="8465"/>
                    <a:pt x="1041" y="6823"/>
                  </a:cubicBezTo>
                  <a:cubicBezTo>
                    <a:pt x="405" y="5552"/>
                    <a:pt x="341" y="4094"/>
                    <a:pt x="861" y="2926"/>
                  </a:cubicBezTo>
                  <a:cubicBezTo>
                    <a:pt x="1374" y="1771"/>
                    <a:pt x="2402" y="943"/>
                    <a:pt x="3846" y="538"/>
                  </a:cubicBezTo>
                  <a:cubicBezTo>
                    <a:pt x="3955" y="506"/>
                    <a:pt x="4064" y="474"/>
                    <a:pt x="4160" y="448"/>
                  </a:cubicBezTo>
                  <a:cubicBezTo>
                    <a:pt x="4513" y="365"/>
                    <a:pt x="4879" y="320"/>
                    <a:pt x="5245" y="320"/>
                  </a:cubicBezTo>
                  <a:cubicBezTo>
                    <a:pt x="5253" y="320"/>
                    <a:pt x="5260" y="320"/>
                    <a:pt x="5267" y="320"/>
                  </a:cubicBezTo>
                  <a:close/>
                  <a:moveTo>
                    <a:pt x="5256" y="0"/>
                  </a:moveTo>
                  <a:cubicBezTo>
                    <a:pt x="4877" y="0"/>
                    <a:pt x="4484" y="46"/>
                    <a:pt x="4083" y="140"/>
                  </a:cubicBezTo>
                  <a:cubicBezTo>
                    <a:pt x="3981" y="166"/>
                    <a:pt x="3865" y="192"/>
                    <a:pt x="3756" y="224"/>
                  </a:cubicBezTo>
                  <a:cubicBezTo>
                    <a:pt x="2222" y="654"/>
                    <a:pt x="1118" y="1533"/>
                    <a:pt x="559" y="2791"/>
                  </a:cubicBezTo>
                  <a:cubicBezTo>
                    <a:pt x="1" y="4050"/>
                    <a:pt x="71" y="5616"/>
                    <a:pt x="745" y="6964"/>
                  </a:cubicBezTo>
                  <a:cubicBezTo>
                    <a:pt x="1548" y="8697"/>
                    <a:pt x="3287" y="9808"/>
                    <a:pt x="5200" y="9808"/>
                  </a:cubicBezTo>
                  <a:cubicBezTo>
                    <a:pt x="5534" y="9808"/>
                    <a:pt x="5868" y="9776"/>
                    <a:pt x="6202" y="9711"/>
                  </a:cubicBezTo>
                  <a:cubicBezTo>
                    <a:pt x="7864" y="9403"/>
                    <a:pt x="9065" y="8389"/>
                    <a:pt x="9578" y="6868"/>
                  </a:cubicBezTo>
                  <a:cubicBezTo>
                    <a:pt x="10188" y="5070"/>
                    <a:pt x="9719" y="2836"/>
                    <a:pt x="8436" y="1424"/>
                  </a:cubicBezTo>
                  <a:cubicBezTo>
                    <a:pt x="7587" y="487"/>
                    <a:pt x="6487" y="0"/>
                    <a:pt x="52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0" name="Google Shape;1900;p14"/>
            <p:cNvSpPr/>
            <p:nvPr/>
          </p:nvSpPr>
          <p:spPr>
            <a:xfrm rot="4723234">
              <a:off x="7862039" y="3910751"/>
              <a:ext cx="141234" cy="174252"/>
            </a:xfrm>
            <a:custGeom>
              <a:avLst/>
              <a:gdLst/>
              <a:ahLst/>
              <a:cxnLst/>
              <a:rect l="l" t="t" r="r" b="b"/>
              <a:pathLst>
                <a:path w="5287" h="6523" extrusionOk="0">
                  <a:moveTo>
                    <a:pt x="4083" y="1"/>
                  </a:moveTo>
                  <a:cubicBezTo>
                    <a:pt x="4083" y="1"/>
                    <a:pt x="4083" y="1"/>
                    <a:pt x="4083" y="1"/>
                  </a:cubicBezTo>
                  <a:cubicBezTo>
                    <a:pt x="617" y="983"/>
                    <a:pt x="0" y="4154"/>
                    <a:pt x="1175" y="6523"/>
                  </a:cubicBezTo>
                  <a:cubicBezTo>
                    <a:pt x="5287" y="4329"/>
                    <a:pt x="4085" y="1"/>
                    <a:pt x="40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1" name="Google Shape;1901;p14"/>
            <p:cNvSpPr/>
            <p:nvPr/>
          </p:nvSpPr>
          <p:spPr>
            <a:xfrm rot="9160486" flipH="1">
              <a:off x="7544928" y="4264139"/>
              <a:ext cx="146335" cy="80781"/>
            </a:xfrm>
            <a:custGeom>
              <a:avLst/>
              <a:gdLst/>
              <a:ahLst/>
              <a:cxnLst/>
              <a:rect l="l" t="t" r="r" b="b"/>
              <a:pathLst>
                <a:path w="5478" h="3024" extrusionOk="0">
                  <a:moveTo>
                    <a:pt x="2626" y="0"/>
                  </a:moveTo>
                  <a:cubicBezTo>
                    <a:pt x="2522" y="0"/>
                    <a:pt x="2423" y="17"/>
                    <a:pt x="2331" y="53"/>
                  </a:cubicBezTo>
                  <a:cubicBezTo>
                    <a:pt x="1214" y="490"/>
                    <a:pt x="1" y="2589"/>
                    <a:pt x="206" y="2980"/>
                  </a:cubicBezTo>
                  <a:cubicBezTo>
                    <a:pt x="222" y="3011"/>
                    <a:pt x="252" y="3024"/>
                    <a:pt x="294" y="3024"/>
                  </a:cubicBezTo>
                  <a:cubicBezTo>
                    <a:pt x="597" y="3024"/>
                    <a:pt x="1539" y="2349"/>
                    <a:pt x="2613" y="2197"/>
                  </a:cubicBezTo>
                  <a:cubicBezTo>
                    <a:pt x="2872" y="2161"/>
                    <a:pt x="3131" y="2147"/>
                    <a:pt x="3380" y="2147"/>
                  </a:cubicBezTo>
                  <a:cubicBezTo>
                    <a:pt x="4061" y="2147"/>
                    <a:pt x="4669" y="2247"/>
                    <a:pt x="5014" y="2247"/>
                  </a:cubicBezTo>
                  <a:cubicBezTo>
                    <a:pt x="5140" y="2247"/>
                    <a:pt x="5231" y="2234"/>
                    <a:pt x="5277" y="2197"/>
                  </a:cubicBezTo>
                  <a:cubicBezTo>
                    <a:pt x="5477" y="2038"/>
                    <a:pt x="3772" y="0"/>
                    <a:pt x="2626" y="0"/>
                  </a:cubicBezTo>
                  <a:close/>
                </a:path>
              </a:pathLst>
            </a:custGeom>
            <a:solidFill>
              <a:srgbClr val="7F33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2" name="Google Shape;1902;p14"/>
            <p:cNvSpPr/>
            <p:nvPr/>
          </p:nvSpPr>
          <p:spPr>
            <a:xfrm rot="9160486" flipH="1">
              <a:off x="7540012" y="4254986"/>
              <a:ext cx="157448" cy="98305"/>
            </a:xfrm>
            <a:custGeom>
              <a:avLst/>
              <a:gdLst/>
              <a:ahLst/>
              <a:cxnLst/>
              <a:rect l="l" t="t" r="r" b="b"/>
              <a:pathLst>
                <a:path w="5894" h="3680" extrusionOk="0">
                  <a:moveTo>
                    <a:pt x="2800" y="649"/>
                  </a:moveTo>
                  <a:cubicBezTo>
                    <a:pt x="2992" y="662"/>
                    <a:pt x="3172" y="720"/>
                    <a:pt x="3339" y="809"/>
                  </a:cubicBezTo>
                  <a:cubicBezTo>
                    <a:pt x="4007" y="1130"/>
                    <a:pt x="4668" y="1830"/>
                    <a:pt x="4982" y="2241"/>
                  </a:cubicBezTo>
                  <a:cubicBezTo>
                    <a:pt x="4880" y="2234"/>
                    <a:pt x="4770" y="2222"/>
                    <a:pt x="4674" y="2215"/>
                  </a:cubicBezTo>
                  <a:cubicBezTo>
                    <a:pt x="4353" y="2187"/>
                    <a:pt x="3962" y="2152"/>
                    <a:pt x="3544" y="2152"/>
                  </a:cubicBezTo>
                  <a:cubicBezTo>
                    <a:pt x="3286" y="2152"/>
                    <a:pt x="3018" y="2166"/>
                    <a:pt x="2748" y="2202"/>
                  </a:cubicBezTo>
                  <a:cubicBezTo>
                    <a:pt x="2036" y="2305"/>
                    <a:pt x="1400" y="2607"/>
                    <a:pt x="938" y="2825"/>
                  </a:cubicBezTo>
                  <a:cubicBezTo>
                    <a:pt x="880" y="2851"/>
                    <a:pt x="823" y="2883"/>
                    <a:pt x="758" y="2909"/>
                  </a:cubicBezTo>
                  <a:cubicBezTo>
                    <a:pt x="1002" y="2286"/>
                    <a:pt x="1837" y="996"/>
                    <a:pt x="2626" y="681"/>
                  </a:cubicBezTo>
                  <a:cubicBezTo>
                    <a:pt x="2684" y="662"/>
                    <a:pt x="2742" y="649"/>
                    <a:pt x="2800" y="649"/>
                  </a:cubicBezTo>
                  <a:close/>
                  <a:moveTo>
                    <a:pt x="2808" y="1"/>
                  </a:moveTo>
                  <a:cubicBezTo>
                    <a:pt x="2664" y="1"/>
                    <a:pt x="2524" y="25"/>
                    <a:pt x="2389" y="78"/>
                  </a:cubicBezTo>
                  <a:cubicBezTo>
                    <a:pt x="1426" y="456"/>
                    <a:pt x="476" y="1830"/>
                    <a:pt x="155" y="2677"/>
                  </a:cubicBezTo>
                  <a:cubicBezTo>
                    <a:pt x="20" y="3030"/>
                    <a:pt x="1" y="3281"/>
                    <a:pt x="97" y="3461"/>
                  </a:cubicBezTo>
                  <a:cubicBezTo>
                    <a:pt x="159" y="3591"/>
                    <a:pt x="287" y="3679"/>
                    <a:pt x="435" y="3679"/>
                  </a:cubicBezTo>
                  <a:cubicBezTo>
                    <a:pt x="440" y="3679"/>
                    <a:pt x="445" y="3679"/>
                    <a:pt x="450" y="3679"/>
                  </a:cubicBezTo>
                  <a:cubicBezTo>
                    <a:pt x="662" y="3679"/>
                    <a:pt x="925" y="3550"/>
                    <a:pt x="1221" y="3409"/>
                  </a:cubicBezTo>
                  <a:cubicBezTo>
                    <a:pt x="1651" y="3210"/>
                    <a:pt x="2228" y="2934"/>
                    <a:pt x="2838" y="2844"/>
                  </a:cubicBezTo>
                  <a:cubicBezTo>
                    <a:pt x="3075" y="2811"/>
                    <a:pt x="3315" y="2799"/>
                    <a:pt x="3549" y="2799"/>
                  </a:cubicBezTo>
                  <a:cubicBezTo>
                    <a:pt x="3942" y="2799"/>
                    <a:pt x="4314" y="2833"/>
                    <a:pt x="4616" y="2857"/>
                  </a:cubicBezTo>
                  <a:cubicBezTo>
                    <a:pt x="4859" y="2880"/>
                    <a:pt x="5053" y="2899"/>
                    <a:pt x="5212" y="2899"/>
                  </a:cubicBezTo>
                  <a:cubicBezTo>
                    <a:pt x="5410" y="2899"/>
                    <a:pt x="5552" y="2869"/>
                    <a:pt x="5663" y="2780"/>
                  </a:cubicBezTo>
                  <a:cubicBezTo>
                    <a:pt x="5785" y="2677"/>
                    <a:pt x="5894" y="2485"/>
                    <a:pt x="5682" y="2119"/>
                  </a:cubicBezTo>
                  <a:cubicBezTo>
                    <a:pt x="5345" y="1537"/>
                    <a:pt x="3963" y="1"/>
                    <a:pt x="28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3" name="Google Shape;1903;p14"/>
            <p:cNvSpPr/>
            <p:nvPr/>
          </p:nvSpPr>
          <p:spPr>
            <a:xfrm rot="9160486" flipH="1">
              <a:off x="7877421" y="4201967"/>
              <a:ext cx="146335" cy="80781"/>
            </a:xfrm>
            <a:custGeom>
              <a:avLst/>
              <a:gdLst/>
              <a:ahLst/>
              <a:cxnLst/>
              <a:rect l="l" t="t" r="r" b="b"/>
              <a:pathLst>
                <a:path w="5478" h="3024" extrusionOk="0">
                  <a:moveTo>
                    <a:pt x="2634" y="0"/>
                  </a:moveTo>
                  <a:cubicBezTo>
                    <a:pt x="2532" y="0"/>
                    <a:pt x="2435" y="17"/>
                    <a:pt x="2344" y="53"/>
                  </a:cubicBezTo>
                  <a:cubicBezTo>
                    <a:pt x="1246" y="490"/>
                    <a:pt x="1" y="2602"/>
                    <a:pt x="206" y="2980"/>
                  </a:cubicBezTo>
                  <a:cubicBezTo>
                    <a:pt x="221" y="3010"/>
                    <a:pt x="250" y="3024"/>
                    <a:pt x="292" y="3024"/>
                  </a:cubicBezTo>
                  <a:cubicBezTo>
                    <a:pt x="591" y="3024"/>
                    <a:pt x="1533" y="2349"/>
                    <a:pt x="2613" y="2197"/>
                  </a:cubicBezTo>
                  <a:cubicBezTo>
                    <a:pt x="2872" y="2161"/>
                    <a:pt x="3131" y="2147"/>
                    <a:pt x="3380" y="2147"/>
                  </a:cubicBezTo>
                  <a:cubicBezTo>
                    <a:pt x="4061" y="2147"/>
                    <a:pt x="4669" y="2247"/>
                    <a:pt x="5014" y="2247"/>
                  </a:cubicBezTo>
                  <a:cubicBezTo>
                    <a:pt x="5140" y="2247"/>
                    <a:pt x="5231" y="2234"/>
                    <a:pt x="5277" y="2197"/>
                  </a:cubicBezTo>
                  <a:cubicBezTo>
                    <a:pt x="5477" y="2038"/>
                    <a:pt x="3766" y="0"/>
                    <a:pt x="2634" y="0"/>
                  </a:cubicBezTo>
                  <a:close/>
                </a:path>
              </a:pathLst>
            </a:custGeom>
            <a:solidFill>
              <a:srgbClr val="7F33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4" name="Google Shape;1904;p14"/>
            <p:cNvSpPr/>
            <p:nvPr/>
          </p:nvSpPr>
          <p:spPr>
            <a:xfrm rot="9160486" flipH="1">
              <a:off x="7872520" y="4192876"/>
              <a:ext cx="157288" cy="98278"/>
            </a:xfrm>
            <a:custGeom>
              <a:avLst/>
              <a:gdLst/>
              <a:ahLst/>
              <a:cxnLst/>
              <a:rect l="l" t="t" r="r" b="b"/>
              <a:pathLst>
                <a:path w="5888" h="3679" extrusionOk="0">
                  <a:moveTo>
                    <a:pt x="2812" y="649"/>
                  </a:moveTo>
                  <a:cubicBezTo>
                    <a:pt x="2992" y="662"/>
                    <a:pt x="3172" y="713"/>
                    <a:pt x="3332" y="796"/>
                  </a:cubicBezTo>
                  <a:cubicBezTo>
                    <a:pt x="3974" y="1111"/>
                    <a:pt x="4661" y="1817"/>
                    <a:pt x="4976" y="2234"/>
                  </a:cubicBezTo>
                  <a:cubicBezTo>
                    <a:pt x="4879" y="2228"/>
                    <a:pt x="4770" y="2222"/>
                    <a:pt x="4668" y="2209"/>
                  </a:cubicBezTo>
                  <a:cubicBezTo>
                    <a:pt x="4350" y="2181"/>
                    <a:pt x="3961" y="2146"/>
                    <a:pt x="3542" y="2146"/>
                  </a:cubicBezTo>
                  <a:cubicBezTo>
                    <a:pt x="3284" y="2146"/>
                    <a:pt x="3014" y="2159"/>
                    <a:pt x="2742" y="2196"/>
                  </a:cubicBezTo>
                  <a:cubicBezTo>
                    <a:pt x="2036" y="2299"/>
                    <a:pt x="1400" y="2600"/>
                    <a:pt x="938" y="2825"/>
                  </a:cubicBezTo>
                  <a:lnTo>
                    <a:pt x="765" y="2902"/>
                  </a:lnTo>
                  <a:cubicBezTo>
                    <a:pt x="1022" y="2273"/>
                    <a:pt x="1856" y="995"/>
                    <a:pt x="2639" y="681"/>
                  </a:cubicBezTo>
                  <a:cubicBezTo>
                    <a:pt x="2697" y="662"/>
                    <a:pt x="2755" y="649"/>
                    <a:pt x="2812" y="649"/>
                  </a:cubicBezTo>
                  <a:close/>
                  <a:moveTo>
                    <a:pt x="2815" y="1"/>
                  </a:moveTo>
                  <a:cubicBezTo>
                    <a:pt x="2672" y="1"/>
                    <a:pt x="2534" y="25"/>
                    <a:pt x="2402" y="77"/>
                  </a:cubicBezTo>
                  <a:cubicBezTo>
                    <a:pt x="1458" y="450"/>
                    <a:pt x="450" y="1875"/>
                    <a:pt x="136" y="2729"/>
                  </a:cubicBezTo>
                  <a:cubicBezTo>
                    <a:pt x="14" y="3062"/>
                    <a:pt x="1" y="3287"/>
                    <a:pt x="97" y="3460"/>
                  </a:cubicBezTo>
                  <a:cubicBezTo>
                    <a:pt x="153" y="3591"/>
                    <a:pt x="287" y="3679"/>
                    <a:pt x="429" y="3679"/>
                  </a:cubicBezTo>
                  <a:cubicBezTo>
                    <a:pt x="434" y="3679"/>
                    <a:pt x="439" y="3679"/>
                    <a:pt x="444" y="3679"/>
                  </a:cubicBezTo>
                  <a:cubicBezTo>
                    <a:pt x="656" y="3679"/>
                    <a:pt x="925" y="3550"/>
                    <a:pt x="1214" y="3409"/>
                  </a:cubicBezTo>
                  <a:cubicBezTo>
                    <a:pt x="1644" y="3210"/>
                    <a:pt x="2222" y="2928"/>
                    <a:pt x="2832" y="2844"/>
                  </a:cubicBezTo>
                  <a:cubicBezTo>
                    <a:pt x="3076" y="2810"/>
                    <a:pt x="3325" y="2797"/>
                    <a:pt x="3565" y="2797"/>
                  </a:cubicBezTo>
                  <a:cubicBezTo>
                    <a:pt x="3950" y="2797"/>
                    <a:pt x="4314" y="2829"/>
                    <a:pt x="4610" y="2857"/>
                  </a:cubicBezTo>
                  <a:cubicBezTo>
                    <a:pt x="4852" y="2880"/>
                    <a:pt x="5047" y="2899"/>
                    <a:pt x="5205" y="2899"/>
                  </a:cubicBezTo>
                  <a:cubicBezTo>
                    <a:pt x="5403" y="2899"/>
                    <a:pt x="5546" y="2869"/>
                    <a:pt x="5656" y="2780"/>
                  </a:cubicBezTo>
                  <a:cubicBezTo>
                    <a:pt x="5785" y="2677"/>
                    <a:pt x="5887" y="2485"/>
                    <a:pt x="5669" y="2112"/>
                  </a:cubicBezTo>
                  <a:cubicBezTo>
                    <a:pt x="5338" y="1531"/>
                    <a:pt x="3953" y="1"/>
                    <a:pt x="28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5" name="Google Shape;1905;p14"/>
            <p:cNvSpPr/>
            <p:nvPr/>
          </p:nvSpPr>
          <p:spPr>
            <a:xfrm rot="9160486" flipH="1">
              <a:off x="7360478" y="3962374"/>
              <a:ext cx="134635" cy="58422"/>
            </a:xfrm>
            <a:custGeom>
              <a:avLst/>
              <a:gdLst/>
              <a:ahLst/>
              <a:cxnLst/>
              <a:rect l="l" t="t" r="r" b="b"/>
              <a:pathLst>
                <a:path w="5040" h="2187" extrusionOk="0">
                  <a:moveTo>
                    <a:pt x="3218" y="0"/>
                  </a:moveTo>
                  <a:cubicBezTo>
                    <a:pt x="2949" y="0"/>
                    <a:pt x="2661" y="22"/>
                    <a:pt x="2363" y="67"/>
                  </a:cubicBezTo>
                  <a:cubicBezTo>
                    <a:pt x="1015" y="266"/>
                    <a:pt x="1" y="914"/>
                    <a:pt x="84" y="1473"/>
                  </a:cubicBezTo>
                  <a:cubicBezTo>
                    <a:pt x="155" y="1910"/>
                    <a:pt x="872" y="2186"/>
                    <a:pt x="1831" y="2186"/>
                  </a:cubicBezTo>
                  <a:cubicBezTo>
                    <a:pt x="2095" y="2186"/>
                    <a:pt x="2378" y="2165"/>
                    <a:pt x="2671" y="2121"/>
                  </a:cubicBezTo>
                  <a:cubicBezTo>
                    <a:pt x="4026" y="1922"/>
                    <a:pt x="5040" y="1293"/>
                    <a:pt x="4956" y="722"/>
                  </a:cubicBezTo>
                  <a:cubicBezTo>
                    <a:pt x="4886" y="271"/>
                    <a:pt x="4172" y="0"/>
                    <a:pt x="3218" y="0"/>
                  </a:cubicBezTo>
                  <a:close/>
                </a:path>
              </a:pathLst>
            </a:custGeom>
            <a:solidFill>
              <a:srgbClr val="FD6A5D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6" name="Google Shape;1906;p14"/>
            <p:cNvSpPr/>
            <p:nvPr/>
          </p:nvSpPr>
          <p:spPr>
            <a:xfrm rot="9160486" flipH="1">
              <a:off x="7872255" y="3817212"/>
              <a:ext cx="134635" cy="58369"/>
            </a:xfrm>
            <a:custGeom>
              <a:avLst/>
              <a:gdLst/>
              <a:ahLst/>
              <a:cxnLst/>
              <a:rect l="l" t="t" r="r" b="b"/>
              <a:pathLst>
                <a:path w="5040" h="2185" extrusionOk="0">
                  <a:moveTo>
                    <a:pt x="3209" y="1"/>
                  </a:moveTo>
                  <a:cubicBezTo>
                    <a:pt x="2943" y="1"/>
                    <a:pt x="2658" y="21"/>
                    <a:pt x="2363" y="65"/>
                  </a:cubicBezTo>
                  <a:cubicBezTo>
                    <a:pt x="1015" y="270"/>
                    <a:pt x="0" y="912"/>
                    <a:pt x="84" y="1471"/>
                  </a:cubicBezTo>
                  <a:cubicBezTo>
                    <a:pt x="149" y="1908"/>
                    <a:pt x="873" y="2184"/>
                    <a:pt x="1832" y="2184"/>
                  </a:cubicBezTo>
                  <a:cubicBezTo>
                    <a:pt x="2097" y="2184"/>
                    <a:pt x="2379" y="2163"/>
                    <a:pt x="2671" y="2119"/>
                  </a:cubicBezTo>
                  <a:cubicBezTo>
                    <a:pt x="4019" y="1920"/>
                    <a:pt x="5039" y="1291"/>
                    <a:pt x="4950" y="719"/>
                  </a:cubicBezTo>
                  <a:cubicBezTo>
                    <a:pt x="4874" y="268"/>
                    <a:pt x="4163" y="1"/>
                    <a:pt x="3209" y="1"/>
                  </a:cubicBezTo>
                  <a:close/>
                </a:path>
              </a:pathLst>
            </a:custGeom>
            <a:solidFill>
              <a:srgbClr val="FD6A5D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7" name="Google Shape;1907;p14"/>
            <p:cNvSpPr/>
            <p:nvPr/>
          </p:nvSpPr>
          <p:spPr>
            <a:xfrm rot="9160486" flipH="1">
              <a:off x="7614350" y="3845025"/>
              <a:ext cx="112116" cy="163459"/>
            </a:xfrm>
            <a:custGeom>
              <a:avLst/>
              <a:gdLst/>
              <a:ahLst/>
              <a:cxnLst/>
              <a:rect l="l" t="t" r="r" b="b"/>
              <a:pathLst>
                <a:path w="4197" h="6119" extrusionOk="0">
                  <a:moveTo>
                    <a:pt x="1831" y="0"/>
                  </a:moveTo>
                  <a:cubicBezTo>
                    <a:pt x="1813" y="0"/>
                    <a:pt x="1796" y="1"/>
                    <a:pt x="1778" y="2"/>
                  </a:cubicBezTo>
                  <a:cubicBezTo>
                    <a:pt x="0" y="92"/>
                    <a:pt x="77" y="3070"/>
                    <a:pt x="1021" y="4835"/>
                  </a:cubicBezTo>
                  <a:cubicBezTo>
                    <a:pt x="1423" y="5591"/>
                    <a:pt x="1991" y="6119"/>
                    <a:pt x="2631" y="6119"/>
                  </a:cubicBezTo>
                  <a:cubicBezTo>
                    <a:pt x="2737" y="6119"/>
                    <a:pt x="2844" y="6104"/>
                    <a:pt x="2953" y="6074"/>
                  </a:cubicBezTo>
                  <a:cubicBezTo>
                    <a:pt x="3730" y="5856"/>
                    <a:pt x="4063" y="5118"/>
                    <a:pt x="4108" y="4226"/>
                  </a:cubicBezTo>
                  <a:cubicBezTo>
                    <a:pt x="4197" y="2428"/>
                    <a:pt x="3069" y="0"/>
                    <a:pt x="18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8" name="Google Shape;1908;p14"/>
            <p:cNvSpPr/>
            <p:nvPr/>
          </p:nvSpPr>
          <p:spPr>
            <a:xfrm rot="9160486" flipH="1">
              <a:off x="7608120" y="3836827"/>
              <a:ext cx="125740" cy="179433"/>
            </a:xfrm>
            <a:custGeom>
              <a:avLst/>
              <a:gdLst/>
              <a:ahLst/>
              <a:cxnLst/>
              <a:rect l="l" t="t" r="r" b="b"/>
              <a:pathLst>
                <a:path w="4707" h="6717" extrusionOk="0">
                  <a:moveTo>
                    <a:pt x="2062" y="593"/>
                  </a:moveTo>
                  <a:cubicBezTo>
                    <a:pt x="2357" y="599"/>
                    <a:pt x="2633" y="804"/>
                    <a:pt x="2813" y="991"/>
                  </a:cubicBezTo>
                  <a:cubicBezTo>
                    <a:pt x="3551" y="1722"/>
                    <a:pt x="4103" y="3308"/>
                    <a:pt x="4045" y="4515"/>
                  </a:cubicBezTo>
                  <a:cubicBezTo>
                    <a:pt x="4019" y="5125"/>
                    <a:pt x="3833" y="5882"/>
                    <a:pt x="3108" y="6087"/>
                  </a:cubicBezTo>
                  <a:cubicBezTo>
                    <a:pt x="3024" y="6110"/>
                    <a:pt x="2943" y="6121"/>
                    <a:pt x="2864" y="6121"/>
                  </a:cubicBezTo>
                  <a:cubicBezTo>
                    <a:pt x="2193" y="6121"/>
                    <a:pt x="1705" y="5358"/>
                    <a:pt x="1516" y="4996"/>
                  </a:cubicBezTo>
                  <a:cubicBezTo>
                    <a:pt x="835" y="3732"/>
                    <a:pt x="688" y="1998"/>
                    <a:pt x="1176" y="1138"/>
                  </a:cubicBezTo>
                  <a:cubicBezTo>
                    <a:pt x="1368" y="792"/>
                    <a:pt x="1651" y="612"/>
                    <a:pt x="2029" y="593"/>
                  </a:cubicBezTo>
                  <a:close/>
                  <a:moveTo>
                    <a:pt x="2055" y="1"/>
                  </a:moveTo>
                  <a:cubicBezTo>
                    <a:pt x="2036" y="1"/>
                    <a:pt x="2017" y="1"/>
                    <a:pt x="1997" y="2"/>
                  </a:cubicBezTo>
                  <a:cubicBezTo>
                    <a:pt x="1413" y="34"/>
                    <a:pt x="951" y="329"/>
                    <a:pt x="656" y="849"/>
                  </a:cubicBezTo>
                  <a:cubicBezTo>
                    <a:pt x="1" y="2005"/>
                    <a:pt x="315" y="4008"/>
                    <a:pt x="989" y="5279"/>
                  </a:cubicBezTo>
                  <a:cubicBezTo>
                    <a:pt x="1490" y="6209"/>
                    <a:pt x="2151" y="6717"/>
                    <a:pt x="2857" y="6717"/>
                  </a:cubicBezTo>
                  <a:cubicBezTo>
                    <a:pt x="2992" y="6717"/>
                    <a:pt x="3134" y="6691"/>
                    <a:pt x="3268" y="6659"/>
                  </a:cubicBezTo>
                  <a:cubicBezTo>
                    <a:pt x="4096" y="6428"/>
                    <a:pt x="4584" y="5677"/>
                    <a:pt x="4636" y="4540"/>
                  </a:cubicBezTo>
                  <a:cubicBezTo>
                    <a:pt x="4706" y="3141"/>
                    <a:pt x="4103" y="1433"/>
                    <a:pt x="3236" y="567"/>
                  </a:cubicBezTo>
                  <a:cubicBezTo>
                    <a:pt x="2862" y="193"/>
                    <a:pt x="2459" y="1"/>
                    <a:pt x="20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9" name="Google Shape;1909;p14"/>
            <p:cNvSpPr/>
            <p:nvPr/>
          </p:nvSpPr>
          <p:spPr>
            <a:xfrm rot="9160486" flipH="1">
              <a:off x="7615374" y="3845345"/>
              <a:ext cx="82517" cy="55270"/>
            </a:xfrm>
            <a:custGeom>
              <a:avLst/>
              <a:gdLst/>
              <a:ahLst/>
              <a:cxnLst/>
              <a:rect l="l" t="t" r="r" b="b"/>
              <a:pathLst>
                <a:path w="3089" h="2069" extrusionOk="0">
                  <a:moveTo>
                    <a:pt x="2060" y="1"/>
                  </a:moveTo>
                  <a:cubicBezTo>
                    <a:pt x="1312" y="1"/>
                    <a:pt x="576" y="271"/>
                    <a:pt x="1" y="785"/>
                  </a:cubicBezTo>
                  <a:cubicBezTo>
                    <a:pt x="403" y="1541"/>
                    <a:pt x="971" y="2069"/>
                    <a:pt x="1611" y="2069"/>
                  </a:cubicBezTo>
                  <a:cubicBezTo>
                    <a:pt x="1717" y="2069"/>
                    <a:pt x="1824" y="2054"/>
                    <a:pt x="1933" y="2024"/>
                  </a:cubicBezTo>
                  <a:cubicBezTo>
                    <a:pt x="2710" y="1806"/>
                    <a:pt x="3043" y="1068"/>
                    <a:pt x="3088" y="176"/>
                  </a:cubicBezTo>
                  <a:cubicBezTo>
                    <a:pt x="2752" y="58"/>
                    <a:pt x="2405" y="1"/>
                    <a:pt x="20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0" name="Google Shape;1910;p14"/>
            <p:cNvSpPr/>
            <p:nvPr/>
          </p:nvSpPr>
          <p:spPr>
            <a:xfrm rot="9160486" flipH="1">
              <a:off x="7609603" y="3840300"/>
              <a:ext cx="93657" cy="65688"/>
            </a:xfrm>
            <a:custGeom>
              <a:avLst/>
              <a:gdLst/>
              <a:ahLst/>
              <a:cxnLst/>
              <a:rect l="l" t="t" r="r" b="b"/>
              <a:pathLst>
                <a:path w="3506" h="2459" extrusionOk="0">
                  <a:moveTo>
                    <a:pt x="2276" y="394"/>
                  </a:moveTo>
                  <a:cubicBezTo>
                    <a:pt x="2552" y="394"/>
                    <a:pt x="2829" y="433"/>
                    <a:pt x="3101" y="514"/>
                  </a:cubicBezTo>
                  <a:cubicBezTo>
                    <a:pt x="3043" y="1124"/>
                    <a:pt x="2825" y="1830"/>
                    <a:pt x="2100" y="2029"/>
                  </a:cubicBezTo>
                  <a:cubicBezTo>
                    <a:pt x="2007" y="2054"/>
                    <a:pt x="1917" y="2066"/>
                    <a:pt x="1830" y="2066"/>
                  </a:cubicBezTo>
                  <a:cubicBezTo>
                    <a:pt x="1189" y="2066"/>
                    <a:pt x="712" y="1434"/>
                    <a:pt x="469" y="1027"/>
                  </a:cubicBezTo>
                  <a:cubicBezTo>
                    <a:pt x="987" y="613"/>
                    <a:pt x="1626" y="394"/>
                    <a:pt x="2276" y="394"/>
                  </a:cubicBezTo>
                  <a:close/>
                  <a:moveTo>
                    <a:pt x="2281" y="0"/>
                  </a:moveTo>
                  <a:cubicBezTo>
                    <a:pt x="1484" y="0"/>
                    <a:pt x="700" y="289"/>
                    <a:pt x="84" y="835"/>
                  </a:cubicBezTo>
                  <a:cubicBezTo>
                    <a:pt x="20" y="893"/>
                    <a:pt x="0" y="995"/>
                    <a:pt x="45" y="1072"/>
                  </a:cubicBezTo>
                  <a:cubicBezTo>
                    <a:pt x="527" y="1971"/>
                    <a:pt x="1156" y="2459"/>
                    <a:pt x="1823" y="2459"/>
                  </a:cubicBezTo>
                  <a:cubicBezTo>
                    <a:pt x="1952" y="2459"/>
                    <a:pt x="2080" y="2440"/>
                    <a:pt x="2209" y="2407"/>
                  </a:cubicBezTo>
                  <a:cubicBezTo>
                    <a:pt x="2992" y="2189"/>
                    <a:pt x="3454" y="1470"/>
                    <a:pt x="3505" y="379"/>
                  </a:cubicBezTo>
                  <a:cubicBezTo>
                    <a:pt x="3505" y="296"/>
                    <a:pt x="3454" y="212"/>
                    <a:pt x="3371" y="186"/>
                  </a:cubicBezTo>
                  <a:cubicBezTo>
                    <a:pt x="3015" y="61"/>
                    <a:pt x="2647" y="0"/>
                    <a:pt x="22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1" name="Google Shape;1911;p14"/>
            <p:cNvSpPr/>
            <p:nvPr/>
          </p:nvSpPr>
          <p:spPr>
            <a:xfrm>
              <a:off x="7598982" y="3367424"/>
              <a:ext cx="57117" cy="69272"/>
            </a:xfrm>
            <a:custGeom>
              <a:avLst/>
              <a:gdLst/>
              <a:ahLst/>
              <a:cxnLst/>
              <a:rect l="l" t="t" r="r" b="b"/>
              <a:pathLst>
                <a:path w="2138" h="2593" extrusionOk="0">
                  <a:moveTo>
                    <a:pt x="52" y="1"/>
                  </a:moveTo>
                  <a:cubicBezTo>
                    <a:pt x="41" y="1"/>
                    <a:pt x="29" y="4"/>
                    <a:pt x="19" y="12"/>
                  </a:cubicBezTo>
                  <a:cubicBezTo>
                    <a:pt x="0" y="31"/>
                    <a:pt x="0" y="63"/>
                    <a:pt x="19" y="82"/>
                  </a:cubicBezTo>
                  <a:cubicBezTo>
                    <a:pt x="167" y="307"/>
                    <a:pt x="308" y="525"/>
                    <a:pt x="462" y="750"/>
                  </a:cubicBezTo>
                  <a:cubicBezTo>
                    <a:pt x="610" y="975"/>
                    <a:pt x="764" y="1193"/>
                    <a:pt x="937" y="1398"/>
                  </a:cubicBezTo>
                  <a:cubicBezTo>
                    <a:pt x="1104" y="1604"/>
                    <a:pt x="1278" y="1809"/>
                    <a:pt x="1457" y="2008"/>
                  </a:cubicBezTo>
                  <a:cubicBezTo>
                    <a:pt x="1631" y="2201"/>
                    <a:pt x="1823" y="2393"/>
                    <a:pt x="2009" y="2573"/>
                  </a:cubicBezTo>
                  <a:cubicBezTo>
                    <a:pt x="2022" y="2586"/>
                    <a:pt x="2038" y="2592"/>
                    <a:pt x="2054" y="2592"/>
                  </a:cubicBezTo>
                  <a:cubicBezTo>
                    <a:pt x="2070" y="2592"/>
                    <a:pt x="2086" y="2586"/>
                    <a:pt x="2099" y="2573"/>
                  </a:cubicBezTo>
                  <a:cubicBezTo>
                    <a:pt x="2131" y="2554"/>
                    <a:pt x="2138" y="2515"/>
                    <a:pt x="2118" y="2483"/>
                  </a:cubicBezTo>
                  <a:cubicBezTo>
                    <a:pt x="1977" y="2271"/>
                    <a:pt x="1842" y="2040"/>
                    <a:pt x="1676" y="1828"/>
                  </a:cubicBezTo>
                  <a:cubicBezTo>
                    <a:pt x="1515" y="1617"/>
                    <a:pt x="1361" y="1405"/>
                    <a:pt x="1188" y="1199"/>
                  </a:cubicBezTo>
                  <a:cubicBezTo>
                    <a:pt x="1014" y="1000"/>
                    <a:pt x="841" y="801"/>
                    <a:pt x="661" y="602"/>
                  </a:cubicBezTo>
                  <a:cubicBezTo>
                    <a:pt x="482" y="410"/>
                    <a:pt x="289" y="217"/>
                    <a:pt x="96" y="38"/>
                  </a:cubicBezTo>
                  <a:cubicBezTo>
                    <a:pt x="96" y="31"/>
                    <a:pt x="96" y="31"/>
                    <a:pt x="96" y="25"/>
                  </a:cubicBezTo>
                  <a:cubicBezTo>
                    <a:pt x="85" y="9"/>
                    <a:pt x="68" y="1"/>
                    <a:pt x="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2" name="Google Shape;1912;p14"/>
            <p:cNvSpPr/>
            <p:nvPr/>
          </p:nvSpPr>
          <p:spPr>
            <a:xfrm>
              <a:off x="7692587" y="3518384"/>
              <a:ext cx="179926" cy="184146"/>
            </a:xfrm>
            <a:custGeom>
              <a:avLst/>
              <a:gdLst/>
              <a:ahLst/>
              <a:cxnLst/>
              <a:rect l="l" t="t" r="r" b="b"/>
              <a:pathLst>
                <a:path w="6735" h="6893" extrusionOk="0">
                  <a:moveTo>
                    <a:pt x="137" y="0"/>
                  </a:moveTo>
                  <a:cubicBezTo>
                    <a:pt x="126" y="0"/>
                    <a:pt x="115" y="1"/>
                    <a:pt x="104" y="3"/>
                  </a:cubicBezTo>
                  <a:lnTo>
                    <a:pt x="91" y="3"/>
                  </a:lnTo>
                  <a:cubicBezTo>
                    <a:pt x="33" y="16"/>
                    <a:pt x="1" y="74"/>
                    <a:pt x="14" y="138"/>
                  </a:cubicBezTo>
                  <a:cubicBezTo>
                    <a:pt x="27" y="157"/>
                    <a:pt x="52" y="170"/>
                    <a:pt x="78" y="170"/>
                  </a:cubicBezTo>
                  <a:cubicBezTo>
                    <a:pt x="72" y="145"/>
                    <a:pt x="84" y="119"/>
                    <a:pt x="117" y="106"/>
                  </a:cubicBezTo>
                  <a:cubicBezTo>
                    <a:pt x="118" y="106"/>
                    <a:pt x="119" y="106"/>
                    <a:pt x="121" y="106"/>
                  </a:cubicBezTo>
                  <a:cubicBezTo>
                    <a:pt x="160" y="106"/>
                    <a:pt x="228" y="192"/>
                    <a:pt x="283" y="260"/>
                  </a:cubicBezTo>
                  <a:lnTo>
                    <a:pt x="482" y="478"/>
                  </a:lnTo>
                  <a:lnTo>
                    <a:pt x="868" y="915"/>
                  </a:lnTo>
                  <a:lnTo>
                    <a:pt x="1651" y="1788"/>
                  </a:lnTo>
                  <a:lnTo>
                    <a:pt x="3243" y="3495"/>
                  </a:lnTo>
                  <a:lnTo>
                    <a:pt x="4867" y="5171"/>
                  </a:lnTo>
                  <a:cubicBezTo>
                    <a:pt x="5412" y="5716"/>
                    <a:pt x="5971" y="6262"/>
                    <a:pt x="6529" y="6801"/>
                  </a:cubicBezTo>
                  <a:cubicBezTo>
                    <a:pt x="6586" y="6853"/>
                    <a:pt x="6639" y="6892"/>
                    <a:pt x="6677" y="6892"/>
                  </a:cubicBezTo>
                  <a:cubicBezTo>
                    <a:pt x="6687" y="6892"/>
                    <a:pt x="6695" y="6890"/>
                    <a:pt x="6703" y="6885"/>
                  </a:cubicBezTo>
                  <a:cubicBezTo>
                    <a:pt x="6735" y="6866"/>
                    <a:pt x="6703" y="6782"/>
                    <a:pt x="6632" y="6705"/>
                  </a:cubicBezTo>
                  <a:cubicBezTo>
                    <a:pt x="6112" y="6121"/>
                    <a:pt x="5599" y="5543"/>
                    <a:pt x="5072" y="4965"/>
                  </a:cubicBezTo>
                  <a:lnTo>
                    <a:pt x="3474" y="3264"/>
                  </a:lnTo>
                  <a:lnTo>
                    <a:pt x="1843" y="1602"/>
                  </a:lnTo>
                  <a:lnTo>
                    <a:pt x="1015" y="780"/>
                  </a:lnTo>
                  <a:lnTo>
                    <a:pt x="598" y="376"/>
                  </a:lnTo>
                  <a:lnTo>
                    <a:pt x="386" y="170"/>
                  </a:lnTo>
                  <a:lnTo>
                    <a:pt x="283" y="68"/>
                  </a:lnTo>
                  <a:cubicBezTo>
                    <a:pt x="241" y="25"/>
                    <a:pt x="190" y="0"/>
                    <a:pt x="1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3" name="Google Shape;1913;p14"/>
            <p:cNvSpPr/>
            <p:nvPr/>
          </p:nvSpPr>
          <p:spPr>
            <a:xfrm>
              <a:off x="7699292" y="3617466"/>
              <a:ext cx="67509" cy="86102"/>
            </a:xfrm>
            <a:custGeom>
              <a:avLst/>
              <a:gdLst/>
              <a:ahLst/>
              <a:cxnLst/>
              <a:rect l="l" t="t" r="r" b="b"/>
              <a:pathLst>
                <a:path w="2527" h="3223" extrusionOk="0">
                  <a:moveTo>
                    <a:pt x="43" y="1"/>
                  </a:moveTo>
                  <a:cubicBezTo>
                    <a:pt x="35" y="1"/>
                    <a:pt x="27" y="2"/>
                    <a:pt x="20" y="5"/>
                  </a:cubicBezTo>
                  <a:cubicBezTo>
                    <a:pt x="0" y="24"/>
                    <a:pt x="0" y="62"/>
                    <a:pt x="20" y="88"/>
                  </a:cubicBezTo>
                  <a:lnTo>
                    <a:pt x="591" y="878"/>
                  </a:lnTo>
                  <a:lnTo>
                    <a:pt x="1169" y="1661"/>
                  </a:lnTo>
                  <a:lnTo>
                    <a:pt x="1759" y="2431"/>
                  </a:lnTo>
                  <a:lnTo>
                    <a:pt x="2375" y="3195"/>
                  </a:lnTo>
                  <a:cubicBezTo>
                    <a:pt x="2390" y="3215"/>
                    <a:pt x="2409" y="3223"/>
                    <a:pt x="2428" y="3223"/>
                  </a:cubicBezTo>
                  <a:cubicBezTo>
                    <a:pt x="2478" y="3223"/>
                    <a:pt x="2526" y="3167"/>
                    <a:pt x="2485" y="3112"/>
                  </a:cubicBezTo>
                  <a:cubicBezTo>
                    <a:pt x="2331" y="2829"/>
                    <a:pt x="2170" y="2540"/>
                    <a:pt x="1990" y="2264"/>
                  </a:cubicBezTo>
                  <a:cubicBezTo>
                    <a:pt x="1817" y="1982"/>
                    <a:pt x="1631" y="1719"/>
                    <a:pt x="1425" y="1462"/>
                  </a:cubicBezTo>
                  <a:cubicBezTo>
                    <a:pt x="1207" y="1205"/>
                    <a:pt x="995" y="955"/>
                    <a:pt x="771" y="711"/>
                  </a:cubicBezTo>
                  <a:cubicBezTo>
                    <a:pt x="552" y="473"/>
                    <a:pt x="321" y="242"/>
                    <a:pt x="84" y="18"/>
                  </a:cubicBezTo>
                  <a:cubicBezTo>
                    <a:pt x="72" y="5"/>
                    <a:pt x="57" y="1"/>
                    <a:pt x="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4" name="Google Shape;1914;p14"/>
            <p:cNvSpPr/>
            <p:nvPr/>
          </p:nvSpPr>
          <p:spPr>
            <a:xfrm>
              <a:off x="7700841" y="3678748"/>
              <a:ext cx="44427" cy="57384"/>
            </a:xfrm>
            <a:custGeom>
              <a:avLst/>
              <a:gdLst/>
              <a:ahLst/>
              <a:cxnLst/>
              <a:rect l="l" t="t" r="r" b="b"/>
              <a:pathLst>
                <a:path w="1663" h="2148" extrusionOk="0">
                  <a:moveTo>
                    <a:pt x="58" y="1"/>
                  </a:moveTo>
                  <a:cubicBezTo>
                    <a:pt x="43" y="1"/>
                    <a:pt x="29" y="6"/>
                    <a:pt x="19" y="15"/>
                  </a:cubicBezTo>
                  <a:cubicBezTo>
                    <a:pt x="0" y="34"/>
                    <a:pt x="0" y="67"/>
                    <a:pt x="19" y="86"/>
                  </a:cubicBezTo>
                  <a:cubicBezTo>
                    <a:pt x="129" y="272"/>
                    <a:pt x="225" y="458"/>
                    <a:pt x="340" y="638"/>
                  </a:cubicBezTo>
                  <a:cubicBezTo>
                    <a:pt x="462" y="818"/>
                    <a:pt x="578" y="997"/>
                    <a:pt x="700" y="1171"/>
                  </a:cubicBezTo>
                  <a:cubicBezTo>
                    <a:pt x="828" y="1344"/>
                    <a:pt x="969" y="1511"/>
                    <a:pt x="1104" y="1671"/>
                  </a:cubicBezTo>
                  <a:cubicBezTo>
                    <a:pt x="1239" y="1832"/>
                    <a:pt x="1393" y="1986"/>
                    <a:pt x="1547" y="2134"/>
                  </a:cubicBezTo>
                  <a:cubicBezTo>
                    <a:pt x="1560" y="2143"/>
                    <a:pt x="1574" y="2148"/>
                    <a:pt x="1588" y="2148"/>
                  </a:cubicBezTo>
                  <a:cubicBezTo>
                    <a:pt x="1602" y="2148"/>
                    <a:pt x="1615" y="2143"/>
                    <a:pt x="1624" y="2134"/>
                  </a:cubicBezTo>
                  <a:cubicBezTo>
                    <a:pt x="1650" y="2121"/>
                    <a:pt x="1663" y="2082"/>
                    <a:pt x="1656" y="2057"/>
                  </a:cubicBezTo>
                  <a:cubicBezTo>
                    <a:pt x="1554" y="1864"/>
                    <a:pt x="1444" y="1678"/>
                    <a:pt x="1329" y="1498"/>
                  </a:cubicBezTo>
                  <a:cubicBezTo>
                    <a:pt x="1220" y="1318"/>
                    <a:pt x="1091" y="1145"/>
                    <a:pt x="963" y="978"/>
                  </a:cubicBezTo>
                  <a:cubicBezTo>
                    <a:pt x="822" y="818"/>
                    <a:pt x="687" y="651"/>
                    <a:pt x="546" y="490"/>
                  </a:cubicBezTo>
                  <a:cubicBezTo>
                    <a:pt x="405" y="330"/>
                    <a:pt x="250" y="176"/>
                    <a:pt x="103" y="28"/>
                  </a:cubicBezTo>
                  <a:lnTo>
                    <a:pt x="96" y="15"/>
                  </a:lnTo>
                  <a:cubicBezTo>
                    <a:pt x="87" y="6"/>
                    <a:pt x="72" y="1"/>
                    <a:pt x="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5" name="Google Shape;1915;p14"/>
            <p:cNvSpPr/>
            <p:nvPr/>
          </p:nvSpPr>
          <p:spPr>
            <a:xfrm>
              <a:off x="7447890" y="3548811"/>
              <a:ext cx="104643" cy="269447"/>
            </a:xfrm>
            <a:custGeom>
              <a:avLst/>
              <a:gdLst/>
              <a:ahLst/>
              <a:cxnLst/>
              <a:rect l="l" t="t" r="r" b="b"/>
              <a:pathLst>
                <a:path w="3917" h="10086" extrusionOk="0">
                  <a:moveTo>
                    <a:pt x="3875" y="1"/>
                  </a:moveTo>
                  <a:cubicBezTo>
                    <a:pt x="3841" y="1"/>
                    <a:pt x="3778" y="55"/>
                    <a:pt x="3724" y="142"/>
                  </a:cubicBezTo>
                  <a:cubicBezTo>
                    <a:pt x="3506" y="527"/>
                    <a:pt x="3326" y="925"/>
                    <a:pt x="3172" y="1342"/>
                  </a:cubicBezTo>
                  <a:cubicBezTo>
                    <a:pt x="3005" y="1740"/>
                    <a:pt x="2832" y="2138"/>
                    <a:pt x="2652" y="2530"/>
                  </a:cubicBezTo>
                  <a:lnTo>
                    <a:pt x="1541" y="4898"/>
                  </a:lnTo>
                  <a:cubicBezTo>
                    <a:pt x="1169" y="5694"/>
                    <a:pt x="848" y="6510"/>
                    <a:pt x="566" y="7338"/>
                  </a:cubicBezTo>
                  <a:cubicBezTo>
                    <a:pt x="290" y="8172"/>
                    <a:pt x="103" y="9032"/>
                    <a:pt x="7" y="9905"/>
                  </a:cubicBezTo>
                  <a:cubicBezTo>
                    <a:pt x="1" y="9995"/>
                    <a:pt x="7" y="10079"/>
                    <a:pt x="33" y="10085"/>
                  </a:cubicBezTo>
                  <a:cubicBezTo>
                    <a:pt x="34" y="10085"/>
                    <a:pt x="35" y="10086"/>
                    <a:pt x="37" y="10086"/>
                  </a:cubicBezTo>
                  <a:cubicBezTo>
                    <a:pt x="67" y="10086"/>
                    <a:pt x="98" y="10011"/>
                    <a:pt x="116" y="9925"/>
                  </a:cubicBezTo>
                  <a:cubicBezTo>
                    <a:pt x="270" y="9071"/>
                    <a:pt x="501" y="8230"/>
                    <a:pt x="810" y="7421"/>
                  </a:cubicBezTo>
                  <a:cubicBezTo>
                    <a:pt x="1111" y="6612"/>
                    <a:pt x="1477" y="5823"/>
                    <a:pt x="1837" y="5033"/>
                  </a:cubicBezTo>
                  <a:cubicBezTo>
                    <a:pt x="2196" y="4237"/>
                    <a:pt x="2581" y="3448"/>
                    <a:pt x="2909" y="2645"/>
                  </a:cubicBezTo>
                  <a:cubicBezTo>
                    <a:pt x="3082" y="2241"/>
                    <a:pt x="3236" y="1836"/>
                    <a:pt x="3384" y="1419"/>
                  </a:cubicBezTo>
                  <a:cubicBezTo>
                    <a:pt x="3506" y="1008"/>
                    <a:pt x="3666" y="604"/>
                    <a:pt x="3846" y="206"/>
                  </a:cubicBezTo>
                  <a:cubicBezTo>
                    <a:pt x="3891" y="116"/>
                    <a:pt x="3916" y="33"/>
                    <a:pt x="3891" y="7"/>
                  </a:cubicBezTo>
                  <a:cubicBezTo>
                    <a:pt x="3887" y="3"/>
                    <a:pt x="3881" y="1"/>
                    <a:pt x="38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6" name="Google Shape;1916;p14"/>
            <p:cNvSpPr/>
            <p:nvPr/>
          </p:nvSpPr>
          <p:spPr>
            <a:xfrm>
              <a:off x="8102775" y="4281896"/>
              <a:ext cx="76351" cy="208350"/>
            </a:xfrm>
            <a:custGeom>
              <a:avLst/>
              <a:gdLst/>
              <a:ahLst/>
              <a:cxnLst/>
              <a:rect l="l" t="t" r="r" b="b"/>
              <a:pathLst>
                <a:path w="2858" h="7799" extrusionOk="0">
                  <a:moveTo>
                    <a:pt x="86" y="1"/>
                  </a:moveTo>
                  <a:cubicBezTo>
                    <a:pt x="58" y="1"/>
                    <a:pt x="31" y="12"/>
                    <a:pt x="14" y="33"/>
                  </a:cubicBezTo>
                  <a:cubicBezTo>
                    <a:pt x="1" y="59"/>
                    <a:pt x="46" y="97"/>
                    <a:pt x="104" y="136"/>
                  </a:cubicBezTo>
                  <a:cubicBezTo>
                    <a:pt x="354" y="347"/>
                    <a:pt x="514" y="636"/>
                    <a:pt x="566" y="957"/>
                  </a:cubicBezTo>
                  <a:lnTo>
                    <a:pt x="797" y="1933"/>
                  </a:lnTo>
                  <a:lnTo>
                    <a:pt x="1291" y="3891"/>
                  </a:lnTo>
                  <a:cubicBezTo>
                    <a:pt x="1477" y="4539"/>
                    <a:pt x="1651" y="5194"/>
                    <a:pt x="1850" y="5842"/>
                  </a:cubicBezTo>
                  <a:cubicBezTo>
                    <a:pt x="2036" y="6497"/>
                    <a:pt x="2318" y="7126"/>
                    <a:pt x="2684" y="7704"/>
                  </a:cubicBezTo>
                  <a:cubicBezTo>
                    <a:pt x="2722" y="7758"/>
                    <a:pt x="2769" y="7798"/>
                    <a:pt x="2806" y="7798"/>
                  </a:cubicBezTo>
                  <a:cubicBezTo>
                    <a:pt x="2813" y="7798"/>
                    <a:pt x="2819" y="7797"/>
                    <a:pt x="2825" y="7794"/>
                  </a:cubicBezTo>
                  <a:cubicBezTo>
                    <a:pt x="2857" y="7781"/>
                    <a:pt x="2845" y="7704"/>
                    <a:pt x="2806" y="7627"/>
                  </a:cubicBezTo>
                  <a:cubicBezTo>
                    <a:pt x="2504" y="7030"/>
                    <a:pt x="2273" y="6407"/>
                    <a:pt x="2119" y="5759"/>
                  </a:cubicBezTo>
                  <a:lnTo>
                    <a:pt x="1606" y="3801"/>
                  </a:lnTo>
                  <a:lnTo>
                    <a:pt x="1047" y="1850"/>
                  </a:lnTo>
                  <a:cubicBezTo>
                    <a:pt x="951" y="1522"/>
                    <a:pt x="855" y="1195"/>
                    <a:pt x="745" y="874"/>
                  </a:cubicBezTo>
                  <a:cubicBezTo>
                    <a:pt x="662" y="527"/>
                    <a:pt x="450" y="226"/>
                    <a:pt x="155" y="27"/>
                  </a:cubicBezTo>
                  <a:cubicBezTo>
                    <a:pt x="134" y="9"/>
                    <a:pt x="110" y="1"/>
                    <a:pt x="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7" name="Google Shape;1917;p14"/>
            <p:cNvSpPr/>
            <p:nvPr/>
          </p:nvSpPr>
          <p:spPr>
            <a:xfrm>
              <a:off x="8092997" y="4388083"/>
              <a:ext cx="51667" cy="117653"/>
            </a:xfrm>
            <a:custGeom>
              <a:avLst/>
              <a:gdLst/>
              <a:ahLst/>
              <a:cxnLst/>
              <a:rect l="l" t="t" r="r" b="b"/>
              <a:pathLst>
                <a:path w="1934" h="4404" extrusionOk="0">
                  <a:moveTo>
                    <a:pt x="47" y="1"/>
                  </a:moveTo>
                  <a:cubicBezTo>
                    <a:pt x="38" y="1"/>
                    <a:pt x="29" y="2"/>
                    <a:pt x="20" y="6"/>
                  </a:cubicBezTo>
                  <a:cubicBezTo>
                    <a:pt x="1" y="12"/>
                    <a:pt x="1" y="57"/>
                    <a:pt x="20" y="96"/>
                  </a:cubicBezTo>
                  <a:cubicBezTo>
                    <a:pt x="213" y="436"/>
                    <a:pt x="373" y="783"/>
                    <a:pt x="534" y="1129"/>
                  </a:cubicBezTo>
                  <a:cubicBezTo>
                    <a:pt x="701" y="1476"/>
                    <a:pt x="848" y="1822"/>
                    <a:pt x="1002" y="2175"/>
                  </a:cubicBezTo>
                  <a:cubicBezTo>
                    <a:pt x="1150" y="2529"/>
                    <a:pt x="1291" y="2882"/>
                    <a:pt x="1420" y="3241"/>
                  </a:cubicBezTo>
                  <a:cubicBezTo>
                    <a:pt x="1548" y="3607"/>
                    <a:pt x="1683" y="3966"/>
                    <a:pt x="1798" y="4332"/>
                  </a:cubicBezTo>
                  <a:cubicBezTo>
                    <a:pt x="1804" y="4373"/>
                    <a:pt x="1821" y="4404"/>
                    <a:pt x="1863" y="4404"/>
                  </a:cubicBezTo>
                  <a:cubicBezTo>
                    <a:pt x="1867" y="4404"/>
                    <a:pt x="1871" y="4404"/>
                    <a:pt x="1875" y="4403"/>
                  </a:cubicBezTo>
                  <a:cubicBezTo>
                    <a:pt x="1933" y="4403"/>
                    <a:pt x="1933" y="4358"/>
                    <a:pt x="1933" y="4300"/>
                  </a:cubicBezTo>
                  <a:cubicBezTo>
                    <a:pt x="1875" y="3915"/>
                    <a:pt x="1792" y="3530"/>
                    <a:pt x="1689" y="3158"/>
                  </a:cubicBezTo>
                  <a:cubicBezTo>
                    <a:pt x="1580" y="2779"/>
                    <a:pt x="1445" y="2413"/>
                    <a:pt x="1298" y="2054"/>
                  </a:cubicBezTo>
                  <a:cubicBezTo>
                    <a:pt x="1137" y="1694"/>
                    <a:pt x="957" y="1347"/>
                    <a:pt x="765" y="1007"/>
                  </a:cubicBezTo>
                  <a:cubicBezTo>
                    <a:pt x="566" y="667"/>
                    <a:pt x="348" y="346"/>
                    <a:pt x="110" y="31"/>
                  </a:cubicBezTo>
                  <a:cubicBezTo>
                    <a:pt x="96" y="13"/>
                    <a:pt x="72" y="1"/>
                    <a:pt x="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8" name="Google Shape;1918;p14"/>
            <p:cNvSpPr/>
            <p:nvPr/>
          </p:nvSpPr>
          <p:spPr>
            <a:xfrm>
              <a:off x="8055785" y="4428689"/>
              <a:ext cx="43946" cy="102078"/>
            </a:xfrm>
            <a:custGeom>
              <a:avLst/>
              <a:gdLst/>
              <a:ahLst/>
              <a:cxnLst/>
              <a:rect l="l" t="t" r="r" b="b"/>
              <a:pathLst>
                <a:path w="1645" h="3821" extrusionOk="0">
                  <a:moveTo>
                    <a:pt x="1541" y="3632"/>
                  </a:moveTo>
                  <a:cubicBezTo>
                    <a:pt x="1543" y="3633"/>
                    <a:pt x="1545" y="3633"/>
                    <a:pt x="1546" y="3633"/>
                  </a:cubicBezTo>
                  <a:lnTo>
                    <a:pt x="1546" y="3633"/>
                  </a:lnTo>
                  <a:cubicBezTo>
                    <a:pt x="1545" y="3634"/>
                    <a:pt x="1543" y="3635"/>
                    <a:pt x="1542" y="3636"/>
                  </a:cubicBezTo>
                  <a:lnTo>
                    <a:pt x="1542" y="3636"/>
                  </a:lnTo>
                  <a:lnTo>
                    <a:pt x="1542" y="3634"/>
                  </a:lnTo>
                  <a:cubicBezTo>
                    <a:pt x="1541" y="3633"/>
                    <a:pt x="1541" y="3633"/>
                    <a:pt x="1541" y="3632"/>
                  </a:cubicBezTo>
                  <a:close/>
                  <a:moveTo>
                    <a:pt x="20" y="1"/>
                  </a:moveTo>
                  <a:cubicBezTo>
                    <a:pt x="1" y="26"/>
                    <a:pt x="1" y="65"/>
                    <a:pt x="20" y="91"/>
                  </a:cubicBezTo>
                  <a:cubicBezTo>
                    <a:pt x="174" y="392"/>
                    <a:pt x="309" y="726"/>
                    <a:pt x="437" y="1021"/>
                  </a:cubicBezTo>
                  <a:cubicBezTo>
                    <a:pt x="572" y="1323"/>
                    <a:pt x="688" y="1644"/>
                    <a:pt x="797" y="1971"/>
                  </a:cubicBezTo>
                  <a:cubicBezTo>
                    <a:pt x="912" y="2299"/>
                    <a:pt x="1015" y="2626"/>
                    <a:pt x="1105" y="2947"/>
                  </a:cubicBezTo>
                  <a:cubicBezTo>
                    <a:pt x="1150" y="3114"/>
                    <a:pt x="1195" y="3281"/>
                    <a:pt x="1233" y="3441"/>
                  </a:cubicBezTo>
                  <a:cubicBezTo>
                    <a:pt x="1253" y="3538"/>
                    <a:pt x="1285" y="3628"/>
                    <a:pt x="1330" y="3717"/>
                  </a:cubicBezTo>
                  <a:cubicBezTo>
                    <a:pt x="1368" y="3782"/>
                    <a:pt x="1439" y="3820"/>
                    <a:pt x="1509" y="3820"/>
                  </a:cubicBezTo>
                  <a:cubicBezTo>
                    <a:pt x="1567" y="3814"/>
                    <a:pt x="1619" y="3775"/>
                    <a:pt x="1631" y="3724"/>
                  </a:cubicBezTo>
                  <a:cubicBezTo>
                    <a:pt x="1644" y="3685"/>
                    <a:pt x="1644" y="3647"/>
                    <a:pt x="1631" y="3615"/>
                  </a:cubicBezTo>
                  <a:cubicBezTo>
                    <a:pt x="1626" y="3594"/>
                    <a:pt x="1564" y="3551"/>
                    <a:pt x="1532" y="3551"/>
                  </a:cubicBezTo>
                  <a:cubicBezTo>
                    <a:pt x="1528" y="3551"/>
                    <a:pt x="1525" y="3551"/>
                    <a:pt x="1523" y="3552"/>
                  </a:cubicBezTo>
                  <a:lnTo>
                    <a:pt x="1523" y="3552"/>
                  </a:lnTo>
                  <a:cubicBezTo>
                    <a:pt x="1514" y="3505"/>
                    <a:pt x="1509" y="3457"/>
                    <a:pt x="1509" y="3409"/>
                  </a:cubicBezTo>
                  <a:cubicBezTo>
                    <a:pt x="1490" y="3242"/>
                    <a:pt x="1465" y="3069"/>
                    <a:pt x="1426" y="2896"/>
                  </a:cubicBezTo>
                  <a:cubicBezTo>
                    <a:pt x="1362" y="2549"/>
                    <a:pt x="1266" y="2215"/>
                    <a:pt x="1156" y="1882"/>
                  </a:cubicBezTo>
                  <a:cubicBezTo>
                    <a:pt x="1028" y="1554"/>
                    <a:pt x="887" y="1240"/>
                    <a:pt x="720" y="932"/>
                  </a:cubicBezTo>
                  <a:cubicBezTo>
                    <a:pt x="553" y="630"/>
                    <a:pt x="367" y="335"/>
                    <a:pt x="161" y="59"/>
                  </a:cubicBezTo>
                  <a:cubicBezTo>
                    <a:pt x="136" y="20"/>
                    <a:pt x="104" y="20"/>
                    <a:pt x="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9" name="Google Shape;1919;p14"/>
            <p:cNvSpPr/>
            <p:nvPr/>
          </p:nvSpPr>
          <p:spPr>
            <a:xfrm>
              <a:off x="8109827" y="4591724"/>
              <a:ext cx="110787" cy="226971"/>
            </a:xfrm>
            <a:custGeom>
              <a:avLst/>
              <a:gdLst/>
              <a:ahLst/>
              <a:cxnLst/>
              <a:rect l="l" t="t" r="r" b="b"/>
              <a:pathLst>
                <a:path w="4147" h="8496" extrusionOk="0">
                  <a:moveTo>
                    <a:pt x="2931" y="1"/>
                  </a:moveTo>
                  <a:cubicBezTo>
                    <a:pt x="2928" y="1"/>
                    <a:pt x="2924" y="1"/>
                    <a:pt x="2921" y="2"/>
                  </a:cubicBezTo>
                  <a:cubicBezTo>
                    <a:pt x="2882" y="15"/>
                    <a:pt x="2895" y="105"/>
                    <a:pt x="2946" y="208"/>
                  </a:cubicBezTo>
                  <a:cubicBezTo>
                    <a:pt x="3325" y="965"/>
                    <a:pt x="3576" y="1768"/>
                    <a:pt x="3704" y="2602"/>
                  </a:cubicBezTo>
                  <a:cubicBezTo>
                    <a:pt x="3832" y="3424"/>
                    <a:pt x="3781" y="4265"/>
                    <a:pt x="3556" y="5067"/>
                  </a:cubicBezTo>
                  <a:cubicBezTo>
                    <a:pt x="3344" y="5876"/>
                    <a:pt x="2914" y="6601"/>
                    <a:pt x="2317" y="7186"/>
                  </a:cubicBezTo>
                  <a:cubicBezTo>
                    <a:pt x="1720" y="7776"/>
                    <a:pt x="969" y="8187"/>
                    <a:pt x="154" y="8386"/>
                  </a:cubicBezTo>
                  <a:cubicBezTo>
                    <a:pt x="71" y="8412"/>
                    <a:pt x="6" y="8444"/>
                    <a:pt x="0" y="8469"/>
                  </a:cubicBezTo>
                  <a:cubicBezTo>
                    <a:pt x="0" y="8495"/>
                    <a:pt x="77" y="8495"/>
                    <a:pt x="173" y="8495"/>
                  </a:cubicBezTo>
                  <a:cubicBezTo>
                    <a:pt x="1034" y="8347"/>
                    <a:pt x="1842" y="7956"/>
                    <a:pt x="2491" y="7372"/>
                  </a:cubicBezTo>
                  <a:cubicBezTo>
                    <a:pt x="3152" y="6781"/>
                    <a:pt x="3627" y="6017"/>
                    <a:pt x="3871" y="5164"/>
                  </a:cubicBezTo>
                  <a:cubicBezTo>
                    <a:pt x="4102" y="4316"/>
                    <a:pt x="4147" y="3424"/>
                    <a:pt x="3986" y="2557"/>
                  </a:cubicBezTo>
                  <a:cubicBezTo>
                    <a:pt x="3826" y="1704"/>
                    <a:pt x="3518" y="888"/>
                    <a:pt x="3075" y="144"/>
                  </a:cubicBezTo>
                  <a:cubicBezTo>
                    <a:pt x="3022" y="61"/>
                    <a:pt x="2969" y="1"/>
                    <a:pt x="29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0" name="Google Shape;1920;p14"/>
            <p:cNvSpPr/>
            <p:nvPr/>
          </p:nvSpPr>
          <p:spPr>
            <a:xfrm>
              <a:off x="8114796" y="4626505"/>
              <a:ext cx="32592" cy="124679"/>
            </a:xfrm>
            <a:custGeom>
              <a:avLst/>
              <a:gdLst/>
              <a:ahLst/>
              <a:cxnLst/>
              <a:rect l="l" t="t" r="r" b="b"/>
              <a:pathLst>
                <a:path w="1220" h="4667" extrusionOk="0">
                  <a:moveTo>
                    <a:pt x="717" y="0"/>
                  </a:moveTo>
                  <a:cubicBezTo>
                    <a:pt x="709" y="0"/>
                    <a:pt x="701" y="1"/>
                    <a:pt x="693" y="4"/>
                  </a:cubicBezTo>
                  <a:cubicBezTo>
                    <a:pt x="661" y="23"/>
                    <a:pt x="649" y="74"/>
                    <a:pt x="661" y="113"/>
                  </a:cubicBezTo>
                  <a:cubicBezTo>
                    <a:pt x="892" y="857"/>
                    <a:pt x="950" y="1640"/>
                    <a:pt x="841" y="2404"/>
                  </a:cubicBezTo>
                  <a:cubicBezTo>
                    <a:pt x="796" y="2789"/>
                    <a:pt x="700" y="3168"/>
                    <a:pt x="565" y="3528"/>
                  </a:cubicBezTo>
                  <a:cubicBezTo>
                    <a:pt x="430" y="3894"/>
                    <a:pt x="251" y="4240"/>
                    <a:pt x="32" y="4568"/>
                  </a:cubicBezTo>
                  <a:cubicBezTo>
                    <a:pt x="7" y="4600"/>
                    <a:pt x="0" y="4632"/>
                    <a:pt x="19" y="4657"/>
                  </a:cubicBezTo>
                  <a:cubicBezTo>
                    <a:pt x="25" y="4663"/>
                    <a:pt x="33" y="4666"/>
                    <a:pt x="42" y="4666"/>
                  </a:cubicBezTo>
                  <a:cubicBezTo>
                    <a:pt x="62" y="4666"/>
                    <a:pt x="87" y="4652"/>
                    <a:pt x="109" y="4625"/>
                  </a:cubicBezTo>
                  <a:cubicBezTo>
                    <a:pt x="392" y="4330"/>
                    <a:pt x="623" y="3990"/>
                    <a:pt x="796" y="3624"/>
                  </a:cubicBezTo>
                  <a:cubicBezTo>
                    <a:pt x="969" y="3252"/>
                    <a:pt x="1098" y="2860"/>
                    <a:pt x="1162" y="2456"/>
                  </a:cubicBezTo>
                  <a:cubicBezTo>
                    <a:pt x="1220" y="2045"/>
                    <a:pt x="1220" y="1634"/>
                    <a:pt x="1162" y="1223"/>
                  </a:cubicBezTo>
                  <a:cubicBezTo>
                    <a:pt x="1098" y="819"/>
                    <a:pt x="976" y="427"/>
                    <a:pt x="790" y="61"/>
                  </a:cubicBezTo>
                  <a:cubicBezTo>
                    <a:pt x="784" y="24"/>
                    <a:pt x="753" y="0"/>
                    <a:pt x="7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1" name="Google Shape;1921;p14"/>
            <p:cNvSpPr/>
            <p:nvPr/>
          </p:nvSpPr>
          <p:spPr>
            <a:xfrm>
              <a:off x="7576516" y="4730850"/>
              <a:ext cx="146131" cy="170228"/>
            </a:xfrm>
            <a:custGeom>
              <a:avLst/>
              <a:gdLst/>
              <a:ahLst/>
              <a:cxnLst/>
              <a:rect l="l" t="t" r="r" b="b"/>
              <a:pathLst>
                <a:path w="5470" h="6372" extrusionOk="0">
                  <a:moveTo>
                    <a:pt x="150" y="0"/>
                  </a:moveTo>
                  <a:cubicBezTo>
                    <a:pt x="119" y="0"/>
                    <a:pt x="90" y="62"/>
                    <a:pt x="90" y="142"/>
                  </a:cubicBezTo>
                  <a:cubicBezTo>
                    <a:pt x="0" y="912"/>
                    <a:pt x="71" y="1689"/>
                    <a:pt x="295" y="2427"/>
                  </a:cubicBezTo>
                  <a:cubicBezTo>
                    <a:pt x="520" y="3165"/>
                    <a:pt x="880" y="3852"/>
                    <a:pt x="1355" y="4462"/>
                  </a:cubicBezTo>
                  <a:cubicBezTo>
                    <a:pt x="1842" y="5065"/>
                    <a:pt x="2439" y="5566"/>
                    <a:pt x="3120" y="5945"/>
                  </a:cubicBezTo>
                  <a:cubicBezTo>
                    <a:pt x="3293" y="6022"/>
                    <a:pt x="3460" y="6112"/>
                    <a:pt x="3646" y="6182"/>
                  </a:cubicBezTo>
                  <a:cubicBezTo>
                    <a:pt x="3826" y="6259"/>
                    <a:pt x="4019" y="6311"/>
                    <a:pt x="4211" y="6336"/>
                  </a:cubicBezTo>
                  <a:cubicBezTo>
                    <a:pt x="4316" y="6360"/>
                    <a:pt x="4422" y="6372"/>
                    <a:pt x="4527" y="6372"/>
                  </a:cubicBezTo>
                  <a:cubicBezTo>
                    <a:pt x="4823" y="6372"/>
                    <a:pt x="5114" y="6280"/>
                    <a:pt x="5360" y="6105"/>
                  </a:cubicBezTo>
                  <a:cubicBezTo>
                    <a:pt x="5444" y="6041"/>
                    <a:pt x="5469" y="5964"/>
                    <a:pt x="5444" y="5932"/>
                  </a:cubicBezTo>
                  <a:cubicBezTo>
                    <a:pt x="5437" y="5926"/>
                    <a:pt x="5429" y="5923"/>
                    <a:pt x="5418" y="5923"/>
                  </a:cubicBezTo>
                  <a:cubicBezTo>
                    <a:pt x="5384" y="5923"/>
                    <a:pt x="5329" y="5951"/>
                    <a:pt x="5270" y="5990"/>
                  </a:cubicBezTo>
                  <a:cubicBezTo>
                    <a:pt x="5070" y="6111"/>
                    <a:pt x="4846" y="6172"/>
                    <a:pt x="4620" y="6172"/>
                  </a:cubicBezTo>
                  <a:cubicBezTo>
                    <a:pt x="4498" y="6172"/>
                    <a:pt x="4375" y="6154"/>
                    <a:pt x="4256" y="6118"/>
                  </a:cubicBezTo>
                  <a:cubicBezTo>
                    <a:pt x="4083" y="6079"/>
                    <a:pt x="3909" y="6022"/>
                    <a:pt x="3743" y="5945"/>
                  </a:cubicBezTo>
                  <a:cubicBezTo>
                    <a:pt x="3589" y="5874"/>
                    <a:pt x="3422" y="5771"/>
                    <a:pt x="3261" y="5694"/>
                  </a:cubicBezTo>
                  <a:cubicBezTo>
                    <a:pt x="2632" y="5316"/>
                    <a:pt x="2074" y="4828"/>
                    <a:pt x="1611" y="4256"/>
                  </a:cubicBezTo>
                  <a:cubicBezTo>
                    <a:pt x="1149" y="3685"/>
                    <a:pt x="790" y="3037"/>
                    <a:pt x="546" y="2343"/>
                  </a:cubicBezTo>
                  <a:cubicBezTo>
                    <a:pt x="289" y="1644"/>
                    <a:pt x="173" y="906"/>
                    <a:pt x="199" y="161"/>
                  </a:cubicBezTo>
                  <a:cubicBezTo>
                    <a:pt x="206" y="84"/>
                    <a:pt x="180" y="7"/>
                    <a:pt x="154" y="0"/>
                  </a:cubicBezTo>
                  <a:cubicBezTo>
                    <a:pt x="153" y="0"/>
                    <a:pt x="151" y="0"/>
                    <a:pt x="1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2" name="Google Shape;1922;p14"/>
            <p:cNvSpPr/>
            <p:nvPr/>
          </p:nvSpPr>
          <p:spPr>
            <a:xfrm>
              <a:off x="7622464" y="4763067"/>
              <a:ext cx="91953" cy="95239"/>
            </a:xfrm>
            <a:custGeom>
              <a:avLst/>
              <a:gdLst/>
              <a:ahLst/>
              <a:cxnLst/>
              <a:rect l="l" t="t" r="r" b="b"/>
              <a:pathLst>
                <a:path w="3442" h="3565" extrusionOk="0">
                  <a:moveTo>
                    <a:pt x="28" y="0"/>
                  </a:moveTo>
                  <a:cubicBezTo>
                    <a:pt x="25" y="0"/>
                    <a:pt x="22" y="0"/>
                    <a:pt x="20" y="1"/>
                  </a:cubicBezTo>
                  <a:cubicBezTo>
                    <a:pt x="1" y="8"/>
                    <a:pt x="1" y="46"/>
                    <a:pt x="1" y="91"/>
                  </a:cubicBezTo>
                  <a:cubicBezTo>
                    <a:pt x="135" y="489"/>
                    <a:pt x="302" y="874"/>
                    <a:pt x="501" y="1247"/>
                  </a:cubicBezTo>
                  <a:cubicBezTo>
                    <a:pt x="707" y="1612"/>
                    <a:pt x="938" y="1966"/>
                    <a:pt x="1195" y="2293"/>
                  </a:cubicBezTo>
                  <a:cubicBezTo>
                    <a:pt x="1464" y="2627"/>
                    <a:pt x="1772" y="2928"/>
                    <a:pt x="2125" y="3172"/>
                  </a:cubicBezTo>
                  <a:cubicBezTo>
                    <a:pt x="2471" y="3424"/>
                    <a:pt x="2890" y="3564"/>
                    <a:pt x="3316" y="3564"/>
                  </a:cubicBezTo>
                  <a:cubicBezTo>
                    <a:pt x="3326" y="3564"/>
                    <a:pt x="3335" y="3564"/>
                    <a:pt x="3345" y="3564"/>
                  </a:cubicBezTo>
                  <a:cubicBezTo>
                    <a:pt x="3403" y="3558"/>
                    <a:pt x="3441" y="3538"/>
                    <a:pt x="3441" y="3500"/>
                  </a:cubicBezTo>
                  <a:cubicBezTo>
                    <a:pt x="3441" y="3458"/>
                    <a:pt x="3403" y="3422"/>
                    <a:pt x="3361" y="3422"/>
                  </a:cubicBezTo>
                  <a:cubicBezTo>
                    <a:pt x="3358" y="3422"/>
                    <a:pt x="3355" y="3422"/>
                    <a:pt x="3351" y="3423"/>
                  </a:cubicBezTo>
                  <a:cubicBezTo>
                    <a:pt x="2960" y="3365"/>
                    <a:pt x="2587" y="3198"/>
                    <a:pt x="2292" y="2941"/>
                  </a:cubicBezTo>
                  <a:cubicBezTo>
                    <a:pt x="1978" y="2691"/>
                    <a:pt x="1695" y="2402"/>
                    <a:pt x="1451" y="2088"/>
                  </a:cubicBezTo>
                  <a:cubicBezTo>
                    <a:pt x="1188" y="1773"/>
                    <a:pt x="944" y="1452"/>
                    <a:pt x="719" y="1105"/>
                  </a:cubicBezTo>
                  <a:cubicBezTo>
                    <a:pt x="488" y="765"/>
                    <a:pt x="283" y="412"/>
                    <a:pt x="90" y="53"/>
                  </a:cubicBezTo>
                  <a:cubicBezTo>
                    <a:pt x="74" y="19"/>
                    <a:pt x="47" y="0"/>
                    <a:pt x="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3" name="Google Shape;1923;p14"/>
            <p:cNvSpPr/>
            <p:nvPr/>
          </p:nvSpPr>
          <p:spPr>
            <a:xfrm>
              <a:off x="7790679" y="4828650"/>
              <a:ext cx="222616" cy="63074"/>
            </a:xfrm>
            <a:custGeom>
              <a:avLst/>
              <a:gdLst/>
              <a:ahLst/>
              <a:cxnLst/>
              <a:rect l="l" t="t" r="r" b="b"/>
              <a:pathLst>
                <a:path w="8333" h="2361" extrusionOk="0">
                  <a:moveTo>
                    <a:pt x="8269" y="0"/>
                  </a:moveTo>
                  <a:cubicBezTo>
                    <a:pt x="8237" y="0"/>
                    <a:pt x="8195" y="8"/>
                    <a:pt x="8153" y="24"/>
                  </a:cubicBezTo>
                  <a:cubicBezTo>
                    <a:pt x="7498" y="274"/>
                    <a:pt x="6857" y="499"/>
                    <a:pt x="6195" y="717"/>
                  </a:cubicBezTo>
                  <a:cubicBezTo>
                    <a:pt x="5534" y="942"/>
                    <a:pt x="4873" y="1141"/>
                    <a:pt x="4205" y="1327"/>
                  </a:cubicBezTo>
                  <a:cubicBezTo>
                    <a:pt x="3538" y="1520"/>
                    <a:pt x="2870" y="1687"/>
                    <a:pt x="2190" y="1841"/>
                  </a:cubicBezTo>
                  <a:cubicBezTo>
                    <a:pt x="1509" y="2001"/>
                    <a:pt x="829" y="2142"/>
                    <a:pt x="148" y="2258"/>
                  </a:cubicBezTo>
                  <a:cubicBezTo>
                    <a:pt x="65" y="2271"/>
                    <a:pt x="1" y="2284"/>
                    <a:pt x="1" y="2322"/>
                  </a:cubicBezTo>
                  <a:cubicBezTo>
                    <a:pt x="1" y="2361"/>
                    <a:pt x="59" y="2361"/>
                    <a:pt x="142" y="2361"/>
                  </a:cubicBezTo>
                  <a:cubicBezTo>
                    <a:pt x="842" y="2297"/>
                    <a:pt x="1535" y="2219"/>
                    <a:pt x="2228" y="2091"/>
                  </a:cubicBezTo>
                  <a:cubicBezTo>
                    <a:pt x="2915" y="1963"/>
                    <a:pt x="3608" y="1828"/>
                    <a:pt x="4276" y="1635"/>
                  </a:cubicBezTo>
                  <a:cubicBezTo>
                    <a:pt x="4950" y="1449"/>
                    <a:pt x="5624" y="1237"/>
                    <a:pt x="6279" y="987"/>
                  </a:cubicBezTo>
                  <a:cubicBezTo>
                    <a:pt x="6940" y="743"/>
                    <a:pt x="7582" y="461"/>
                    <a:pt x="8205" y="146"/>
                  </a:cubicBezTo>
                  <a:cubicBezTo>
                    <a:pt x="8282" y="108"/>
                    <a:pt x="8333" y="56"/>
                    <a:pt x="8327" y="24"/>
                  </a:cubicBezTo>
                  <a:cubicBezTo>
                    <a:pt x="8323" y="8"/>
                    <a:pt x="8301" y="0"/>
                    <a:pt x="82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4" name="Google Shape;1924;p14"/>
            <p:cNvSpPr/>
            <p:nvPr/>
          </p:nvSpPr>
          <p:spPr>
            <a:xfrm>
              <a:off x="7550951" y="4570112"/>
              <a:ext cx="332041" cy="59013"/>
            </a:xfrm>
            <a:custGeom>
              <a:avLst/>
              <a:gdLst/>
              <a:ahLst/>
              <a:cxnLst/>
              <a:rect l="l" t="t" r="r" b="b"/>
              <a:pathLst>
                <a:path w="12429" h="2209" extrusionOk="0">
                  <a:moveTo>
                    <a:pt x="12344" y="0"/>
                  </a:moveTo>
                  <a:cubicBezTo>
                    <a:pt x="12300" y="0"/>
                    <a:pt x="12242" y="7"/>
                    <a:pt x="12178" y="22"/>
                  </a:cubicBezTo>
                  <a:lnTo>
                    <a:pt x="9206" y="702"/>
                  </a:lnTo>
                  <a:cubicBezTo>
                    <a:pt x="8211" y="933"/>
                    <a:pt x="7216" y="1132"/>
                    <a:pt x="6227" y="1331"/>
                  </a:cubicBezTo>
                  <a:cubicBezTo>
                    <a:pt x="5232" y="1530"/>
                    <a:pt x="4237" y="1697"/>
                    <a:pt x="3230" y="1839"/>
                  </a:cubicBezTo>
                  <a:cubicBezTo>
                    <a:pt x="2222" y="1973"/>
                    <a:pt x="1208" y="2070"/>
                    <a:pt x="200" y="2108"/>
                  </a:cubicBezTo>
                  <a:cubicBezTo>
                    <a:pt x="91" y="2115"/>
                    <a:pt x="14" y="2127"/>
                    <a:pt x="7" y="2153"/>
                  </a:cubicBezTo>
                  <a:cubicBezTo>
                    <a:pt x="1" y="2179"/>
                    <a:pt x="91" y="2204"/>
                    <a:pt x="206" y="2204"/>
                  </a:cubicBezTo>
                  <a:cubicBezTo>
                    <a:pt x="362" y="2207"/>
                    <a:pt x="517" y="2209"/>
                    <a:pt x="673" y="2209"/>
                  </a:cubicBezTo>
                  <a:cubicBezTo>
                    <a:pt x="1538" y="2209"/>
                    <a:pt x="2403" y="2164"/>
                    <a:pt x="3268" y="2082"/>
                  </a:cubicBezTo>
                  <a:cubicBezTo>
                    <a:pt x="4282" y="1973"/>
                    <a:pt x="5297" y="1839"/>
                    <a:pt x="6298" y="1646"/>
                  </a:cubicBezTo>
                  <a:cubicBezTo>
                    <a:pt x="7299" y="1447"/>
                    <a:pt x="8307" y="1222"/>
                    <a:pt x="9283" y="965"/>
                  </a:cubicBezTo>
                  <a:cubicBezTo>
                    <a:pt x="10259" y="715"/>
                    <a:pt x="11241" y="433"/>
                    <a:pt x="12217" y="144"/>
                  </a:cubicBezTo>
                  <a:cubicBezTo>
                    <a:pt x="12338" y="112"/>
                    <a:pt x="12428" y="48"/>
                    <a:pt x="12428" y="22"/>
                  </a:cubicBezTo>
                  <a:cubicBezTo>
                    <a:pt x="12425" y="8"/>
                    <a:pt x="12393" y="0"/>
                    <a:pt x="123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5" name="Google Shape;1925;p14"/>
            <p:cNvSpPr/>
            <p:nvPr/>
          </p:nvSpPr>
          <p:spPr>
            <a:xfrm>
              <a:off x="7547879" y="4336873"/>
              <a:ext cx="513542" cy="104028"/>
            </a:xfrm>
            <a:custGeom>
              <a:avLst/>
              <a:gdLst/>
              <a:ahLst/>
              <a:cxnLst/>
              <a:rect l="l" t="t" r="r" b="b"/>
              <a:pathLst>
                <a:path w="19223" h="3894" extrusionOk="0">
                  <a:moveTo>
                    <a:pt x="19116" y="0"/>
                  </a:moveTo>
                  <a:cubicBezTo>
                    <a:pt x="19049" y="0"/>
                    <a:pt x="18956" y="10"/>
                    <a:pt x="18853" y="29"/>
                  </a:cubicBezTo>
                  <a:cubicBezTo>
                    <a:pt x="17287" y="305"/>
                    <a:pt x="15740" y="671"/>
                    <a:pt x="14219" y="1075"/>
                  </a:cubicBezTo>
                  <a:lnTo>
                    <a:pt x="9635" y="2321"/>
                  </a:lnTo>
                  <a:cubicBezTo>
                    <a:pt x="8114" y="2732"/>
                    <a:pt x="6580" y="3104"/>
                    <a:pt x="5020" y="3361"/>
                  </a:cubicBezTo>
                  <a:cubicBezTo>
                    <a:pt x="3564" y="3619"/>
                    <a:pt x="2091" y="3754"/>
                    <a:pt x="611" y="3754"/>
                  </a:cubicBezTo>
                  <a:cubicBezTo>
                    <a:pt x="513" y="3754"/>
                    <a:pt x="414" y="3753"/>
                    <a:pt x="315" y="3752"/>
                  </a:cubicBezTo>
                  <a:cubicBezTo>
                    <a:pt x="298" y="3751"/>
                    <a:pt x="282" y="3751"/>
                    <a:pt x="266" y="3751"/>
                  </a:cubicBezTo>
                  <a:cubicBezTo>
                    <a:pt x="182" y="3751"/>
                    <a:pt x="100" y="3766"/>
                    <a:pt x="19" y="3804"/>
                  </a:cubicBezTo>
                  <a:cubicBezTo>
                    <a:pt x="0" y="3829"/>
                    <a:pt x="141" y="3861"/>
                    <a:pt x="328" y="3861"/>
                  </a:cubicBezTo>
                  <a:cubicBezTo>
                    <a:pt x="738" y="3883"/>
                    <a:pt x="1148" y="3894"/>
                    <a:pt x="1559" y="3894"/>
                  </a:cubicBezTo>
                  <a:cubicBezTo>
                    <a:pt x="2735" y="3894"/>
                    <a:pt x="3910" y="3805"/>
                    <a:pt x="5071" y="3624"/>
                  </a:cubicBezTo>
                  <a:cubicBezTo>
                    <a:pt x="6644" y="3380"/>
                    <a:pt x="8198" y="3053"/>
                    <a:pt x="9725" y="2648"/>
                  </a:cubicBezTo>
                  <a:cubicBezTo>
                    <a:pt x="11253" y="2231"/>
                    <a:pt x="12774" y="1775"/>
                    <a:pt x="14289" y="1345"/>
                  </a:cubicBezTo>
                  <a:cubicBezTo>
                    <a:pt x="15811" y="915"/>
                    <a:pt x="17332" y="498"/>
                    <a:pt x="18879" y="170"/>
                  </a:cubicBezTo>
                  <a:cubicBezTo>
                    <a:pt x="19065" y="125"/>
                    <a:pt x="19213" y="68"/>
                    <a:pt x="19219" y="29"/>
                  </a:cubicBezTo>
                  <a:cubicBezTo>
                    <a:pt x="19223" y="10"/>
                    <a:pt x="19182" y="0"/>
                    <a:pt x="19116" y="0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6" name="Google Shape;1926;p14"/>
            <p:cNvSpPr/>
            <p:nvPr/>
          </p:nvSpPr>
          <p:spPr>
            <a:xfrm>
              <a:off x="7756219" y="4431066"/>
              <a:ext cx="171163" cy="45335"/>
            </a:xfrm>
            <a:custGeom>
              <a:avLst/>
              <a:gdLst/>
              <a:ahLst/>
              <a:cxnLst/>
              <a:rect l="l" t="t" r="r" b="b"/>
              <a:pathLst>
                <a:path w="6407" h="1697" extrusionOk="0">
                  <a:moveTo>
                    <a:pt x="6310" y="1"/>
                  </a:moveTo>
                  <a:cubicBezTo>
                    <a:pt x="6293" y="1"/>
                    <a:pt x="6276" y="5"/>
                    <a:pt x="6259" y="14"/>
                  </a:cubicBezTo>
                  <a:cubicBezTo>
                    <a:pt x="5759" y="194"/>
                    <a:pt x="5251" y="355"/>
                    <a:pt x="4751" y="515"/>
                  </a:cubicBezTo>
                  <a:cubicBezTo>
                    <a:pt x="4244" y="682"/>
                    <a:pt x="3737" y="817"/>
                    <a:pt x="3223" y="952"/>
                  </a:cubicBezTo>
                  <a:cubicBezTo>
                    <a:pt x="2709" y="1086"/>
                    <a:pt x="2190" y="1202"/>
                    <a:pt x="1676" y="1311"/>
                  </a:cubicBezTo>
                  <a:cubicBezTo>
                    <a:pt x="1156" y="1414"/>
                    <a:pt x="636" y="1510"/>
                    <a:pt x="110" y="1587"/>
                  </a:cubicBezTo>
                  <a:cubicBezTo>
                    <a:pt x="52" y="1594"/>
                    <a:pt x="1" y="1626"/>
                    <a:pt x="1" y="1651"/>
                  </a:cubicBezTo>
                  <a:cubicBezTo>
                    <a:pt x="1" y="1677"/>
                    <a:pt x="52" y="1696"/>
                    <a:pt x="110" y="1696"/>
                  </a:cubicBezTo>
                  <a:cubicBezTo>
                    <a:pt x="642" y="1683"/>
                    <a:pt x="1182" y="1645"/>
                    <a:pt x="1714" y="1574"/>
                  </a:cubicBezTo>
                  <a:cubicBezTo>
                    <a:pt x="2247" y="1497"/>
                    <a:pt x="2774" y="1401"/>
                    <a:pt x="3300" y="1279"/>
                  </a:cubicBezTo>
                  <a:cubicBezTo>
                    <a:pt x="3820" y="1138"/>
                    <a:pt x="4334" y="977"/>
                    <a:pt x="4841" y="798"/>
                  </a:cubicBezTo>
                  <a:cubicBezTo>
                    <a:pt x="5341" y="605"/>
                    <a:pt x="5836" y="387"/>
                    <a:pt x="6311" y="143"/>
                  </a:cubicBezTo>
                  <a:cubicBezTo>
                    <a:pt x="6368" y="111"/>
                    <a:pt x="6407" y="53"/>
                    <a:pt x="6394" y="34"/>
                  </a:cubicBezTo>
                  <a:cubicBezTo>
                    <a:pt x="6370" y="13"/>
                    <a:pt x="6340" y="1"/>
                    <a:pt x="63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27" name="Google Shape;1927;p14"/>
          <p:cNvGrpSpPr/>
          <p:nvPr/>
        </p:nvGrpSpPr>
        <p:grpSpPr>
          <a:xfrm rot="-3257869" flipH="1">
            <a:off x="760420" y="3944117"/>
            <a:ext cx="682224" cy="566907"/>
            <a:chOff x="3478568" y="540468"/>
            <a:chExt cx="511644" cy="425160"/>
          </a:xfrm>
        </p:grpSpPr>
        <p:sp>
          <p:nvSpPr>
            <p:cNvPr id="1928" name="Google Shape;1928;p14"/>
            <p:cNvSpPr/>
            <p:nvPr/>
          </p:nvSpPr>
          <p:spPr>
            <a:xfrm>
              <a:off x="3501543" y="547189"/>
              <a:ext cx="481637" cy="395340"/>
            </a:xfrm>
            <a:custGeom>
              <a:avLst/>
              <a:gdLst/>
              <a:ahLst/>
              <a:cxnLst/>
              <a:rect l="l" t="t" r="r" b="b"/>
              <a:pathLst>
                <a:path w="23290" h="19117" extrusionOk="0">
                  <a:moveTo>
                    <a:pt x="17814" y="0"/>
                  </a:moveTo>
                  <a:cubicBezTo>
                    <a:pt x="12614" y="2857"/>
                    <a:pt x="2908" y="11048"/>
                    <a:pt x="2722" y="11645"/>
                  </a:cubicBezTo>
                  <a:cubicBezTo>
                    <a:pt x="2542" y="12248"/>
                    <a:pt x="0" y="18154"/>
                    <a:pt x="0" y="18154"/>
                  </a:cubicBezTo>
                  <a:lnTo>
                    <a:pt x="732" y="19117"/>
                  </a:lnTo>
                  <a:cubicBezTo>
                    <a:pt x="2176" y="18834"/>
                    <a:pt x="8101" y="17043"/>
                    <a:pt x="8101" y="17043"/>
                  </a:cubicBezTo>
                  <a:cubicBezTo>
                    <a:pt x="8519" y="16819"/>
                    <a:pt x="9039" y="16523"/>
                    <a:pt x="9629" y="16177"/>
                  </a:cubicBezTo>
                  <a:cubicBezTo>
                    <a:pt x="14283" y="13500"/>
                    <a:pt x="23289" y="7954"/>
                    <a:pt x="23289" y="7954"/>
                  </a:cubicBezTo>
                  <a:cubicBezTo>
                    <a:pt x="23090" y="7119"/>
                    <a:pt x="22821" y="6304"/>
                    <a:pt x="22487" y="5521"/>
                  </a:cubicBezTo>
                  <a:cubicBezTo>
                    <a:pt x="22269" y="5020"/>
                    <a:pt x="22018" y="4532"/>
                    <a:pt x="21742" y="4064"/>
                  </a:cubicBezTo>
                  <a:cubicBezTo>
                    <a:pt x="21357" y="3415"/>
                    <a:pt x="20921" y="2805"/>
                    <a:pt x="20426" y="2234"/>
                  </a:cubicBezTo>
                  <a:cubicBezTo>
                    <a:pt x="19695" y="1348"/>
                    <a:pt x="18809" y="591"/>
                    <a:pt x="178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9" name="Google Shape;1929;p14"/>
            <p:cNvSpPr/>
            <p:nvPr/>
          </p:nvSpPr>
          <p:spPr>
            <a:xfrm>
              <a:off x="3494367" y="540468"/>
              <a:ext cx="495844" cy="408844"/>
            </a:xfrm>
            <a:custGeom>
              <a:avLst/>
              <a:gdLst/>
              <a:ahLst/>
              <a:cxnLst/>
              <a:rect l="l" t="t" r="r" b="b"/>
              <a:pathLst>
                <a:path w="23977" h="19770" extrusionOk="0">
                  <a:moveTo>
                    <a:pt x="18154" y="697"/>
                  </a:moveTo>
                  <a:cubicBezTo>
                    <a:pt x="19053" y="1256"/>
                    <a:pt x="19855" y="1956"/>
                    <a:pt x="20529" y="2771"/>
                  </a:cubicBezTo>
                  <a:cubicBezTo>
                    <a:pt x="21011" y="3329"/>
                    <a:pt x="21435" y="3920"/>
                    <a:pt x="21807" y="4549"/>
                  </a:cubicBezTo>
                  <a:cubicBezTo>
                    <a:pt x="22077" y="5011"/>
                    <a:pt x="22320" y="5480"/>
                    <a:pt x="22532" y="5968"/>
                  </a:cubicBezTo>
                  <a:cubicBezTo>
                    <a:pt x="22834" y="6667"/>
                    <a:pt x="23078" y="7393"/>
                    <a:pt x="23264" y="8131"/>
                  </a:cubicBezTo>
                  <a:cubicBezTo>
                    <a:pt x="21910" y="8959"/>
                    <a:pt x="14027" y="13799"/>
                    <a:pt x="9816" y="16226"/>
                  </a:cubicBezTo>
                  <a:lnTo>
                    <a:pt x="9675" y="16303"/>
                  </a:lnTo>
                  <a:cubicBezTo>
                    <a:pt x="9148" y="16611"/>
                    <a:pt x="8699" y="16868"/>
                    <a:pt x="8320" y="17067"/>
                  </a:cubicBezTo>
                  <a:cubicBezTo>
                    <a:pt x="7890" y="17195"/>
                    <a:pt x="2838" y="18723"/>
                    <a:pt x="1208" y="19089"/>
                  </a:cubicBezTo>
                  <a:lnTo>
                    <a:pt x="713" y="18434"/>
                  </a:lnTo>
                  <a:cubicBezTo>
                    <a:pt x="1137" y="17445"/>
                    <a:pt x="3153" y="12746"/>
                    <a:pt x="3364" y="12092"/>
                  </a:cubicBezTo>
                  <a:cubicBezTo>
                    <a:pt x="3852" y="11321"/>
                    <a:pt x="13032" y="3573"/>
                    <a:pt x="18154" y="697"/>
                  </a:cubicBezTo>
                  <a:close/>
                  <a:moveTo>
                    <a:pt x="18165" y="0"/>
                  </a:moveTo>
                  <a:cubicBezTo>
                    <a:pt x="18111" y="0"/>
                    <a:pt x="18057" y="15"/>
                    <a:pt x="18007" y="43"/>
                  </a:cubicBezTo>
                  <a:cubicBezTo>
                    <a:pt x="13128" y="2726"/>
                    <a:pt x="3018" y="11039"/>
                    <a:pt x="2755" y="11880"/>
                  </a:cubicBezTo>
                  <a:cubicBezTo>
                    <a:pt x="2613" y="12355"/>
                    <a:pt x="752" y="16714"/>
                    <a:pt x="46" y="18350"/>
                  </a:cubicBezTo>
                  <a:cubicBezTo>
                    <a:pt x="1" y="18460"/>
                    <a:pt x="20" y="18582"/>
                    <a:pt x="91" y="18671"/>
                  </a:cubicBezTo>
                  <a:lnTo>
                    <a:pt x="822" y="19641"/>
                  </a:lnTo>
                  <a:cubicBezTo>
                    <a:pt x="880" y="19718"/>
                    <a:pt x="976" y="19769"/>
                    <a:pt x="1079" y="19769"/>
                  </a:cubicBezTo>
                  <a:cubicBezTo>
                    <a:pt x="1098" y="19769"/>
                    <a:pt x="1118" y="19769"/>
                    <a:pt x="1137" y="19763"/>
                  </a:cubicBezTo>
                  <a:cubicBezTo>
                    <a:pt x="2581" y="19480"/>
                    <a:pt x="8294" y="17747"/>
                    <a:pt x="8538" y="17676"/>
                  </a:cubicBezTo>
                  <a:cubicBezTo>
                    <a:pt x="8558" y="17670"/>
                    <a:pt x="8577" y="17664"/>
                    <a:pt x="8590" y="17657"/>
                  </a:cubicBezTo>
                  <a:cubicBezTo>
                    <a:pt x="8988" y="17452"/>
                    <a:pt x="9456" y="17176"/>
                    <a:pt x="9996" y="16861"/>
                  </a:cubicBezTo>
                  <a:lnTo>
                    <a:pt x="10137" y="16784"/>
                  </a:lnTo>
                  <a:cubicBezTo>
                    <a:pt x="14739" y="14133"/>
                    <a:pt x="23713" y="8612"/>
                    <a:pt x="23803" y="8555"/>
                  </a:cubicBezTo>
                  <a:cubicBezTo>
                    <a:pt x="23919" y="8484"/>
                    <a:pt x="23977" y="8343"/>
                    <a:pt x="23945" y="8208"/>
                  </a:cubicBezTo>
                  <a:cubicBezTo>
                    <a:pt x="23746" y="7354"/>
                    <a:pt x="23469" y="6520"/>
                    <a:pt x="23123" y="5717"/>
                  </a:cubicBezTo>
                  <a:cubicBezTo>
                    <a:pt x="22905" y="5204"/>
                    <a:pt x="22648" y="4703"/>
                    <a:pt x="22365" y="4222"/>
                  </a:cubicBezTo>
                  <a:cubicBezTo>
                    <a:pt x="21974" y="3560"/>
                    <a:pt x="21524" y="2938"/>
                    <a:pt x="21024" y="2354"/>
                  </a:cubicBezTo>
                  <a:cubicBezTo>
                    <a:pt x="20266" y="1436"/>
                    <a:pt x="19355" y="653"/>
                    <a:pt x="18328" y="49"/>
                  </a:cubicBezTo>
                  <a:cubicBezTo>
                    <a:pt x="18278" y="16"/>
                    <a:pt x="18222" y="0"/>
                    <a:pt x="18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0" name="Google Shape;1930;p14"/>
            <p:cNvSpPr/>
            <p:nvPr/>
          </p:nvSpPr>
          <p:spPr>
            <a:xfrm>
              <a:off x="3478568" y="922469"/>
              <a:ext cx="37989" cy="43159"/>
            </a:xfrm>
            <a:custGeom>
              <a:avLst/>
              <a:gdLst/>
              <a:ahLst/>
              <a:cxnLst/>
              <a:rect l="l" t="t" r="r" b="b"/>
              <a:pathLst>
                <a:path w="1837" h="2087" extrusionOk="0">
                  <a:moveTo>
                    <a:pt x="1111" y="0"/>
                  </a:moveTo>
                  <a:lnTo>
                    <a:pt x="1" y="1753"/>
                  </a:lnTo>
                  <a:lnTo>
                    <a:pt x="296" y="2087"/>
                  </a:lnTo>
                  <a:lnTo>
                    <a:pt x="1837" y="970"/>
                  </a:lnTo>
                  <a:lnTo>
                    <a:pt x="111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1" name="Google Shape;1931;p14"/>
            <p:cNvSpPr/>
            <p:nvPr/>
          </p:nvSpPr>
          <p:spPr>
            <a:xfrm>
              <a:off x="3555994" y="593119"/>
              <a:ext cx="410725" cy="293801"/>
            </a:xfrm>
            <a:custGeom>
              <a:avLst/>
              <a:gdLst/>
              <a:ahLst/>
              <a:cxnLst/>
              <a:rect l="l" t="t" r="r" b="b"/>
              <a:pathLst>
                <a:path w="19861" h="14207" extrusionOk="0">
                  <a:moveTo>
                    <a:pt x="17813" y="0"/>
                  </a:moveTo>
                  <a:cubicBezTo>
                    <a:pt x="12658" y="2581"/>
                    <a:pt x="3151" y="9680"/>
                    <a:pt x="3151" y="9680"/>
                  </a:cubicBezTo>
                  <a:cubicBezTo>
                    <a:pt x="0" y="12374"/>
                    <a:pt x="359" y="14206"/>
                    <a:pt x="2022" y="14206"/>
                  </a:cubicBezTo>
                  <a:cubicBezTo>
                    <a:pt x="2765" y="14206"/>
                    <a:pt x="3767" y="13841"/>
                    <a:pt x="4833" y="13025"/>
                  </a:cubicBezTo>
                  <a:cubicBezTo>
                    <a:pt x="8293" y="10387"/>
                    <a:pt x="19860" y="3287"/>
                    <a:pt x="19860" y="3287"/>
                  </a:cubicBezTo>
                  <a:cubicBezTo>
                    <a:pt x="19353" y="2093"/>
                    <a:pt x="18660" y="989"/>
                    <a:pt x="178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2" name="Google Shape;1932;p14"/>
            <p:cNvSpPr/>
            <p:nvPr/>
          </p:nvSpPr>
          <p:spPr>
            <a:xfrm>
              <a:off x="3558351" y="586460"/>
              <a:ext cx="415792" cy="307077"/>
            </a:xfrm>
            <a:custGeom>
              <a:avLst/>
              <a:gdLst/>
              <a:ahLst/>
              <a:cxnLst/>
              <a:rect l="l" t="t" r="r" b="b"/>
              <a:pathLst>
                <a:path w="20106" h="14849" extrusionOk="0">
                  <a:moveTo>
                    <a:pt x="17615" y="727"/>
                  </a:moveTo>
                  <a:lnTo>
                    <a:pt x="17615" y="733"/>
                  </a:lnTo>
                  <a:cubicBezTo>
                    <a:pt x="18309" y="1568"/>
                    <a:pt x="18886" y="2492"/>
                    <a:pt x="19342" y="3481"/>
                  </a:cubicBezTo>
                  <a:cubicBezTo>
                    <a:pt x="17660" y="4514"/>
                    <a:pt x="7678" y="10683"/>
                    <a:pt x="4526" y="13090"/>
                  </a:cubicBezTo>
                  <a:cubicBezTo>
                    <a:pt x="3513" y="13861"/>
                    <a:pt x="2560" y="14202"/>
                    <a:pt x="1898" y="14202"/>
                  </a:cubicBezTo>
                  <a:cubicBezTo>
                    <a:pt x="1541" y="14202"/>
                    <a:pt x="1269" y="14103"/>
                    <a:pt x="1118" y="13918"/>
                  </a:cubicBezTo>
                  <a:cubicBezTo>
                    <a:pt x="694" y="13385"/>
                    <a:pt x="1176" y="12012"/>
                    <a:pt x="3223" y="10253"/>
                  </a:cubicBezTo>
                  <a:cubicBezTo>
                    <a:pt x="3320" y="10189"/>
                    <a:pt x="12499" y="3352"/>
                    <a:pt x="17615" y="727"/>
                  </a:cubicBezTo>
                  <a:close/>
                  <a:moveTo>
                    <a:pt x="17694" y="1"/>
                  </a:moveTo>
                  <a:cubicBezTo>
                    <a:pt x="17646" y="1"/>
                    <a:pt x="17597" y="11"/>
                    <a:pt x="17551" y="33"/>
                  </a:cubicBezTo>
                  <a:cubicBezTo>
                    <a:pt x="12435" y="2601"/>
                    <a:pt x="2934" y="9669"/>
                    <a:pt x="2825" y="9752"/>
                  </a:cubicBezTo>
                  <a:cubicBezTo>
                    <a:pt x="251" y="11954"/>
                    <a:pt x="1" y="13559"/>
                    <a:pt x="617" y="14323"/>
                  </a:cubicBezTo>
                  <a:cubicBezTo>
                    <a:pt x="887" y="14656"/>
                    <a:pt x="1336" y="14849"/>
                    <a:pt x="1920" y="14849"/>
                  </a:cubicBezTo>
                  <a:cubicBezTo>
                    <a:pt x="2723" y="14849"/>
                    <a:pt x="3769" y="14483"/>
                    <a:pt x="4912" y="13604"/>
                  </a:cubicBezTo>
                  <a:cubicBezTo>
                    <a:pt x="8320" y="11004"/>
                    <a:pt x="19804" y="3962"/>
                    <a:pt x="19920" y="3885"/>
                  </a:cubicBezTo>
                  <a:cubicBezTo>
                    <a:pt x="20055" y="3801"/>
                    <a:pt x="20106" y="3635"/>
                    <a:pt x="20048" y="3487"/>
                  </a:cubicBezTo>
                  <a:cubicBezTo>
                    <a:pt x="19522" y="2261"/>
                    <a:pt x="18809" y="1125"/>
                    <a:pt x="17936" y="117"/>
                  </a:cubicBezTo>
                  <a:cubicBezTo>
                    <a:pt x="17877" y="41"/>
                    <a:pt x="17787" y="1"/>
                    <a:pt x="176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3" name="Google Shape;1933;p14"/>
            <p:cNvSpPr/>
            <p:nvPr/>
          </p:nvSpPr>
          <p:spPr>
            <a:xfrm>
              <a:off x="3501398" y="547189"/>
              <a:ext cx="449790" cy="395340"/>
            </a:xfrm>
            <a:custGeom>
              <a:avLst/>
              <a:gdLst/>
              <a:ahLst/>
              <a:cxnLst/>
              <a:rect l="l" t="t" r="r" b="b"/>
              <a:pathLst>
                <a:path w="21750" h="19117" extrusionOk="0">
                  <a:moveTo>
                    <a:pt x="17821" y="0"/>
                  </a:moveTo>
                  <a:cubicBezTo>
                    <a:pt x="12621" y="2857"/>
                    <a:pt x="2909" y="11048"/>
                    <a:pt x="2723" y="11645"/>
                  </a:cubicBezTo>
                  <a:cubicBezTo>
                    <a:pt x="2543" y="12248"/>
                    <a:pt x="1" y="18154"/>
                    <a:pt x="1" y="18154"/>
                  </a:cubicBezTo>
                  <a:lnTo>
                    <a:pt x="733" y="19117"/>
                  </a:lnTo>
                  <a:cubicBezTo>
                    <a:pt x="2177" y="18834"/>
                    <a:pt x="8102" y="17043"/>
                    <a:pt x="8102" y="17043"/>
                  </a:cubicBezTo>
                  <a:cubicBezTo>
                    <a:pt x="8526" y="16819"/>
                    <a:pt x="9039" y="16523"/>
                    <a:pt x="9630" y="16177"/>
                  </a:cubicBezTo>
                  <a:cubicBezTo>
                    <a:pt x="9232" y="15060"/>
                    <a:pt x="8949" y="13911"/>
                    <a:pt x="8789" y="12736"/>
                  </a:cubicBezTo>
                  <a:lnTo>
                    <a:pt x="6940" y="12678"/>
                  </a:lnTo>
                  <a:cubicBezTo>
                    <a:pt x="6600" y="12004"/>
                    <a:pt x="6645" y="11195"/>
                    <a:pt x="7062" y="10560"/>
                  </a:cubicBezTo>
                  <a:cubicBezTo>
                    <a:pt x="7479" y="9944"/>
                    <a:pt x="8006" y="9411"/>
                    <a:pt x="8616" y="8987"/>
                  </a:cubicBezTo>
                  <a:cubicBezTo>
                    <a:pt x="11504" y="6715"/>
                    <a:pt x="14451" y="4519"/>
                    <a:pt x="17461" y="2401"/>
                  </a:cubicBezTo>
                  <a:cubicBezTo>
                    <a:pt x="17718" y="2189"/>
                    <a:pt x="18026" y="2041"/>
                    <a:pt x="18354" y="1971"/>
                  </a:cubicBezTo>
                  <a:cubicBezTo>
                    <a:pt x="18382" y="1970"/>
                    <a:pt x="18411" y="1969"/>
                    <a:pt x="18439" y="1969"/>
                  </a:cubicBezTo>
                  <a:cubicBezTo>
                    <a:pt x="18828" y="1969"/>
                    <a:pt x="19211" y="2090"/>
                    <a:pt x="19528" y="2318"/>
                  </a:cubicBezTo>
                  <a:cubicBezTo>
                    <a:pt x="20324" y="2818"/>
                    <a:pt x="21069" y="3402"/>
                    <a:pt x="21749" y="4057"/>
                  </a:cubicBezTo>
                  <a:cubicBezTo>
                    <a:pt x="21364" y="3409"/>
                    <a:pt x="20928" y="2805"/>
                    <a:pt x="20433" y="2234"/>
                  </a:cubicBezTo>
                  <a:cubicBezTo>
                    <a:pt x="19702" y="1348"/>
                    <a:pt x="18816" y="591"/>
                    <a:pt x="17821" y="0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4" name="Google Shape;1934;p14"/>
            <p:cNvSpPr/>
            <p:nvPr/>
          </p:nvSpPr>
          <p:spPr>
            <a:xfrm>
              <a:off x="3501543" y="787987"/>
              <a:ext cx="167425" cy="154542"/>
            </a:xfrm>
            <a:custGeom>
              <a:avLst/>
              <a:gdLst/>
              <a:ahLst/>
              <a:cxnLst/>
              <a:rect l="l" t="t" r="r" b="b"/>
              <a:pathLst>
                <a:path w="8096" h="7473" extrusionOk="0">
                  <a:moveTo>
                    <a:pt x="2722" y="1"/>
                  </a:moveTo>
                  <a:cubicBezTo>
                    <a:pt x="2536" y="604"/>
                    <a:pt x="0" y="6510"/>
                    <a:pt x="0" y="6510"/>
                  </a:cubicBezTo>
                  <a:lnTo>
                    <a:pt x="732" y="7473"/>
                  </a:lnTo>
                  <a:cubicBezTo>
                    <a:pt x="944" y="7434"/>
                    <a:pt x="1259" y="7357"/>
                    <a:pt x="1631" y="7261"/>
                  </a:cubicBezTo>
                  <a:cubicBezTo>
                    <a:pt x="3794" y="6690"/>
                    <a:pt x="8095" y="5399"/>
                    <a:pt x="8095" y="5399"/>
                  </a:cubicBezTo>
                  <a:cubicBezTo>
                    <a:pt x="8095" y="5399"/>
                    <a:pt x="7582" y="3114"/>
                    <a:pt x="7338" y="2915"/>
                  </a:cubicBezTo>
                  <a:cubicBezTo>
                    <a:pt x="7271" y="2859"/>
                    <a:pt x="7077" y="2843"/>
                    <a:pt x="6829" y="2843"/>
                  </a:cubicBezTo>
                  <a:cubicBezTo>
                    <a:pt x="6476" y="2843"/>
                    <a:pt x="6012" y="2876"/>
                    <a:pt x="5652" y="2876"/>
                  </a:cubicBezTo>
                  <a:cubicBezTo>
                    <a:pt x="5336" y="2876"/>
                    <a:pt x="5100" y="2850"/>
                    <a:pt x="5084" y="2755"/>
                  </a:cubicBezTo>
                  <a:cubicBezTo>
                    <a:pt x="5046" y="2549"/>
                    <a:pt x="5495" y="1381"/>
                    <a:pt x="5688" y="713"/>
                  </a:cubicBezTo>
                  <a:cubicBezTo>
                    <a:pt x="5746" y="566"/>
                    <a:pt x="5771" y="418"/>
                    <a:pt x="5771" y="257"/>
                  </a:cubicBezTo>
                  <a:cubicBezTo>
                    <a:pt x="5681" y="33"/>
                    <a:pt x="2722" y="1"/>
                    <a:pt x="27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5" name="Google Shape;1935;p14"/>
            <p:cNvSpPr/>
            <p:nvPr/>
          </p:nvSpPr>
          <p:spPr>
            <a:xfrm>
              <a:off x="3493850" y="781225"/>
              <a:ext cx="182935" cy="168749"/>
            </a:xfrm>
            <a:custGeom>
              <a:avLst/>
              <a:gdLst/>
              <a:ahLst/>
              <a:cxnLst/>
              <a:rect l="l" t="t" r="r" b="b"/>
              <a:pathLst>
                <a:path w="8846" h="8160" extrusionOk="0">
                  <a:moveTo>
                    <a:pt x="3312" y="655"/>
                  </a:moveTo>
                  <a:cubicBezTo>
                    <a:pt x="4295" y="674"/>
                    <a:pt x="5367" y="726"/>
                    <a:pt x="5790" y="803"/>
                  </a:cubicBezTo>
                  <a:cubicBezTo>
                    <a:pt x="5784" y="854"/>
                    <a:pt x="5765" y="899"/>
                    <a:pt x="5745" y="950"/>
                  </a:cubicBezTo>
                  <a:cubicBezTo>
                    <a:pt x="5681" y="1181"/>
                    <a:pt x="5585" y="1477"/>
                    <a:pt x="5482" y="1766"/>
                  </a:cubicBezTo>
                  <a:cubicBezTo>
                    <a:pt x="5193" y="2626"/>
                    <a:pt x="5097" y="2947"/>
                    <a:pt x="5135" y="3139"/>
                  </a:cubicBezTo>
                  <a:cubicBezTo>
                    <a:pt x="5187" y="3454"/>
                    <a:pt x="5490" y="3525"/>
                    <a:pt x="5995" y="3525"/>
                  </a:cubicBezTo>
                  <a:cubicBezTo>
                    <a:pt x="6179" y="3525"/>
                    <a:pt x="6390" y="3516"/>
                    <a:pt x="6625" y="3505"/>
                  </a:cubicBezTo>
                  <a:cubicBezTo>
                    <a:pt x="6809" y="3501"/>
                    <a:pt x="7042" y="3492"/>
                    <a:pt x="7233" y="3492"/>
                  </a:cubicBezTo>
                  <a:cubicBezTo>
                    <a:pt x="7348" y="3492"/>
                    <a:pt x="7448" y="3496"/>
                    <a:pt x="7511" y="3505"/>
                  </a:cubicBezTo>
                  <a:cubicBezTo>
                    <a:pt x="7639" y="3756"/>
                    <a:pt x="7889" y="4654"/>
                    <a:pt x="8088" y="5508"/>
                  </a:cubicBezTo>
                  <a:cubicBezTo>
                    <a:pt x="7087" y="5803"/>
                    <a:pt x="3730" y="6798"/>
                    <a:pt x="1919" y="7280"/>
                  </a:cubicBezTo>
                  <a:cubicBezTo>
                    <a:pt x="1663" y="7344"/>
                    <a:pt x="1425" y="7402"/>
                    <a:pt x="1233" y="7447"/>
                  </a:cubicBezTo>
                  <a:lnTo>
                    <a:pt x="738" y="6792"/>
                  </a:lnTo>
                  <a:cubicBezTo>
                    <a:pt x="1130" y="5880"/>
                    <a:pt x="2889" y="1778"/>
                    <a:pt x="3312" y="655"/>
                  </a:cubicBezTo>
                  <a:close/>
                  <a:moveTo>
                    <a:pt x="2857" y="0"/>
                  </a:moveTo>
                  <a:lnTo>
                    <a:pt x="2786" y="231"/>
                  </a:lnTo>
                  <a:cubicBezTo>
                    <a:pt x="2638" y="713"/>
                    <a:pt x="777" y="5072"/>
                    <a:pt x="71" y="6708"/>
                  </a:cubicBezTo>
                  <a:lnTo>
                    <a:pt x="0" y="6882"/>
                  </a:lnTo>
                  <a:lnTo>
                    <a:pt x="969" y="8159"/>
                  </a:lnTo>
                  <a:lnTo>
                    <a:pt x="1162" y="8114"/>
                  </a:lnTo>
                  <a:cubicBezTo>
                    <a:pt x="1393" y="8069"/>
                    <a:pt x="1720" y="7992"/>
                    <a:pt x="2080" y="7896"/>
                  </a:cubicBezTo>
                  <a:cubicBezTo>
                    <a:pt x="4224" y="7331"/>
                    <a:pt x="8518" y="6041"/>
                    <a:pt x="8557" y="6028"/>
                  </a:cubicBezTo>
                  <a:lnTo>
                    <a:pt x="8846" y="5945"/>
                  </a:lnTo>
                  <a:lnTo>
                    <a:pt x="8782" y="5649"/>
                  </a:lnTo>
                  <a:cubicBezTo>
                    <a:pt x="8249" y="3261"/>
                    <a:pt x="7998" y="3056"/>
                    <a:pt x="7915" y="2985"/>
                  </a:cubicBezTo>
                  <a:cubicBezTo>
                    <a:pt x="7782" y="2874"/>
                    <a:pt x="7588" y="2840"/>
                    <a:pt x="7215" y="2840"/>
                  </a:cubicBezTo>
                  <a:cubicBezTo>
                    <a:pt x="7049" y="2840"/>
                    <a:pt x="6847" y="2847"/>
                    <a:pt x="6599" y="2857"/>
                  </a:cubicBezTo>
                  <a:cubicBezTo>
                    <a:pt x="6440" y="2866"/>
                    <a:pt x="6217" y="2875"/>
                    <a:pt x="6025" y="2875"/>
                  </a:cubicBezTo>
                  <a:cubicBezTo>
                    <a:pt x="5946" y="2875"/>
                    <a:pt x="5872" y="2873"/>
                    <a:pt x="5809" y="2870"/>
                  </a:cubicBezTo>
                  <a:cubicBezTo>
                    <a:pt x="5874" y="2639"/>
                    <a:pt x="6002" y="2247"/>
                    <a:pt x="6098" y="1971"/>
                  </a:cubicBezTo>
                  <a:cubicBezTo>
                    <a:pt x="6201" y="1669"/>
                    <a:pt x="6304" y="1368"/>
                    <a:pt x="6362" y="1149"/>
                  </a:cubicBezTo>
                  <a:cubicBezTo>
                    <a:pt x="6432" y="963"/>
                    <a:pt x="6464" y="771"/>
                    <a:pt x="6458" y="578"/>
                  </a:cubicBezTo>
                  <a:lnTo>
                    <a:pt x="6458" y="520"/>
                  </a:lnTo>
                  <a:lnTo>
                    <a:pt x="6445" y="469"/>
                  </a:lnTo>
                  <a:cubicBezTo>
                    <a:pt x="6362" y="257"/>
                    <a:pt x="6278" y="39"/>
                    <a:pt x="309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6" name="Google Shape;1936;p14"/>
            <p:cNvSpPr/>
            <p:nvPr/>
          </p:nvSpPr>
          <p:spPr>
            <a:xfrm>
              <a:off x="3501543" y="787987"/>
              <a:ext cx="119365" cy="154542"/>
            </a:xfrm>
            <a:custGeom>
              <a:avLst/>
              <a:gdLst/>
              <a:ahLst/>
              <a:cxnLst/>
              <a:rect l="l" t="t" r="r" b="b"/>
              <a:pathLst>
                <a:path w="5772" h="7473" extrusionOk="0">
                  <a:moveTo>
                    <a:pt x="2722" y="1"/>
                  </a:moveTo>
                  <a:cubicBezTo>
                    <a:pt x="2536" y="604"/>
                    <a:pt x="0" y="6510"/>
                    <a:pt x="0" y="6510"/>
                  </a:cubicBezTo>
                  <a:lnTo>
                    <a:pt x="732" y="7473"/>
                  </a:lnTo>
                  <a:cubicBezTo>
                    <a:pt x="944" y="7434"/>
                    <a:pt x="1259" y="7357"/>
                    <a:pt x="1631" y="7261"/>
                  </a:cubicBezTo>
                  <a:cubicBezTo>
                    <a:pt x="2209" y="5849"/>
                    <a:pt x="2703" y="4379"/>
                    <a:pt x="3300" y="2998"/>
                  </a:cubicBezTo>
                  <a:cubicBezTo>
                    <a:pt x="3942" y="1535"/>
                    <a:pt x="4763" y="964"/>
                    <a:pt x="5688" y="707"/>
                  </a:cubicBezTo>
                  <a:cubicBezTo>
                    <a:pt x="5746" y="566"/>
                    <a:pt x="5771" y="412"/>
                    <a:pt x="5771" y="257"/>
                  </a:cubicBezTo>
                  <a:cubicBezTo>
                    <a:pt x="5681" y="33"/>
                    <a:pt x="2722" y="1"/>
                    <a:pt x="2722" y="1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7" name="Google Shape;1937;p14"/>
            <p:cNvSpPr/>
            <p:nvPr/>
          </p:nvSpPr>
          <p:spPr>
            <a:xfrm>
              <a:off x="3694963" y="606768"/>
              <a:ext cx="140996" cy="86877"/>
            </a:xfrm>
            <a:custGeom>
              <a:avLst/>
              <a:gdLst/>
              <a:ahLst/>
              <a:cxnLst/>
              <a:rect l="l" t="t" r="r" b="b"/>
              <a:pathLst>
                <a:path w="6818" h="4201" extrusionOk="0">
                  <a:moveTo>
                    <a:pt x="6764" y="1"/>
                  </a:moveTo>
                  <a:cubicBezTo>
                    <a:pt x="6734" y="1"/>
                    <a:pt x="6694" y="10"/>
                    <a:pt x="6651" y="27"/>
                  </a:cubicBezTo>
                  <a:cubicBezTo>
                    <a:pt x="6073" y="316"/>
                    <a:pt x="5502" y="598"/>
                    <a:pt x="4937" y="919"/>
                  </a:cubicBezTo>
                  <a:cubicBezTo>
                    <a:pt x="4378" y="1247"/>
                    <a:pt x="3807" y="1542"/>
                    <a:pt x="3274" y="1889"/>
                  </a:cubicBezTo>
                  <a:cubicBezTo>
                    <a:pt x="2735" y="2235"/>
                    <a:pt x="2189" y="2588"/>
                    <a:pt x="1656" y="2948"/>
                  </a:cubicBezTo>
                  <a:cubicBezTo>
                    <a:pt x="1124" y="3307"/>
                    <a:pt x="610" y="3686"/>
                    <a:pt x="90" y="4071"/>
                  </a:cubicBezTo>
                  <a:cubicBezTo>
                    <a:pt x="39" y="4110"/>
                    <a:pt x="0" y="4161"/>
                    <a:pt x="7" y="4187"/>
                  </a:cubicBezTo>
                  <a:cubicBezTo>
                    <a:pt x="11" y="4196"/>
                    <a:pt x="21" y="4200"/>
                    <a:pt x="35" y="4200"/>
                  </a:cubicBezTo>
                  <a:cubicBezTo>
                    <a:pt x="61" y="4200"/>
                    <a:pt x="100" y="4186"/>
                    <a:pt x="141" y="4161"/>
                  </a:cubicBezTo>
                  <a:lnTo>
                    <a:pt x="1785" y="3173"/>
                  </a:lnTo>
                  <a:lnTo>
                    <a:pt x="3435" y="2178"/>
                  </a:lnTo>
                  <a:lnTo>
                    <a:pt x="5078" y="1170"/>
                  </a:lnTo>
                  <a:lnTo>
                    <a:pt x="6715" y="155"/>
                  </a:lnTo>
                  <a:cubicBezTo>
                    <a:pt x="6779" y="117"/>
                    <a:pt x="6817" y="66"/>
                    <a:pt x="6811" y="27"/>
                  </a:cubicBezTo>
                  <a:cubicBezTo>
                    <a:pt x="6808" y="9"/>
                    <a:pt x="6790" y="1"/>
                    <a:pt x="67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8" name="Google Shape;1938;p14"/>
            <p:cNvSpPr/>
            <p:nvPr/>
          </p:nvSpPr>
          <p:spPr>
            <a:xfrm>
              <a:off x="3640802" y="756802"/>
              <a:ext cx="63860" cy="47316"/>
            </a:xfrm>
            <a:custGeom>
              <a:avLst/>
              <a:gdLst/>
              <a:ahLst/>
              <a:cxnLst/>
              <a:rect l="l" t="t" r="r" b="b"/>
              <a:pathLst>
                <a:path w="3088" h="2288" extrusionOk="0">
                  <a:moveTo>
                    <a:pt x="3020" y="0"/>
                  </a:moveTo>
                  <a:cubicBezTo>
                    <a:pt x="3003" y="0"/>
                    <a:pt x="2985" y="7"/>
                    <a:pt x="2972" y="19"/>
                  </a:cubicBezTo>
                  <a:cubicBezTo>
                    <a:pt x="2709" y="180"/>
                    <a:pt x="2446" y="328"/>
                    <a:pt x="2189" y="501"/>
                  </a:cubicBezTo>
                  <a:cubicBezTo>
                    <a:pt x="1939" y="674"/>
                    <a:pt x="1688" y="848"/>
                    <a:pt x="1438" y="1027"/>
                  </a:cubicBezTo>
                  <a:lnTo>
                    <a:pt x="726" y="1599"/>
                  </a:lnTo>
                  <a:cubicBezTo>
                    <a:pt x="488" y="1798"/>
                    <a:pt x="257" y="1997"/>
                    <a:pt x="32" y="2202"/>
                  </a:cubicBezTo>
                  <a:cubicBezTo>
                    <a:pt x="7" y="2221"/>
                    <a:pt x="0" y="2247"/>
                    <a:pt x="7" y="2273"/>
                  </a:cubicBezTo>
                  <a:cubicBezTo>
                    <a:pt x="19" y="2282"/>
                    <a:pt x="34" y="2287"/>
                    <a:pt x="48" y="2287"/>
                  </a:cubicBezTo>
                  <a:cubicBezTo>
                    <a:pt x="63" y="2287"/>
                    <a:pt x="77" y="2282"/>
                    <a:pt x="90" y="2273"/>
                  </a:cubicBezTo>
                  <a:cubicBezTo>
                    <a:pt x="353" y="2112"/>
                    <a:pt x="616" y="1958"/>
                    <a:pt x="873" y="1791"/>
                  </a:cubicBezTo>
                  <a:lnTo>
                    <a:pt x="1631" y="1278"/>
                  </a:lnTo>
                  <a:cubicBezTo>
                    <a:pt x="1875" y="1091"/>
                    <a:pt x="2125" y="905"/>
                    <a:pt x="2356" y="713"/>
                  </a:cubicBezTo>
                  <a:cubicBezTo>
                    <a:pt x="2594" y="520"/>
                    <a:pt x="2825" y="315"/>
                    <a:pt x="3056" y="116"/>
                  </a:cubicBezTo>
                  <a:cubicBezTo>
                    <a:pt x="3081" y="90"/>
                    <a:pt x="3088" y="52"/>
                    <a:pt x="3069" y="19"/>
                  </a:cubicBezTo>
                  <a:cubicBezTo>
                    <a:pt x="3056" y="7"/>
                    <a:pt x="3038" y="0"/>
                    <a:pt x="30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9" name="Google Shape;1939;p14"/>
            <p:cNvSpPr/>
            <p:nvPr/>
          </p:nvSpPr>
          <p:spPr>
            <a:xfrm>
              <a:off x="3732125" y="639670"/>
              <a:ext cx="181757" cy="101187"/>
            </a:xfrm>
            <a:custGeom>
              <a:avLst/>
              <a:gdLst/>
              <a:ahLst/>
              <a:cxnLst/>
              <a:rect l="l" t="t" r="r" b="b"/>
              <a:pathLst>
                <a:path w="8789" h="4893" extrusionOk="0">
                  <a:moveTo>
                    <a:pt x="8714" y="1"/>
                  </a:moveTo>
                  <a:cubicBezTo>
                    <a:pt x="8678" y="1"/>
                    <a:pt x="8631" y="12"/>
                    <a:pt x="8583" y="34"/>
                  </a:cubicBezTo>
                  <a:cubicBezTo>
                    <a:pt x="7839" y="349"/>
                    <a:pt x="7100" y="676"/>
                    <a:pt x="6375" y="1036"/>
                  </a:cubicBezTo>
                  <a:cubicBezTo>
                    <a:pt x="5643" y="1395"/>
                    <a:pt x="4924" y="1761"/>
                    <a:pt x="4218" y="2159"/>
                  </a:cubicBezTo>
                  <a:cubicBezTo>
                    <a:pt x="3518" y="2557"/>
                    <a:pt x="2819" y="2968"/>
                    <a:pt x="2132" y="3398"/>
                  </a:cubicBezTo>
                  <a:cubicBezTo>
                    <a:pt x="1451" y="3828"/>
                    <a:pt x="777" y="4278"/>
                    <a:pt x="116" y="4746"/>
                  </a:cubicBezTo>
                  <a:cubicBezTo>
                    <a:pt x="58" y="4791"/>
                    <a:pt x="1" y="4855"/>
                    <a:pt x="7" y="4881"/>
                  </a:cubicBezTo>
                  <a:cubicBezTo>
                    <a:pt x="11" y="4889"/>
                    <a:pt x="20" y="4893"/>
                    <a:pt x="34" y="4893"/>
                  </a:cubicBezTo>
                  <a:cubicBezTo>
                    <a:pt x="64" y="4893"/>
                    <a:pt x="114" y="4874"/>
                    <a:pt x="168" y="4843"/>
                  </a:cubicBezTo>
                  <a:cubicBezTo>
                    <a:pt x="861" y="4425"/>
                    <a:pt x="1567" y="4027"/>
                    <a:pt x="2267" y="3629"/>
                  </a:cubicBezTo>
                  <a:lnTo>
                    <a:pt x="4379" y="2455"/>
                  </a:lnTo>
                  <a:cubicBezTo>
                    <a:pt x="5078" y="2057"/>
                    <a:pt x="5791" y="1678"/>
                    <a:pt x="6503" y="1299"/>
                  </a:cubicBezTo>
                  <a:lnTo>
                    <a:pt x="8641" y="176"/>
                  </a:lnTo>
                  <a:cubicBezTo>
                    <a:pt x="8731" y="124"/>
                    <a:pt x="8789" y="79"/>
                    <a:pt x="8782" y="34"/>
                  </a:cubicBezTo>
                  <a:cubicBezTo>
                    <a:pt x="8776" y="12"/>
                    <a:pt x="8750" y="1"/>
                    <a:pt x="87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0" name="Google Shape;1940;p14"/>
            <p:cNvSpPr/>
            <p:nvPr/>
          </p:nvSpPr>
          <p:spPr>
            <a:xfrm>
              <a:off x="3684065" y="791151"/>
              <a:ext cx="123625" cy="75854"/>
            </a:xfrm>
            <a:custGeom>
              <a:avLst/>
              <a:gdLst/>
              <a:ahLst/>
              <a:cxnLst/>
              <a:rect l="l" t="t" r="r" b="b"/>
              <a:pathLst>
                <a:path w="5978" h="3668" extrusionOk="0">
                  <a:moveTo>
                    <a:pt x="5900" y="0"/>
                  </a:moveTo>
                  <a:cubicBezTo>
                    <a:pt x="5873" y="0"/>
                    <a:pt x="5839" y="11"/>
                    <a:pt x="5804" y="34"/>
                  </a:cubicBezTo>
                  <a:lnTo>
                    <a:pt x="4385" y="926"/>
                  </a:lnTo>
                  <a:cubicBezTo>
                    <a:pt x="3929" y="1228"/>
                    <a:pt x="3429" y="1510"/>
                    <a:pt x="2960" y="1812"/>
                  </a:cubicBezTo>
                  <a:cubicBezTo>
                    <a:pt x="2492" y="2114"/>
                    <a:pt x="2004" y="2403"/>
                    <a:pt x="1529" y="2691"/>
                  </a:cubicBezTo>
                  <a:cubicBezTo>
                    <a:pt x="1054" y="2974"/>
                    <a:pt x="572" y="3263"/>
                    <a:pt x="84" y="3545"/>
                  </a:cubicBezTo>
                  <a:cubicBezTo>
                    <a:pt x="33" y="3577"/>
                    <a:pt x="1" y="3622"/>
                    <a:pt x="7" y="3648"/>
                  </a:cubicBezTo>
                  <a:cubicBezTo>
                    <a:pt x="10" y="3661"/>
                    <a:pt x="27" y="3667"/>
                    <a:pt x="49" y="3667"/>
                  </a:cubicBezTo>
                  <a:cubicBezTo>
                    <a:pt x="71" y="3667"/>
                    <a:pt x="100" y="3661"/>
                    <a:pt x="129" y="3648"/>
                  </a:cubicBezTo>
                  <a:cubicBezTo>
                    <a:pt x="643" y="3423"/>
                    <a:pt x="1143" y="3186"/>
                    <a:pt x="1651" y="2923"/>
                  </a:cubicBezTo>
                  <a:cubicBezTo>
                    <a:pt x="2158" y="2659"/>
                    <a:pt x="2646" y="2396"/>
                    <a:pt x="3127" y="2101"/>
                  </a:cubicBezTo>
                  <a:cubicBezTo>
                    <a:pt x="3608" y="1806"/>
                    <a:pt x="4083" y="1497"/>
                    <a:pt x="4546" y="1176"/>
                  </a:cubicBezTo>
                  <a:cubicBezTo>
                    <a:pt x="5008" y="856"/>
                    <a:pt x="5451" y="515"/>
                    <a:pt x="5887" y="156"/>
                  </a:cubicBezTo>
                  <a:cubicBezTo>
                    <a:pt x="5958" y="111"/>
                    <a:pt x="5977" y="79"/>
                    <a:pt x="5958" y="34"/>
                  </a:cubicBezTo>
                  <a:cubicBezTo>
                    <a:pt x="5948" y="11"/>
                    <a:pt x="5927" y="0"/>
                    <a:pt x="59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1" name="Google Shape;1941;p14"/>
            <p:cNvSpPr/>
            <p:nvPr/>
          </p:nvSpPr>
          <p:spPr>
            <a:xfrm>
              <a:off x="3906830" y="680947"/>
              <a:ext cx="66155" cy="40264"/>
            </a:xfrm>
            <a:custGeom>
              <a:avLst/>
              <a:gdLst/>
              <a:ahLst/>
              <a:cxnLst/>
              <a:rect l="l" t="t" r="r" b="b"/>
              <a:pathLst>
                <a:path w="3199" h="1947" extrusionOk="0">
                  <a:moveTo>
                    <a:pt x="3093" y="1"/>
                  </a:moveTo>
                  <a:cubicBezTo>
                    <a:pt x="3077" y="1"/>
                    <a:pt x="3060" y="7"/>
                    <a:pt x="3043" y="22"/>
                  </a:cubicBezTo>
                  <a:cubicBezTo>
                    <a:pt x="2799" y="183"/>
                    <a:pt x="2549" y="343"/>
                    <a:pt x="2305" y="503"/>
                  </a:cubicBezTo>
                  <a:cubicBezTo>
                    <a:pt x="2061" y="670"/>
                    <a:pt x="1804" y="818"/>
                    <a:pt x="1560" y="972"/>
                  </a:cubicBezTo>
                  <a:cubicBezTo>
                    <a:pt x="1316" y="1126"/>
                    <a:pt x="1066" y="1274"/>
                    <a:pt x="809" y="1421"/>
                  </a:cubicBezTo>
                  <a:cubicBezTo>
                    <a:pt x="552" y="1569"/>
                    <a:pt x="302" y="1717"/>
                    <a:pt x="39" y="1852"/>
                  </a:cubicBezTo>
                  <a:cubicBezTo>
                    <a:pt x="0" y="1864"/>
                    <a:pt x="0" y="1890"/>
                    <a:pt x="7" y="1909"/>
                  </a:cubicBezTo>
                  <a:cubicBezTo>
                    <a:pt x="16" y="1933"/>
                    <a:pt x="36" y="1946"/>
                    <a:pt x="57" y="1946"/>
                  </a:cubicBezTo>
                  <a:cubicBezTo>
                    <a:pt x="64" y="1946"/>
                    <a:pt x="71" y="1945"/>
                    <a:pt x="77" y="1941"/>
                  </a:cubicBezTo>
                  <a:cubicBezTo>
                    <a:pt x="366" y="1858"/>
                    <a:pt x="649" y="1762"/>
                    <a:pt x="925" y="1646"/>
                  </a:cubicBezTo>
                  <a:cubicBezTo>
                    <a:pt x="1201" y="1524"/>
                    <a:pt x="1464" y="1389"/>
                    <a:pt x="1727" y="1242"/>
                  </a:cubicBezTo>
                  <a:cubicBezTo>
                    <a:pt x="1984" y="1088"/>
                    <a:pt x="2228" y="921"/>
                    <a:pt x="2472" y="735"/>
                  </a:cubicBezTo>
                  <a:cubicBezTo>
                    <a:pt x="2703" y="548"/>
                    <a:pt x="2928" y="349"/>
                    <a:pt x="3133" y="131"/>
                  </a:cubicBezTo>
                  <a:cubicBezTo>
                    <a:pt x="3199" y="86"/>
                    <a:pt x="3153" y="1"/>
                    <a:pt x="30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2" name="Google Shape;1942;p14"/>
            <p:cNvSpPr/>
            <p:nvPr/>
          </p:nvSpPr>
          <p:spPr>
            <a:xfrm>
              <a:off x="3844831" y="577982"/>
              <a:ext cx="23513" cy="11932"/>
            </a:xfrm>
            <a:custGeom>
              <a:avLst/>
              <a:gdLst/>
              <a:ahLst/>
              <a:cxnLst/>
              <a:rect l="l" t="t" r="r" b="b"/>
              <a:pathLst>
                <a:path w="1137" h="577" extrusionOk="0">
                  <a:moveTo>
                    <a:pt x="1047" y="0"/>
                  </a:moveTo>
                  <a:cubicBezTo>
                    <a:pt x="951" y="33"/>
                    <a:pt x="854" y="58"/>
                    <a:pt x="777" y="97"/>
                  </a:cubicBezTo>
                  <a:lnTo>
                    <a:pt x="521" y="199"/>
                  </a:lnTo>
                  <a:lnTo>
                    <a:pt x="277" y="328"/>
                  </a:lnTo>
                  <a:lnTo>
                    <a:pt x="26" y="463"/>
                  </a:lnTo>
                  <a:cubicBezTo>
                    <a:pt x="7" y="475"/>
                    <a:pt x="1" y="495"/>
                    <a:pt x="1" y="520"/>
                  </a:cubicBezTo>
                  <a:cubicBezTo>
                    <a:pt x="7" y="540"/>
                    <a:pt x="20" y="552"/>
                    <a:pt x="33" y="572"/>
                  </a:cubicBezTo>
                  <a:cubicBezTo>
                    <a:pt x="84" y="575"/>
                    <a:pt x="137" y="577"/>
                    <a:pt x="191" y="577"/>
                  </a:cubicBezTo>
                  <a:cubicBezTo>
                    <a:pt x="244" y="577"/>
                    <a:pt x="299" y="575"/>
                    <a:pt x="354" y="572"/>
                  </a:cubicBezTo>
                  <a:cubicBezTo>
                    <a:pt x="456" y="552"/>
                    <a:pt x="553" y="533"/>
                    <a:pt x="655" y="501"/>
                  </a:cubicBezTo>
                  <a:cubicBezTo>
                    <a:pt x="745" y="450"/>
                    <a:pt x="835" y="398"/>
                    <a:pt x="918" y="341"/>
                  </a:cubicBezTo>
                  <a:cubicBezTo>
                    <a:pt x="996" y="270"/>
                    <a:pt x="1066" y="193"/>
                    <a:pt x="1130" y="110"/>
                  </a:cubicBezTo>
                  <a:cubicBezTo>
                    <a:pt x="1137" y="97"/>
                    <a:pt x="1130" y="71"/>
                    <a:pt x="1105" y="45"/>
                  </a:cubicBezTo>
                  <a:cubicBezTo>
                    <a:pt x="1092" y="26"/>
                    <a:pt x="1066" y="7"/>
                    <a:pt x="10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43" name="Google Shape;1943;p14"/>
          <p:cNvGrpSpPr/>
          <p:nvPr/>
        </p:nvGrpSpPr>
        <p:grpSpPr>
          <a:xfrm rot="-5130198">
            <a:off x="1304305" y="4813063"/>
            <a:ext cx="973775" cy="926383"/>
            <a:chOff x="435062" y="187598"/>
            <a:chExt cx="730347" cy="694803"/>
          </a:xfrm>
        </p:grpSpPr>
        <p:sp>
          <p:nvSpPr>
            <p:cNvPr id="1944" name="Google Shape;1944;p14"/>
            <p:cNvSpPr/>
            <p:nvPr/>
          </p:nvSpPr>
          <p:spPr>
            <a:xfrm rot="9076706">
              <a:off x="676192" y="272498"/>
              <a:ext cx="354711" cy="548269"/>
            </a:xfrm>
            <a:custGeom>
              <a:avLst/>
              <a:gdLst/>
              <a:ahLst/>
              <a:cxnLst/>
              <a:rect l="l" t="t" r="r" b="b"/>
              <a:pathLst>
                <a:path w="17153" h="26513" extrusionOk="0">
                  <a:moveTo>
                    <a:pt x="1136" y="1"/>
                  </a:moveTo>
                  <a:lnTo>
                    <a:pt x="0" y="611"/>
                  </a:lnTo>
                  <a:cubicBezTo>
                    <a:pt x="77" y="2177"/>
                    <a:pt x="706" y="9129"/>
                    <a:pt x="706" y="9129"/>
                  </a:cubicBezTo>
                  <a:cubicBezTo>
                    <a:pt x="905" y="9668"/>
                    <a:pt x="1162" y="10342"/>
                    <a:pt x="1470" y="11113"/>
                  </a:cubicBezTo>
                  <a:cubicBezTo>
                    <a:pt x="2837" y="14534"/>
                    <a:pt x="5078" y="19843"/>
                    <a:pt x="6528" y="23245"/>
                  </a:cubicBezTo>
                  <a:lnTo>
                    <a:pt x="7928" y="26512"/>
                  </a:lnTo>
                  <a:cubicBezTo>
                    <a:pt x="8839" y="26435"/>
                    <a:pt x="9745" y="26281"/>
                    <a:pt x="10624" y="26050"/>
                  </a:cubicBezTo>
                  <a:cubicBezTo>
                    <a:pt x="11959" y="25691"/>
                    <a:pt x="13230" y="25132"/>
                    <a:pt x="14398" y="24394"/>
                  </a:cubicBezTo>
                  <a:cubicBezTo>
                    <a:pt x="15150" y="23919"/>
                    <a:pt x="15849" y="23367"/>
                    <a:pt x="16478" y="22744"/>
                  </a:cubicBezTo>
                  <a:cubicBezTo>
                    <a:pt x="16722" y="22513"/>
                    <a:pt x="16947" y="22256"/>
                    <a:pt x="17152" y="21993"/>
                  </a:cubicBezTo>
                  <a:cubicBezTo>
                    <a:pt x="16754" y="20915"/>
                    <a:pt x="16196" y="19657"/>
                    <a:pt x="15535" y="18321"/>
                  </a:cubicBezTo>
                  <a:cubicBezTo>
                    <a:pt x="12575" y="12281"/>
                    <a:pt x="7716" y="4539"/>
                    <a:pt x="7222" y="4308"/>
                  </a:cubicBezTo>
                  <a:cubicBezTo>
                    <a:pt x="6618" y="4019"/>
                    <a:pt x="1136" y="1"/>
                    <a:pt x="11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5" name="Google Shape;1945;p14"/>
            <p:cNvSpPr/>
            <p:nvPr/>
          </p:nvSpPr>
          <p:spPr>
            <a:xfrm rot="9076706">
              <a:off x="668378" y="265331"/>
              <a:ext cx="369849" cy="562828"/>
            </a:xfrm>
            <a:custGeom>
              <a:avLst/>
              <a:gdLst/>
              <a:ahLst/>
              <a:cxnLst/>
              <a:rect l="l" t="t" r="r" b="b"/>
              <a:pathLst>
                <a:path w="17885" h="27217" extrusionOk="0">
                  <a:moveTo>
                    <a:pt x="1464" y="756"/>
                  </a:moveTo>
                  <a:cubicBezTo>
                    <a:pt x="2504" y="1520"/>
                    <a:pt x="6740" y="4614"/>
                    <a:pt x="7401" y="4954"/>
                  </a:cubicBezTo>
                  <a:cubicBezTo>
                    <a:pt x="8024" y="5487"/>
                    <a:pt x="12684" y="12921"/>
                    <a:pt x="15573" y="18820"/>
                  </a:cubicBezTo>
                  <a:cubicBezTo>
                    <a:pt x="16196" y="20072"/>
                    <a:pt x="16722" y="21259"/>
                    <a:pt x="17114" y="22274"/>
                  </a:cubicBezTo>
                  <a:cubicBezTo>
                    <a:pt x="16947" y="22473"/>
                    <a:pt x="16774" y="22665"/>
                    <a:pt x="16587" y="22838"/>
                  </a:cubicBezTo>
                  <a:cubicBezTo>
                    <a:pt x="15971" y="23448"/>
                    <a:pt x="15297" y="23987"/>
                    <a:pt x="14565" y="24443"/>
                  </a:cubicBezTo>
                  <a:cubicBezTo>
                    <a:pt x="13429" y="25169"/>
                    <a:pt x="12190" y="25714"/>
                    <a:pt x="10893" y="26061"/>
                  </a:cubicBezTo>
                  <a:cubicBezTo>
                    <a:pt x="10110" y="26266"/>
                    <a:pt x="9314" y="26408"/>
                    <a:pt x="8512" y="26491"/>
                  </a:cubicBezTo>
                  <a:lnTo>
                    <a:pt x="7209" y="23455"/>
                  </a:lnTo>
                  <a:cubicBezTo>
                    <a:pt x="6182" y="21067"/>
                    <a:pt x="3653" y="15110"/>
                    <a:pt x="2150" y="11335"/>
                  </a:cubicBezTo>
                  <a:cubicBezTo>
                    <a:pt x="1881" y="10674"/>
                    <a:pt x="1624" y="10006"/>
                    <a:pt x="1399" y="9403"/>
                  </a:cubicBezTo>
                  <a:cubicBezTo>
                    <a:pt x="1348" y="8819"/>
                    <a:pt x="822" y="2964"/>
                    <a:pt x="719" y="1161"/>
                  </a:cubicBezTo>
                  <a:lnTo>
                    <a:pt x="1464" y="756"/>
                  </a:lnTo>
                  <a:close/>
                  <a:moveTo>
                    <a:pt x="1495" y="0"/>
                  </a:moveTo>
                  <a:cubicBezTo>
                    <a:pt x="1436" y="0"/>
                    <a:pt x="1377" y="15"/>
                    <a:pt x="1322" y="44"/>
                  </a:cubicBezTo>
                  <a:lnTo>
                    <a:pt x="193" y="660"/>
                  </a:lnTo>
                  <a:cubicBezTo>
                    <a:pt x="71" y="724"/>
                    <a:pt x="0" y="852"/>
                    <a:pt x="6" y="981"/>
                  </a:cubicBezTo>
                  <a:cubicBezTo>
                    <a:pt x="83" y="2534"/>
                    <a:pt x="687" y="9230"/>
                    <a:pt x="713" y="9512"/>
                  </a:cubicBezTo>
                  <a:cubicBezTo>
                    <a:pt x="713" y="9544"/>
                    <a:pt x="719" y="9576"/>
                    <a:pt x="732" y="9602"/>
                  </a:cubicBezTo>
                  <a:cubicBezTo>
                    <a:pt x="963" y="10225"/>
                    <a:pt x="1233" y="10918"/>
                    <a:pt x="1502" y="11598"/>
                  </a:cubicBezTo>
                  <a:cubicBezTo>
                    <a:pt x="3004" y="15379"/>
                    <a:pt x="5540" y="21343"/>
                    <a:pt x="6561" y="23737"/>
                  </a:cubicBezTo>
                  <a:lnTo>
                    <a:pt x="7960" y="27005"/>
                  </a:lnTo>
                  <a:cubicBezTo>
                    <a:pt x="8018" y="27133"/>
                    <a:pt x="8146" y="27216"/>
                    <a:pt x="8281" y="27216"/>
                  </a:cubicBezTo>
                  <a:lnTo>
                    <a:pt x="8313" y="27216"/>
                  </a:lnTo>
                  <a:cubicBezTo>
                    <a:pt x="9250" y="27139"/>
                    <a:pt x="10168" y="26985"/>
                    <a:pt x="11073" y="26741"/>
                  </a:cubicBezTo>
                  <a:cubicBezTo>
                    <a:pt x="12441" y="26382"/>
                    <a:pt x="13744" y="25804"/>
                    <a:pt x="14938" y="25047"/>
                  </a:cubicBezTo>
                  <a:cubicBezTo>
                    <a:pt x="15714" y="24559"/>
                    <a:pt x="16427" y="23994"/>
                    <a:pt x="17075" y="23352"/>
                  </a:cubicBezTo>
                  <a:cubicBezTo>
                    <a:pt x="17332" y="23108"/>
                    <a:pt x="17570" y="22838"/>
                    <a:pt x="17788" y="22562"/>
                  </a:cubicBezTo>
                  <a:cubicBezTo>
                    <a:pt x="17865" y="22460"/>
                    <a:pt x="17884" y="22338"/>
                    <a:pt x="17839" y="22222"/>
                  </a:cubicBezTo>
                  <a:cubicBezTo>
                    <a:pt x="17435" y="21150"/>
                    <a:pt x="16870" y="19866"/>
                    <a:pt x="16209" y="18525"/>
                  </a:cubicBezTo>
                  <a:cubicBezTo>
                    <a:pt x="13532" y="13075"/>
                    <a:pt x="8429" y="4678"/>
                    <a:pt x="7729" y="4345"/>
                  </a:cubicBezTo>
                  <a:cubicBezTo>
                    <a:pt x="7305" y="4146"/>
                    <a:pt x="3890" y="1674"/>
                    <a:pt x="1701" y="69"/>
                  </a:cubicBezTo>
                  <a:cubicBezTo>
                    <a:pt x="1641" y="23"/>
                    <a:pt x="1568" y="0"/>
                    <a:pt x="14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6" name="Google Shape;1946;p14"/>
            <p:cNvSpPr/>
            <p:nvPr/>
          </p:nvSpPr>
          <p:spPr>
            <a:xfrm rot="9076706">
              <a:off x="1122277" y="690921"/>
              <a:ext cx="34803" cy="43571"/>
            </a:xfrm>
            <a:custGeom>
              <a:avLst/>
              <a:gdLst/>
              <a:ahLst/>
              <a:cxnLst/>
              <a:rect l="l" t="t" r="r" b="b"/>
              <a:pathLst>
                <a:path w="1683" h="2107" extrusionOk="0">
                  <a:moveTo>
                    <a:pt x="399" y="1"/>
                  </a:moveTo>
                  <a:lnTo>
                    <a:pt x="1" y="257"/>
                  </a:lnTo>
                  <a:lnTo>
                    <a:pt x="547" y="2106"/>
                  </a:lnTo>
                  <a:lnTo>
                    <a:pt x="1683" y="1490"/>
                  </a:lnTo>
                  <a:lnTo>
                    <a:pt x="39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7" name="Google Shape;1947;p14"/>
            <p:cNvSpPr/>
            <p:nvPr/>
          </p:nvSpPr>
          <p:spPr>
            <a:xfrm rot="9076706">
              <a:off x="711767" y="280197"/>
              <a:ext cx="269410" cy="447520"/>
            </a:xfrm>
            <a:custGeom>
              <a:avLst/>
              <a:gdLst/>
              <a:ahLst/>
              <a:cxnLst/>
              <a:rect l="l" t="t" r="r" b="b"/>
              <a:pathLst>
                <a:path w="13028" h="21641" extrusionOk="0">
                  <a:moveTo>
                    <a:pt x="1643" y="1"/>
                  </a:moveTo>
                  <a:cubicBezTo>
                    <a:pt x="390" y="1"/>
                    <a:pt x="0" y="1905"/>
                    <a:pt x="1332" y="4315"/>
                  </a:cubicBezTo>
                  <a:cubicBezTo>
                    <a:pt x="3559" y="8365"/>
                    <a:pt x="9253" y="21640"/>
                    <a:pt x="9253" y="21640"/>
                  </a:cubicBezTo>
                  <a:cubicBezTo>
                    <a:pt x="10588" y="21281"/>
                    <a:pt x="11859" y="20722"/>
                    <a:pt x="13027" y="19984"/>
                  </a:cubicBezTo>
                  <a:cubicBezTo>
                    <a:pt x="11121" y="14168"/>
                    <a:pt x="5113" y="3063"/>
                    <a:pt x="5113" y="3063"/>
                  </a:cubicBezTo>
                  <a:cubicBezTo>
                    <a:pt x="3738" y="876"/>
                    <a:pt x="2492" y="1"/>
                    <a:pt x="16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8" name="Google Shape;1948;p14"/>
            <p:cNvSpPr/>
            <p:nvPr/>
          </p:nvSpPr>
          <p:spPr>
            <a:xfrm rot="9076706">
              <a:off x="703999" y="273650"/>
              <a:ext cx="282768" cy="461975"/>
            </a:xfrm>
            <a:custGeom>
              <a:avLst/>
              <a:gdLst/>
              <a:ahLst/>
              <a:cxnLst/>
              <a:rect l="l" t="t" r="r" b="b"/>
              <a:pathLst>
                <a:path w="13674" h="22340" extrusionOk="0">
                  <a:moveTo>
                    <a:pt x="1876" y="706"/>
                  </a:moveTo>
                  <a:cubicBezTo>
                    <a:pt x="1887" y="706"/>
                    <a:pt x="1897" y="706"/>
                    <a:pt x="1907" y="707"/>
                  </a:cubicBezTo>
                  <a:cubicBezTo>
                    <a:pt x="2613" y="707"/>
                    <a:pt x="3782" y="1541"/>
                    <a:pt x="5065" y="3583"/>
                  </a:cubicBezTo>
                  <a:cubicBezTo>
                    <a:pt x="5123" y="3692"/>
                    <a:pt x="10900" y="14399"/>
                    <a:pt x="12865" y="20183"/>
                  </a:cubicBezTo>
                  <a:cubicBezTo>
                    <a:pt x="11883" y="20786"/>
                    <a:pt x="10823" y="21248"/>
                    <a:pt x="9719" y="21569"/>
                  </a:cubicBezTo>
                  <a:cubicBezTo>
                    <a:pt x="8878" y="19624"/>
                    <a:pt x="3929" y="8185"/>
                    <a:pt x="1894" y="4501"/>
                  </a:cubicBezTo>
                  <a:cubicBezTo>
                    <a:pt x="893" y="2684"/>
                    <a:pt x="938" y="1156"/>
                    <a:pt x="1560" y="790"/>
                  </a:cubicBezTo>
                  <a:cubicBezTo>
                    <a:pt x="1655" y="737"/>
                    <a:pt x="1765" y="706"/>
                    <a:pt x="1876" y="706"/>
                  </a:cubicBezTo>
                  <a:close/>
                  <a:moveTo>
                    <a:pt x="1893" y="1"/>
                  </a:moveTo>
                  <a:cubicBezTo>
                    <a:pt x="1631" y="1"/>
                    <a:pt x="1398" y="66"/>
                    <a:pt x="1201" y="180"/>
                  </a:cubicBezTo>
                  <a:cubicBezTo>
                    <a:pt x="270" y="733"/>
                    <a:pt x="1" y="2511"/>
                    <a:pt x="1284" y="4834"/>
                  </a:cubicBezTo>
                  <a:cubicBezTo>
                    <a:pt x="3480" y="8821"/>
                    <a:pt x="9135" y="21993"/>
                    <a:pt x="9193" y="22128"/>
                  </a:cubicBezTo>
                  <a:cubicBezTo>
                    <a:pt x="9251" y="22256"/>
                    <a:pt x="9373" y="22340"/>
                    <a:pt x="9514" y="22340"/>
                  </a:cubicBezTo>
                  <a:cubicBezTo>
                    <a:pt x="9546" y="22340"/>
                    <a:pt x="9578" y="22333"/>
                    <a:pt x="9610" y="22327"/>
                  </a:cubicBezTo>
                  <a:cubicBezTo>
                    <a:pt x="10978" y="21961"/>
                    <a:pt x="12281" y="21390"/>
                    <a:pt x="13475" y="20626"/>
                  </a:cubicBezTo>
                  <a:cubicBezTo>
                    <a:pt x="13609" y="20542"/>
                    <a:pt x="13674" y="20375"/>
                    <a:pt x="13622" y="20221"/>
                  </a:cubicBezTo>
                  <a:cubicBezTo>
                    <a:pt x="11722" y="14444"/>
                    <a:pt x="5739" y="3352"/>
                    <a:pt x="5669" y="3223"/>
                  </a:cubicBezTo>
                  <a:cubicBezTo>
                    <a:pt x="4168" y="838"/>
                    <a:pt x="2835" y="1"/>
                    <a:pt x="18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9" name="Google Shape;1949;p14"/>
            <p:cNvSpPr/>
            <p:nvPr/>
          </p:nvSpPr>
          <p:spPr>
            <a:xfrm rot="9076706">
              <a:off x="694999" y="345565"/>
              <a:ext cx="354856" cy="470743"/>
            </a:xfrm>
            <a:custGeom>
              <a:avLst/>
              <a:gdLst/>
              <a:ahLst/>
              <a:cxnLst/>
              <a:rect l="l" t="t" r="r" b="b"/>
              <a:pathLst>
                <a:path w="17160" h="22764" extrusionOk="0">
                  <a:moveTo>
                    <a:pt x="1130" y="1"/>
                  </a:moveTo>
                  <a:lnTo>
                    <a:pt x="1" y="623"/>
                  </a:lnTo>
                  <a:cubicBezTo>
                    <a:pt x="71" y="2183"/>
                    <a:pt x="700" y="9135"/>
                    <a:pt x="700" y="9135"/>
                  </a:cubicBezTo>
                  <a:cubicBezTo>
                    <a:pt x="899" y="9674"/>
                    <a:pt x="1163" y="10348"/>
                    <a:pt x="1471" y="11119"/>
                  </a:cubicBezTo>
                  <a:cubicBezTo>
                    <a:pt x="3114" y="11003"/>
                    <a:pt x="4494" y="10329"/>
                    <a:pt x="4443" y="8577"/>
                  </a:cubicBezTo>
                  <a:lnTo>
                    <a:pt x="4443" y="8577"/>
                  </a:lnTo>
                  <a:cubicBezTo>
                    <a:pt x="5354" y="8737"/>
                    <a:pt x="6266" y="9032"/>
                    <a:pt x="7158" y="9276"/>
                  </a:cubicBezTo>
                  <a:cubicBezTo>
                    <a:pt x="7401" y="8954"/>
                    <a:pt x="7663" y="8816"/>
                    <a:pt x="7934" y="8816"/>
                  </a:cubicBezTo>
                  <a:cubicBezTo>
                    <a:pt x="9253" y="8816"/>
                    <a:pt x="10774" y="12077"/>
                    <a:pt x="11222" y="13089"/>
                  </a:cubicBezTo>
                  <a:cubicBezTo>
                    <a:pt x="12704" y="16453"/>
                    <a:pt x="14470" y="19688"/>
                    <a:pt x="16485" y="22763"/>
                  </a:cubicBezTo>
                  <a:cubicBezTo>
                    <a:pt x="16729" y="22532"/>
                    <a:pt x="16954" y="22275"/>
                    <a:pt x="17159" y="22012"/>
                  </a:cubicBezTo>
                  <a:cubicBezTo>
                    <a:pt x="16761" y="20934"/>
                    <a:pt x="16203" y="19676"/>
                    <a:pt x="15535" y="18327"/>
                  </a:cubicBezTo>
                  <a:cubicBezTo>
                    <a:pt x="12570" y="12287"/>
                    <a:pt x="7710" y="4545"/>
                    <a:pt x="7216" y="4314"/>
                  </a:cubicBezTo>
                  <a:cubicBezTo>
                    <a:pt x="6612" y="4025"/>
                    <a:pt x="1130" y="1"/>
                    <a:pt x="1130" y="1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0" name="Google Shape;1950;p14"/>
            <p:cNvSpPr/>
            <p:nvPr/>
          </p:nvSpPr>
          <p:spPr>
            <a:xfrm rot="9076706">
              <a:off x="955267" y="560692"/>
              <a:ext cx="149366" cy="188926"/>
            </a:xfrm>
            <a:custGeom>
              <a:avLst/>
              <a:gdLst/>
              <a:ahLst/>
              <a:cxnLst/>
              <a:rect l="l" t="t" r="r" b="b"/>
              <a:pathLst>
                <a:path w="7223" h="9136" extrusionOk="0">
                  <a:moveTo>
                    <a:pt x="1137" y="1"/>
                  </a:moveTo>
                  <a:lnTo>
                    <a:pt x="219" y="502"/>
                  </a:lnTo>
                  <a:lnTo>
                    <a:pt x="1" y="624"/>
                  </a:lnTo>
                  <a:cubicBezTo>
                    <a:pt x="71" y="2183"/>
                    <a:pt x="700" y="9136"/>
                    <a:pt x="700" y="9136"/>
                  </a:cubicBezTo>
                  <a:cubicBezTo>
                    <a:pt x="700" y="9136"/>
                    <a:pt x="1875" y="9039"/>
                    <a:pt x="2690" y="8911"/>
                  </a:cubicBezTo>
                  <a:cubicBezTo>
                    <a:pt x="2953" y="8892"/>
                    <a:pt x="3210" y="8827"/>
                    <a:pt x="3448" y="8718"/>
                  </a:cubicBezTo>
                  <a:cubicBezTo>
                    <a:pt x="3692" y="8500"/>
                    <a:pt x="3653" y="6375"/>
                    <a:pt x="3955" y="6369"/>
                  </a:cubicBezTo>
                  <a:cubicBezTo>
                    <a:pt x="3956" y="6369"/>
                    <a:pt x="3956" y="6369"/>
                    <a:pt x="3957" y="6369"/>
                  </a:cubicBezTo>
                  <a:cubicBezTo>
                    <a:pt x="4261" y="6369"/>
                    <a:pt x="6154" y="7481"/>
                    <a:pt x="6461" y="7481"/>
                  </a:cubicBezTo>
                  <a:cubicBezTo>
                    <a:pt x="6467" y="7481"/>
                    <a:pt x="6473" y="7480"/>
                    <a:pt x="6478" y="7479"/>
                  </a:cubicBezTo>
                  <a:cubicBezTo>
                    <a:pt x="6728" y="7434"/>
                    <a:pt x="7222" y="4321"/>
                    <a:pt x="7222" y="4321"/>
                  </a:cubicBezTo>
                  <a:cubicBezTo>
                    <a:pt x="6619" y="4032"/>
                    <a:pt x="1137" y="1"/>
                    <a:pt x="11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1" name="Google Shape;1951;p14"/>
            <p:cNvSpPr/>
            <p:nvPr/>
          </p:nvSpPr>
          <p:spPr>
            <a:xfrm rot="9076706">
              <a:off x="947493" y="552945"/>
              <a:ext cx="164752" cy="205242"/>
            </a:xfrm>
            <a:custGeom>
              <a:avLst/>
              <a:gdLst/>
              <a:ahLst/>
              <a:cxnLst/>
              <a:rect l="l" t="t" r="r" b="b"/>
              <a:pathLst>
                <a:path w="7967" h="9925" extrusionOk="0">
                  <a:moveTo>
                    <a:pt x="1464" y="828"/>
                  </a:moveTo>
                  <a:cubicBezTo>
                    <a:pt x="2433" y="1534"/>
                    <a:pt x="6118" y="4230"/>
                    <a:pt x="7196" y="4904"/>
                  </a:cubicBezTo>
                  <a:cubicBezTo>
                    <a:pt x="7029" y="5925"/>
                    <a:pt x="6804" y="7029"/>
                    <a:pt x="6663" y="7472"/>
                  </a:cubicBezTo>
                  <a:cubicBezTo>
                    <a:pt x="6419" y="7369"/>
                    <a:pt x="6008" y="7164"/>
                    <a:pt x="5713" y="7016"/>
                  </a:cubicBezTo>
                  <a:cubicBezTo>
                    <a:pt x="4895" y="6607"/>
                    <a:pt x="4550" y="6432"/>
                    <a:pt x="4324" y="6432"/>
                  </a:cubicBezTo>
                  <a:cubicBezTo>
                    <a:pt x="4316" y="6432"/>
                    <a:pt x="4309" y="6432"/>
                    <a:pt x="4301" y="6432"/>
                  </a:cubicBezTo>
                  <a:cubicBezTo>
                    <a:pt x="3832" y="6439"/>
                    <a:pt x="3775" y="7016"/>
                    <a:pt x="3678" y="7966"/>
                  </a:cubicBezTo>
                  <a:cubicBezTo>
                    <a:pt x="3653" y="8262"/>
                    <a:pt x="3614" y="8557"/>
                    <a:pt x="3556" y="8852"/>
                  </a:cubicBezTo>
                  <a:cubicBezTo>
                    <a:pt x="3377" y="8923"/>
                    <a:pt x="3184" y="8961"/>
                    <a:pt x="2991" y="8974"/>
                  </a:cubicBezTo>
                  <a:cubicBezTo>
                    <a:pt x="2471" y="9058"/>
                    <a:pt x="1785" y="9128"/>
                    <a:pt x="1380" y="9167"/>
                  </a:cubicBezTo>
                  <a:cubicBezTo>
                    <a:pt x="1258" y="7806"/>
                    <a:pt x="815" y="2857"/>
                    <a:pt x="719" y="1233"/>
                  </a:cubicBezTo>
                  <a:lnTo>
                    <a:pt x="1464" y="828"/>
                  </a:lnTo>
                  <a:close/>
                  <a:moveTo>
                    <a:pt x="1521" y="0"/>
                  </a:moveTo>
                  <a:lnTo>
                    <a:pt x="0" y="835"/>
                  </a:lnTo>
                  <a:lnTo>
                    <a:pt x="6" y="1053"/>
                  </a:lnTo>
                  <a:cubicBezTo>
                    <a:pt x="77" y="2600"/>
                    <a:pt x="680" y="9295"/>
                    <a:pt x="713" y="9578"/>
                  </a:cubicBezTo>
                  <a:lnTo>
                    <a:pt x="738" y="9924"/>
                  </a:lnTo>
                  <a:lnTo>
                    <a:pt x="1085" y="9899"/>
                  </a:lnTo>
                  <a:cubicBezTo>
                    <a:pt x="1136" y="9892"/>
                    <a:pt x="2285" y="9802"/>
                    <a:pt x="3075" y="9674"/>
                  </a:cubicBezTo>
                  <a:cubicBezTo>
                    <a:pt x="3377" y="9648"/>
                    <a:pt x="3672" y="9578"/>
                    <a:pt x="3948" y="9449"/>
                  </a:cubicBezTo>
                  <a:lnTo>
                    <a:pt x="4038" y="9391"/>
                  </a:lnTo>
                  <a:cubicBezTo>
                    <a:pt x="4237" y="9212"/>
                    <a:pt x="4288" y="8878"/>
                    <a:pt x="4372" y="8037"/>
                  </a:cubicBezTo>
                  <a:cubicBezTo>
                    <a:pt x="4404" y="7793"/>
                    <a:pt x="4436" y="7427"/>
                    <a:pt x="4481" y="7203"/>
                  </a:cubicBezTo>
                  <a:cubicBezTo>
                    <a:pt x="4725" y="7305"/>
                    <a:pt x="5116" y="7504"/>
                    <a:pt x="5399" y="7645"/>
                  </a:cubicBezTo>
                  <a:cubicBezTo>
                    <a:pt x="6289" y="8096"/>
                    <a:pt x="6606" y="8243"/>
                    <a:pt x="6818" y="8243"/>
                  </a:cubicBezTo>
                  <a:cubicBezTo>
                    <a:pt x="6845" y="8243"/>
                    <a:pt x="6870" y="8240"/>
                    <a:pt x="6894" y="8236"/>
                  </a:cubicBezTo>
                  <a:cubicBezTo>
                    <a:pt x="7138" y="8191"/>
                    <a:pt x="7395" y="8140"/>
                    <a:pt x="7921" y="4782"/>
                  </a:cubicBezTo>
                  <a:lnTo>
                    <a:pt x="7966" y="4526"/>
                  </a:lnTo>
                  <a:lnTo>
                    <a:pt x="7729" y="4410"/>
                  </a:lnTo>
                  <a:cubicBezTo>
                    <a:pt x="7305" y="4211"/>
                    <a:pt x="3897" y="1740"/>
                    <a:pt x="1701" y="129"/>
                  </a:cubicBezTo>
                  <a:lnTo>
                    <a:pt x="152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2" name="Google Shape;1952;p14"/>
            <p:cNvSpPr/>
            <p:nvPr/>
          </p:nvSpPr>
          <p:spPr>
            <a:xfrm rot="9076706">
              <a:off x="956662" y="566141"/>
              <a:ext cx="144858" cy="184273"/>
            </a:xfrm>
            <a:custGeom>
              <a:avLst/>
              <a:gdLst/>
              <a:ahLst/>
              <a:cxnLst/>
              <a:rect l="l" t="t" r="r" b="b"/>
              <a:pathLst>
                <a:path w="7005" h="8911" extrusionOk="0">
                  <a:moveTo>
                    <a:pt x="919" y="1"/>
                  </a:moveTo>
                  <a:lnTo>
                    <a:pt x="1" y="502"/>
                  </a:lnTo>
                  <a:cubicBezTo>
                    <a:pt x="1400" y="2331"/>
                    <a:pt x="2934" y="4045"/>
                    <a:pt x="4597" y="5637"/>
                  </a:cubicBezTo>
                  <a:cubicBezTo>
                    <a:pt x="4340" y="5717"/>
                    <a:pt x="4077" y="5757"/>
                    <a:pt x="3814" y="5757"/>
                  </a:cubicBezTo>
                  <a:cubicBezTo>
                    <a:pt x="3426" y="5757"/>
                    <a:pt x="3040" y="5671"/>
                    <a:pt x="2684" y="5502"/>
                  </a:cubicBezTo>
                  <a:cubicBezTo>
                    <a:pt x="2549" y="6638"/>
                    <a:pt x="2479" y="7775"/>
                    <a:pt x="2472" y="8911"/>
                  </a:cubicBezTo>
                  <a:cubicBezTo>
                    <a:pt x="2735" y="8892"/>
                    <a:pt x="2992" y="8827"/>
                    <a:pt x="3230" y="8718"/>
                  </a:cubicBezTo>
                  <a:cubicBezTo>
                    <a:pt x="3474" y="8500"/>
                    <a:pt x="3435" y="6375"/>
                    <a:pt x="3737" y="6369"/>
                  </a:cubicBezTo>
                  <a:cubicBezTo>
                    <a:pt x="3738" y="6369"/>
                    <a:pt x="3738" y="6369"/>
                    <a:pt x="3739" y="6369"/>
                  </a:cubicBezTo>
                  <a:cubicBezTo>
                    <a:pt x="4043" y="6369"/>
                    <a:pt x="5936" y="7481"/>
                    <a:pt x="6243" y="7481"/>
                  </a:cubicBezTo>
                  <a:cubicBezTo>
                    <a:pt x="6249" y="7481"/>
                    <a:pt x="6255" y="7480"/>
                    <a:pt x="6260" y="7479"/>
                  </a:cubicBezTo>
                  <a:cubicBezTo>
                    <a:pt x="6510" y="7434"/>
                    <a:pt x="7004" y="4321"/>
                    <a:pt x="7004" y="4321"/>
                  </a:cubicBezTo>
                  <a:cubicBezTo>
                    <a:pt x="6401" y="4032"/>
                    <a:pt x="919" y="1"/>
                    <a:pt x="919" y="1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3" name="Google Shape;1953;p14"/>
            <p:cNvSpPr/>
            <p:nvPr/>
          </p:nvSpPr>
          <p:spPr>
            <a:xfrm rot="9076706">
              <a:off x="468389" y="251653"/>
              <a:ext cx="276378" cy="209440"/>
            </a:xfrm>
            <a:custGeom>
              <a:avLst/>
              <a:gdLst/>
              <a:ahLst/>
              <a:cxnLst/>
              <a:rect l="l" t="t" r="r" b="b"/>
              <a:pathLst>
                <a:path w="13365" h="10128" extrusionOk="0">
                  <a:moveTo>
                    <a:pt x="9218" y="1"/>
                  </a:moveTo>
                  <a:cubicBezTo>
                    <a:pt x="9218" y="1"/>
                    <a:pt x="8377" y="623"/>
                    <a:pt x="7235" y="1361"/>
                  </a:cubicBezTo>
                  <a:cubicBezTo>
                    <a:pt x="6439" y="1875"/>
                    <a:pt x="5617" y="2344"/>
                    <a:pt x="4776" y="2767"/>
                  </a:cubicBezTo>
                  <a:cubicBezTo>
                    <a:pt x="1554" y="4334"/>
                    <a:pt x="39" y="4520"/>
                    <a:pt x="0" y="4520"/>
                  </a:cubicBezTo>
                  <a:cubicBezTo>
                    <a:pt x="1239" y="7601"/>
                    <a:pt x="2638" y="9905"/>
                    <a:pt x="5065" y="10111"/>
                  </a:cubicBezTo>
                  <a:cubicBezTo>
                    <a:pt x="5186" y="10122"/>
                    <a:pt x="5311" y="10128"/>
                    <a:pt x="5439" y="10128"/>
                  </a:cubicBezTo>
                  <a:cubicBezTo>
                    <a:pt x="6329" y="10128"/>
                    <a:pt x="7369" y="9850"/>
                    <a:pt x="8576" y="9238"/>
                  </a:cubicBezTo>
                  <a:cubicBezTo>
                    <a:pt x="13365" y="6818"/>
                    <a:pt x="9218" y="1"/>
                    <a:pt x="92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4" name="Google Shape;1954;p14"/>
            <p:cNvSpPr/>
            <p:nvPr/>
          </p:nvSpPr>
          <p:spPr>
            <a:xfrm rot="9076706">
              <a:off x="496152" y="235089"/>
              <a:ext cx="254996" cy="223977"/>
            </a:xfrm>
            <a:custGeom>
              <a:avLst/>
              <a:gdLst/>
              <a:ahLst/>
              <a:cxnLst/>
              <a:rect l="l" t="t" r="r" b="b"/>
              <a:pathLst>
                <a:path w="12331" h="10831" extrusionOk="0">
                  <a:moveTo>
                    <a:pt x="9526" y="868"/>
                  </a:moveTo>
                  <a:cubicBezTo>
                    <a:pt x="10046" y="1837"/>
                    <a:pt x="11432" y="4745"/>
                    <a:pt x="10784" y="7011"/>
                  </a:cubicBezTo>
                  <a:cubicBezTo>
                    <a:pt x="10501" y="8006"/>
                    <a:pt x="9847" y="8770"/>
                    <a:pt x="8839" y="9277"/>
                  </a:cubicBezTo>
                  <a:cubicBezTo>
                    <a:pt x="7727" y="9842"/>
                    <a:pt x="6734" y="10128"/>
                    <a:pt x="5865" y="10128"/>
                  </a:cubicBezTo>
                  <a:cubicBezTo>
                    <a:pt x="5746" y="10128"/>
                    <a:pt x="5628" y="10123"/>
                    <a:pt x="5514" y="10112"/>
                  </a:cubicBezTo>
                  <a:cubicBezTo>
                    <a:pt x="3254" y="9926"/>
                    <a:pt x="1951" y="7660"/>
                    <a:pt x="905" y="5137"/>
                  </a:cubicBezTo>
                  <a:cubicBezTo>
                    <a:pt x="1598" y="4983"/>
                    <a:pt x="3036" y="4559"/>
                    <a:pt x="5353" y="3436"/>
                  </a:cubicBezTo>
                  <a:cubicBezTo>
                    <a:pt x="6207" y="3006"/>
                    <a:pt x="7035" y="2531"/>
                    <a:pt x="7837" y="2011"/>
                  </a:cubicBezTo>
                  <a:cubicBezTo>
                    <a:pt x="8563" y="1549"/>
                    <a:pt x="9173" y="1118"/>
                    <a:pt x="9526" y="868"/>
                  </a:cubicBezTo>
                  <a:close/>
                  <a:moveTo>
                    <a:pt x="9637" y="0"/>
                  </a:moveTo>
                  <a:cubicBezTo>
                    <a:pt x="9566" y="0"/>
                    <a:pt x="9493" y="23"/>
                    <a:pt x="9429" y="72"/>
                  </a:cubicBezTo>
                  <a:cubicBezTo>
                    <a:pt x="9423" y="79"/>
                    <a:pt x="8588" y="701"/>
                    <a:pt x="7465" y="1420"/>
                  </a:cubicBezTo>
                  <a:cubicBezTo>
                    <a:pt x="6682" y="1927"/>
                    <a:pt x="5873" y="2389"/>
                    <a:pt x="5045" y="2807"/>
                  </a:cubicBezTo>
                  <a:cubicBezTo>
                    <a:pt x="1891" y="4332"/>
                    <a:pt x="414" y="4527"/>
                    <a:pt x="423" y="4527"/>
                  </a:cubicBezTo>
                  <a:lnTo>
                    <a:pt x="423" y="4527"/>
                  </a:lnTo>
                  <a:cubicBezTo>
                    <a:pt x="420" y="4527"/>
                    <a:pt x="417" y="4527"/>
                    <a:pt x="414" y="4527"/>
                  </a:cubicBezTo>
                  <a:cubicBezTo>
                    <a:pt x="169" y="4527"/>
                    <a:pt x="1" y="4780"/>
                    <a:pt x="96" y="5009"/>
                  </a:cubicBezTo>
                  <a:cubicBezTo>
                    <a:pt x="1251" y="7884"/>
                    <a:pt x="2702" y="10580"/>
                    <a:pt x="5456" y="10812"/>
                  </a:cubicBezTo>
                  <a:cubicBezTo>
                    <a:pt x="5584" y="10824"/>
                    <a:pt x="5719" y="10831"/>
                    <a:pt x="5854" y="10831"/>
                  </a:cubicBezTo>
                  <a:cubicBezTo>
                    <a:pt x="6836" y="10831"/>
                    <a:pt x="7940" y="10523"/>
                    <a:pt x="9153" y="9906"/>
                  </a:cubicBezTo>
                  <a:cubicBezTo>
                    <a:pt x="10347" y="9303"/>
                    <a:pt x="11124" y="8391"/>
                    <a:pt x="11464" y="7204"/>
                  </a:cubicBezTo>
                  <a:cubicBezTo>
                    <a:pt x="12331" y="4155"/>
                    <a:pt x="10039" y="329"/>
                    <a:pt x="9936" y="168"/>
                  </a:cubicBezTo>
                  <a:cubicBezTo>
                    <a:pt x="9869" y="61"/>
                    <a:pt x="9754" y="0"/>
                    <a:pt x="96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5" name="Google Shape;1955;p14"/>
            <p:cNvSpPr/>
            <p:nvPr/>
          </p:nvSpPr>
          <p:spPr>
            <a:xfrm rot="9076706">
              <a:off x="474920" y="276788"/>
              <a:ext cx="171659" cy="209833"/>
            </a:xfrm>
            <a:custGeom>
              <a:avLst/>
              <a:gdLst/>
              <a:ahLst/>
              <a:cxnLst/>
              <a:rect l="l" t="t" r="r" b="b"/>
              <a:pathLst>
                <a:path w="8301" h="10147" extrusionOk="0">
                  <a:moveTo>
                    <a:pt x="4161" y="0"/>
                  </a:moveTo>
                  <a:cubicBezTo>
                    <a:pt x="4160" y="0"/>
                    <a:pt x="3326" y="623"/>
                    <a:pt x="2177" y="1361"/>
                  </a:cubicBezTo>
                  <a:cubicBezTo>
                    <a:pt x="2813" y="2594"/>
                    <a:pt x="3230" y="3922"/>
                    <a:pt x="3422" y="5296"/>
                  </a:cubicBezTo>
                  <a:cubicBezTo>
                    <a:pt x="3570" y="6490"/>
                    <a:pt x="3525" y="7819"/>
                    <a:pt x="2742" y="8724"/>
                  </a:cubicBezTo>
                  <a:cubicBezTo>
                    <a:pt x="2061" y="9520"/>
                    <a:pt x="1009" y="9802"/>
                    <a:pt x="1" y="10130"/>
                  </a:cubicBezTo>
                  <a:cubicBezTo>
                    <a:pt x="122" y="10141"/>
                    <a:pt x="247" y="10147"/>
                    <a:pt x="375" y="10147"/>
                  </a:cubicBezTo>
                  <a:cubicBezTo>
                    <a:pt x="1265" y="10147"/>
                    <a:pt x="2305" y="9869"/>
                    <a:pt x="3512" y="9257"/>
                  </a:cubicBezTo>
                  <a:cubicBezTo>
                    <a:pt x="8301" y="6837"/>
                    <a:pt x="4161" y="1"/>
                    <a:pt x="4161" y="0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6" name="Google Shape;1956;p14"/>
            <p:cNvSpPr/>
            <p:nvPr/>
          </p:nvSpPr>
          <p:spPr>
            <a:xfrm rot="9076706">
              <a:off x="593475" y="328245"/>
              <a:ext cx="219593" cy="169405"/>
            </a:xfrm>
            <a:custGeom>
              <a:avLst/>
              <a:gdLst/>
              <a:ahLst/>
              <a:cxnLst/>
              <a:rect l="l" t="t" r="r" b="b"/>
              <a:pathLst>
                <a:path w="10619" h="8192" extrusionOk="0">
                  <a:moveTo>
                    <a:pt x="9007" y="0"/>
                  </a:moveTo>
                  <a:cubicBezTo>
                    <a:pt x="8378" y="610"/>
                    <a:pt x="7685" y="1156"/>
                    <a:pt x="6940" y="1612"/>
                  </a:cubicBezTo>
                  <a:cubicBezTo>
                    <a:pt x="3962" y="3518"/>
                    <a:pt x="1" y="4924"/>
                    <a:pt x="1" y="4924"/>
                  </a:cubicBezTo>
                  <a:cubicBezTo>
                    <a:pt x="219" y="5412"/>
                    <a:pt x="418" y="5906"/>
                    <a:pt x="566" y="6259"/>
                  </a:cubicBezTo>
                  <a:cubicBezTo>
                    <a:pt x="720" y="6606"/>
                    <a:pt x="848" y="6914"/>
                    <a:pt x="957" y="7177"/>
                  </a:cubicBezTo>
                  <a:lnTo>
                    <a:pt x="1400" y="8191"/>
                  </a:lnTo>
                  <a:cubicBezTo>
                    <a:pt x="3846" y="7601"/>
                    <a:pt x="6189" y="6625"/>
                    <a:pt x="8339" y="5303"/>
                  </a:cubicBezTo>
                  <a:cubicBezTo>
                    <a:pt x="9142" y="4815"/>
                    <a:pt x="9899" y="4269"/>
                    <a:pt x="10618" y="3672"/>
                  </a:cubicBezTo>
                  <a:cubicBezTo>
                    <a:pt x="10458" y="3229"/>
                    <a:pt x="10265" y="2754"/>
                    <a:pt x="10047" y="2260"/>
                  </a:cubicBezTo>
                  <a:cubicBezTo>
                    <a:pt x="9919" y="1945"/>
                    <a:pt x="9771" y="1631"/>
                    <a:pt x="9623" y="1297"/>
                  </a:cubicBezTo>
                  <a:cubicBezTo>
                    <a:pt x="9424" y="880"/>
                    <a:pt x="9219" y="443"/>
                    <a:pt x="90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7" name="Google Shape;1957;p14"/>
            <p:cNvSpPr/>
            <p:nvPr/>
          </p:nvSpPr>
          <p:spPr>
            <a:xfrm rot="9076706">
              <a:off x="585484" y="320853"/>
              <a:ext cx="235909" cy="183983"/>
            </a:xfrm>
            <a:custGeom>
              <a:avLst/>
              <a:gdLst/>
              <a:ahLst/>
              <a:cxnLst/>
              <a:rect l="l" t="t" r="r" b="b"/>
              <a:pathLst>
                <a:path w="11408" h="8897" extrusionOk="0">
                  <a:moveTo>
                    <a:pt x="9302" y="936"/>
                  </a:moveTo>
                  <a:cubicBezTo>
                    <a:pt x="9437" y="1232"/>
                    <a:pt x="9572" y="1514"/>
                    <a:pt x="9700" y="1797"/>
                  </a:cubicBezTo>
                  <a:lnTo>
                    <a:pt x="9726" y="1848"/>
                  </a:lnTo>
                  <a:cubicBezTo>
                    <a:pt x="9867" y="2156"/>
                    <a:pt x="10008" y="2451"/>
                    <a:pt x="10130" y="2753"/>
                  </a:cubicBezTo>
                  <a:cubicBezTo>
                    <a:pt x="10303" y="3145"/>
                    <a:pt x="10464" y="3536"/>
                    <a:pt x="10611" y="3909"/>
                  </a:cubicBezTo>
                  <a:cubicBezTo>
                    <a:pt x="9963" y="4435"/>
                    <a:pt x="9276" y="4923"/>
                    <a:pt x="8557" y="5353"/>
                  </a:cubicBezTo>
                  <a:cubicBezTo>
                    <a:pt x="6529" y="6611"/>
                    <a:pt x="4321" y="7548"/>
                    <a:pt x="2010" y="8132"/>
                  </a:cubicBezTo>
                  <a:lnTo>
                    <a:pt x="1689" y="7394"/>
                  </a:lnTo>
                  <a:cubicBezTo>
                    <a:pt x="1580" y="7131"/>
                    <a:pt x="1445" y="6817"/>
                    <a:pt x="1297" y="6470"/>
                  </a:cubicBezTo>
                  <a:cubicBezTo>
                    <a:pt x="1233" y="6335"/>
                    <a:pt x="1162" y="6162"/>
                    <a:pt x="1098" y="6001"/>
                  </a:cubicBezTo>
                  <a:cubicBezTo>
                    <a:pt x="1028" y="5834"/>
                    <a:pt x="957" y="5655"/>
                    <a:pt x="873" y="5475"/>
                  </a:cubicBezTo>
                  <a:cubicBezTo>
                    <a:pt x="1920" y="5083"/>
                    <a:pt x="5072" y="3838"/>
                    <a:pt x="7530" y="2265"/>
                  </a:cubicBezTo>
                  <a:cubicBezTo>
                    <a:pt x="8159" y="1880"/>
                    <a:pt x="8750" y="1437"/>
                    <a:pt x="9302" y="936"/>
                  </a:cubicBezTo>
                  <a:close/>
                  <a:moveTo>
                    <a:pt x="9416" y="1"/>
                  </a:moveTo>
                  <a:cubicBezTo>
                    <a:pt x="9323" y="1"/>
                    <a:pt x="9236" y="38"/>
                    <a:pt x="9167" y="102"/>
                  </a:cubicBezTo>
                  <a:cubicBezTo>
                    <a:pt x="8557" y="699"/>
                    <a:pt x="7883" y="1225"/>
                    <a:pt x="7158" y="1668"/>
                  </a:cubicBezTo>
                  <a:cubicBezTo>
                    <a:pt x="4250" y="3530"/>
                    <a:pt x="328" y="4929"/>
                    <a:pt x="289" y="4942"/>
                  </a:cubicBezTo>
                  <a:cubicBezTo>
                    <a:pt x="97" y="5013"/>
                    <a:pt x="0" y="5231"/>
                    <a:pt x="84" y="5417"/>
                  </a:cubicBezTo>
                  <a:cubicBezTo>
                    <a:pt x="212" y="5706"/>
                    <a:pt x="341" y="6008"/>
                    <a:pt x="450" y="6271"/>
                  </a:cubicBezTo>
                  <a:cubicBezTo>
                    <a:pt x="520" y="6451"/>
                    <a:pt x="591" y="6611"/>
                    <a:pt x="655" y="6752"/>
                  </a:cubicBezTo>
                  <a:cubicBezTo>
                    <a:pt x="803" y="7093"/>
                    <a:pt x="931" y="7401"/>
                    <a:pt x="1040" y="7670"/>
                  </a:cubicBezTo>
                  <a:lnTo>
                    <a:pt x="1483" y="8685"/>
                  </a:lnTo>
                  <a:cubicBezTo>
                    <a:pt x="1535" y="8813"/>
                    <a:pt x="1663" y="8896"/>
                    <a:pt x="1804" y="8896"/>
                  </a:cubicBezTo>
                  <a:cubicBezTo>
                    <a:pt x="1830" y="8896"/>
                    <a:pt x="1856" y="8890"/>
                    <a:pt x="1888" y="8884"/>
                  </a:cubicBezTo>
                  <a:cubicBezTo>
                    <a:pt x="4372" y="8287"/>
                    <a:pt x="6747" y="7298"/>
                    <a:pt x="8923" y="5950"/>
                  </a:cubicBezTo>
                  <a:cubicBezTo>
                    <a:pt x="9745" y="5456"/>
                    <a:pt x="10522" y="4904"/>
                    <a:pt x="11253" y="4287"/>
                  </a:cubicBezTo>
                  <a:cubicBezTo>
                    <a:pt x="11369" y="4191"/>
                    <a:pt x="11407" y="4037"/>
                    <a:pt x="11356" y="3896"/>
                  </a:cubicBezTo>
                  <a:cubicBezTo>
                    <a:pt x="11176" y="3440"/>
                    <a:pt x="10984" y="2959"/>
                    <a:pt x="10778" y="2484"/>
                  </a:cubicBezTo>
                  <a:cubicBezTo>
                    <a:pt x="10656" y="2182"/>
                    <a:pt x="10515" y="1874"/>
                    <a:pt x="10368" y="1559"/>
                  </a:cubicBezTo>
                  <a:lnTo>
                    <a:pt x="10342" y="1501"/>
                  </a:lnTo>
                  <a:cubicBezTo>
                    <a:pt x="10149" y="1084"/>
                    <a:pt x="9944" y="648"/>
                    <a:pt x="9726" y="198"/>
                  </a:cubicBezTo>
                  <a:cubicBezTo>
                    <a:pt x="9681" y="96"/>
                    <a:pt x="9584" y="25"/>
                    <a:pt x="9475" y="6"/>
                  </a:cubicBezTo>
                  <a:cubicBezTo>
                    <a:pt x="9455" y="2"/>
                    <a:pt x="9436" y="1"/>
                    <a:pt x="94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8" name="Google Shape;1958;p14"/>
            <p:cNvSpPr/>
            <p:nvPr/>
          </p:nvSpPr>
          <p:spPr>
            <a:xfrm rot="9076706">
              <a:off x="603967" y="349699"/>
              <a:ext cx="195936" cy="121615"/>
            </a:xfrm>
            <a:custGeom>
              <a:avLst/>
              <a:gdLst/>
              <a:ahLst/>
              <a:cxnLst/>
              <a:rect l="l" t="t" r="r" b="b"/>
              <a:pathLst>
                <a:path w="9475" h="5881" extrusionOk="0">
                  <a:moveTo>
                    <a:pt x="9051" y="1"/>
                  </a:moveTo>
                  <a:cubicBezTo>
                    <a:pt x="6419" y="2632"/>
                    <a:pt x="2497" y="4186"/>
                    <a:pt x="0" y="4963"/>
                  </a:cubicBezTo>
                  <a:cubicBezTo>
                    <a:pt x="148" y="5309"/>
                    <a:pt x="276" y="5617"/>
                    <a:pt x="385" y="5881"/>
                  </a:cubicBezTo>
                  <a:cubicBezTo>
                    <a:pt x="2908" y="5104"/>
                    <a:pt x="6728" y="3583"/>
                    <a:pt x="9475" y="970"/>
                  </a:cubicBezTo>
                  <a:cubicBezTo>
                    <a:pt x="9347" y="662"/>
                    <a:pt x="9199" y="341"/>
                    <a:pt x="90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9" name="Google Shape;1959;p14"/>
            <p:cNvSpPr/>
            <p:nvPr/>
          </p:nvSpPr>
          <p:spPr>
            <a:xfrm rot="9076706">
              <a:off x="600114" y="345042"/>
              <a:ext cx="205118" cy="132244"/>
            </a:xfrm>
            <a:custGeom>
              <a:avLst/>
              <a:gdLst/>
              <a:ahLst/>
              <a:cxnLst/>
              <a:rect l="l" t="t" r="r" b="b"/>
              <a:pathLst>
                <a:path w="9919" h="6395" extrusionOk="0">
                  <a:moveTo>
                    <a:pt x="9232" y="611"/>
                  </a:moveTo>
                  <a:cubicBezTo>
                    <a:pt x="9328" y="823"/>
                    <a:pt x="9418" y="1028"/>
                    <a:pt x="9508" y="1233"/>
                  </a:cubicBezTo>
                  <a:cubicBezTo>
                    <a:pt x="6876" y="3686"/>
                    <a:pt x="3319" y="5156"/>
                    <a:pt x="726" y="5971"/>
                  </a:cubicBezTo>
                  <a:cubicBezTo>
                    <a:pt x="668" y="5836"/>
                    <a:pt x="604" y="5688"/>
                    <a:pt x="540" y="5534"/>
                  </a:cubicBezTo>
                  <a:lnTo>
                    <a:pt x="469" y="5374"/>
                  </a:lnTo>
                  <a:cubicBezTo>
                    <a:pt x="3127" y="4533"/>
                    <a:pt x="6702" y="3044"/>
                    <a:pt x="9232" y="611"/>
                  </a:cubicBezTo>
                  <a:close/>
                  <a:moveTo>
                    <a:pt x="9341" y="1"/>
                  </a:moveTo>
                  <a:lnTo>
                    <a:pt x="9161" y="181"/>
                  </a:lnTo>
                  <a:cubicBezTo>
                    <a:pt x="6619" y="2729"/>
                    <a:pt x="2877" y="4263"/>
                    <a:pt x="180" y="5098"/>
                  </a:cubicBezTo>
                  <a:lnTo>
                    <a:pt x="1" y="5156"/>
                  </a:lnTo>
                  <a:lnTo>
                    <a:pt x="219" y="5669"/>
                  </a:lnTo>
                  <a:cubicBezTo>
                    <a:pt x="309" y="5881"/>
                    <a:pt x="392" y="6074"/>
                    <a:pt x="463" y="6247"/>
                  </a:cubicBezTo>
                  <a:lnTo>
                    <a:pt x="521" y="6394"/>
                  </a:lnTo>
                  <a:lnTo>
                    <a:pt x="675" y="6350"/>
                  </a:lnTo>
                  <a:cubicBezTo>
                    <a:pt x="3339" y="5528"/>
                    <a:pt x="7094" y="4000"/>
                    <a:pt x="9835" y="1394"/>
                  </a:cubicBezTo>
                  <a:lnTo>
                    <a:pt x="9918" y="1310"/>
                  </a:lnTo>
                  <a:lnTo>
                    <a:pt x="9873" y="1201"/>
                  </a:lnTo>
                  <a:cubicBezTo>
                    <a:pt x="9752" y="906"/>
                    <a:pt x="9617" y="604"/>
                    <a:pt x="9469" y="283"/>
                  </a:cubicBezTo>
                  <a:lnTo>
                    <a:pt x="934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0" name="Google Shape;1960;p14"/>
            <p:cNvSpPr/>
            <p:nvPr/>
          </p:nvSpPr>
          <p:spPr>
            <a:xfrm rot="9076706">
              <a:off x="616641" y="418757"/>
              <a:ext cx="76224" cy="109662"/>
            </a:xfrm>
            <a:custGeom>
              <a:avLst/>
              <a:gdLst/>
              <a:ahLst/>
              <a:cxnLst/>
              <a:rect l="l" t="t" r="r" b="b"/>
              <a:pathLst>
                <a:path w="3686" h="5303" extrusionOk="0">
                  <a:moveTo>
                    <a:pt x="2068" y="0"/>
                  </a:moveTo>
                  <a:cubicBezTo>
                    <a:pt x="1439" y="617"/>
                    <a:pt x="745" y="1156"/>
                    <a:pt x="1" y="1618"/>
                  </a:cubicBezTo>
                  <a:cubicBezTo>
                    <a:pt x="604" y="2793"/>
                    <a:pt x="1073" y="4025"/>
                    <a:pt x="1406" y="5303"/>
                  </a:cubicBezTo>
                  <a:cubicBezTo>
                    <a:pt x="2209" y="4815"/>
                    <a:pt x="2966" y="4269"/>
                    <a:pt x="3685" y="3672"/>
                  </a:cubicBezTo>
                  <a:cubicBezTo>
                    <a:pt x="3525" y="3229"/>
                    <a:pt x="3332" y="2754"/>
                    <a:pt x="3108" y="2266"/>
                  </a:cubicBezTo>
                  <a:cubicBezTo>
                    <a:pt x="2979" y="1952"/>
                    <a:pt x="2832" y="1631"/>
                    <a:pt x="2684" y="1303"/>
                  </a:cubicBezTo>
                  <a:cubicBezTo>
                    <a:pt x="2485" y="880"/>
                    <a:pt x="2279" y="450"/>
                    <a:pt x="2068" y="0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1" name="Google Shape;1961;p14"/>
            <p:cNvSpPr/>
            <p:nvPr/>
          </p:nvSpPr>
          <p:spPr>
            <a:xfrm rot="9076706">
              <a:off x="980133" y="633967"/>
              <a:ext cx="93077" cy="80153"/>
            </a:xfrm>
            <a:custGeom>
              <a:avLst/>
              <a:gdLst/>
              <a:ahLst/>
              <a:cxnLst/>
              <a:rect l="l" t="t" r="r" b="b"/>
              <a:pathLst>
                <a:path w="4501" h="3876" extrusionOk="0">
                  <a:moveTo>
                    <a:pt x="57" y="0"/>
                  </a:moveTo>
                  <a:cubicBezTo>
                    <a:pt x="41" y="0"/>
                    <a:pt x="27" y="4"/>
                    <a:pt x="19" y="9"/>
                  </a:cubicBezTo>
                  <a:cubicBezTo>
                    <a:pt x="0" y="28"/>
                    <a:pt x="19" y="80"/>
                    <a:pt x="58" y="112"/>
                  </a:cubicBezTo>
                  <a:cubicBezTo>
                    <a:pt x="449" y="407"/>
                    <a:pt x="783" y="721"/>
                    <a:pt x="1149" y="1023"/>
                  </a:cubicBezTo>
                  <a:cubicBezTo>
                    <a:pt x="1521" y="1325"/>
                    <a:pt x="1868" y="1639"/>
                    <a:pt x="2221" y="1948"/>
                  </a:cubicBezTo>
                  <a:cubicBezTo>
                    <a:pt x="2574" y="2249"/>
                    <a:pt x="2921" y="2564"/>
                    <a:pt x="3274" y="2885"/>
                  </a:cubicBezTo>
                  <a:lnTo>
                    <a:pt x="4327" y="3841"/>
                  </a:lnTo>
                  <a:cubicBezTo>
                    <a:pt x="4349" y="3863"/>
                    <a:pt x="4379" y="3876"/>
                    <a:pt x="4411" y="3876"/>
                  </a:cubicBezTo>
                  <a:cubicBezTo>
                    <a:pt x="4426" y="3876"/>
                    <a:pt x="4441" y="3873"/>
                    <a:pt x="4455" y="3867"/>
                  </a:cubicBezTo>
                  <a:cubicBezTo>
                    <a:pt x="4500" y="3848"/>
                    <a:pt x="4494" y="3783"/>
                    <a:pt x="4455" y="3738"/>
                  </a:cubicBezTo>
                  <a:cubicBezTo>
                    <a:pt x="4160" y="3360"/>
                    <a:pt x="3845" y="3000"/>
                    <a:pt x="3511" y="2666"/>
                  </a:cubicBezTo>
                  <a:cubicBezTo>
                    <a:pt x="3158" y="2320"/>
                    <a:pt x="2825" y="1986"/>
                    <a:pt x="2459" y="1678"/>
                  </a:cubicBezTo>
                  <a:cubicBezTo>
                    <a:pt x="2093" y="1376"/>
                    <a:pt x="1714" y="1087"/>
                    <a:pt x="1329" y="805"/>
                  </a:cubicBezTo>
                  <a:cubicBezTo>
                    <a:pt x="944" y="522"/>
                    <a:pt x="539" y="266"/>
                    <a:pt x="129" y="22"/>
                  </a:cubicBezTo>
                  <a:cubicBezTo>
                    <a:pt x="106" y="7"/>
                    <a:pt x="79" y="0"/>
                    <a:pt x="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2" name="Google Shape;1962;p14"/>
            <p:cNvSpPr/>
            <p:nvPr/>
          </p:nvSpPr>
          <p:spPr>
            <a:xfrm rot="9076706">
              <a:off x="993512" y="633291"/>
              <a:ext cx="40635" cy="38153"/>
            </a:xfrm>
            <a:custGeom>
              <a:avLst/>
              <a:gdLst/>
              <a:ahLst/>
              <a:cxnLst/>
              <a:rect l="l" t="t" r="r" b="b"/>
              <a:pathLst>
                <a:path w="1965" h="1845" extrusionOk="0">
                  <a:moveTo>
                    <a:pt x="53" y="0"/>
                  </a:moveTo>
                  <a:cubicBezTo>
                    <a:pt x="41" y="0"/>
                    <a:pt x="30" y="3"/>
                    <a:pt x="20" y="10"/>
                  </a:cubicBezTo>
                  <a:cubicBezTo>
                    <a:pt x="1" y="29"/>
                    <a:pt x="1" y="61"/>
                    <a:pt x="20" y="74"/>
                  </a:cubicBezTo>
                  <a:cubicBezTo>
                    <a:pt x="135" y="260"/>
                    <a:pt x="257" y="433"/>
                    <a:pt x="392" y="600"/>
                  </a:cubicBezTo>
                  <a:cubicBezTo>
                    <a:pt x="527" y="767"/>
                    <a:pt x="662" y="934"/>
                    <a:pt x="822" y="1075"/>
                  </a:cubicBezTo>
                  <a:cubicBezTo>
                    <a:pt x="983" y="1217"/>
                    <a:pt x="1150" y="1358"/>
                    <a:pt x="1317" y="1486"/>
                  </a:cubicBezTo>
                  <a:cubicBezTo>
                    <a:pt x="1490" y="1615"/>
                    <a:pt x="1676" y="1730"/>
                    <a:pt x="1862" y="1839"/>
                  </a:cubicBezTo>
                  <a:cubicBezTo>
                    <a:pt x="1871" y="1843"/>
                    <a:pt x="1879" y="1844"/>
                    <a:pt x="1888" y="1844"/>
                  </a:cubicBezTo>
                  <a:cubicBezTo>
                    <a:pt x="1911" y="1844"/>
                    <a:pt x="1932" y="1832"/>
                    <a:pt x="1946" y="1814"/>
                  </a:cubicBezTo>
                  <a:cubicBezTo>
                    <a:pt x="1946" y="1782"/>
                    <a:pt x="1965" y="1743"/>
                    <a:pt x="1946" y="1717"/>
                  </a:cubicBezTo>
                  <a:cubicBezTo>
                    <a:pt x="1798" y="1563"/>
                    <a:pt x="1657" y="1409"/>
                    <a:pt x="1509" y="1262"/>
                  </a:cubicBezTo>
                  <a:lnTo>
                    <a:pt x="1053" y="825"/>
                  </a:lnTo>
                  <a:lnTo>
                    <a:pt x="578" y="414"/>
                  </a:lnTo>
                  <a:lnTo>
                    <a:pt x="91" y="10"/>
                  </a:lnTo>
                  <a:cubicBezTo>
                    <a:pt x="78" y="3"/>
                    <a:pt x="65" y="0"/>
                    <a:pt x="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3" name="Google Shape;1963;p14"/>
            <p:cNvSpPr/>
            <p:nvPr/>
          </p:nvSpPr>
          <p:spPr>
            <a:xfrm rot="9076706">
              <a:off x="782456" y="505934"/>
              <a:ext cx="99984" cy="170397"/>
            </a:xfrm>
            <a:custGeom>
              <a:avLst/>
              <a:gdLst/>
              <a:ahLst/>
              <a:cxnLst/>
              <a:rect l="l" t="t" r="r" b="b"/>
              <a:pathLst>
                <a:path w="4835" h="8240" extrusionOk="0">
                  <a:moveTo>
                    <a:pt x="37" y="1"/>
                  </a:moveTo>
                  <a:cubicBezTo>
                    <a:pt x="33" y="1"/>
                    <a:pt x="29" y="2"/>
                    <a:pt x="26" y="3"/>
                  </a:cubicBezTo>
                  <a:cubicBezTo>
                    <a:pt x="0" y="16"/>
                    <a:pt x="20" y="80"/>
                    <a:pt x="65" y="157"/>
                  </a:cubicBezTo>
                  <a:cubicBezTo>
                    <a:pt x="488" y="799"/>
                    <a:pt x="886" y="1448"/>
                    <a:pt x="1291" y="2103"/>
                  </a:cubicBezTo>
                  <a:cubicBezTo>
                    <a:pt x="1689" y="2757"/>
                    <a:pt x="2074" y="3418"/>
                    <a:pt x="2452" y="4080"/>
                  </a:cubicBezTo>
                  <a:cubicBezTo>
                    <a:pt x="2838" y="4741"/>
                    <a:pt x="3197" y="5408"/>
                    <a:pt x="3576" y="6082"/>
                  </a:cubicBezTo>
                  <a:cubicBezTo>
                    <a:pt x="3961" y="6750"/>
                    <a:pt x="4308" y="7424"/>
                    <a:pt x="4661" y="8105"/>
                  </a:cubicBezTo>
                  <a:cubicBezTo>
                    <a:pt x="4703" y="8189"/>
                    <a:pt x="4751" y="8240"/>
                    <a:pt x="4789" y="8240"/>
                  </a:cubicBezTo>
                  <a:cubicBezTo>
                    <a:pt x="4791" y="8240"/>
                    <a:pt x="4793" y="8240"/>
                    <a:pt x="4796" y="8239"/>
                  </a:cubicBezTo>
                  <a:cubicBezTo>
                    <a:pt x="4834" y="8226"/>
                    <a:pt x="4834" y="8143"/>
                    <a:pt x="4796" y="8047"/>
                  </a:cubicBezTo>
                  <a:cubicBezTo>
                    <a:pt x="4507" y="7347"/>
                    <a:pt x="4192" y="6628"/>
                    <a:pt x="3845" y="5941"/>
                  </a:cubicBezTo>
                  <a:cubicBezTo>
                    <a:pt x="3505" y="5254"/>
                    <a:pt x="3152" y="4567"/>
                    <a:pt x="2754" y="3906"/>
                  </a:cubicBezTo>
                  <a:cubicBezTo>
                    <a:pt x="2356" y="3239"/>
                    <a:pt x="1945" y="2584"/>
                    <a:pt x="1515" y="1955"/>
                  </a:cubicBezTo>
                  <a:cubicBezTo>
                    <a:pt x="1079" y="1319"/>
                    <a:pt x="623" y="703"/>
                    <a:pt x="148" y="93"/>
                  </a:cubicBezTo>
                  <a:cubicBezTo>
                    <a:pt x="109" y="37"/>
                    <a:pt x="65" y="1"/>
                    <a:pt x="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4" name="Google Shape;1964;p14"/>
            <p:cNvSpPr/>
            <p:nvPr/>
          </p:nvSpPr>
          <p:spPr>
            <a:xfrm rot="9076706">
              <a:off x="754451" y="439031"/>
              <a:ext cx="30150" cy="58460"/>
            </a:xfrm>
            <a:custGeom>
              <a:avLst/>
              <a:gdLst/>
              <a:ahLst/>
              <a:cxnLst/>
              <a:rect l="l" t="t" r="r" b="b"/>
              <a:pathLst>
                <a:path w="1458" h="2827" extrusionOk="0">
                  <a:moveTo>
                    <a:pt x="73" y="1"/>
                  </a:moveTo>
                  <a:cubicBezTo>
                    <a:pt x="61" y="1"/>
                    <a:pt x="50" y="4"/>
                    <a:pt x="39" y="9"/>
                  </a:cubicBezTo>
                  <a:cubicBezTo>
                    <a:pt x="13" y="22"/>
                    <a:pt x="0" y="54"/>
                    <a:pt x="13" y="80"/>
                  </a:cubicBezTo>
                  <a:cubicBezTo>
                    <a:pt x="97" y="305"/>
                    <a:pt x="167" y="542"/>
                    <a:pt x="270" y="786"/>
                  </a:cubicBezTo>
                  <a:cubicBezTo>
                    <a:pt x="366" y="1024"/>
                    <a:pt x="456" y="1261"/>
                    <a:pt x="565" y="1486"/>
                  </a:cubicBezTo>
                  <a:cubicBezTo>
                    <a:pt x="681" y="1710"/>
                    <a:pt x="796" y="1942"/>
                    <a:pt x="918" y="2153"/>
                  </a:cubicBezTo>
                  <a:cubicBezTo>
                    <a:pt x="1040" y="2372"/>
                    <a:pt x="1175" y="2583"/>
                    <a:pt x="1323" y="2795"/>
                  </a:cubicBezTo>
                  <a:cubicBezTo>
                    <a:pt x="1337" y="2814"/>
                    <a:pt x="1358" y="2826"/>
                    <a:pt x="1381" y="2826"/>
                  </a:cubicBezTo>
                  <a:cubicBezTo>
                    <a:pt x="1389" y="2826"/>
                    <a:pt x="1398" y="2824"/>
                    <a:pt x="1406" y="2821"/>
                  </a:cubicBezTo>
                  <a:cubicBezTo>
                    <a:pt x="1438" y="2802"/>
                    <a:pt x="1458" y="2770"/>
                    <a:pt x="1451" y="2731"/>
                  </a:cubicBezTo>
                  <a:cubicBezTo>
                    <a:pt x="1374" y="2500"/>
                    <a:pt x="1291" y="2275"/>
                    <a:pt x="1188" y="2031"/>
                  </a:cubicBezTo>
                  <a:cubicBezTo>
                    <a:pt x="1092" y="1781"/>
                    <a:pt x="983" y="1550"/>
                    <a:pt x="880" y="1325"/>
                  </a:cubicBezTo>
                  <a:cubicBezTo>
                    <a:pt x="771" y="1101"/>
                    <a:pt x="655" y="876"/>
                    <a:pt x="527" y="664"/>
                  </a:cubicBezTo>
                  <a:cubicBezTo>
                    <a:pt x="398" y="446"/>
                    <a:pt x="257" y="234"/>
                    <a:pt x="122" y="22"/>
                  </a:cubicBezTo>
                  <a:cubicBezTo>
                    <a:pt x="107" y="7"/>
                    <a:pt x="90" y="1"/>
                    <a:pt x="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5" name="Google Shape;1965;p14"/>
            <p:cNvSpPr/>
            <p:nvPr/>
          </p:nvSpPr>
          <p:spPr>
            <a:xfrm rot="9076706">
              <a:off x="853841" y="497161"/>
              <a:ext cx="65471" cy="125275"/>
            </a:xfrm>
            <a:custGeom>
              <a:avLst/>
              <a:gdLst/>
              <a:ahLst/>
              <a:cxnLst/>
              <a:rect l="l" t="t" r="r" b="b"/>
              <a:pathLst>
                <a:path w="3166" h="6058" extrusionOk="0">
                  <a:moveTo>
                    <a:pt x="51" y="0"/>
                  </a:moveTo>
                  <a:cubicBezTo>
                    <a:pt x="45" y="0"/>
                    <a:pt x="39" y="1"/>
                    <a:pt x="32" y="3"/>
                  </a:cubicBezTo>
                  <a:cubicBezTo>
                    <a:pt x="0" y="16"/>
                    <a:pt x="0" y="67"/>
                    <a:pt x="32" y="125"/>
                  </a:cubicBezTo>
                  <a:cubicBezTo>
                    <a:pt x="309" y="594"/>
                    <a:pt x="565" y="1082"/>
                    <a:pt x="828" y="1557"/>
                  </a:cubicBezTo>
                  <a:cubicBezTo>
                    <a:pt x="1092" y="2038"/>
                    <a:pt x="1342" y="2526"/>
                    <a:pt x="1580" y="3014"/>
                  </a:cubicBezTo>
                  <a:cubicBezTo>
                    <a:pt x="1830" y="3495"/>
                    <a:pt x="2067" y="3990"/>
                    <a:pt x="2305" y="4478"/>
                  </a:cubicBezTo>
                  <a:cubicBezTo>
                    <a:pt x="2536" y="4972"/>
                    <a:pt x="2767" y="5466"/>
                    <a:pt x="3005" y="5960"/>
                  </a:cubicBezTo>
                  <a:cubicBezTo>
                    <a:pt x="3028" y="6020"/>
                    <a:pt x="3074" y="6057"/>
                    <a:pt x="3106" y="6057"/>
                  </a:cubicBezTo>
                  <a:cubicBezTo>
                    <a:pt x="3109" y="6057"/>
                    <a:pt x="3111" y="6057"/>
                    <a:pt x="3114" y="6057"/>
                  </a:cubicBezTo>
                  <a:cubicBezTo>
                    <a:pt x="3146" y="6044"/>
                    <a:pt x="3165" y="5980"/>
                    <a:pt x="3146" y="5909"/>
                  </a:cubicBezTo>
                  <a:cubicBezTo>
                    <a:pt x="2985" y="5383"/>
                    <a:pt x="2799" y="4863"/>
                    <a:pt x="2587" y="4356"/>
                  </a:cubicBezTo>
                  <a:cubicBezTo>
                    <a:pt x="2369" y="3842"/>
                    <a:pt x="2144" y="3335"/>
                    <a:pt x="1888" y="2853"/>
                  </a:cubicBezTo>
                  <a:cubicBezTo>
                    <a:pt x="1631" y="2366"/>
                    <a:pt x="1361" y="1884"/>
                    <a:pt x="1066" y="1422"/>
                  </a:cubicBezTo>
                  <a:cubicBezTo>
                    <a:pt x="764" y="953"/>
                    <a:pt x="456" y="504"/>
                    <a:pt x="122" y="67"/>
                  </a:cubicBezTo>
                  <a:cubicBezTo>
                    <a:pt x="96" y="25"/>
                    <a:pt x="78" y="0"/>
                    <a:pt x="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6" name="Google Shape;1966;p14"/>
            <p:cNvSpPr/>
            <p:nvPr/>
          </p:nvSpPr>
          <p:spPr>
            <a:xfrm rot="9076706">
              <a:off x="836317" y="372918"/>
              <a:ext cx="76886" cy="158734"/>
            </a:xfrm>
            <a:custGeom>
              <a:avLst/>
              <a:gdLst/>
              <a:ahLst/>
              <a:cxnLst/>
              <a:rect l="l" t="t" r="r" b="b"/>
              <a:pathLst>
                <a:path w="3718" h="7676" extrusionOk="0">
                  <a:moveTo>
                    <a:pt x="40" y="1"/>
                  </a:moveTo>
                  <a:cubicBezTo>
                    <a:pt x="35" y="1"/>
                    <a:pt x="31" y="1"/>
                    <a:pt x="27" y="3"/>
                  </a:cubicBezTo>
                  <a:cubicBezTo>
                    <a:pt x="1" y="10"/>
                    <a:pt x="14" y="80"/>
                    <a:pt x="52" y="144"/>
                  </a:cubicBezTo>
                  <a:cubicBezTo>
                    <a:pt x="393" y="741"/>
                    <a:pt x="701" y="1345"/>
                    <a:pt x="1022" y="1955"/>
                  </a:cubicBezTo>
                  <a:cubicBezTo>
                    <a:pt x="1343" y="2558"/>
                    <a:pt x="1631" y="3174"/>
                    <a:pt x="1927" y="3784"/>
                  </a:cubicBezTo>
                  <a:cubicBezTo>
                    <a:pt x="2222" y="4400"/>
                    <a:pt x="2498" y="5029"/>
                    <a:pt x="2768" y="5652"/>
                  </a:cubicBezTo>
                  <a:cubicBezTo>
                    <a:pt x="3037" y="6275"/>
                    <a:pt x="3300" y="6904"/>
                    <a:pt x="3551" y="7546"/>
                  </a:cubicBezTo>
                  <a:cubicBezTo>
                    <a:pt x="3580" y="7616"/>
                    <a:pt x="3636" y="7676"/>
                    <a:pt x="3665" y="7676"/>
                  </a:cubicBezTo>
                  <a:cubicBezTo>
                    <a:pt x="3668" y="7676"/>
                    <a:pt x="3671" y="7675"/>
                    <a:pt x="3673" y="7674"/>
                  </a:cubicBezTo>
                  <a:cubicBezTo>
                    <a:pt x="3692" y="7661"/>
                    <a:pt x="3718" y="7584"/>
                    <a:pt x="3692" y="7501"/>
                  </a:cubicBezTo>
                  <a:cubicBezTo>
                    <a:pt x="3506" y="6833"/>
                    <a:pt x="3300" y="6178"/>
                    <a:pt x="3050" y="5537"/>
                  </a:cubicBezTo>
                  <a:cubicBezTo>
                    <a:pt x="2806" y="4895"/>
                    <a:pt x="2543" y="4253"/>
                    <a:pt x="2241" y="3636"/>
                  </a:cubicBezTo>
                  <a:cubicBezTo>
                    <a:pt x="1940" y="3020"/>
                    <a:pt x="1619" y="2410"/>
                    <a:pt x="1266" y="1820"/>
                  </a:cubicBezTo>
                  <a:cubicBezTo>
                    <a:pt x="912" y="1223"/>
                    <a:pt x="534" y="645"/>
                    <a:pt x="142" y="87"/>
                  </a:cubicBezTo>
                  <a:cubicBezTo>
                    <a:pt x="109" y="36"/>
                    <a:pt x="70" y="1"/>
                    <a:pt x="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7" name="Google Shape;1967;p14"/>
            <p:cNvSpPr/>
            <p:nvPr/>
          </p:nvSpPr>
          <p:spPr>
            <a:xfrm rot="9076706">
              <a:off x="549384" y="305681"/>
              <a:ext cx="39849" cy="117872"/>
            </a:xfrm>
            <a:custGeom>
              <a:avLst/>
              <a:gdLst/>
              <a:ahLst/>
              <a:cxnLst/>
              <a:rect l="l" t="t" r="r" b="b"/>
              <a:pathLst>
                <a:path w="1927" h="5700" extrusionOk="0">
                  <a:moveTo>
                    <a:pt x="874" y="0"/>
                  </a:moveTo>
                  <a:cubicBezTo>
                    <a:pt x="869" y="0"/>
                    <a:pt x="867" y="2"/>
                    <a:pt x="867" y="5"/>
                  </a:cubicBezTo>
                  <a:cubicBezTo>
                    <a:pt x="848" y="50"/>
                    <a:pt x="848" y="101"/>
                    <a:pt x="867" y="146"/>
                  </a:cubicBezTo>
                  <a:cubicBezTo>
                    <a:pt x="1060" y="634"/>
                    <a:pt x="1220" y="1141"/>
                    <a:pt x="1342" y="1655"/>
                  </a:cubicBezTo>
                  <a:cubicBezTo>
                    <a:pt x="1477" y="2156"/>
                    <a:pt x="1554" y="2676"/>
                    <a:pt x="1573" y="3196"/>
                  </a:cubicBezTo>
                  <a:cubicBezTo>
                    <a:pt x="1605" y="3696"/>
                    <a:pt x="1496" y="4203"/>
                    <a:pt x="1259" y="4653"/>
                  </a:cubicBezTo>
                  <a:cubicBezTo>
                    <a:pt x="1027" y="5108"/>
                    <a:pt x="610" y="5449"/>
                    <a:pt x="116" y="5590"/>
                  </a:cubicBezTo>
                  <a:cubicBezTo>
                    <a:pt x="65" y="5603"/>
                    <a:pt x="7" y="5622"/>
                    <a:pt x="7" y="5661"/>
                  </a:cubicBezTo>
                  <a:cubicBezTo>
                    <a:pt x="0" y="5699"/>
                    <a:pt x="52" y="5699"/>
                    <a:pt x="116" y="5699"/>
                  </a:cubicBezTo>
                  <a:cubicBezTo>
                    <a:pt x="681" y="5609"/>
                    <a:pt x="1175" y="5282"/>
                    <a:pt x="1477" y="4800"/>
                  </a:cubicBezTo>
                  <a:cubicBezTo>
                    <a:pt x="1772" y="4312"/>
                    <a:pt x="1926" y="3754"/>
                    <a:pt x="1907" y="3183"/>
                  </a:cubicBezTo>
                  <a:cubicBezTo>
                    <a:pt x="1888" y="2637"/>
                    <a:pt x="1791" y="2091"/>
                    <a:pt x="1624" y="1571"/>
                  </a:cubicBezTo>
                  <a:cubicBezTo>
                    <a:pt x="1464" y="1052"/>
                    <a:pt x="1246" y="557"/>
                    <a:pt x="983" y="82"/>
                  </a:cubicBezTo>
                  <a:cubicBezTo>
                    <a:pt x="951" y="35"/>
                    <a:pt x="893" y="0"/>
                    <a:pt x="8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8" name="Google Shape;1968;p14"/>
            <p:cNvSpPr/>
            <p:nvPr/>
          </p:nvSpPr>
          <p:spPr>
            <a:xfrm rot="9076706">
              <a:off x="577488" y="328479"/>
              <a:ext cx="12366" cy="77403"/>
            </a:xfrm>
            <a:custGeom>
              <a:avLst/>
              <a:gdLst/>
              <a:ahLst/>
              <a:cxnLst/>
              <a:rect l="l" t="t" r="r" b="b"/>
              <a:pathLst>
                <a:path w="598" h="3743" extrusionOk="0">
                  <a:moveTo>
                    <a:pt x="97" y="0"/>
                  </a:moveTo>
                  <a:cubicBezTo>
                    <a:pt x="91" y="0"/>
                    <a:pt x="84" y="1"/>
                    <a:pt x="78" y="2"/>
                  </a:cubicBezTo>
                  <a:cubicBezTo>
                    <a:pt x="39" y="15"/>
                    <a:pt x="20" y="60"/>
                    <a:pt x="27" y="98"/>
                  </a:cubicBezTo>
                  <a:cubicBezTo>
                    <a:pt x="104" y="387"/>
                    <a:pt x="161" y="689"/>
                    <a:pt x="200" y="991"/>
                  </a:cubicBezTo>
                  <a:cubicBezTo>
                    <a:pt x="232" y="1286"/>
                    <a:pt x="251" y="1581"/>
                    <a:pt x="251" y="1876"/>
                  </a:cubicBezTo>
                  <a:cubicBezTo>
                    <a:pt x="251" y="2178"/>
                    <a:pt x="232" y="2480"/>
                    <a:pt x="193" y="2775"/>
                  </a:cubicBezTo>
                  <a:cubicBezTo>
                    <a:pt x="155" y="3077"/>
                    <a:pt x="91" y="3372"/>
                    <a:pt x="7" y="3667"/>
                  </a:cubicBezTo>
                  <a:cubicBezTo>
                    <a:pt x="1" y="3693"/>
                    <a:pt x="7" y="3719"/>
                    <a:pt x="33" y="3738"/>
                  </a:cubicBezTo>
                  <a:cubicBezTo>
                    <a:pt x="41" y="3741"/>
                    <a:pt x="50" y="3743"/>
                    <a:pt x="59" y="3743"/>
                  </a:cubicBezTo>
                  <a:cubicBezTo>
                    <a:pt x="83" y="3743"/>
                    <a:pt x="105" y="3730"/>
                    <a:pt x="110" y="3706"/>
                  </a:cubicBezTo>
                  <a:cubicBezTo>
                    <a:pt x="264" y="3423"/>
                    <a:pt x="380" y="3128"/>
                    <a:pt x="463" y="2826"/>
                  </a:cubicBezTo>
                  <a:cubicBezTo>
                    <a:pt x="540" y="2518"/>
                    <a:pt x="585" y="2204"/>
                    <a:pt x="598" y="1883"/>
                  </a:cubicBezTo>
                  <a:cubicBezTo>
                    <a:pt x="598" y="1562"/>
                    <a:pt x="566" y="1247"/>
                    <a:pt x="502" y="933"/>
                  </a:cubicBezTo>
                  <a:cubicBezTo>
                    <a:pt x="425" y="625"/>
                    <a:pt x="315" y="323"/>
                    <a:pt x="168" y="40"/>
                  </a:cubicBezTo>
                  <a:cubicBezTo>
                    <a:pt x="152" y="14"/>
                    <a:pt x="127" y="0"/>
                    <a:pt x="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9" name="Google Shape;1969;p14"/>
            <p:cNvSpPr/>
            <p:nvPr/>
          </p:nvSpPr>
          <p:spPr>
            <a:xfrm rot="9076706">
              <a:off x="639746" y="454236"/>
              <a:ext cx="22768" cy="48327"/>
            </a:xfrm>
            <a:custGeom>
              <a:avLst/>
              <a:gdLst/>
              <a:ahLst/>
              <a:cxnLst/>
              <a:rect l="l" t="t" r="r" b="b"/>
              <a:pathLst>
                <a:path w="1101" h="2337" extrusionOk="0">
                  <a:moveTo>
                    <a:pt x="72" y="0"/>
                  </a:moveTo>
                  <a:cubicBezTo>
                    <a:pt x="35" y="0"/>
                    <a:pt x="1" y="36"/>
                    <a:pt x="15" y="75"/>
                  </a:cubicBezTo>
                  <a:cubicBezTo>
                    <a:pt x="105" y="255"/>
                    <a:pt x="189" y="448"/>
                    <a:pt x="266" y="627"/>
                  </a:cubicBezTo>
                  <a:cubicBezTo>
                    <a:pt x="349" y="813"/>
                    <a:pt x="413" y="1000"/>
                    <a:pt x="497" y="1186"/>
                  </a:cubicBezTo>
                  <a:cubicBezTo>
                    <a:pt x="574" y="1366"/>
                    <a:pt x="651" y="1552"/>
                    <a:pt x="721" y="1738"/>
                  </a:cubicBezTo>
                  <a:lnTo>
                    <a:pt x="946" y="2309"/>
                  </a:lnTo>
                  <a:cubicBezTo>
                    <a:pt x="962" y="2325"/>
                    <a:pt x="987" y="2336"/>
                    <a:pt x="1013" y="2336"/>
                  </a:cubicBezTo>
                  <a:cubicBezTo>
                    <a:pt x="1018" y="2336"/>
                    <a:pt x="1024" y="2336"/>
                    <a:pt x="1030" y="2335"/>
                  </a:cubicBezTo>
                  <a:cubicBezTo>
                    <a:pt x="1068" y="2328"/>
                    <a:pt x="1100" y="2303"/>
                    <a:pt x="1100" y="2277"/>
                  </a:cubicBezTo>
                  <a:cubicBezTo>
                    <a:pt x="1087" y="2065"/>
                    <a:pt x="1062" y="1853"/>
                    <a:pt x="1017" y="1648"/>
                  </a:cubicBezTo>
                  <a:cubicBezTo>
                    <a:pt x="965" y="1443"/>
                    <a:pt x="901" y="1237"/>
                    <a:pt x="818" y="1045"/>
                  </a:cubicBezTo>
                  <a:cubicBezTo>
                    <a:pt x="721" y="852"/>
                    <a:pt x="619" y="672"/>
                    <a:pt x="503" y="492"/>
                  </a:cubicBezTo>
                  <a:cubicBezTo>
                    <a:pt x="381" y="319"/>
                    <a:pt x="246" y="159"/>
                    <a:pt x="105" y="11"/>
                  </a:cubicBezTo>
                  <a:cubicBezTo>
                    <a:pt x="95" y="4"/>
                    <a:pt x="83" y="0"/>
                    <a:pt x="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0" name="Google Shape;1970;p14"/>
            <p:cNvSpPr/>
            <p:nvPr/>
          </p:nvSpPr>
          <p:spPr>
            <a:xfrm rot="9076706">
              <a:off x="641892" y="440981"/>
              <a:ext cx="20865" cy="41152"/>
            </a:xfrm>
            <a:custGeom>
              <a:avLst/>
              <a:gdLst/>
              <a:ahLst/>
              <a:cxnLst/>
              <a:rect l="l" t="t" r="r" b="b"/>
              <a:pathLst>
                <a:path w="1009" h="1990" extrusionOk="0">
                  <a:moveTo>
                    <a:pt x="74" y="1"/>
                  </a:moveTo>
                  <a:cubicBezTo>
                    <a:pt x="61" y="1"/>
                    <a:pt x="47" y="5"/>
                    <a:pt x="39" y="18"/>
                  </a:cubicBezTo>
                  <a:cubicBezTo>
                    <a:pt x="20" y="30"/>
                    <a:pt x="1" y="50"/>
                    <a:pt x="7" y="75"/>
                  </a:cubicBezTo>
                  <a:cubicBezTo>
                    <a:pt x="65" y="242"/>
                    <a:pt x="116" y="416"/>
                    <a:pt x="180" y="576"/>
                  </a:cubicBezTo>
                  <a:lnTo>
                    <a:pt x="379" y="1058"/>
                  </a:lnTo>
                  <a:lnTo>
                    <a:pt x="604" y="1526"/>
                  </a:lnTo>
                  <a:cubicBezTo>
                    <a:pt x="687" y="1674"/>
                    <a:pt x="777" y="1828"/>
                    <a:pt x="874" y="1976"/>
                  </a:cubicBezTo>
                  <a:cubicBezTo>
                    <a:pt x="883" y="1985"/>
                    <a:pt x="896" y="1990"/>
                    <a:pt x="910" y="1990"/>
                  </a:cubicBezTo>
                  <a:cubicBezTo>
                    <a:pt x="923" y="1990"/>
                    <a:pt x="938" y="1985"/>
                    <a:pt x="951" y="1976"/>
                  </a:cubicBezTo>
                  <a:cubicBezTo>
                    <a:pt x="983" y="1969"/>
                    <a:pt x="1008" y="1943"/>
                    <a:pt x="1008" y="1911"/>
                  </a:cubicBezTo>
                  <a:cubicBezTo>
                    <a:pt x="983" y="1738"/>
                    <a:pt x="944" y="1558"/>
                    <a:pt x="886" y="1391"/>
                  </a:cubicBezTo>
                  <a:cubicBezTo>
                    <a:pt x="829" y="1218"/>
                    <a:pt x="764" y="1058"/>
                    <a:pt x="694" y="897"/>
                  </a:cubicBezTo>
                  <a:cubicBezTo>
                    <a:pt x="610" y="737"/>
                    <a:pt x="521" y="583"/>
                    <a:pt x="424" y="435"/>
                  </a:cubicBezTo>
                  <a:cubicBezTo>
                    <a:pt x="322" y="281"/>
                    <a:pt x="212" y="140"/>
                    <a:pt x="97" y="5"/>
                  </a:cubicBezTo>
                  <a:cubicBezTo>
                    <a:pt x="90" y="2"/>
                    <a:pt x="82" y="1"/>
                    <a:pt x="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71" name="Google Shape;1971;p14"/>
          <p:cNvGrpSpPr/>
          <p:nvPr/>
        </p:nvGrpSpPr>
        <p:grpSpPr>
          <a:xfrm>
            <a:off x="5310289" y="713344"/>
            <a:ext cx="256688" cy="303621"/>
            <a:chOff x="1824250" y="1008625"/>
            <a:chExt cx="144250" cy="170625"/>
          </a:xfrm>
        </p:grpSpPr>
        <p:sp>
          <p:nvSpPr>
            <p:cNvPr id="1972" name="Google Shape;1972;p14"/>
            <p:cNvSpPr/>
            <p:nvPr/>
          </p:nvSpPr>
          <p:spPr>
            <a:xfrm>
              <a:off x="1828675" y="1013025"/>
              <a:ext cx="135400" cy="161850"/>
            </a:xfrm>
            <a:custGeom>
              <a:avLst/>
              <a:gdLst/>
              <a:ahLst/>
              <a:cxnLst/>
              <a:rect l="l" t="t" r="r" b="b"/>
              <a:pathLst>
                <a:path w="5416" h="6474" extrusionOk="0">
                  <a:moveTo>
                    <a:pt x="2356" y="0"/>
                  </a:moveTo>
                  <a:cubicBezTo>
                    <a:pt x="2252" y="0"/>
                    <a:pt x="2150" y="4"/>
                    <a:pt x="2047" y="21"/>
                  </a:cubicBezTo>
                  <a:cubicBezTo>
                    <a:pt x="1947" y="37"/>
                    <a:pt x="1847" y="67"/>
                    <a:pt x="1750" y="94"/>
                  </a:cubicBezTo>
                  <a:cubicBezTo>
                    <a:pt x="1690" y="107"/>
                    <a:pt x="1636" y="138"/>
                    <a:pt x="1579" y="161"/>
                  </a:cubicBezTo>
                  <a:cubicBezTo>
                    <a:pt x="1469" y="211"/>
                    <a:pt x="1362" y="274"/>
                    <a:pt x="1258" y="342"/>
                  </a:cubicBezTo>
                  <a:cubicBezTo>
                    <a:pt x="1164" y="402"/>
                    <a:pt x="1074" y="472"/>
                    <a:pt x="988" y="539"/>
                  </a:cubicBezTo>
                  <a:cubicBezTo>
                    <a:pt x="871" y="629"/>
                    <a:pt x="760" y="743"/>
                    <a:pt x="659" y="850"/>
                  </a:cubicBezTo>
                  <a:cubicBezTo>
                    <a:pt x="647" y="863"/>
                    <a:pt x="636" y="876"/>
                    <a:pt x="623" y="890"/>
                  </a:cubicBezTo>
                  <a:cubicBezTo>
                    <a:pt x="562" y="960"/>
                    <a:pt x="506" y="1034"/>
                    <a:pt x="456" y="1111"/>
                  </a:cubicBezTo>
                  <a:cubicBezTo>
                    <a:pt x="358" y="1265"/>
                    <a:pt x="272" y="1428"/>
                    <a:pt x="208" y="1599"/>
                  </a:cubicBezTo>
                  <a:cubicBezTo>
                    <a:pt x="141" y="1783"/>
                    <a:pt x="98" y="1973"/>
                    <a:pt x="65" y="2164"/>
                  </a:cubicBezTo>
                  <a:cubicBezTo>
                    <a:pt x="45" y="2291"/>
                    <a:pt x="28" y="2418"/>
                    <a:pt x="17" y="2546"/>
                  </a:cubicBezTo>
                  <a:cubicBezTo>
                    <a:pt x="1" y="2696"/>
                    <a:pt x="1" y="2850"/>
                    <a:pt x="5" y="3003"/>
                  </a:cubicBezTo>
                  <a:cubicBezTo>
                    <a:pt x="11" y="3144"/>
                    <a:pt x="51" y="3295"/>
                    <a:pt x="91" y="3429"/>
                  </a:cubicBezTo>
                  <a:cubicBezTo>
                    <a:pt x="151" y="3619"/>
                    <a:pt x="228" y="3803"/>
                    <a:pt x="306" y="3987"/>
                  </a:cubicBezTo>
                  <a:cubicBezTo>
                    <a:pt x="342" y="4077"/>
                    <a:pt x="382" y="4167"/>
                    <a:pt x="422" y="4258"/>
                  </a:cubicBezTo>
                  <a:cubicBezTo>
                    <a:pt x="489" y="4402"/>
                    <a:pt x="573" y="4539"/>
                    <a:pt x="656" y="4676"/>
                  </a:cubicBezTo>
                  <a:cubicBezTo>
                    <a:pt x="757" y="4846"/>
                    <a:pt x="867" y="5007"/>
                    <a:pt x="997" y="5150"/>
                  </a:cubicBezTo>
                  <a:cubicBezTo>
                    <a:pt x="1161" y="5331"/>
                    <a:pt x="1339" y="5505"/>
                    <a:pt x="1522" y="5666"/>
                  </a:cubicBezTo>
                  <a:cubicBezTo>
                    <a:pt x="1666" y="5793"/>
                    <a:pt x="1817" y="5917"/>
                    <a:pt x="1977" y="6024"/>
                  </a:cubicBezTo>
                  <a:cubicBezTo>
                    <a:pt x="2175" y="6161"/>
                    <a:pt x="2385" y="6285"/>
                    <a:pt x="2613" y="6362"/>
                  </a:cubicBezTo>
                  <a:cubicBezTo>
                    <a:pt x="2743" y="6405"/>
                    <a:pt x="2877" y="6442"/>
                    <a:pt x="3014" y="6459"/>
                  </a:cubicBezTo>
                  <a:cubicBezTo>
                    <a:pt x="3084" y="6469"/>
                    <a:pt x="3155" y="6473"/>
                    <a:pt x="3227" y="6473"/>
                  </a:cubicBezTo>
                  <a:cubicBezTo>
                    <a:pt x="3293" y="6473"/>
                    <a:pt x="3360" y="6470"/>
                    <a:pt x="3425" y="6465"/>
                  </a:cubicBezTo>
                  <a:cubicBezTo>
                    <a:pt x="3509" y="6459"/>
                    <a:pt x="3589" y="6445"/>
                    <a:pt x="3669" y="6428"/>
                  </a:cubicBezTo>
                  <a:cubicBezTo>
                    <a:pt x="3813" y="6395"/>
                    <a:pt x="3958" y="6362"/>
                    <a:pt x="4098" y="6311"/>
                  </a:cubicBezTo>
                  <a:cubicBezTo>
                    <a:pt x="4248" y="6261"/>
                    <a:pt x="4389" y="6184"/>
                    <a:pt x="4519" y="6094"/>
                  </a:cubicBezTo>
                  <a:cubicBezTo>
                    <a:pt x="4646" y="6007"/>
                    <a:pt x="4750" y="5886"/>
                    <a:pt x="4853" y="5769"/>
                  </a:cubicBezTo>
                  <a:cubicBezTo>
                    <a:pt x="4957" y="5652"/>
                    <a:pt x="5031" y="5528"/>
                    <a:pt x="5108" y="5391"/>
                  </a:cubicBezTo>
                  <a:cubicBezTo>
                    <a:pt x="5185" y="5251"/>
                    <a:pt x="5228" y="5097"/>
                    <a:pt x="5268" y="4943"/>
                  </a:cubicBezTo>
                  <a:cubicBezTo>
                    <a:pt x="5332" y="4706"/>
                    <a:pt x="5402" y="4465"/>
                    <a:pt x="5409" y="4218"/>
                  </a:cubicBezTo>
                  <a:cubicBezTo>
                    <a:pt x="5415" y="4054"/>
                    <a:pt x="5415" y="3886"/>
                    <a:pt x="5392" y="3722"/>
                  </a:cubicBezTo>
                  <a:cubicBezTo>
                    <a:pt x="5389" y="3699"/>
                    <a:pt x="5386" y="3676"/>
                    <a:pt x="5382" y="3649"/>
                  </a:cubicBezTo>
                  <a:cubicBezTo>
                    <a:pt x="5365" y="3579"/>
                    <a:pt x="5345" y="3512"/>
                    <a:pt x="5329" y="3442"/>
                  </a:cubicBezTo>
                  <a:cubicBezTo>
                    <a:pt x="5325" y="3429"/>
                    <a:pt x="5322" y="3415"/>
                    <a:pt x="5315" y="3401"/>
                  </a:cubicBezTo>
                  <a:cubicBezTo>
                    <a:pt x="5272" y="3324"/>
                    <a:pt x="5238" y="3244"/>
                    <a:pt x="5178" y="3181"/>
                  </a:cubicBezTo>
                  <a:cubicBezTo>
                    <a:pt x="5128" y="3128"/>
                    <a:pt x="5077" y="3071"/>
                    <a:pt x="5017" y="3027"/>
                  </a:cubicBezTo>
                  <a:cubicBezTo>
                    <a:pt x="4997" y="3014"/>
                    <a:pt x="4981" y="2997"/>
                    <a:pt x="4961" y="2983"/>
                  </a:cubicBezTo>
                  <a:cubicBezTo>
                    <a:pt x="4852" y="2900"/>
                    <a:pt x="4718" y="2857"/>
                    <a:pt x="4583" y="2857"/>
                  </a:cubicBezTo>
                  <a:cubicBezTo>
                    <a:pt x="4503" y="2857"/>
                    <a:pt x="4423" y="2872"/>
                    <a:pt x="4349" y="2903"/>
                  </a:cubicBezTo>
                  <a:cubicBezTo>
                    <a:pt x="4108" y="3000"/>
                    <a:pt x="3944" y="3251"/>
                    <a:pt x="3958" y="3512"/>
                  </a:cubicBezTo>
                  <a:lnTo>
                    <a:pt x="3958" y="3525"/>
                  </a:lnTo>
                  <a:cubicBezTo>
                    <a:pt x="3944" y="3602"/>
                    <a:pt x="3950" y="3682"/>
                    <a:pt x="3954" y="3759"/>
                  </a:cubicBezTo>
                  <a:cubicBezTo>
                    <a:pt x="3954" y="3803"/>
                    <a:pt x="3967" y="3850"/>
                    <a:pt x="3974" y="3890"/>
                  </a:cubicBezTo>
                  <a:cubicBezTo>
                    <a:pt x="3984" y="3950"/>
                    <a:pt x="3991" y="4011"/>
                    <a:pt x="3994" y="4067"/>
                  </a:cubicBezTo>
                  <a:cubicBezTo>
                    <a:pt x="3984" y="4207"/>
                    <a:pt x="3958" y="4345"/>
                    <a:pt x="3927" y="4482"/>
                  </a:cubicBezTo>
                  <a:cubicBezTo>
                    <a:pt x="3901" y="4576"/>
                    <a:pt x="3870" y="4669"/>
                    <a:pt x="3830" y="4759"/>
                  </a:cubicBezTo>
                  <a:cubicBezTo>
                    <a:pt x="3793" y="4813"/>
                    <a:pt x="3753" y="4863"/>
                    <a:pt x="3710" y="4914"/>
                  </a:cubicBezTo>
                  <a:cubicBezTo>
                    <a:pt x="3697" y="4923"/>
                    <a:pt x="3683" y="4934"/>
                    <a:pt x="3669" y="4943"/>
                  </a:cubicBezTo>
                  <a:cubicBezTo>
                    <a:pt x="3620" y="4967"/>
                    <a:pt x="3563" y="4987"/>
                    <a:pt x="3509" y="5004"/>
                  </a:cubicBezTo>
                  <a:cubicBezTo>
                    <a:pt x="3419" y="5024"/>
                    <a:pt x="3325" y="5040"/>
                    <a:pt x="3231" y="5047"/>
                  </a:cubicBezTo>
                  <a:cubicBezTo>
                    <a:pt x="3202" y="5044"/>
                    <a:pt x="3168" y="5037"/>
                    <a:pt x="3135" y="5034"/>
                  </a:cubicBezTo>
                  <a:cubicBezTo>
                    <a:pt x="3061" y="5007"/>
                    <a:pt x="2987" y="4977"/>
                    <a:pt x="2917" y="4940"/>
                  </a:cubicBezTo>
                  <a:cubicBezTo>
                    <a:pt x="2649" y="4773"/>
                    <a:pt x="2408" y="4562"/>
                    <a:pt x="2181" y="4345"/>
                  </a:cubicBezTo>
                  <a:cubicBezTo>
                    <a:pt x="2101" y="4261"/>
                    <a:pt x="2027" y="4174"/>
                    <a:pt x="1957" y="4084"/>
                  </a:cubicBezTo>
                  <a:cubicBezTo>
                    <a:pt x="1894" y="4000"/>
                    <a:pt x="1837" y="3910"/>
                    <a:pt x="1780" y="3820"/>
                  </a:cubicBezTo>
                  <a:cubicBezTo>
                    <a:pt x="1706" y="3679"/>
                    <a:pt x="1643" y="3532"/>
                    <a:pt x="1579" y="3385"/>
                  </a:cubicBezTo>
                  <a:cubicBezTo>
                    <a:pt x="1519" y="3241"/>
                    <a:pt x="1453" y="3094"/>
                    <a:pt x="1405" y="2947"/>
                  </a:cubicBezTo>
                  <a:cubicBezTo>
                    <a:pt x="1396" y="2883"/>
                    <a:pt x="1389" y="2823"/>
                    <a:pt x="1385" y="2759"/>
                  </a:cubicBezTo>
                  <a:cubicBezTo>
                    <a:pt x="1392" y="2552"/>
                    <a:pt x="1416" y="2345"/>
                    <a:pt x="1459" y="2140"/>
                  </a:cubicBezTo>
                  <a:cubicBezTo>
                    <a:pt x="1489" y="2047"/>
                    <a:pt x="1522" y="1957"/>
                    <a:pt x="1566" y="1867"/>
                  </a:cubicBezTo>
                  <a:cubicBezTo>
                    <a:pt x="1636" y="1759"/>
                    <a:pt x="1713" y="1659"/>
                    <a:pt x="1800" y="1562"/>
                  </a:cubicBezTo>
                  <a:cubicBezTo>
                    <a:pt x="1904" y="1462"/>
                    <a:pt x="2014" y="1368"/>
                    <a:pt x="2135" y="1291"/>
                  </a:cubicBezTo>
                  <a:cubicBezTo>
                    <a:pt x="2212" y="1251"/>
                    <a:pt x="2285" y="1217"/>
                    <a:pt x="2365" y="1188"/>
                  </a:cubicBezTo>
                  <a:cubicBezTo>
                    <a:pt x="2476" y="1171"/>
                    <a:pt x="2589" y="1168"/>
                    <a:pt x="2700" y="1168"/>
                  </a:cubicBezTo>
                  <a:lnTo>
                    <a:pt x="2914" y="1168"/>
                  </a:lnTo>
                  <a:cubicBezTo>
                    <a:pt x="3021" y="1154"/>
                    <a:pt x="3115" y="1117"/>
                    <a:pt x="3198" y="1050"/>
                  </a:cubicBezTo>
                  <a:cubicBezTo>
                    <a:pt x="3319" y="956"/>
                    <a:pt x="3399" y="816"/>
                    <a:pt x="3419" y="666"/>
                  </a:cubicBezTo>
                  <a:cubicBezTo>
                    <a:pt x="3439" y="512"/>
                    <a:pt x="3396" y="354"/>
                    <a:pt x="3302" y="234"/>
                  </a:cubicBezTo>
                  <a:cubicBezTo>
                    <a:pt x="3218" y="121"/>
                    <a:pt x="3064" y="13"/>
                    <a:pt x="2917" y="10"/>
                  </a:cubicBezTo>
                  <a:cubicBezTo>
                    <a:pt x="2803" y="7"/>
                    <a:pt x="2686" y="4"/>
                    <a:pt x="2573" y="4"/>
                  </a:cubicBezTo>
                  <a:cubicBezTo>
                    <a:pt x="2500" y="2"/>
                    <a:pt x="2428" y="0"/>
                    <a:pt x="23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3" name="Google Shape;1973;p14"/>
            <p:cNvSpPr/>
            <p:nvPr/>
          </p:nvSpPr>
          <p:spPr>
            <a:xfrm>
              <a:off x="1824250" y="1008625"/>
              <a:ext cx="144250" cy="170625"/>
            </a:xfrm>
            <a:custGeom>
              <a:avLst/>
              <a:gdLst/>
              <a:ahLst/>
              <a:cxnLst/>
              <a:rect l="l" t="t" r="r" b="b"/>
              <a:pathLst>
                <a:path w="5770" h="6825" extrusionOk="0">
                  <a:moveTo>
                    <a:pt x="5328" y="3645"/>
                  </a:moveTo>
                  <a:lnTo>
                    <a:pt x="5328" y="3645"/>
                  </a:lnTo>
                  <a:cubicBezTo>
                    <a:pt x="5328" y="3645"/>
                    <a:pt x="5331" y="3651"/>
                    <a:pt x="5339" y="3661"/>
                  </a:cubicBezTo>
                  <a:cubicBezTo>
                    <a:pt x="5335" y="3655"/>
                    <a:pt x="5332" y="3650"/>
                    <a:pt x="5328" y="3645"/>
                  </a:cubicBezTo>
                  <a:close/>
                  <a:moveTo>
                    <a:pt x="2545" y="352"/>
                  </a:moveTo>
                  <a:cubicBezTo>
                    <a:pt x="2590" y="352"/>
                    <a:pt x="2636" y="353"/>
                    <a:pt x="2683" y="354"/>
                  </a:cubicBezTo>
                  <a:lnTo>
                    <a:pt x="2750" y="354"/>
                  </a:lnTo>
                  <a:cubicBezTo>
                    <a:pt x="2863" y="357"/>
                    <a:pt x="2977" y="357"/>
                    <a:pt x="3091" y="360"/>
                  </a:cubicBezTo>
                  <a:cubicBezTo>
                    <a:pt x="3164" y="364"/>
                    <a:pt x="3275" y="430"/>
                    <a:pt x="3342" y="518"/>
                  </a:cubicBezTo>
                  <a:cubicBezTo>
                    <a:pt x="3405" y="601"/>
                    <a:pt x="3436" y="711"/>
                    <a:pt x="3422" y="819"/>
                  </a:cubicBezTo>
                  <a:cubicBezTo>
                    <a:pt x="3408" y="925"/>
                    <a:pt x="3352" y="1023"/>
                    <a:pt x="3268" y="1089"/>
                  </a:cubicBezTo>
                  <a:cubicBezTo>
                    <a:pt x="3212" y="1129"/>
                    <a:pt x="3147" y="1157"/>
                    <a:pt x="3081" y="1169"/>
                  </a:cubicBezTo>
                  <a:lnTo>
                    <a:pt x="2877" y="1166"/>
                  </a:lnTo>
                  <a:cubicBezTo>
                    <a:pt x="2763" y="1166"/>
                    <a:pt x="2639" y="1169"/>
                    <a:pt x="2516" y="1189"/>
                  </a:cubicBezTo>
                  <a:lnTo>
                    <a:pt x="2482" y="1200"/>
                  </a:lnTo>
                  <a:cubicBezTo>
                    <a:pt x="2405" y="1226"/>
                    <a:pt x="2321" y="1263"/>
                    <a:pt x="2218" y="1320"/>
                  </a:cubicBezTo>
                  <a:cubicBezTo>
                    <a:pt x="2101" y="1393"/>
                    <a:pt x="1988" y="1487"/>
                    <a:pt x="1847" y="1621"/>
                  </a:cubicBezTo>
                  <a:cubicBezTo>
                    <a:pt x="1750" y="1728"/>
                    <a:pt x="1666" y="1839"/>
                    <a:pt x="1596" y="1949"/>
                  </a:cubicBezTo>
                  <a:lnTo>
                    <a:pt x="1586" y="1966"/>
                  </a:lnTo>
                  <a:cubicBezTo>
                    <a:pt x="1539" y="2060"/>
                    <a:pt x="1499" y="2160"/>
                    <a:pt x="1462" y="2280"/>
                  </a:cubicBezTo>
                  <a:cubicBezTo>
                    <a:pt x="1422" y="2474"/>
                    <a:pt x="1395" y="2685"/>
                    <a:pt x="1386" y="2946"/>
                  </a:cubicBezTo>
                  <a:cubicBezTo>
                    <a:pt x="1389" y="3016"/>
                    <a:pt x="1395" y="3083"/>
                    <a:pt x="1409" y="3150"/>
                  </a:cubicBezTo>
                  <a:lnTo>
                    <a:pt x="1415" y="3176"/>
                  </a:lnTo>
                  <a:cubicBezTo>
                    <a:pt x="1459" y="3313"/>
                    <a:pt x="1516" y="3444"/>
                    <a:pt x="1569" y="3571"/>
                  </a:cubicBezTo>
                  <a:lnTo>
                    <a:pt x="1596" y="3631"/>
                  </a:lnTo>
                  <a:cubicBezTo>
                    <a:pt x="1650" y="3755"/>
                    <a:pt x="1719" y="3919"/>
                    <a:pt x="1810" y="4089"/>
                  </a:cubicBezTo>
                  <a:cubicBezTo>
                    <a:pt x="1860" y="4173"/>
                    <a:pt x="1920" y="4273"/>
                    <a:pt x="1994" y="4367"/>
                  </a:cubicBezTo>
                  <a:cubicBezTo>
                    <a:pt x="2061" y="4457"/>
                    <a:pt x="2141" y="4548"/>
                    <a:pt x="2235" y="4648"/>
                  </a:cubicBezTo>
                  <a:cubicBezTo>
                    <a:pt x="2519" y="4919"/>
                    <a:pt x="2760" y="5113"/>
                    <a:pt x="3000" y="5266"/>
                  </a:cubicBezTo>
                  <a:lnTo>
                    <a:pt x="3017" y="5277"/>
                  </a:lnTo>
                  <a:cubicBezTo>
                    <a:pt x="3104" y="5317"/>
                    <a:pt x="3181" y="5350"/>
                    <a:pt x="3255" y="5374"/>
                  </a:cubicBezTo>
                  <a:lnTo>
                    <a:pt x="3278" y="5380"/>
                  </a:lnTo>
                  <a:cubicBezTo>
                    <a:pt x="3318" y="5387"/>
                    <a:pt x="3355" y="5394"/>
                    <a:pt x="3392" y="5397"/>
                  </a:cubicBezTo>
                  <a:lnTo>
                    <a:pt x="3408" y="5400"/>
                  </a:lnTo>
                  <a:lnTo>
                    <a:pt x="3425" y="5397"/>
                  </a:lnTo>
                  <a:cubicBezTo>
                    <a:pt x="3516" y="5391"/>
                    <a:pt x="3613" y="5377"/>
                    <a:pt x="3740" y="5346"/>
                  </a:cubicBezTo>
                  <a:cubicBezTo>
                    <a:pt x="3800" y="5330"/>
                    <a:pt x="3860" y="5306"/>
                    <a:pt x="3917" y="5283"/>
                  </a:cubicBezTo>
                  <a:lnTo>
                    <a:pt x="3950" y="5263"/>
                  </a:lnTo>
                  <a:cubicBezTo>
                    <a:pt x="3967" y="5250"/>
                    <a:pt x="3984" y="5240"/>
                    <a:pt x="3997" y="5226"/>
                  </a:cubicBezTo>
                  <a:lnTo>
                    <a:pt x="4017" y="5206"/>
                  </a:lnTo>
                  <a:cubicBezTo>
                    <a:pt x="4070" y="5146"/>
                    <a:pt x="4115" y="5090"/>
                    <a:pt x="4155" y="5036"/>
                  </a:cubicBezTo>
                  <a:lnTo>
                    <a:pt x="4168" y="5005"/>
                  </a:lnTo>
                  <a:cubicBezTo>
                    <a:pt x="4218" y="4899"/>
                    <a:pt x="4251" y="4789"/>
                    <a:pt x="4275" y="4698"/>
                  </a:cubicBezTo>
                  <a:cubicBezTo>
                    <a:pt x="4302" y="4581"/>
                    <a:pt x="4335" y="4423"/>
                    <a:pt x="4345" y="4256"/>
                  </a:cubicBezTo>
                  <a:lnTo>
                    <a:pt x="4345" y="4247"/>
                  </a:lnTo>
                  <a:lnTo>
                    <a:pt x="4345" y="4236"/>
                  </a:lnTo>
                  <a:cubicBezTo>
                    <a:pt x="4342" y="4170"/>
                    <a:pt x="4335" y="4102"/>
                    <a:pt x="4325" y="4039"/>
                  </a:cubicBezTo>
                  <a:cubicBezTo>
                    <a:pt x="4322" y="4019"/>
                    <a:pt x="4318" y="4002"/>
                    <a:pt x="4315" y="3982"/>
                  </a:cubicBezTo>
                  <a:cubicBezTo>
                    <a:pt x="4311" y="3966"/>
                    <a:pt x="4305" y="3942"/>
                    <a:pt x="4305" y="3935"/>
                  </a:cubicBezTo>
                  <a:lnTo>
                    <a:pt x="4305" y="3862"/>
                  </a:lnTo>
                  <a:cubicBezTo>
                    <a:pt x="4302" y="3815"/>
                    <a:pt x="4302" y="3768"/>
                    <a:pt x="4308" y="3715"/>
                  </a:cubicBezTo>
                  <a:lnTo>
                    <a:pt x="4311" y="3698"/>
                  </a:lnTo>
                  <a:lnTo>
                    <a:pt x="4311" y="3678"/>
                  </a:lnTo>
                  <a:cubicBezTo>
                    <a:pt x="4302" y="3494"/>
                    <a:pt x="4419" y="3310"/>
                    <a:pt x="4592" y="3243"/>
                  </a:cubicBezTo>
                  <a:cubicBezTo>
                    <a:pt x="4647" y="3221"/>
                    <a:pt x="4706" y="3209"/>
                    <a:pt x="4765" y="3209"/>
                  </a:cubicBezTo>
                  <a:cubicBezTo>
                    <a:pt x="4860" y="3209"/>
                    <a:pt x="4954" y="3239"/>
                    <a:pt x="5030" y="3296"/>
                  </a:cubicBezTo>
                  <a:lnTo>
                    <a:pt x="5091" y="3344"/>
                  </a:lnTo>
                  <a:cubicBezTo>
                    <a:pt x="5124" y="3370"/>
                    <a:pt x="5161" y="3407"/>
                    <a:pt x="5198" y="3444"/>
                  </a:cubicBezTo>
                  <a:lnTo>
                    <a:pt x="5231" y="3480"/>
                  </a:lnTo>
                  <a:cubicBezTo>
                    <a:pt x="5258" y="3508"/>
                    <a:pt x="5278" y="3551"/>
                    <a:pt x="5305" y="3601"/>
                  </a:cubicBezTo>
                  <a:cubicBezTo>
                    <a:pt x="5312" y="3615"/>
                    <a:pt x="5319" y="3630"/>
                    <a:pt x="5328" y="3645"/>
                  </a:cubicBezTo>
                  <a:lnTo>
                    <a:pt x="5328" y="3645"/>
                  </a:lnTo>
                  <a:lnTo>
                    <a:pt x="5499" y="3597"/>
                  </a:lnTo>
                  <a:lnTo>
                    <a:pt x="5499" y="3597"/>
                  </a:lnTo>
                  <a:lnTo>
                    <a:pt x="5335" y="3665"/>
                  </a:lnTo>
                  <a:lnTo>
                    <a:pt x="5342" y="3691"/>
                  </a:lnTo>
                  <a:cubicBezTo>
                    <a:pt x="5359" y="3748"/>
                    <a:pt x="5375" y="3801"/>
                    <a:pt x="5385" y="3858"/>
                  </a:cubicBezTo>
                  <a:cubicBezTo>
                    <a:pt x="5388" y="3882"/>
                    <a:pt x="5392" y="3902"/>
                    <a:pt x="5395" y="3926"/>
                  </a:cubicBezTo>
                  <a:cubicBezTo>
                    <a:pt x="5419" y="4073"/>
                    <a:pt x="5415" y="4230"/>
                    <a:pt x="5412" y="4390"/>
                  </a:cubicBezTo>
                  <a:cubicBezTo>
                    <a:pt x="5405" y="4591"/>
                    <a:pt x="5351" y="4792"/>
                    <a:pt x="5294" y="5005"/>
                  </a:cubicBezTo>
                  <a:lnTo>
                    <a:pt x="5274" y="5076"/>
                  </a:lnTo>
                  <a:cubicBezTo>
                    <a:pt x="5238" y="5220"/>
                    <a:pt x="5198" y="5360"/>
                    <a:pt x="5131" y="5481"/>
                  </a:cubicBezTo>
                  <a:cubicBezTo>
                    <a:pt x="5061" y="5607"/>
                    <a:pt x="4993" y="5725"/>
                    <a:pt x="4900" y="5828"/>
                  </a:cubicBezTo>
                  <a:lnTo>
                    <a:pt x="4873" y="5859"/>
                  </a:lnTo>
                  <a:cubicBezTo>
                    <a:pt x="4783" y="5959"/>
                    <a:pt x="4696" y="6059"/>
                    <a:pt x="4596" y="6126"/>
                  </a:cubicBezTo>
                  <a:cubicBezTo>
                    <a:pt x="4462" y="6217"/>
                    <a:pt x="4339" y="6283"/>
                    <a:pt x="4218" y="6323"/>
                  </a:cubicBezTo>
                  <a:cubicBezTo>
                    <a:pt x="4094" y="6363"/>
                    <a:pt x="3964" y="6397"/>
                    <a:pt x="3806" y="6434"/>
                  </a:cubicBezTo>
                  <a:cubicBezTo>
                    <a:pt x="3726" y="6450"/>
                    <a:pt x="3656" y="6461"/>
                    <a:pt x="3593" y="6467"/>
                  </a:cubicBezTo>
                  <a:cubicBezTo>
                    <a:pt x="3539" y="6471"/>
                    <a:pt x="3477" y="6474"/>
                    <a:pt x="3412" y="6474"/>
                  </a:cubicBezTo>
                  <a:cubicBezTo>
                    <a:pt x="3347" y="6474"/>
                    <a:pt x="3280" y="6471"/>
                    <a:pt x="3215" y="6461"/>
                  </a:cubicBezTo>
                  <a:cubicBezTo>
                    <a:pt x="3104" y="6447"/>
                    <a:pt x="2984" y="6417"/>
                    <a:pt x="2846" y="6370"/>
                  </a:cubicBezTo>
                  <a:cubicBezTo>
                    <a:pt x="2663" y="6310"/>
                    <a:pt x="2476" y="6209"/>
                    <a:pt x="2255" y="6056"/>
                  </a:cubicBezTo>
                  <a:cubicBezTo>
                    <a:pt x="2114" y="5962"/>
                    <a:pt x="1974" y="5848"/>
                    <a:pt x="1817" y="5712"/>
                  </a:cubicBezTo>
                  <a:cubicBezTo>
                    <a:pt x="1636" y="5551"/>
                    <a:pt x="1466" y="5383"/>
                    <a:pt x="1305" y="5210"/>
                  </a:cubicBezTo>
                  <a:cubicBezTo>
                    <a:pt x="1198" y="5090"/>
                    <a:pt x="1094" y="4949"/>
                    <a:pt x="984" y="4761"/>
                  </a:cubicBezTo>
                  <a:lnTo>
                    <a:pt x="964" y="4732"/>
                  </a:lnTo>
                  <a:cubicBezTo>
                    <a:pt x="890" y="4604"/>
                    <a:pt x="816" y="4488"/>
                    <a:pt x="759" y="4360"/>
                  </a:cubicBezTo>
                  <a:lnTo>
                    <a:pt x="739" y="4317"/>
                  </a:lnTo>
                  <a:cubicBezTo>
                    <a:pt x="710" y="4243"/>
                    <a:pt x="676" y="4170"/>
                    <a:pt x="646" y="4096"/>
                  </a:cubicBezTo>
                  <a:lnTo>
                    <a:pt x="616" y="4022"/>
                  </a:lnTo>
                  <a:cubicBezTo>
                    <a:pt x="549" y="3862"/>
                    <a:pt x="486" y="3708"/>
                    <a:pt x="435" y="3551"/>
                  </a:cubicBezTo>
                  <a:cubicBezTo>
                    <a:pt x="398" y="3427"/>
                    <a:pt x="362" y="3293"/>
                    <a:pt x="358" y="3173"/>
                  </a:cubicBezTo>
                  <a:cubicBezTo>
                    <a:pt x="355" y="3036"/>
                    <a:pt x="355" y="2885"/>
                    <a:pt x="369" y="2738"/>
                  </a:cubicBezTo>
                  <a:cubicBezTo>
                    <a:pt x="378" y="2637"/>
                    <a:pt x="392" y="2504"/>
                    <a:pt x="415" y="2370"/>
                  </a:cubicBezTo>
                  <a:cubicBezTo>
                    <a:pt x="452" y="2163"/>
                    <a:pt x="495" y="1989"/>
                    <a:pt x="549" y="1835"/>
                  </a:cubicBezTo>
                  <a:cubicBezTo>
                    <a:pt x="603" y="1688"/>
                    <a:pt x="683" y="1538"/>
                    <a:pt x="779" y="1380"/>
                  </a:cubicBezTo>
                  <a:cubicBezTo>
                    <a:pt x="824" y="1313"/>
                    <a:pt x="873" y="1250"/>
                    <a:pt x="934" y="1183"/>
                  </a:cubicBezTo>
                  <a:lnTo>
                    <a:pt x="967" y="1146"/>
                  </a:lnTo>
                  <a:cubicBezTo>
                    <a:pt x="1060" y="1043"/>
                    <a:pt x="1161" y="936"/>
                    <a:pt x="1272" y="856"/>
                  </a:cubicBezTo>
                  <a:lnTo>
                    <a:pt x="1312" y="825"/>
                  </a:lnTo>
                  <a:cubicBezTo>
                    <a:pt x="1386" y="765"/>
                    <a:pt x="1455" y="711"/>
                    <a:pt x="1529" y="665"/>
                  </a:cubicBezTo>
                  <a:cubicBezTo>
                    <a:pt x="1622" y="608"/>
                    <a:pt x="1727" y="544"/>
                    <a:pt x="1830" y="498"/>
                  </a:cubicBezTo>
                  <a:lnTo>
                    <a:pt x="1860" y="484"/>
                  </a:lnTo>
                  <a:cubicBezTo>
                    <a:pt x="1900" y="464"/>
                    <a:pt x="1940" y="447"/>
                    <a:pt x="1974" y="437"/>
                  </a:cubicBezTo>
                  <a:lnTo>
                    <a:pt x="2008" y="430"/>
                  </a:lnTo>
                  <a:cubicBezTo>
                    <a:pt x="2091" y="407"/>
                    <a:pt x="2171" y="384"/>
                    <a:pt x="2252" y="370"/>
                  </a:cubicBezTo>
                  <a:cubicBezTo>
                    <a:pt x="2346" y="356"/>
                    <a:pt x="2444" y="352"/>
                    <a:pt x="2545" y="352"/>
                  </a:cubicBezTo>
                  <a:close/>
                  <a:moveTo>
                    <a:pt x="2529" y="0"/>
                  </a:moveTo>
                  <a:cubicBezTo>
                    <a:pt x="2420" y="0"/>
                    <a:pt x="2309" y="5"/>
                    <a:pt x="2195" y="22"/>
                  </a:cubicBezTo>
                  <a:cubicBezTo>
                    <a:pt x="2097" y="39"/>
                    <a:pt x="2004" y="66"/>
                    <a:pt x="1914" y="89"/>
                  </a:cubicBezTo>
                  <a:lnTo>
                    <a:pt x="1880" y="99"/>
                  </a:lnTo>
                  <a:cubicBezTo>
                    <a:pt x="1817" y="116"/>
                    <a:pt x="1763" y="143"/>
                    <a:pt x="1713" y="166"/>
                  </a:cubicBezTo>
                  <a:lnTo>
                    <a:pt x="1687" y="176"/>
                  </a:lnTo>
                  <a:cubicBezTo>
                    <a:pt x="1562" y="233"/>
                    <a:pt x="1449" y="303"/>
                    <a:pt x="1341" y="367"/>
                  </a:cubicBezTo>
                  <a:cubicBezTo>
                    <a:pt x="1255" y="424"/>
                    <a:pt x="1174" y="484"/>
                    <a:pt x="1097" y="544"/>
                  </a:cubicBezTo>
                  <a:lnTo>
                    <a:pt x="1057" y="575"/>
                  </a:lnTo>
                  <a:cubicBezTo>
                    <a:pt x="927" y="675"/>
                    <a:pt x="813" y="791"/>
                    <a:pt x="706" y="909"/>
                  </a:cubicBezTo>
                  <a:lnTo>
                    <a:pt x="670" y="949"/>
                  </a:lnTo>
                  <a:cubicBezTo>
                    <a:pt x="596" y="1032"/>
                    <a:pt x="539" y="1109"/>
                    <a:pt x="486" y="1193"/>
                  </a:cubicBezTo>
                  <a:cubicBezTo>
                    <a:pt x="372" y="1367"/>
                    <a:pt x="282" y="1544"/>
                    <a:pt x="222" y="1714"/>
                  </a:cubicBezTo>
                  <a:cubicBezTo>
                    <a:pt x="157" y="1889"/>
                    <a:pt x="108" y="2083"/>
                    <a:pt x="68" y="2310"/>
                  </a:cubicBezTo>
                  <a:cubicBezTo>
                    <a:pt x="44" y="2454"/>
                    <a:pt x="27" y="2597"/>
                    <a:pt x="17" y="2705"/>
                  </a:cubicBezTo>
                  <a:cubicBezTo>
                    <a:pt x="1" y="2869"/>
                    <a:pt x="4" y="3032"/>
                    <a:pt x="7" y="3183"/>
                  </a:cubicBezTo>
                  <a:cubicBezTo>
                    <a:pt x="11" y="3347"/>
                    <a:pt x="54" y="3508"/>
                    <a:pt x="101" y="3654"/>
                  </a:cubicBezTo>
                  <a:cubicBezTo>
                    <a:pt x="154" y="3829"/>
                    <a:pt x="222" y="3996"/>
                    <a:pt x="288" y="4156"/>
                  </a:cubicBezTo>
                  <a:lnTo>
                    <a:pt x="322" y="4230"/>
                  </a:lnTo>
                  <a:cubicBezTo>
                    <a:pt x="352" y="4307"/>
                    <a:pt x="385" y="4383"/>
                    <a:pt x="418" y="4460"/>
                  </a:cubicBezTo>
                  <a:lnTo>
                    <a:pt x="438" y="4504"/>
                  </a:lnTo>
                  <a:cubicBezTo>
                    <a:pt x="506" y="4651"/>
                    <a:pt x="586" y="4785"/>
                    <a:pt x="663" y="4915"/>
                  </a:cubicBezTo>
                  <a:lnTo>
                    <a:pt x="683" y="4942"/>
                  </a:lnTo>
                  <a:cubicBezTo>
                    <a:pt x="807" y="5150"/>
                    <a:pt x="920" y="5306"/>
                    <a:pt x="1044" y="5444"/>
                  </a:cubicBezTo>
                  <a:cubicBezTo>
                    <a:pt x="1211" y="5627"/>
                    <a:pt x="1395" y="5808"/>
                    <a:pt x="1586" y="5976"/>
                  </a:cubicBezTo>
                  <a:cubicBezTo>
                    <a:pt x="1750" y="6119"/>
                    <a:pt x="1903" y="6243"/>
                    <a:pt x="2054" y="6347"/>
                  </a:cubicBezTo>
                  <a:cubicBezTo>
                    <a:pt x="2301" y="6518"/>
                    <a:pt x="2519" y="6635"/>
                    <a:pt x="2736" y="6705"/>
                  </a:cubicBezTo>
                  <a:cubicBezTo>
                    <a:pt x="2894" y="6758"/>
                    <a:pt x="3034" y="6791"/>
                    <a:pt x="3167" y="6811"/>
                  </a:cubicBezTo>
                  <a:cubicBezTo>
                    <a:pt x="3248" y="6822"/>
                    <a:pt x="3328" y="6825"/>
                    <a:pt x="3405" y="6825"/>
                  </a:cubicBezTo>
                  <a:cubicBezTo>
                    <a:pt x="3482" y="6825"/>
                    <a:pt x="3553" y="6822"/>
                    <a:pt x="3616" y="6819"/>
                  </a:cubicBezTo>
                  <a:cubicBezTo>
                    <a:pt x="3696" y="6811"/>
                    <a:pt x="3786" y="6798"/>
                    <a:pt x="3883" y="6775"/>
                  </a:cubicBezTo>
                  <a:cubicBezTo>
                    <a:pt x="4050" y="6738"/>
                    <a:pt x="4191" y="6701"/>
                    <a:pt x="4331" y="6655"/>
                  </a:cubicBezTo>
                  <a:cubicBezTo>
                    <a:pt x="4482" y="6604"/>
                    <a:pt x="4632" y="6527"/>
                    <a:pt x="4797" y="6417"/>
                  </a:cubicBezTo>
                  <a:cubicBezTo>
                    <a:pt x="4930" y="6323"/>
                    <a:pt x="5038" y="6206"/>
                    <a:pt x="5138" y="6089"/>
                  </a:cubicBezTo>
                  <a:lnTo>
                    <a:pt x="5161" y="6062"/>
                  </a:lnTo>
                  <a:cubicBezTo>
                    <a:pt x="5282" y="5932"/>
                    <a:pt x="5359" y="5788"/>
                    <a:pt x="5435" y="5651"/>
                  </a:cubicBezTo>
                  <a:cubicBezTo>
                    <a:pt x="5526" y="5494"/>
                    <a:pt x="5572" y="5326"/>
                    <a:pt x="5616" y="5166"/>
                  </a:cubicBezTo>
                  <a:lnTo>
                    <a:pt x="5636" y="5096"/>
                  </a:lnTo>
                  <a:cubicBezTo>
                    <a:pt x="5696" y="4872"/>
                    <a:pt x="5756" y="4644"/>
                    <a:pt x="5763" y="4397"/>
                  </a:cubicBezTo>
                  <a:cubicBezTo>
                    <a:pt x="5766" y="4230"/>
                    <a:pt x="5770" y="4049"/>
                    <a:pt x="5743" y="3875"/>
                  </a:cubicBezTo>
                  <a:cubicBezTo>
                    <a:pt x="5740" y="3849"/>
                    <a:pt x="5736" y="3821"/>
                    <a:pt x="5730" y="3795"/>
                  </a:cubicBezTo>
                  <a:cubicBezTo>
                    <a:pt x="5716" y="3728"/>
                    <a:pt x="5700" y="3661"/>
                    <a:pt x="5683" y="3597"/>
                  </a:cubicBezTo>
                  <a:lnTo>
                    <a:pt x="5673" y="3565"/>
                  </a:lnTo>
                  <a:cubicBezTo>
                    <a:pt x="5669" y="3548"/>
                    <a:pt x="5663" y="3520"/>
                    <a:pt x="5646" y="3491"/>
                  </a:cubicBezTo>
                  <a:cubicBezTo>
                    <a:pt x="5636" y="3474"/>
                    <a:pt x="5626" y="3457"/>
                    <a:pt x="5616" y="3437"/>
                  </a:cubicBezTo>
                  <a:cubicBezTo>
                    <a:pt x="5583" y="3374"/>
                    <a:pt x="5546" y="3300"/>
                    <a:pt x="5482" y="3236"/>
                  </a:cubicBezTo>
                  <a:lnTo>
                    <a:pt x="5452" y="3203"/>
                  </a:lnTo>
                  <a:cubicBezTo>
                    <a:pt x="5405" y="3156"/>
                    <a:pt x="5359" y="3106"/>
                    <a:pt x="5302" y="3063"/>
                  </a:cubicBezTo>
                  <a:lnTo>
                    <a:pt x="5245" y="3019"/>
                  </a:lnTo>
                  <a:cubicBezTo>
                    <a:pt x="5107" y="2913"/>
                    <a:pt x="4932" y="2857"/>
                    <a:pt x="4757" y="2857"/>
                  </a:cubicBezTo>
                  <a:cubicBezTo>
                    <a:pt x="4655" y="2857"/>
                    <a:pt x="4554" y="2876"/>
                    <a:pt x="4459" y="2915"/>
                  </a:cubicBezTo>
                  <a:cubicBezTo>
                    <a:pt x="4155" y="3039"/>
                    <a:pt x="3950" y="3350"/>
                    <a:pt x="3960" y="3675"/>
                  </a:cubicBezTo>
                  <a:cubicBezTo>
                    <a:pt x="3947" y="3748"/>
                    <a:pt x="3950" y="3815"/>
                    <a:pt x="3954" y="3875"/>
                  </a:cubicBezTo>
                  <a:lnTo>
                    <a:pt x="3954" y="3939"/>
                  </a:lnTo>
                  <a:cubicBezTo>
                    <a:pt x="3954" y="3982"/>
                    <a:pt x="3964" y="4026"/>
                    <a:pt x="3970" y="4059"/>
                  </a:cubicBezTo>
                  <a:cubicBezTo>
                    <a:pt x="3974" y="4073"/>
                    <a:pt x="3977" y="4082"/>
                    <a:pt x="3977" y="4096"/>
                  </a:cubicBezTo>
                  <a:cubicBezTo>
                    <a:pt x="3987" y="4142"/>
                    <a:pt x="3990" y="4193"/>
                    <a:pt x="3994" y="4243"/>
                  </a:cubicBezTo>
                  <a:cubicBezTo>
                    <a:pt x="3984" y="4380"/>
                    <a:pt x="3957" y="4517"/>
                    <a:pt x="3934" y="4611"/>
                  </a:cubicBezTo>
                  <a:cubicBezTo>
                    <a:pt x="3917" y="4678"/>
                    <a:pt x="3890" y="4765"/>
                    <a:pt x="3854" y="4849"/>
                  </a:cubicBezTo>
                  <a:cubicBezTo>
                    <a:pt x="3826" y="4889"/>
                    <a:pt x="3797" y="4925"/>
                    <a:pt x="3763" y="4962"/>
                  </a:cubicBezTo>
                  <a:cubicBezTo>
                    <a:pt x="3760" y="4965"/>
                    <a:pt x="3760" y="4965"/>
                    <a:pt x="3760" y="4969"/>
                  </a:cubicBezTo>
                  <a:cubicBezTo>
                    <a:pt x="3716" y="4985"/>
                    <a:pt x="3680" y="4999"/>
                    <a:pt x="3649" y="5009"/>
                  </a:cubicBezTo>
                  <a:cubicBezTo>
                    <a:pt x="3559" y="5025"/>
                    <a:pt x="3485" y="5039"/>
                    <a:pt x="3412" y="5045"/>
                  </a:cubicBezTo>
                  <a:cubicBezTo>
                    <a:pt x="3395" y="5042"/>
                    <a:pt x="3375" y="5039"/>
                    <a:pt x="3355" y="5039"/>
                  </a:cubicBezTo>
                  <a:cubicBezTo>
                    <a:pt x="3301" y="5019"/>
                    <a:pt x="3244" y="4992"/>
                    <a:pt x="3181" y="4962"/>
                  </a:cubicBezTo>
                  <a:cubicBezTo>
                    <a:pt x="2964" y="4825"/>
                    <a:pt x="2740" y="4644"/>
                    <a:pt x="2485" y="4397"/>
                  </a:cubicBezTo>
                  <a:cubicBezTo>
                    <a:pt x="2402" y="4313"/>
                    <a:pt x="2335" y="4233"/>
                    <a:pt x="2275" y="4153"/>
                  </a:cubicBezTo>
                  <a:cubicBezTo>
                    <a:pt x="2218" y="4079"/>
                    <a:pt x="2168" y="4002"/>
                    <a:pt x="2114" y="3915"/>
                  </a:cubicBezTo>
                  <a:cubicBezTo>
                    <a:pt x="2037" y="3765"/>
                    <a:pt x="1971" y="3611"/>
                    <a:pt x="1920" y="3494"/>
                  </a:cubicBezTo>
                  <a:lnTo>
                    <a:pt x="1894" y="3430"/>
                  </a:lnTo>
                  <a:cubicBezTo>
                    <a:pt x="1840" y="3310"/>
                    <a:pt x="1793" y="3196"/>
                    <a:pt x="1753" y="3079"/>
                  </a:cubicBezTo>
                  <a:cubicBezTo>
                    <a:pt x="1743" y="3029"/>
                    <a:pt x="1739" y="2979"/>
                    <a:pt x="1736" y="2946"/>
                  </a:cubicBezTo>
                  <a:cubicBezTo>
                    <a:pt x="1747" y="2722"/>
                    <a:pt x="1770" y="2527"/>
                    <a:pt x="1803" y="2370"/>
                  </a:cubicBezTo>
                  <a:cubicBezTo>
                    <a:pt x="1830" y="2287"/>
                    <a:pt x="1860" y="2206"/>
                    <a:pt x="1897" y="2129"/>
                  </a:cubicBezTo>
                  <a:cubicBezTo>
                    <a:pt x="1957" y="2035"/>
                    <a:pt x="2028" y="1946"/>
                    <a:pt x="2097" y="1865"/>
                  </a:cubicBezTo>
                  <a:cubicBezTo>
                    <a:pt x="2211" y="1759"/>
                    <a:pt x="2309" y="1678"/>
                    <a:pt x="2395" y="1625"/>
                  </a:cubicBezTo>
                  <a:cubicBezTo>
                    <a:pt x="2465" y="1584"/>
                    <a:pt x="2525" y="1558"/>
                    <a:pt x="2585" y="1538"/>
                  </a:cubicBezTo>
                  <a:cubicBezTo>
                    <a:pt x="2683" y="1521"/>
                    <a:pt x="2783" y="1518"/>
                    <a:pt x="2874" y="1518"/>
                  </a:cubicBezTo>
                  <a:lnTo>
                    <a:pt x="3091" y="1521"/>
                  </a:lnTo>
                  <a:lnTo>
                    <a:pt x="3114" y="1518"/>
                  </a:lnTo>
                  <a:cubicBezTo>
                    <a:pt x="3252" y="1501"/>
                    <a:pt x="3372" y="1450"/>
                    <a:pt x="3482" y="1367"/>
                  </a:cubicBezTo>
                  <a:cubicBezTo>
                    <a:pt x="3639" y="1246"/>
                    <a:pt x="3743" y="1063"/>
                    <a:pt x="3769" y="862"/>
                  </a:cubicBezTo>
                  <a:cubicBezTo>
                    <a:pt x="3797" y="665"/>
                    <a:pt x="3740" y="461"/>
                    <a:pt x="3619" y="303"/>
                  </a:cubicBezTo>
                  <a:cubicBezTo>
                    <a:pt x="3519" y="169"/>
                    <a:pt x="3322" y="16"/>
                    <a:pt x="3098" y="9"/>
                  </a:cubicBezTo>
                  <a:cubicBezTo>
                    <a:pt x="2984" y="6"/>
                    <a:pt x="2866" y="2"/>
                    <a:pt x="2753" y="2"/>
                  </a:cubicBezTo>
                  <a:lnTo>
                    <a:pt x="2686" y="2"/>
                  </a:lnTo>
                  <a:cubicBezTo>
                    <a:pt x="2634" y="1"/>
                    <a:pt x="2582" y="0"/>
                    <a:pt x="2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74" name="Google Shape;1974;p14"/>
          <p:cNvGrpSpPr/>
          <p:nvPr/>
        </p:nvGrpSpPr>
        <p:grpSpPr>
          <a:xfrm rot="1156882">
            <a:off x="10589831" y="4935522"/>
            <a:ext cx="240444" cy="360156"/>
            <a:chOff x="1459800" y="1512500"/>
            <a:chExt cx="131625" cy="197100"/>
          </a:xfrm>
        </p:grpSpPr>
        <p:sp>
          <p:nvSpPr>
            <p:cNvPr id="1975" name="Google Shape;1975;p14"/>
            <p:cNvSpPr/>
            <p:nvPr/>
          </p:nvSpPr>
          <p:spPr>
            <a:xfrm>
              <a:off x="1533625" y="1599050"/>
              <a:ext cx="600" cy="2450"/>
            </a:xfrm>
            <a:custGeom>
              <a:avLst/>
              <a:gdLst/>
              <a:ahLst/>
              <a:cxnLst/>
              <a:rect l="l" t="t" r="r" b="b"/>
              <a:pathLst>
                <a:path w="24" h="98" extrusionOk="0">
                  <a:moveTo>
                    <a:pt x="0" y="1"/>
                  </a:moveTo>
                  <a:cubicBezTo>
                    <a:pt x="2" y="11"/>
                    <a:pt x="5" y="21"/>
                    <a:pt x="7" y="30"/>
                  </a:cubicBezTo>
                  <a:lnTo>
                    <a:pt x="7" y="30"/>
                  </a:lnTo>
                  <a:cubicBezTo>
                    <a:pt x="7" y="19"/>
                    <a:pt x="3" y="9"/>
                    <a:pt x="0" y="1"/>
                  </a:cubicBezTo>
                  <a:close/>
                  <a:moveTo>
                    <a:pt x="7" y="30"/>
                  </a:moveTo>
                  <a:lnTo>
                    <a:pt x="7" y="30"/>
                  </a:lnTo>
                  <a:cubicBezTo>
                    <a:pt x="7" y="32"/>
                    <a:pt x="7" y="33"/>
                    <a:pt x="7" y="34"/>
                  </a:cubicBezTo>
                  <a:cubicBezTo>
                    <a:pt x="11" y="47"/>
                    <a:pt x="14" y="64"/>
                    <a:pt x="17" y="81"/>
                  </a:cubicBezTo>
                  <a:lnTo>
                    <a:pt x="23" y="98"/>
                  </a:lnTo>
                  <a:cubicBezTo>
                    <a:pt x="19" y="74"/>
                    <a:pt x="13" y="53"/>
                    <a:pt x="7" y="30"/>
                  </a:cubicBezTo>
                  <a:close/>
                </a:path>
              </a:pathLst>
            </a:custGeom>
            <a:solidFill>
              <a:srgbClr val="FB6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6" name="Google Shape;1976;p14"/>
            <p:cNvSpPr/>
            <p:nvPr/>
          </p:nvSpPr>
          <p:spPr>
            <a:xfrm>
              <a:off x="1529350" y="1598125"/>
              <a:ext cx="9150" cy="4300"/>
            </a:xfrm>
            <a:custGeom>
              <a:avLst/>
              <a:gdLst/>
              <a:ahLst/>
              <a:cxnLst/>
              <a:rect l="l" t="t" r="r" b="b"/>
              <a:pathLst>
                <a:path w="366" h="172" extrusionOk="0">
                  <a:moveTo>
                    <a:pt x="345" y="1"/>
                  </a:moveTo>
                  <a:lnTo>
                    <a:pt x="1" y="74"/>
                  </a:lnTo>
                  <a:lnTo>
                    <a:pt x="21" y="172"/>
                  </a:lnTo>
                  <a:lnTo>
                    <a:pt x="365" y="98"/>
                  </a:lnTo>
                  <a:lnTo>
                    <a:pt x="345" y="1"/>
                  </a:lnTo>
                  <a:close/>
                </a:path>
              </a:pathLst>
            </a:custGeom>
            <a:solidFill>
              <a:srgbClr val="524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7" name="Google Shape;1977;p14"/>
            <p:cNvSpPr/>
            <p:nvPr/>
          </p:nvSpPr>
          <p:spPr>
            <a:xfrm>
              <a:off x="1463575" y="1516850"/>
              <a:ext cx="123425" cy="188350"/>
            </a:xfrm>
            <a:custGeom>
              <a:avLst/>
              <a:gdLst/>
              <a:ahLst/>
              <a:cxnLst/>
              <a:rect l="l" t="t" r="r" b="b"/>
              <a:pathLst>
                <a:path w="4937" h="7534" extrusionOk="0">
                  <a:moveTo>
                    <a:pt x="2585" y="2359"/>
                  </a:moveTo>
                  <a:cubicBezTo>
                    <a:pt x="2601" y="2419"/>
                    <a:pt x="2618" y="2479"/>
                    <a:pt x="2635" y="2543"/>
                  </a:cubicBezTo>
                  <a:cubicBezTo>
                    <a:pt x="2682" y="2743"/>
                    <a:pt x="2729" y="2947"/>
                    <a:pt x="2772" y="3148"/>
                  </a:cubicBezTo>
                  <a:cubicBezTo>
                    <a:pt x="2782" y="3188"/>
                    <a:pt x="2793" y="3225"/>
                    <a:pt x="2799" y="3265"/>
                  </a:cubicBezTo>
                  <a:lnTo>
                    <a:pt x="2796" y="3245"/>
                  </a:lnTo>
                  <a:lnTo>
                    <a:pt x="2796" y="3245"/>
                  </a:lnTo>
                  <a:cubicBezTo>
                    <a:pt x="2799" y="3258"/>
                    <a:pt x="2802" y="3275"/>
                    <a:pt x="2805" y="3292"/>
                  </a:cubicBezTo>
                  <a:cubicBezTo>
                    <a:pt x="2805" y="3302"/>
                    <a:pt x="2809" y="3312"/>
                    <a:pt x="2809" y="3322"/>
                  </a:cubicBezTo>
                  <a:lnTo>
                    <a:pt x="2816" y="3338"/>
                  </a:lnTo>
                  <a:lnTo>
                    <a:pt x="2816" y="3352"/>
                  </a:lnTo>
                  <a:cubicBezTo>
                    <a:pt x="2859" y="3543"/>
                    <a:pt x="2902" y="3733"/>
                    <a:pt x="2946" y="3924"/>
                  </a:cubicBezTo>
                  <a:cubicBezTo>
                    <a:pt x="2856" y="3934"/>
                    <a:pt x="2762" y="3937"/>
                    <a:pt x="2672" y="3951"/>
                  </a:cubicBezTo>
                  <a:cubicBezTo>
                    <a:pt x="2558" y="3968"/>
                    <a:pt x="2444" y="3984"/>
                    <a:pt x="2328" y="4000"/>
                  </a:cubicBezTo>
                  <a:cubicBezTo>
                    <a:pt x="2197" y="4017"/>
                    <a:pt x="2067" y="4034"/>
                    <a:pt x="1939" y="4051"/>
                  </a:cubicBezTo>
                  <a:cubicBezTo>
                    <a:pt x="1979" y="3944"/>
                    <a:pt x="2020" y="3840"/>
                    <a:pt x="2060" y="3736"/>
                  </a:cubicBezTo>
                  <a:cubicBezTo>
                    <a:pt x="2227" y="3325"/>
                    <a:pt x="2401" y="2914"/>
                    <a:pt x="2541" y="2492"/>
                  </a:cubicBezTo>
                  <a:cubicBezTo>
                    <a:pt x="2555" y="2449"/>
                    <a:pt x="2572" y="2402"/>
                    <a:pt x="2585" y="2359"/>
                  </a:cubicBezTo>
                  <a:close/>
                  <a:moveTo>
                    <a:pt x="2705" y="1"/>
                  </a:moveTo>
                  <a:cubicBezTo>
                    <a:pt x="2595" y="1"/>
                    <a:pt x="2495" y="35"/>
                    <a:pt x="2391" y="95"/>
                  </a:cubicBezTo>
                  <a:cubicBezTo>
                    <a:pt x="2294" y="152"/>
                    <a:pt x="2240" y="235"/>
                    <a:pt x="2183" y="328"/>
                  </a:cubicBezTo>
                  <a:cubicBezTo>
                    <a:pt x="2130" y="416"/>
                    <a:pt x="2097" y="516"/>
                    <a:pt x="2063" y="609"/>
                  </a:cubicBezTo>
                  <a:cubicBezTo>
                    <a:pt x="1916" y="1024"/>
                    <a:pt x="1806" y="1449"/>
                    <a:pt x="1682" y="1870"/>
                  </a:cubicBezTo>
                  <a:cubicBezTo>
                    <a:pt x="1641" y="2011"/>
                    <a:pt x="1601" y="2148"/>
                    <a:pt x="1558" y="2285"/>
                  </a:cubicBezTo>
                  <a:cubicBezTo>
                    <a:pt x="1508" y="2435"/>
                    <a:pt x="1454" y="2586"/>
                    <a:pt x="1397" y="2736"/>
                  </a:cubicBezTo>
                  <a:cubicBezTo>
                    <a:pt x="1317" y="2944"/>
                    <a:pt x="1240" y="3151"/>
                    <a:pt x="1160" y="3358"/>
                  </a:cubicBezTo>
                  <a:cubicBezTo>
                    <a:pt x="1090" y="3543"/>
                    <a:pt x="1023" y="3727"/>
                    <a:pt x="956" y="3914"/>
                  </a:cubicBezTo>
                  <a:cubicBezTo>
                    <a:pt x="909" y="4034"/>
                    <a:pt x="873" y="4158"/>
                    <a:pt x="832" y="4278"/>
                  </a:cubicBezTo>
                  <a:cubicBezTo>
                    <a:pt x="806" y="4366"/>
                    <a:pt x="772" y="4452"/>
                    <a:pt x="749" y="4542"/>
                  </a:cubicBezTo>
                  <a:cubicBezTo>
                    <a:pt x="632" y="4937"/>
                    <a:pt x="522" y="5332"/>
                    <a:pt x="401" y="5726"/>
                  </a:cubicBezTo>
                  <a:cubicBezTo>
                    <a:pt x="334" y="5924"/>
                    <a:pt x="267" y="6118"/>
                    <a:pt x="210" y="6319"/>
                  </a:cubicBezTo>
                  <a:cubicBezTo>
                    <a:pt x="147" y="6529"/>
                    <a:pt x="107" y="6750"/>
                    <a:pt x="56" y="6964"/>
                  </a:cubicBezTo>
                  <a:cubicBezTo>
                    <a:pt x="0" y="7211"/>
                    <a:pt x="184" y="7466"/>
                    <a:pt x="425" y="7512"/>
                  </a:cubicBezTo>
                  <a:cubicBezTo>
                    <a:pt x="454" y="7518"/>
                    <a:pt x="483" y="7521"/>
                    <a:pt x="512" y="7521"/>
                  </a:cubicBezTo>
                  <a:cubicBezTo>
                    <a:pt x="605" y="7521"/>
                    <a:pt x="697" y="7493"/>
                    <a:pt x="775" y="7442"/>
                  </a:cubicBezTo>
                  <a:cubicBezTo>
                    <a:pt x="879" y="7368"/>
                    <a:pt x="943" y="7265"/>
                    <a:pt x="973" y="7141"/>
                  </a:cubicBezTo>
                  <a:cubicBezTo>
                    <a:pt x="1007" y="6990"/>
                    <a:pt x="1036" y="6837"/>
                    <a:pt x="1076" y="6689"/>
                  </a:cubicBezTo>
                  <a:cubicBezTo>
                    <a:pt x="1107" y="6576"/>
                    <a:pt x="1144" y="6469"/>
                    <a:pt x="1177" y="6359"/>
                  </a:cubicBezTo>
                  <a:cubicBezTo>
                    <a:pt x="1271" y="6091"/>
                    <a:pt x="1365" y="5827"/>
                    <a:pt x="1445" y="5556"/>
                  </a:cubicBezTo>
                  <a:lnTo>
                    <a:pt x="1535" y="5255"/>
                  </a:lnTo>
                  <a:cubicBezTo>
                    <a:pt x="1554" y="5257"/>
                    <a:pt x="1573" y="5259"/>
                    <a:pt x="1593" y="5259"/>
                  </a:cubicBezTo>
                  <a:cubicBezTo>
                    <a:pt x="1607" y="5259"/>
                    <a:pt x="1621" y="5258"/>
                    <a:pt x="1635" y="5255"/>
                  </a:cubicBezTo>
                  <a:cubicBezTo>
                    <a:pt x="1896" y="5221"/>
                    <a:pt x="2157" y="5188"/>
                    <a:pt x="2418" y="5151"/>
                  </a:cubicBezTo>
                  <a:cubicBezTo>
                    <a:pt x="2532" y="5138"/>
                    <a:pt x="2649" y="5118"/>
                    <a:pt x="2762" y="5098"/>
                  </a:cubicBezTo>
                  <a:cubicBezTo>
                    <a:pt x="2873" y="5078"/>
                    <a:pt x="2986" y="5078"/>
                    <a:pt x="3100" y="5061"/>
                  </a:cubicBezTo>
                  <a:cubicBezTo>
                    <a:pt x="3110" y="5058"/>
                    <a:pt x="3120" y="5054"/>
                    <a:pt x="3130" y="5054"/>
                  </a:cubicBezTo>
                  <a:cubicBezTo>
                    <a:pt x="3137" y="5081"/>
                    <a:pt x="3140" y="5111"/>
                    <a:pt x="3146" y="5138"/>
                  </a:cubicBezTo>
                  <a:cubicBezTo>
                    <a:pt x="3171" y="5285"/>
                    <a:pt x="3197" y="5436"/>
                    <a:pt x="3237" y="5579"/>
                  </a:cubicBezTo>
                  <a:cubicBezTo>
                    <a:pt x="3264" y="5673"/>
                    <a:pt x="3291" y="5766"/>
                    <a:pt x="3321" y="5860"/>
                  </a:cubicBezTo>
                  <a:cubicBezTo>
                    <a:pt x="3371" y="6031"/>
                    <a:pt x="3418" y="6201"/>
                    <a:pt x="3461" y="6372"/>
                  </a:cubicBezTo>
                  <a:cubicBezTo>
                    <a:pt x="3475" y="6439"/>
                    <a:pt x="3488" y="6509"/>
                    <a:pt x="3498" y="6576"/>
                  </a:cubicBezTo>
                  <a:cubicBezTo>
                    <a:pt x="3508" y="6626"/>
                    <a:pt x="3518" y="6677"/>
                    <a:pt x="3525" y="6730"/>
                  </a:cubicBezTo>
                  <a:cubicBezTo>
                    <a:pt x="3538" y="6817"/>
                    <a:pt x="3558" y="6904"/>
                    <a:pt x="3578" y="6987"/>
                  </a:cubicBezTo>
                  <a:cubicBezTo>
                    <a:pt x="3592" y="7041"/>
                    <a:pt x="3618" y="7091"/>
                    <a:pt x="3645" y="7138"/>
                  </a:cubicBezTo>
                  <a:cubicBezTo>
                    <a:pt x="3682" y="7228"/>
                    <a:pt x="3739" y="7305"/>
                    <a:pt x="3813" y="7372"/>
                  </a:cubicBezTo>
                  <a:cubicBezTo>
                    <a:pt x="3903" y="7449"/>
                    <a:pt x="4003" y="7499"/>
                    <a:pt x="4120" y="7523"/>
                  </a:cubicBezTo>
                  <a:cubicBezTo>
                    <a:pt x="4161" y="7530"/>
                    <a:pt x="4202" y="7534"/>
                    <a:pt x="4243" y="7534"/>
                  </a:cubicBezTo>
                  <a:cubicBezTo>
                    <a:pt x="4316" y="7534"/>
                    <a:pt x="4387" y="7522"/>
                    <a:pt x="4458" y="7496"/>
                  </a:cubicBezTo>
                  <a:cubicBezTo>
                    <a:pt x="4565" y="7459"/>
                    <a:pt x="4655" y="7396"/>
                    <a:pt x="4732" y="7311"/>
                  </a:cubicBezTo>
                  <a:cubicBezTo>
                    <a:pt x="4816" y="7185"/>
                    <a:pt x="4889" y="7095"/>
                    <a:pt x="4916" y="6937"/>
                  </a:cubicBezTo>
                  <a:cubicBezTo>
                    <a:pt x="4929" y="6860"/>
                    <a:pt x="4936" y="6783"/>
                    <a:pt x="4932" y="6700"/>
                  </a:cubicBezTo>
                  <a:cubicBezTo>
                    <a:pt x="4932" y="6660"/>
                    <a:pt x="4929" y="6620"/>
                    <a:pt x="4920" y="6579"/>
                  </a:cubicBezTo>
                  <a:cubicBezTo>
                    <a:pt x="4896" y="6445"/>
                    <a:pt x="4866" y="6308"/>
                    <a:pt x="4836" y="6175"/>
                  </a:cubicBezTo>
                  <a:cubicBezTo>
                    <a:pt x="4802" y="6018"/>
                    <a:pt x="4765" y="5860"/>
                    <a:pt x="4719" y="5706"/>
                  </a:cubicBezTo>
                  <a:cubicBezTo>
                    <a:pt x="4665" y="5539"/>
                    <a:pt x="4611" y="5372"/>
                    <a:pt x="4558" y="5208"/>
                  </a:cubicBezTo>
                  <a:cubicBezTo>
                    <a:pt x="4511" y="5071"/>
                    <a:pt x="4481" y="4934"/>
                    <a:pt x="4448" y="4794"/>
                  </a:cubicBezTo>
                  <a:cubicBezTo>
                    <a:pt x="4364" y="4375"/>
                    <a:pt x="4290" y="3957"/>
                    <a:pt x="4184" y="3546"/>
                  </a:cubicBezTo>
                  <a:cubicBezTo>
                    <a:pt x="4080" y="3162"/>
                    <a:pt x="3949" y="2787"/>
                    <a:pt x="3836" y="2406"/>
                  </a:cubicBezTo>
                  <a:cubicBezTo>
                    <a:pt x="3773" y="2191"/>
                    <a:pt x="3702" y="1984"/>
                    <a:pt x="3625" y="1777"/>
                  </a:cubicBezTo>
                  <a:cubicBezTo>
                    <a:pt x="3538" y="1549"/>
                    <a:pt x="3464" y="1325"/>
                    <a:pt x="3401" y="1091"/>
                  </a:cubicBezTo>
                  <a:cubicBezTo>
                    <a:pt x="3364" y="904"/>
                    <a:pt x="3331" y="714"/>
                    <a:pt x="3287" y="526"/>
                  </a:cubicBezTo>
                  <a:cubicBezTo>
                    <a:pt x="3281" y="502"/>
                    <a:pt x="3277" y="479"/>
                    <a:pt x="3271" y="456"/>
                  </a:cubicBezTo>
                  <a:cubicBezTo>
                    <a:pt x="3251" y="388"/>
                    <a:pt x="3220" y="336"/>
                    <a:pt x="3187" y="272"/>
                  </a:cubicBezTo>
                  <a:cubicBezTo>
                    <a:pt x="3120" y="135"/>
                    <a:pt x="2950" y="31"/>
                    <a:pt x="2805" y="11"/>
                  </a:cubicBezTo>
                  <a:cubicBezTo>
                    <a:pt x="2772" y="4"/>
                    <a:pt x="2739" y="1"/>
                    <a:pt x="27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8" name="Google Shape;1978;p14"/>
            <p:cNvSpPr/>
            <p:nvPr/>
          </p:nvSpPr>
          <p:spPr>
            <a:xfrm>
              <a:off x="1459800" y="1512500"/>
              <a:ext cx="131625" cy="197100"/>
            </a:xfrm>
            <a:custGeom>
              <a:avLst/>
              <a:gdLst/>
              <a:ahLst/>
              <a:cxnLst/>
              <a:rect l="l" t="t" r="r" b="b"/>
              <a:pathLst>
                <a:path w="5265" h="7884" extrusionOk="0">
                  <a:moveTo>
                    <a:pt x="2706" y="3151"/>
                  </a:moveTo>
                  <a:cubicBezTo>
                    <a:pt x="2723" y="3222"/>
                    <a:pt x="2736" y="3292"/>
                    <a:pt x="2752" y="3362"/>
                  </a:cubicBezTo>
                  <a:lnTo>
                    <a:pt x="2796" y="3563"/>
                  </a:lnTo>
                  <a:cubicBezTo>
                    <a:pt x="2823" y="3690"/>
                    <a:pt x="2853" y="3813"/>
                    <a:pt x="2880" y="3941"/>
                  </a:cubicBezTo>
                  <a:cubicBezTo>
                    <a:pt x="2853" y="3944"/>
                    <a:pt x="2826" y="3947"/>
                    <a:pt x="2800" y="3951"/>
                  </a:cubicBezTo>
                  <a:lnTo>
                    <a:pt x="2669" y="3971"/>
                  </a:lnTo>
                  <a:cubicBezTo>
                    <a:pt x="2599" y="3981"/>
                    <a:pt x="2529" y="3991"/>
                    <a:pt x="2455" y="4001"/>
                  </a:cubicBezTo>
                  <a:lnTo>
                    <a:pt x="2362" y="4011"/>
                  </a:lnTo>
                  <a:cubicBezTo>
                    <a:pt x="2365" y="4001"/>
                    <a:pt x="2368" y="3987"/>
                    <a:pt x="2374" y="3974"/>
                  </a:cubicBezTo>
                  <a:lnTo>
                    <a:pt x="2462" y="3760"/>
                  </a:lnTo>
                  <a:cubicBezTo>
                    <a:pt x="2545" y="3560"/>
                    <a:pt x="2629" y="3359"/>
                    <a:pt x="2706" y="3151"/>
                  </a:cubicBezTo>
                  <a:close/>
                  <a:moveTo>
                    <a:pt x="2749" y="1934"/>
                  </a:moveTo>
                  <a:lnTo>
                    <a:pt x="2525" y="2613"/>
                  </a:lnTo>
                  <a:cubicBezTo>
                    <a:pt x="2411" y="2954"/>
                    <a:pt x="2271" y="3296"/>
                    <a:pt x="2138" y="3626"/>
                  </a:cubicBezTo>
                  <a:lnTo>
                    <a:pt x="2050" y="3844"/>
                  </a:lnTo>
                  <a:cubicBezTo>
                    <a:pt x="2017" y="3924"/>
                    <a:pt x="1984" y="4008"/>
                    <a:pt x="1953" y="4091"/>
                  </a:cubicBezTo>
                  <a:lnTo>
                    <a:pt x="1820" y="4435"/>
                  </a:lnTo>
                  <a:lnTo>
                    <a:pt x="2502" y="4349"/>
                  </a:lnTo>
                  <a:cubicBezTo>
                    <a:pt x="2575" y="4339"/>
                    <a:pt x="2649" y="4329"/>
                    <a:pt x="2723" y="4319"/>
                  </a:cubicBezTo>
                  <a:lnTo>
                    <a:pt x="2850" y="4299"/>
                  </a:lnTo>
                  <a:cubicBezTo>
                    <a:pt x="2896" y="4292"/>
                    <a:pt x="2947" y="4288"/>
                    <a:pt x="2993" y="4282"/>
                  </a:cubicBezTo>
                  <a:cubicBezTo>
                    <a:pt x="3033" y="4279"/>
                    <a:pt x="3077" y="4275"/>
                    <a:pt x="3117" y="4272"/>
                  </a:cubicBezTo>
                  <a:lnTo>
                    <a:pt x="3311" y="4248"/>
                  </a:lnTo>
                  <a:lnTo>
                    <a:pt x="3228" y="3887"/>
                  </a:lnTo>
                  <a:cubicBezTo>
                    <a:pt x="3197" y="3753"/>
                    <a:pt x="3167" y="3623"/>
                    <a:pt x="3137" y="3476"/>
                  </a:cubicBezTo>
                  <a:lnTo>
                    <a:pt x="3134" y="3456"/>
                  </a:lnTo>
                  <a:lnTo>
                    <a:pt x="2960" y="3496"/>
                  </a:lnTo>
                  <a:lnTo>
                    <a:pt x="3127" y="3429"/>
                  </a:lnTo>
                  <a:lnTo>
                    <a:pt x="3117" y="3382"/>
                  </a:lnTo>
                  <a:lnTo>
                    <a:pt x="3097" y="3285"/>
                  </a:lnTo>
                  <a:cubicBezTo>
                    <a:pt x="3050" y="3081"/>
                    <a:pt x="3004" y="2877"/>
                    <a:pt x="2956" y="2673"/>
                  </a:cubicBezTo>
                  <a:cubicBezTo>
                    <a:pt x="2940" y="2609"/>
                    <a:pt x="2923" y="2546"/>
                    <a:pt x="2907" y="2486"/>
                  </a:cubicBezTo>
                  <a:lnTo>
                    <a:pt x="2749" y="1934"/>
                  </a:lnTo>
                  <a:close/>
                  <a:moveTo>
                    <a:pt x="2855" y="352"/>
                  </a:moveTo>
                  <a:cubicBezTo>
                    <a:pt x="2879" y="352"/>
                    <a:pt x="2904" y="355"/>
                    <a:pt x="2930" y="359"/>
                  </a:cubicBezTo>
                  <a:cubicBezTo>
                    <a:pt x="3030" y="372"/>
                    <a:pt x="3144" y="449"/>
                    <a:pt x="3181" y="526"/>
                  </a:cubicBezTo>
                  <a:lnTo>
                    <a:pt x="3201" y="566"/>
                  </a:lnTo>
                  <a:cubicBezTo>
                    <a:pt x="3224" y="607"/>
                    <a:pt x="3241" y="640"/>
                    <a:pt x="3251" y="673"/>
                  </a:cubicBezTo>
                  <a:cubicBezTo>
                    <a:pt x="3257" y="697"/>
                    <a:pt x="3261" y="717"/>
                    <a:pt x="3268" y="740"/>
                  </a:cubicBezTo>
                  <a:cubicBezTo>
                    <a:pt x="3294" y="871"/>
                    <a:pt x="3322" y="1001"/>
                    <a:pt x="3345" y="1132"/>
                  </a:cubicBezTo>
                  <a:lnTo>
                    <a:pt x="3382" y="1315"/>
                  </a:lnTo>
                  <a:cubicBezTo>
                    <a:pt x="3448" y="1553"/>
                    <a:pt x="3522" y="1780"/>
                    <a:pt x="3609" y="2011"/>
                  </a:cubicBezTo>
                  <a:cubicBezTo>
                    <a:pt x="3686" y="2212"/>
                    <a:pt x="3753" y="2416"/>
                    <a:pt x="3819" y="2629"/>
                  </a:cubicBezTo>
                  <a:cubicBezTo>
                    <a:pt x="3856" y="2760"/>
                    <a:pt x="3899" y="2890"/>
                    <a:pt x="3940" y="3021"/>
                  </a:cubicBezTo>
                  <a:cubicBezTo>
                    <a:pt x="4017" y="3265"/>
                    <a:pt x="4097" y="3516"/>
                    <a:pt x="4164" y="3767"/>
                  </a:cubicBezTo>
                  <a:cubicBezTo>
                    <a:pt x="4248" y="4081"/>
                    <a:pt x="4311" y="4409"/>
                    <a:pt x="4371" y="4723"/>
                  </a:cubicBezTo>
                  <a:lnTo>
                    <a:pt x="4428" y="5004"/>
                  </a:lnTo>
                  <a:cubicBezTo>
                    <a:pt x="4461" y="5151"/>
                    <a:pt x="4495" y="5295"/>
                    <a:pt x="4542" y="5439"/>
                  </a:cubicBezTo>
                  <a:cubicBezTo>
                    <a:pt x="4595" y="5603"/>
                    <a:pt x="4649" y="5767"/>
                    <a:pt x="4699" y="5931"/>
                  </a:cubicBezTo>
                  <a:cubicBezTo>
                    <a:pt x="4739" y="6061"/>
                    <a:pt x="4776" y="6201"/>
                    <a:pt x="4816" y="6386"/>
                  </a:cubicBezTo>
                  <a:lnTo>
                    <a:pt x="4836" y="6476"/>
                  </a:lnTo>
                  <a:cubicBezTo>
                    <a:pt x="4856" y="6579"/>
                    <a:pt x="4880" y="6683"/>
                    <a:pt x="4900" y="6787"/>
                  </a:cubicBezTo>
                  <a:cubicBezTo>
                    <a:pt x="4907" y="6817"/>
                    <a:pt x="4907" y="6847"/>
                    <a:pt x="4910" y="6880"/>
                  </a:cubicBezTo>
                  <a:cubicBezTo>
                    <a:pt x="4910" y="6948"/>
                    <a:pt x="4907" y="7011"/>
                    <a:pt x="4893" y="7081"/>
                  </a:cubicBezTo>
                  <a:cubicBezTo>
                    <a:pt x="4876" y="7181"/>
                    <a:pt x="4833" y="7245"/>
                    <a:pt x="4766" y="7345"/>
                  </a:cubicBezTo>
                  <a:lnTo>
                    <a:pt x="4742" y="7375"/>
                  </a:lnTo>
                  <a:cubicBezTo>
                    <a:pt x="4689" y="7436"/>
                    <a:pt x="4626" y="7479"/>
                    <a:pt x="4552" y="7506"/>
                  </a:cubicBezTo>
                  <a:cubicBezTo>
                    <a:pt x="4499" y="7523"/>
                    <a:pt x="4448" y="7532"/>
                    <a:pt x="4396" y="7532"/>
                  </a:cubicBezTo>
                  <a:cubicBezTo>
                    <a:pt x="4366" y="7532"/>
                    <a:pt x="4336" y="7529"/>
                    <a:pt x="4305" y="7522"/>
                  </a:cubicBezTo>
                  <a:cubicBezTo>
                    <a:pt x="4217" y="7506"/>
                    <a:pt x="4144" y="7469"/>
                    <a:pt x="4080" y="7416"/>
                  </a:cubicBezTo>
                  <a:cubicBezTo>
                    <a:pt x="4027" y="7365"/>
                    <a:pt x="3987" y="7309"/>
                    <a:pt x="3956" y="7245"/>
                  </a:cubicBezTo>
                  <a:lnTo>
                    <a:pt x="3947" y="7225"/>
                  </a:lnTo>
                  <a:cubicBezTo>
                    <a:pt x="3927" y="7188"/>
                    <a:pt x="3907" y="7152"/>
                    <a:pt x="3896" y="7104"/>
                  </a:cubicBezTo>
                  <a:cubicBezTo>
                    <a:pt x="3879" y="7031"/>
                    <a:pt x="3859" y="6954"/>
                    <a:pt x="3850" y="6877"/>
                  </a:cubicBezTo>
                  <a:cubicBezTo>
                    <a:pt x="3843" y="6823"/>
                    <a:pt x="3833" y="6770"/>
                    <a:pt x="3823" y="6717"/>
                  </a:cubicBezTo>
                  <a:cubicBezTo>
                    <a:pt x="3810" y="6650"/>
                    <a:pt x="3796" y="6579"/>
                    <a:pt x="3783" y="6506"/>
                  </a:cubicBezTo>
                  <a:cubicBezTo>
                    <a:pt x="3746" y="6352"/>
                    <a:pt x="3699" y="6192"/>
                    <a:pt x="3639" y="5984"/>
                  </a:cubicBezTo>
                  <a:lnTo>
                    <a:pt x="3632" y="5968"/>
                  </a:lnTo>
                  <a:cubicBezTo>
                    <a:pt x="3609" y="5880"/>
                    <a:pt x="3582" y="5793"/>
                    <a:pt x="3558" y="5707"/>
                  </a:cubicBezTo>
                  <a:cubicBezTo>
                    <a:pt x="3518" y="5563"/>
                    <a:pt x="3492" y="5412"/>
                    <a:pt x="3468" y="5285"/>
                  </a:cubicBezTo>
                  <a:lnTo>
                    <a:pt x="3425" y="5017"/>
                  </a:lnTo>
                  <a:lnTo>
                    <a:pt x="3221" y="5061"/>
                  </a:lnTo>
                  <a:cubicBezTo>
                    <a:pt x="3174" y="5068"/>
                    <a:pt x="3124" y="5071"/>
                    <a:pt x="3074" y="5077"/>
                  </a:cubicBezTo>
                  <a:cubicBezTo>
                    <a:pt x="3010" y="5081"/>
                    <a:pt x="2947" y="5088"/>
                    <a:pt x="2883" y="5102"/>
                  </a:cubicBezTo>
                  <a:cubicBezTo>
                    <a:pt x="2769" y="5122"/>
                    <a:pt x="2655" y="5138"/>
                    <a:pt x="2545" y="5151"/>
                  </a:cubicBezTo>
                  <a:cubicBezTo>
                    <a:pt x="2374" y="5178"/>
                    <a:pt x="2204" y="5198"/>
                    <a:pt x="2033" y="5222"/>
                  </a:cubicBezTo>
                  <a:lnTo>
                    <a:pt x="1763" y="5255"/>
                  </a:lnTo>
                  <a:cubicBezTo>
                    <a:pt x="1756" y="5256"/>
                    <a:pt x="1748" y="5257"/>
                    <a:pt x="1738" y="5257"/>
                  </a:cubicBezTo>
                  <a:cubicBezTo>
                    <a:pt x="1727" y="5257"/>
                    <a:pt x="1716" y="5256"/>
                    <a:pt x="1703" y="5255"/>
                  </a:cubicBezTo>
                  <a:lnTo>
                    <a:pt x="1559" y="5242"/>
                  </a:lnTo>
                  <a:lnTo>
                    <a:pt x="1428" y="5679"/>
                  </a:lnTo>
                  <a:cubicBezTo>
                    <a:pt x="1358" y="5917"/>
                    <a:pt x="1275" y="6155"/>
                    <a:pt x="1195" y="6386"/>
                  </a:cubicBezTo>
                  <a:lnTo>
                    <a:pt x="1161" y="6479"/>
                  </a:lnTo>
                  <a:cubicBezTo>
                    <a:pt x="1124" y="6590"/>
                    <a:pt x="1090" y="6703"/>
                    <a:pt x="1060" y="6817"/>
                  </a:cubicBezTo>
                  <a:cubicBezTo>
                    <a:pt x="1030" y="6924"/>
                    <a:pt x="1007" y="7031"/>
                    <a:pt x="983" y="7141"/>
                  </a:cubicBezTo>
                  <a:lnTo>
                    <a:pt x="950" y="7275"/>
                  </a:lnTo>
                  <a:cubicBezTo>
                    <a:pt x="934" y="7362"/>
                    <a:pt x="890" y="7425"/>
                    <a:pt x="826" y="7469"/>
                  </a:cubicBezTo>
                  <a:cubicBezTo>
                    <a:pt x="779" y="7502"/>
                    <a:pt x="724" y="7519"/>
                    <a:pt x="668" y="7519"/>
                  </a:cubicBezTo>
                  <a:cubicBezTo>
                    <a:pt x="648" y="7519"/>
                    <a:pt x="628" y="7517"/>
                    <a:pt x="609" y="7513"/>
                  </a:cubicBezTo>
                  <a:cubicBezTo>
                    <a:pt x="536" y="7499"/>
                    <a:pt x="465" y="7449"/>
                    <a:pt x="418" y="7382"/>
                  </a:cubicBezTo>
                  <a:cubicBezTo>
                    <a:pt x="378" y="7315"/>
                    <a:pt x="365" y="7245"/>
                    <a:pt x="378" y="7178"/>
                  </a:cubicBezTo>
                  <a:cubicBezTo>
                    <a:pt x="392" y="7115"/>
                    <a:pt x="408" y="7054"/>
                    <a:pt x="422" y="6991"/>
                  </a:cubicBezTo>
                  <a:cubicBezTo>
                    <a:pt x="452" y="6840"/>
                    <a:pt x="485" y="6687"/>
                    <a:pt x="528" y="6542"/>
                  </a:cubicBezTo>
                  <a:cubicBezTo>
                    <a:pt x="589" y="6342"/>
                    <a:pt x="656" y="6141"/>
                    <a:pt x="719" y="5951"/>
                  </a:cubicBezTo>
                  <a:cubicBezTo>
                    <a:pt x="806" y="5663"/>
                    <a:pt x="894" y="5369"/>
                    <a:pt x="977" y="5077"/>
                  </a:cubicBezTo>
                  <a:lnTo>
                    <a:pt x="1067" y="4764"/>
                  </a:lnTo>
                  <a:cubicBezTo>
                    <a:pt x="1084" y="4707"/>
                    <a:pt x="1104" y="4653"/>
                    <a:pt x="1121" y="4596"/>
                  </a:cubicBezTo>
                  <a:lnTo>
                    <a:pt x="1187" y="4395"/>
                  </a:lnTo>
                  <a:cubicBezTo>
                    <a:pt x="1215" y="4312"/>
                    <a:pt x="1241" y="4228"/>
                    <a:pt x="1271" y="4148"/>
                  </a:cubicBezTo>
                  <a:lnTo>
                    <a:pt x="1325" y="4001"/>
                  </a:lnTo>
                  <a:cubicBezTo>
                    <a:pt x="1375" y="3867"/>
                    <a:pt x="1425" y="3730"/>
                    <a:pt x="1475" y="3597"/>
                  </a:cubicBezTo>
                  <a:lnTo>
                    <a:pt x="1485" y="3569"/>
                  </a:lnTo>
                  <a:cubicBezTo>
                    <a:pt x="1562" y="3372"/>
                    <a:pt x="1636" y="3171"/>
                    <a:pt x="1712" y="2974"/>
                  </a:cubicBezTo>
                  <a:cubicBezTo>
                    <a:pt x="1769" y="2824"/>
                    <a:pt x="1823" y="2669"/>
                    <a:pt x="1880" y="2509"/>
                  </a:cubicBezTo>
                  <a:lnTo>
                    <a:pt x="1900" y="2433"/>
                  </a:lnTo>
                  <a:cubicBezTo>
                    <a:pt x="1937" y="2322"/>
                    <a:pt x="1970" y="2208"/>
                    <a:pt x="2004" y="2095"/>
                  </a:cubicBezTo>
                  <a:cubicBezTo>
                    <a:pt x="2033" y="1994"/>
                    <a:pt x="2061" y="1891"/>
                    <a:pt x="2090" y="1791"/>
                  </a:cubicBezTo>
                  <a:cubicBezTo>
                    <a:pt x="2178" y="1476"/>
                    <a:pt x="2271" y="1152"/>
                    <a:pt x="2382" y="843"/>
                  </a:cubicBezTo>
                  <a:lnTo>
                    <a:pt x="2391" y="817"/>
                  </a:lnTo>
                  <a:cubicBezTo>
                    <a:pt x="2419" y="737"/>
                    <a:pt x="2448" y="656"/>
                    <a:pt x="2485" y="593"/>
                  </a:cubicBezTo>
                  <a:cubicBezTo>
                    <a:pt x="2539" y="506"/>
                    <a:pt x="2575" y="456"/>
                    <a:pt x="2632" y="419"/>
                  </a:cubicBezTo>
                  <a:cubicBezTo>
                    <a:pt x="2711" y="373"/>
                    <a:pt x="2780" y="352"/>
                    <a:pt x="2855" y="352"/>
                  </a:cubicBezTo>
                  <a:close/>
                  <a:moveTo>
                    <a:pt x="2851" y="0"/>
                  </a:moveTo>
                  <a:cubicBezTo>
                    <a:pt x="2711" y="0"/>
                    <a:pt x="2582" y="39"/>
                    <a:pt x="2451" y="118"/>
                  </a:cubicBezTo>
                  <a:cubicBezTo>
                    <a:pt x="2321" y="198"/>
                    <a:pt x="2248" y="309"/>
                    <a:pt x="2184" y="412"/>
                  </a:cubicBezTo>
                  <a:cubicBezTo>
                    <a:pt x="2127" y="506"/>
                    <a:pt x="2090" y="610"/>
                    <a:pt x="2061" y="700"/>
                  </a:cubicBezTo>
                  <a:lnTo>
                    <a:pt x="2050" y="727"/>
                  </a:lnTo>
                  <a:cubicBezTo>
                    <a:pt x="1937" y="1044"/>
                    <a:pt x="1843" y="1376"/>
                    <a:pt x="1752" y="1693"/>
                  </a:cubicBezTo>
                  <a:cubicBezTo>
                    <a:pt x="1723" y="1794"/>
                    <a:pt x="1696" y="1894"/>
                    <a:pt x="1666" y="1998"/>
                  </a:cubicBezTo>
                  <a:cubicBezTo>
                    <a:pt x="1632" y="2108"/>
                    <a:pt x="1599" y="2222"/>
                    <a:pt x="1565" y="2332"/>
                  </a:cubicBezTo>
                  <a:lnTo>
                    <a:pt x="1545" y="2402"/>
                  </a:lnTo>
                  <a:cubicBezTo>
                    <a:pt x="1491" y="2553"/>
                    <a:pt x="1442" y="2700"/>
                    <a:pt x="1385" y="2850"/>
                  </a:cubicBezTo>
                  <a:cubicBezTo>
                    <a:pt x="1308" y="3048"/>
                    <a:pt x="1235" y="3245"/>
                    <a:pt x="1158" y="3442"/>
                  </a:cubicBezTo>
                  <a:lnTo>
                    <a:pt x="1147" y="3469"/>
                  </a:lnTo>
                  <a:cubicBezTo>
                    <a:pt x="1094" y="3606"/>
                    <a:pt x="1044" y="3743"/>
                    <a:pt x="994" y="3881"/>
                  </a:cubicBezTo>
                  <a:lnTo>
                    <a:pt x="940" y="4024"/>
                  </a:lnTo>
                  <a:cubicBezTo>
                    <a:pt x="910" y="4111"/>
                    <a:pt x="880" y="4202"/>
                    <a:pt x="853" y="4288"/>
                  </a:cubicBezTo>
                  <a:lnTo>
                    <a:pt x="789" y="4483"/>
                  </a:lnTo>
                  <a:cubicBezTo>
                    <a:pt x="769" y="4543"/>
                    <a:pt x="749" y="4603"/>
                    <a:pt x="729" y="4667"/>
                  </a:cubicBezTo>
                  <a:lnTo>
                    <a:pt x="639" y="4981"/>
                  </a:lnTo>
                  <a:cubicBezTo>
                    <a:pt x="556" y="5272"/>
                    <a:pt x="472" y="5559"/>
                    <a:pt x="385" y="5844"/>
                  </a:cubicBezTo>
                  <a:cubicBezTo>
                    <a:pt x="321" y="6034"/>
                    <a:pt x="251" y="6235"/>
                    <a:pt x="191" y="6442"/>
                  </a:cubicBezTo>
                  <a:cubicBezTo>
                    <a:pt x="147" y="6599"/>
                    <a:pt x="111" y="6760"/>
                    <a:pt x="77" y="6914"/>
                  </a:cubicBezTo>
                  <a:cubicBezTo>
                    <a:pt x="64" y="6977"/>
                    <a:pt x="51" y="7038"/>
                    <a:pt x="37" y="7098"/>
                  </a:cubicBezTo>
                  <a:cubicBezTo>
                    <a:pt x="0" y="7258"/>
                    <a:pt x="31" y="7429"/>
                    <a:pt x="124" y="7573"/>
                  </a:cubicBezTo>
                  <a:cubicBezTo>
                    <a:pt x="221" y="7723"/>
                    <a:pt x="375" y="7827"/>
                    <a:pt x="542" y="7860"/>
                  </a:cubicBezTo>
                  <a:cubicBezTo>
                    <a:pt x="580" y="7867"/>
                    <a:pt x="619" y="7871"/>
                    <a:pt x="658" y="7871"/>
                  </a:cubicBezTo>
                  <a:cubicBezTo>
                    <a:pt x="787" y="7871"/>
                    <a:pt x="915" y="7832"/>
                    <a:pt x="1024" y="7760"/>
                  </a:cubicBezTo>
                  <a:cubicBezTo>
                    <a:pt x="1161" y="7666"/>
                    <a:pt x="1255" y="7526"/>
                    <a:pt x="1295" y="7355"/>
                  </a:cubicBezTo>
                  <a:lnTo>
                    <a:pt x="1325" y="7215"/>
                  </a:lnTo>
                  <a:cubicBezTo>
                    <a:pt x="1348" y="7115"/>
                    <a:pt x="1371" y="7011"/>
                    <a:pt x="1398" y="6911"/>
                  </a:cubicBezTo>
                  <a:cubicBezTo>
                    <a:pt x="1428" y="6800"/>
                    <a:pt x="1462" y="6693"/>
                    <a:pt x="1496" y="6590"/>
                  </a:cubicBezTo>
                  <a:lnTo>
                    <a:pt x="1525" y="6502"/>
                  </a:lnTo>
                  <a:cubicBezTo>
                    <a:pt x="1609" y="6269"/>
                    <a:pt x="1692" y="6025"/>
                    <a:pt x="1766" y="5780"/>
                  </a:cubicBezTo>
                  <a:lnTo>
                    <a:pt x="1817" y="5603"/>
                  </a:lnTo>
                  <a:lnTo>
                    <a:pt x="2081" y="5570"/>
                  </a:lnTo>
                  <a:cubicBezTo>
                    <a:pt x="2251" y="5546"/>
                    <a:pt x="2422" y="5526"/>
                    <a:pt x="2592" y="5499"/>
                  </a:cubicBezTo>
                  <a:cubicBezTo>
                    <a:pt x="2709" y="5486"/>
                    <a:pt x="2830" y="5466"/>
                    <a:pt x="2944" y="5446"/>
                  </a:cubicBezTo>
                  <a:cubicBezTo>
                    <a:pt x="2996" y="5435"/>
                    <a:pt x="3050" y="5432"/>
                    <a:pt x="3107" y="5426"/>
                  </a:cubicBezTo>
                  <a:lnTo>
                    <a:pt x="3137" y="5426"/>
                  </a:lnTo>
                  <a:cubicBezTo>
                    <a:pt x="3157" y="5543"/>
                    <a:pt x="3184" y="5670"/>
                    <a:pt x="3217" y="5800"/>
                  </a:cubicBezTo>
                  <a:cubicBezTo>
                    <a:pt x="3245" y="5891"/>
                    <a:pt x="3271" y="5977"/>
                    <a:pt x="3297" y="6068"/>
                  </a:cubicBezTo>
                  <a:lnTo>
                    <a:pt x="3302" y="6085"/>
                  </a:lnTo>
                  <a:cubicBezTo>
                    <a:pt x="3362" y="6285"/>
                    <a:pt x="3405" y="6442"/>
                    <a:pt x="3438" y="6582"/>
                  </a:cubicBezTo>
                  <a:cubicBezTo>
                    <a:pt x="3452" y="6650"/>
                    <a:pt x="3465" y="6713"/>
                    <a:pt x="3478" y="6780"/>
                  </a:cubicBezTo>
                  <a:cubicBezTo>
                    <a:pt x="3485" y="6830"/>
                    <a:pt x="3495" y="6880"/>
                    <a:pt x="3502" y="6931"/>
                  </a:cubicBezTo>
                  <a:cubicBezTo>
                    <a:pt x="3515" y="7014"/>
                    <a:pt x="3535" y="7101"/>
                    <a:pt x="3558" y="7201"/>
                  </a:cubicBezTo>
                  <a:cubicBezTo>
                    <a:pt x="3575" y="7275"/>
                    <a:pt x="3609" y="7339"/>
                    <a:pt x="3639" y="7392"/>
                  </a:cubicBezTo>
                  <a:cubicBezTo>
                    <a:pt x="3686" y="7499"/>
                    <a:pt x="3756" y="7596"/>
                    <a:pt x="3850" y="7680"/>
                  </a:cubicBezTo>
                  <a:cubicBezTo>
                    <a:pt x="3960" y="7777"/>
                    <a:pt x="4091" y="7840"/>
                    <a:pt x="4237" y="7867"/>
                  </a:cubicBezTo>
                  <a:cubicBezTo>
                    <a:pt x="4288" y="7877"/>
                    <a:pt x="4341" y="7884"/>
                    <a:pt x="4395" y="7884"/>
                  </a:cubicBezTo>
                  <a:cubicBezTo>
                    <a:pt x="4485" y="7884"/>
                    <a:pt x="4579" y="7867"/>
                    <a:pt x="4669" y="7837"/>
                  </a:cubicBezTo>
                  <a:cubicBezTo>
                    <a:pt x="4802" y="7786"/>
                    <a:pt x="4920" y="7710"/>
                    <a:pt x="5014" y="7603"/>
                  </a:cubicBezTo>
                  <a:lnTo>
                    <a:pt x="5057" y="7542"/>
                  </a:lnTo>
                  <a:cubicBezTo>
                    <a:pt x="5134" y="7425"/>
                    <a:pt x="5208" y="7319"/>
                    <a:pt x="5241" y="7141"/>
                  </a:cubicBezTo>
                  <a:cubicBezTo>
                    <a:pt x="5258" y="7048"/>
                    <a:pt x="5264" y="6961"/>
                    <a:pt x="5261" y="6871"/>
                  </a:cubicBezTo>
                  <a:cubicBezTo>
                    <a:pt x="5258" y="6820"/>
                    <a:pt x="5254" y="6770"/>
                    <a:pt x="5244" y="6720"/>
                  </a:cubicBezTo>
                  <a:cubicBezTo>
                    <a:pt x="5224" y="6613"/>
                    <a:pt x="5201" y="6509"/>
                    <a:pt x="5177" y="6402"/>
                  </a:cubicBezTo>
                  <a:lnTo>
                    <a:pt x="5157" y="6312"/>
                  </a:lnTo>
                  <a:cubicBezTo>
                    <a:pt x="5117" y="6121"/>
                    <a:pt x="5077" y="5968"/>
                    <a:pt x="5037" y="5827"/>
                  </a:cubicBezTo>
                  <a:cubicBezTo>
                    <a:pt x="4987" y="5659"/>
                    <a:pt x="4930" y="5492"/>
                    <a:pt x="4876" y="5325"/>
                  </a:cubicBezTo>
                  <a:cubicBezTo>
                    <a:pt x="4833" y="5202"/>
                    <a:pt x="4802" y="5071"/>
                    <a:pt x="4773" y="4934"/>
                  </a:cubicBezTo>
                  <a:lnTo>
                    <a:pt x="4719" y="4656"/>
                  </a:lnTo>
                  <a:cubicBezTo>
                    <a:pt x="4656" y="4335"/>
                    <a:pt x="4589" y="4001"/>
                    <a:pt x="4501" y="3677"/>
                  </a:cubicBezTo>
                  <a:cubicBezTo>
                    <a:pt x="4435" y="3419"/>
                    <a:pt x="4355" y="3165"/>
                    <a:pt x="4274" y="2917"/>
                  </a:cubicBezTo>
                  <a:lnTo>
                    <a:pt x="4154" y="2526"/>
                  </a:lnTo>
                  <a:cubicBezTo>
                    <a:pt x="4087" y="2308"/>
                    <a:pt x="4017" y="2095"/>
                    <a:pt x="3940" y="1887"/>
                  </a:cubicBezTo>
                  <a:cubicBezTo>
                    <a:pt x="3856" y="1666"/>
                    <a:pt x="3786" y="1445"/>
                    <a:pt x="3723" y="1232"/>
                  </a:cubicBezTo>
                  <a:lnTo>
                    <a:pt x="3692" y="1068"/>
                  </a:lnTo>
                  <a:cubicBezTo>
                    <a:pt x="3666" y="931"/>
                    <a:pt x="3639" y="797"/>
                    <a:pt x="3609" y="663"/>
                  </a:cubicBezTo>
                  <a:cubicBezTo>
                    <a:pt x="3606" y="636"/>
                    <a:pt x="3598" y="610"/>
                    <a:pt x="3592" y="583"/>
                  </a:cubicBezTo>
                  <a:cubicBezTo>
                    <a:pt x="3572" y="513"/>
                    <a:pt x="3542" y="456"/>
                    <a:pt x="3515" y="402"/>
                  </a:cubicBezTo>
                  <a:lnTo>
                    <a:pt x="3495" y="366"/>
                  </a:lnTo>
                  <a:cubicBezTo>
                    <a:pt x="3405" y="188"/>
                    <a:pt x="3194" y="41"/>
                    <a:pt x="2984" y="11"/>
                  </a:cubicBezTo>
                  <a:cubicBezTo>
                    <a:pt x="2938" y="4"/>
                    <a:pt x="2894" y="0"/>
                    <a:pt x="28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79" name="Google Shape;1979;p14"/>
          <p:cNvSpPr/>
          <p:nvPr/>
        </p:nvSpPr>
        <p:spPr>
          <a:xfrm rot="-10164585" flipH="1">
            <a:off x="4119543" y="4830387"/>
            <a:ext cx="287293" cy="28729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0" name="Google Shape;1980;p14"/>
          <p:cNvSpPr/>
          <p:nvPr/>
        </p:nvSpPr>
        <p:spPr>
          <a:xfrm rot="-630953">
            <a:off x="10225907" y="3980355"/>
            <a:ext cx="854756" cy="85475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1" name="Google Shape;1981;p14"/>
          <p:cNvSpPr/>
          <p:nvPr/>
        </p:nvSpPr>
        <p:spPr>
          <a:xfrm rot="-635415">
            <a:off x="11130407" y="1428536"/>
            <a:ext cx="287293" cy="28729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2" name="Google Shape;1982;p14"/>
          <p:cNvSpPr/>
          <p:nvPr/>
        </p:nvSpPr>
        <p:spPr>
          <a:xfrm rot="-631667">
            <a:off x="11453094" y="850989"/>
            <a:ext cx="137921" cy="13792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3" name="Google Shape;1983;p14"/>
          <p:cNvSpPr/>
          <p:nvPr/>
        </p:nvSpPr>
        <p:spPr>
          <a:xfrm rot="10169047">
            <a:off x="6104243" y="2001305"/>
            <a:ext cx="854756" cy="85475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 matchingName="Quote">
  <p:cSld name="Quote">
    <p:spTree>
      <p:nvGrpSpPr>
        <p:cNvPr id="1" name="Shape 1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85" name="Google Shape;1985;p15"/>
          <p:cNvGrpSpPr/>
          <p:nvPr/>
        </p:nvGrpSpPr>
        <p:grpSpPr>
          <a:xfrm>
            <a:off x="-66100" y="6033"/>
            <a:ext cx="12338000" cy="6852000"/>
            <a:chOff x="-49575" y="4525"/>
            <a:chExt cx="9253500" cy="5139000"/>
          </a:xfrm>
        </p:grpSpPr>
        <p:grpSp>
          <p:nvGrpSpPr>
            <p:cNvPr id="1986" name="Google Shape;1986;p15"/>
            <p:cNvGrpSpPr/>
            <p:nvPr/>
          </p:nvGrpSpPr>
          <p:grpSpPr>
            <a:xfrm>
              <a:off x="-49575" y="4525"/>
              <a:ext cx="9253500" cy="5139000"/>
              <a:chOff x="-49575" y="4525"/>
              <a:chExt cx="9253500" cy="5139000"/>
            </a:xfrm>
          </p:grpSpPr>
          <p:cxnSp>
            <p:nvCxnSpPr>
              <p:cNvPr id="1987" name="Google Shape;1987;p15"/>
              <p:cNvCxnSpPr/>
              <p:nvPr/>
            </p:nvCxnSpPr>
            <p:spPr>
              <a:xfrm>
                <a:off x="13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88" name="Google Shape;1988;p15"/>
              <p:cNvCxnSpPr/>
              <p:nvPr/>
            </p:nvCxnSpPr>
            <p:spPr>
              <a:xfrm>
                <a:off x="29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89" name="Google Shape;1989;p15"/>
              <p:cNvCxnSpPr/>
              <p:nvPr/>
            </p:nvCxnSpPr>
            <p:spPr>
              <a:xfrm>
                <a:off x="45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0" name="Google Shape;1990;p15"/>
              <p:cNvCxnSpPr/>
              <p:nvPr/>
            </p:nvCxnSpPr>
            <p:spPr>
              <a:xfrm>
                <a:off x="61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1" name="Google Shape;1991;p15"/>
              <p:cNvCxnSpPr/>
              <p:nvPr/>
            </p:nvCxnSpPr>
            <p:spPr>
              <a:xfrm>
                <a:off x="77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2" name="Google Shape;1992;p15"/>
              <p:cNvCxnSpPr/>
              <p:nvPr/>
            </p:nvCxnSpPr>
            <p:spPr>
              <a:xfrm>
                <a:off x="92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3" name="Google Shape;1993;p15"/>
              <p:cNvCxnSpPr/>
              <p:nvPr/>
            </p:nvCxnSpPr>
            <p:spPr>
              <a:xfrm>
                <a:off x="108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4" name="Google Shape;1994;p15"/>
              <p:cNvCxnSpPr/>
              <p:nvPr/>
            </p:nvCxnSpPr>
            <p:spPr>
              <a:xfrm>
                <a:off x="1246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5" name="Google Shape;1995;p15"/>
              <p:cNvCxnSpPr/>
              <p:nvPr/>
            </p:nvCxnSpPr>
            <p:spPr>
              <a:xfrm>
                <a:off x="1404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6" name="Google Shape;1996;p15"/>
              <p:cNvCxnSpPr/>
              <p:nvPr/>
            </p:nvCxnSpPr>
            <p:spPr>
              <a:xfrm>
                <a:off x="1563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7" name="Google Shape;1997;p15"/>
              <p:cNvCxnSpPr/>
              <p:nvPr/>
            </p:nvCxnSpPr>
            <p:spPr>
              <a:xfrm>
                <a:off x="1721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8" name="Google Shape;1998;p15"/>
              <p:cNvCxnSpPr/>
              <p:nvPr/>
            </p:nvCxnSpPr>
            <p:spPr>
              <a:xfrm>
                <a:off x="1880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9" name="Google Shape;1999;p15"/>
              <p:cNvCxnSpPr/>
              <p:nvPr/>
            </p:nvCxnSpPr>
            <p:spPr>
              <a:xfrm>
                <a:off x="2039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0" name="Google Shape;2000;p15"/>
              <p:cNvCxnSpPr/>
              <p:nvPr/>
            </p:nvCxnSpPr>
            <p:spPr>
              <a:xfrm>
                <a:off x="2197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1" name="Google Shape;2001;p15"/>
              <p:cNvCxnSpPr/>
              <p:nvPr/>
            </p:nvCxnSpPr>
            <p:spPr>
              <a:xfrm>
                <a:off x="2356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2" name="Google Shape;2002;p15"/>
              <p:cNvCxnSpPr/>
              <p:nvPr/>
            </p:nvCxnSpPr>
            <p:spPr>
              <a:xfrm>
                <a:off x="2514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3" name="Google Shape;2003;p15"/>
              <p:cNvCxnSpPr/>
              <p:nvPr/>
            </p:nvCxnSpPr>
            <p:spPr>
              <a:xfrm>
                <a:off x="2673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4" name="Google Shape;2004;p15"/>
              <p:cNvCxnSpPr/>
              <p:nvPr/>
            </p:nvCxnSpPr>
            <p:spPr>
              <a:xfrm>
                <a:off x="2832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5" name="Google Shape;2005;p15"/>
              <p:cNvCxnSpPr/>
              <p:nvPr/>
            </p:nvCxnSpPr>
            <p:spPr>
              <a:xfrm>
                <a:off x="2990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6" name="Google Shape;2006;p15"/>
              <p:cNvCxnSpPr/>
              <p:nvPr/>
            </p:nvCxnSpPr>
            <p:spPr>
              <a:xfrm>
                <a:off x="3149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7" name="Google Shape;2007;p15"/>
              <p:cNvCxnSpPr/>
              <p:nvPr/>
            </p:nvCxnSpPr>
            <p:spPr>
              <a:xfrm>
                <a:off x="3307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8" name="Google Shape;2008;p15"/>
              <p:cNvCxnSpPr/>
              <p:nvPr/>
            </p:nvCxnSpPr>
            <p:spPr>
              <a:xfrm>
                <a:off x="3466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9" name="Google Shape;2009;p15"/>
              <p:cNvCxnSpPr/>
              <p:nvPr/>
            </p:nvCxnSpPr>
            <p:spPr>
              <a:xfrm>
                <a:off x="3625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0" name="Google Shape;2010;p15"/>
              <p:cNvCxnSpPr/>
              <p:nvPr/>
            </p:nvCxnSpPr>
            <p:spPr>
              <a:xfrm>
                <a:off x="3783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1" name="Google Shape;2011;p15"/>
              <p:cNvCxnSpPr/>
              <p:nvPr/>
            </p:nvCxnSpPr>
            <p:spPr>
              <a:xfrm>
                <a:off x="3942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2" name="Google Shape;2012;p15"/>
              <p:cNvCxnSpPr/>
              <p:nvPr/>
            </p:nvCxnSpPr>
            <p:spPr>
              <a:xfrm>
                <a:off x="4100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3" name="Google Shape;2013;p15"/>
              <p:cNvCxnSpPr/>
              <p:nvPr/>
            </p:nvCxnSpPr>
            <p:spPr>
              <a:xfrm>
                <a:off x="4259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4" name="Google Shape;2014;p15"/>
              <p:cNvCxnSpPr/>
              <p:nvPr/>
            </p:nvCxnSpPr>
            <p:spPr>
              <a:xfrm>
                <a:off x="4418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5" name="Google Shape;2015;p15"/>
              <p:cNvCxnSpPr/>
              <p:nvPr/>
            </p:nvCxnSpPr>
            <p:spPr>
              <a:xfrm>
                <a:off x="4576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6" name="Google Shape;2016;p15"/>
              <p:cNvCxnSpPr/>
              <p:nvPr/>
            </p:nvCxnSpPr>
            <p:spPr>
              <a:xfrm>
                <a:off x="4735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7" name="Google Shape;2017;p15"/>
              <p:cNvCxnSpPr/>
              <p:nvPr/>
            </p:nvCxnSpPr>
            <p:spPr>
              <a:xfrm>
                <a:off x="4893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8" name="Google Shape;2018;p15"/>
              <p:cNvCxnSpPr/>
              <p:nvPr/>
            </p:nvCxnSpPr>
            <p:spPr>
              <a:xfrm>
                <a:off x="5052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9" name="Google Shape;2019;p15"/>
              <p:cNvCxnSpPr/>
              <p:nvPr/>
            </p:nvCxnSpPr>
            <p:spPr>
              <a:xfrm>
                <a:off x="5211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0" name="Google Shape;2020;p15"/>
              <p:cNvCxnSpPr/>
              <p:nvPr/>
            </p:nvCxnSpPr>
            <p:spPr>
              <a:xfrm>
                <a:off x="5369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1" name="Google Shape;2021;p15"/>
              <p:cNvCxnSpPr/>
              <p:nvPr/>
            </p:nvCxnSpPr>
            <p:spPr>
              <a:xfrm>
                <a:off x="5528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2" name="Google Shape;2022;p15"/>
              <p:cNvCxnSpPr/>
              <p:nvPr/>
            </p:nvCxnSpPr>
            <p:spPr>
              <a:xfrm>
                <a:off x="5686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3" name="Google Shape;2023;p15"/>
              <p:cNvCxnSpPr/>
              <p:nvPr/>
            </p:nvCxnSpPr>
            <p:spPr>
              <a:xfrm>
                <a:off x="5845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4" name="Google Shape;2024;p15"/>
              <p:cNvCxnSpPr/>
              <p:nvPr/>
            </p:nvCxnSpPr>
            <p:spPr>
              <a:xfrm>
                <a:off x="6004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5" name="Google Shape;2025;p15"/>
              <p:cNvCxnSpPr/>
              <p:nvPr/>
            </p:nvCxnSpPr>
            <p:spPr>
              <a:xfrm>
                <a:off x="6162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6" name="Google Shape;2026;p15"/>
              <p:cNvCxnSpPr/>
              <p:nvPr/>
            </p:nvCxnSpPr>
            <p:spPr>
              <a:xfrm>
                <a:off x="6321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7" name="Google Shape;2027;p15"/>
              <p:cNvCxnSpPr/>
              <p:nvPr/>
            </p:nvCxnSpPr>
            <p:spPr>
              <a:xfrm>
                <a:off x="6479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8" name="Google Shape;2028;p15"/>
              <p:cNvCxnSpPr/>
              <p:nvPr/>
            </p:nvCxnSpPr>
            <p:spPr>
              <a:xfrm>
                <a:off x="6638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9" name="Google Shape;2029;p15"/>
              <p:cNvCxnSpPr/>
              <p:nvPr/>
            </p:nvCxnSpPr>
            <p:spPr>
              <a:xfrm>
                <a:off x="6797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0" name="Google Shape;2030;p15"/>
              <p:cNvCxnSpPr/>
              <p:nvPr/>
            </p:nvCxnSpPr>
            <p:spPr>
              <a:xfrm>
                <a:off x="6955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1" name="Google Shape;2031;p15"/>
              <p:cNvCxnSpPr/>
              <p:nvPr/>
            </p:nvCxnSpPr>
            <p:spPr>
              <a:xfrm>
                <a:off x="7114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2" name="Google Shape;2032;p15"/>
              <p:cNvCxnSpPr/>
              <p:nvPr/>
            </p:nvCxnSpPr>
            <p:spPr>
              <a:xfrm>
                <a:off x="7272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3" name="Google Shape;2033;p15"/>
              <p:cNvCxnSpPr/>
              <p:nvPr/>
            </p:nvCxnSpPr>
            <p:spPr>
              <a:xfrm>
                <a:off x="7431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4" name="Google Shape;2034;p15"/>
              <p:cNvCxnSpPr/>
              <p:nvPr/>
            </p:nvCxnSpPr>
            <p:spPr>
              <a:xfrm>
                <a:off x="7590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5" name="Google Shape;2035;p15"/>
              <p:cNvCxnSpPr/>
              <p:nvPr/>
            </p:nvCxnSpPr>
            <p:spPr>
              <a:xfrm>
                <a:off x="7748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6" name="Google Shape;2036;p15"/>
              <p:cNvCxnSpPr/>
              <p:nvPr/>
            </p:nvCxnSpPr>
            <p:spPr>
              <a:xfrm>
                <a:off x="7907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7" name="Google Shape;2037;p15"/>
              <p:cNvCxnSpPr/>
              <p:nvPr/>
            </p:nvCxnSpPr>
            <p:spPr>
              <a:xfrm>
                <a:off x="806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8" name="Google Shape;2038;p15"/>
              <p:cNvCxnSpPr/>
              <p:nvPr/>
            </p:nvCxnSpPr>
            <p:spPr>
              <a:xfrm>
                <a:off x="822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9" name="Google Shape;2039;p15"/>
              <p:cNvCxnSpPr/>
              <p:nvPr/>
            </p:nvCxnSpPr>
            <p:spPr>
              <a:xfrm>
                <a:off x="838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0" name="Google Shape;2040;p15"/>
              <p:cNvCxnSpPr/>
              <p:nvPr/>
            </p:nvCxnSpPr>
            <p:spPr>
              <a:xfrm>
                <a:off x="854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1" name="Google Shape;2041;p15"/>
              <p:cNvCxnSpPr/>
              <p:nvPr/>
            </p:nvCxnSpPr>
            <p:spPr>
              <a:xfrm>
                <a:off x="870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2" name="Google Shape;2042;p15"/>
              <p:cNvCxnSpPr/>
              <p:nvPr/>
            </p:nvCxnSpPr>
            <p:spPr>
              <a:xfrm>
                <a:off x="885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3" name="Google Shape;2043;p15"/>
              <p:cNvCxnSpPr/>
              <p:nvPr/>
            </p:nvCxnSpPr>
            <p:spPr>
              <a:xfrm>
                <a:off x="901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4" name="Google Shape;2044;p15"/>
              <p:cNvCxnSpPr/>
              <p:nvPr/>
            </p:nvCxnSpPr>
            <p:spPr>
              <a:xfrm rot="10800000">
                <a:off x="-49575" y="170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5" name="Google Shape;2045;p15"/>
              <p:cNvCxnSpPr/>
              <p:nvPr/>
            </p:nvCxnSpPr>
            <p:spPr>
              <a:xfrm rot="10800000">
                <a:off x="-49575" y="329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6" name="Google Shape;2046;p15"/>
              <p:cNvCxnSpPr/>
              <p:nvPr/>
            </p:nvCxnSpPr>
            <p:spPr>
              <a:xfrm rot="10800000">
                <a:off x="-49575" y="487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7" name="Google Shape;2047;p15"/>
              <p:cNvCxnSpPr/>
              <p:nvPr/>
            </p:nvCxnSpPr>
            <p:spPr>
              <a:xfrm rot="10800000">
                <a:off x="-49575" y="646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8" name="Google Shape;2048;p15"/>
              <p:cNvCxnSpPr/>
              <p:nvPr/>
            </p:nvCxnSpPr>
            <p:spPr>
              <a:xfrm rot="10800000">
                <a:off x="-49575" y="805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9" name="Google Shape;2049;p15"/>
              <p:cNvCxnSpPr/>
              <p:nvPr/>
            </p:nvCxnSpPr>
            <p:spPr>
              <a:xfrm rot="10800000">
                <a:off x="-49575" y="963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0" name="Google Shape;2050;p15"/>
              <p:cNvCxnSpPr/>
              <p:nvPr/>
            </p:nvCxnSpPr>
            <p:spPr>
              <a:xfrm rot="10800000">
                <a:off x="-49575" y="1122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1" name="Google Shape;2051;p15"/>
              <p:cNvCxnSpPr/>
              <p:nvPr/>
            </p:nvCxnSpPr>
            <p:spPr>
              <a:xfrm rot="10800000">
                <a:off x="-49575" y="1281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2" name="Google Shape;2052;p15"/>
              <p:cNvCxnSpPr/>
              <p:nvPr/>
            </p:nvCxnSpPr>
            <p:spPr>
              <a:xfrm rot="10800000">
                <a:off x="-49575" y="1439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3" name="Google Shape;2053;p15"/>
              <p:cNvCxnSpPr/>
              <p:nvPr/>
            </p:nvCxnSpPr>
            <p:spPr>
              <a:xfrm rot="10800000">
                <a:off x="-49575" y="1598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4" name="Google Shape;2054;p15"/>
              <p:cNvCxnSpPr/>
              <p:nvPr/>
            </p:nvCxnSpPr>
            <p:spPr>
              <a:xfrm rot="10800000">
                <a:off x="-49575" y="1756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5" name="Google Shape;2055;p15"/>
              <p:cNvCxnSpPr/>
              <p:nvPr/>
            </p:nvCxnSpPr>
            <p:spPr>
              <a:xfrm rot="10800000">
                <a:off x="-49575" y="1915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6" name="Google Shape;2056;p15"/>
              <p:cNvCxnSpPr/>
              <p:nvPr/>
            </p:nvCxnSpPr>
            <p:spPr>
              <a:xfrm rot="10800000">
                <a:off x="-49575" y="2074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7" name="Google Shape;2057;p15"/>
              <p:cNvCxnSpPr/>
              <p:nvPr/>
            </p:nvCxnSpPr>
            <p:spPr>
              <a:xfrm rot="10800000">
                <a:off x="-49575" y="2232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8" name="Google Shape;2058;p15"/>
              <p:cNvCxnSpPr/>
              <p:nvPr/>
            </p:nvCxnSpPr>
            <p:spPr>
              <a:xfrm rot="10800000">
                <a:off x="-49575" y="2391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9" name="Google Shape;2059;p15"/>
              <p:cNvCxnSpPr/>
              <p:nvPr/>
            </p:nvCxnSpPr>
            <p:spPr>
              <a:xfrm rot="10800000">
                <a:off x="-49575" y="2550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0" name="Google Shape;2060;p15"/>
              <p:cNvCxnSpPr/>
              <p:nvPr/>
            </p:nvCxnSpPr>
            <p:spPr>
              <a:xfrm rot="10800000">
                <a:off x="-49575" y="2708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1" name="Google Shape;2061;p15"/>
              <p:cNvCxnSpPr/>
              <p:nvPr/>
            </p:nvCxnSpPr>
            <p:spPr>
              <a:xfrm rot="10800000">
                <a:off x="-49575" y="2867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2" name="Google Shape;2062;p15"/>
              <p:cNvCxnSpPr/>
              <p:nvPr/>
            </p:nvCxnSpPr>
            <p:spPr>
              <a:xfrm rot="10800000">
                <a:off x="-49575" y="3025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3" name="Google Shape;2063;p15"/>
              <p:cNvCxnSpPr/>
              <p:nvPr/>
            </p:nvCxnSpPr>
            <p:spPr>
              <a:xfrm rot="10800000">
                <a:off x="-49575" y="3184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4" name="Google Shape;2064;p15"/>
              <p:cNvCxnSpPr/>
              <p:nvPr/>
            </p:nvCxnSpPr>
            <p:spPr>
              <a:xfrm rot="10800000">
                <a:off x="-49575" y="3343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5" name="Google Shape;2065;p15"/>
              <p:cNvCxnSpPr/>
              <p:nvPr/>
            </p:nvCxnSpPr>
            <p:spPr>
              <a:xfrm rot="10800000">
                <a:off x="-49575" y="3501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6" name="Google Shape;2066;p15"/>
              <p:cNvCxnSpPr/>
              <p:nvPr/>
            </p:nvCxnSpPr>
            <p:spPr>
              <a:xfrm rot="10800000">
                <a:off x="-49575" y="3660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7" name="Google Shape;2067;p15"/>
              <p:cNvCxnSpPr/>
              <p:nvPr/>
            </p:nvCxnSpPr>
            <p:spPr>
              <a:xfrm rot="10800000">
                <a:off x="-49575" y="3819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8" name="Google Shape;2068;p15"/>
              <p:cNvCxnSpPr/>
              <p:nvPr/>
            </p:nvCxnSpPr>
            <p:spPr>
              <a:xfrm rot="10800000">
                <a:off x="-49575" y="3977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9" name="Google Shape;2069;p15"/>
              <p:cNvCxnSpPr/>
              <p:nvPr/>
            </p:nvCxnSpPr>
            <p:spPr>
              <a:xfrm rot="10800000">
                <a:off x="-49575" y="4136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70" name="Google Shape;2070;p15"/>
              <p:cNvCxnSpPr/>
              <p:nvPr/>
            </p:nvCxnSpPr>
            <p:spPr>
              <a:xfrm rot="10800000">
                <a:off x="-49575" y="4294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071" name="Google Shape;2071;p15"/>
            <p:cNvCxnSpPr/>
            <p:nvPr/>
          </p:nvCxnSpPr>
          <p:spPr>
            <a:xfrm rot="10800000">
              <a:off x="-49575" y="44535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2" name="Google Shape;2072;p15"/>
            <p:cNvCxnSpPr/>
            <p:nvPr/>
          </p:nvCxnSpPr>
          <p:spPr>
            <a:xfrm rot="10800000">
              <a:off x="-49575" y="461215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3" name="Google Shape;2073;p15"/>
            <p:cNvCxnSpPr/>
            <p:nvPr/>
          </p:nvCxnSpPr>
          <p:spPr>
            <a:xfrm rot="10800000">
              <a:off x="-49575" y="477077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4" name="Google Shape;2074;p15"/>
            <p:cNvCxnSpPr/>
            <p:nvPr/>
          </p:nvCxnSpPr>
          <p:spPr>
            <a:xfrm rot="10800000">
              <a:off x="-49575" y="492940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5" name="Google Shape;2075;p15"/>
            <p:cNvCxnSpPr/>
            <p:nvPr/>
          </p:nvCxnSpPr>
          <p:spPr>
            <a:xfrm rot="10800000">
              <a:off x="-49575" y="50880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076" name="Google Shape;2076;p15"/>
          <p:cNvGrpSpPr/>
          <p:nvPr/>
        </p:nvGrpSpPr>
        <p:grpSpPr>
          <a:xfrm>
            <a:off x="599754" y="518634"/>
            <a:ext cx="10926269" cy="4608716"/>
            <a:chOff x="449815" y="388975"/>
            <a:chExt cx="8194702" cy="3456537"/>
          </a:xfrm>
        </p:grpSpPr>
        <p:sp>
          <p:nvSpPr>
            <p:cNvPr id="2077" name="Google Shape;2077;p15"/>
            <p:cNvSpPr/>
            <p:nvPr/>
          </p:nvSpPr>
          <p:spPr>
            <a:xfrm rot="-630953">
              <a:off x="7628857" y="442091"/>
              <a:ext cx="641067" cy="641067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8" name="Google Shape;2078;p15"/>
            <p:cNvSpPr/>
            <p:nvPr/>
          </p:nvSpPr>
          <p:spPr>
            <a:xfrm rot="-631667">
              <a:off x="8532497" y="638241"/>
              <a:ext cx="103441" cy="103441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9" name="Google Shape;2079;p15"/>
            <p:cNvSpPr/>
            <p:nvPr/>
          </p:nvSpPr>
          <p:spPr>
            <a:xfrm rot="-635415">
              <a:off x="8290482" y="1071402"/>
              <a:ext cx="215470" cy="21547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0" name="Google Shape;2080;p15"/>
            <p:cNvSpPr/>
            <p:nvPr/>
          </p:nvSpPr>
          <p:spPr>
            <a:xfrm rot="10164585">
              <a:off x="588380" y="2947615"/>
              <a:ext cx="215470" cy="21547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1" name="Google Shape;2081;p15"/>
            <p:cNvSpPr/>
            <p:nvPr/>
          </p:nvSpPr>
          <p:spPr>
            <a:xfrm rot="10800000">
              <a:off x="853970" y="642557"/>
              <a:ext cx="7436055" cy="2879268"/>
            </a:xfrm>
            <a:custGeom>
              <a:avLst/>
              <a:gdLst/>
              <a:ahLst/>
              <a:cxnLst/>
              <a:rect l="l" t="t" r="r" b="b"/>
              <a:pathLst>
                <a:path w="40258" h="29674" extrusionOk="0">
                  <a:moveTo>
                    <a:pt x="36470" y="989"/>
                  </a:moveTo>
                  <a:cubicBezTo>
                    <a:pt x="36245" y="944"/>
                    <a:pt x="36017" y="903"/>
                    <a:pt x="35785" y="882"/>
                  </a:cubicBezTo>
                  <a:cubicBezTo>
                    <a:pt x="34672" y="778"/>
                    <a:pt x="33549" y="713"/>
                    <a:pt x="32429" y="685"/>
                  </a:cubicBezTo>
                  <a:cubicBezTo>
                    <a:pt x="30887" y="640"/>
                    <a:pt x="29346" y="654"/>
                    <a:pt x="27808" y="640"/>
                  </a:cubicBezTo>
                  <a:cubicBezTo>
                    <a:pt x="27210" y="636"/>
                    <a:pt x="26612" y="640"/>
                    <a:pt x="26014" y="630"/>
                  </a:cubicBezTo>
                  <a:cubicBezTo>
                    <a:pt x="25308" y="619"/>
                    <a:pt x="24607" y="598"/>
                    <a:pt x="23906" y="560"/>
                  </a:cubicBezTo>
                  <a:cubicBezTo>
                    <a:pt x="22416" y="477"/>
                    <a:pt x="20926" y="432"/>
                    <a:pt x="19447" y="260"/>
                  </a:cubicBezTo>
                  <a:cubicBezTo>
                    <a:pt x="17984" y="94"/>
                    <a:pt x="16529" y="18"/>
                    <a:pt x="15064" y="8"/>
                  </a:cubicBezTo>
                  <a:cubicBezTo>
                    <a:pt x="13765" y="0"/>
                    <a:pt x="12468" y="91"/>
                    <a:pt x="11172" y="198"/>
                  </a:cubicBezTo>
                  <a:cubicBezTo>
                    <a:pt x="10630" y="246"/>
                    <a:pt x="10080" y="177"/>
                    <a:pt x="9534" y="201"/>
                  </a:cubicBezTo>
                  <a:cubicBezTo>
                    <a:pt x="8593" y="239"/>
                    <a:pt x="7657" y="180"/>
                    <a:pt x="6720" y="94"/>
                  </a:cubicBezTo>
                  <a:cubicBezTo>
                    <a:pt x="6565" y="73"/>
                    <a:pt x="6406" y="73"/>
                    <a:pt x="6254" y="91"/>
                  </a:cubicBezTo>
                  <a:cubicBezTo>
                    <a:pt x="5286" y="270"/>
                    <a:pt x="4318" y="453"/>
                    <a:pt x="3347" y="640"/>
                  </a:cubicBezTo>
                  <a:cubicBezTo>
                    <a:pt x="2666" y="767"/>
                    <a:pt x="2078" y="1069"/>
                    <a:pt x="1674" y="1694"/>
                  </a:cubicBezTo>
                  <a:cubicBezTo>
                    <a:pt x="1339" y="2209"/>
                    <a:pt x="958" y="2720"/>
                    <a:pt x="810" y="3342"/>
                  </a:cubicBezTo>
                  <a:cubicBezTo>
                    <a:pt x="647" y="4010"/>
                    <a:pt x="499" y="4680"/>
                    <a:pt x="513" y="5400"/>
                  </a:cubicBezTo>
                  <a:cubicBezTo>
                    <a:pt x="516" y="5786"/>
                    <a:pt x="447" y="6170"/>
                    <a:pt x="412" y="6561"/>
                  </a:cubicBezTo>
                  <a:cubicBezTo>
                    <a:pt x="350" y="7283"/>
                    <a:pt x="277" y="8002"/>
                    <a:pt x="232" y="8731"/>
                  </a:cubicBezTo>
                  <a:cubicBezTo>
                    <a:pt x="184" y="9426"/>
                    <a:pt x="170" y="10128"/>
                    <a:pt x="149" y="10822"/>
                  </a:cubicBezTo>
                  <a:cubicBezTo>
                    <a:pt x="119" y="11915"/>
                    <a:pt x="74" y="13006"/>
                    <a:pt x="63" y="14096"/>
                  </a:cubicBezTo>
                  <a:cubicBezTo>
                    <a:pt x="57" y="15530"/>
                    <a:pt x="122" y="16961"/>
                    <a:pt x="63" y="18382"/>
                  </a:cubicBezTo>
                  <a:cubicBezTo>
                    <a:pt x="1" y="19844"/>
                    <a:pt x="12" y="21292"/>
                    <a:pt x="132" y="22750"/>
                  </a:cubicBezTo>
                  <a:cubicBezTo>
                    <a:pt x="212" y="23732"/>
                    <a:pt x="364" y="24700"/>
                    <a:pt x="706" y="25633"/>
                  </a:cubicBezTo>
                  <a:cubicBezTo>
                    <a:pt x="1194" y="26957"/>
                    <a:pt x="2027" y="27880"/>
                    <a:pt x="3250" y="28419"/>
                  </a:cubicBezTo>
                  <a:cubicBezTo>
                    <a:pt x="3855" y="28689"/>
                    <a:pt x="4477" y="28875"/>
                    <a:pt x="5106" y="29003"/>
                  </a:cubicBezTo>
                  <a:cubicBezTo>
                    <a:pt x="5787" y="29145"/>
                    <a:pt x="6478" y="29217"/>
                    <a:pt x="7167" y="29255"/>
                  </a:cubicBezTo>
                  <a:cubicBezTo>
                    <a:pt x="8963" y="29348"/>
                    <a:pt x="10764" y="29390"/>
                    <a:pt x="12565" y="29477"/>
                  </a:cubicBezTo>
                  <a:cubicBezTo>
                    <a:pt x="14234" y="29570"/>
                    <a:pt x="15897" y="29597"/>
                    <a:pt x="17566" y="29556"/>
                  </a:cubicBezTo>
                  <a:cubicBezTo>
                    <a:pt x="18635" y="29528"/>
                    <a:pt x="19702" y="29556"/>
                    <a:pt x="20771" y="29584"/>
                  </a:cubicBezTo>
                  <a:cubicBezTo>
                    <a:pt x="22388" y="29618"/>
                    <a:pt x="24006" y="29674"/>
                    <a:pt x="25616" y="29542"/>
                  </a:cubicBezTo>
                  <a:cubicBezTo>
                    <a:pt x="25979" y="29514"/>
                    <a:pt x="26345" y="29501"/>
                    <a:pt x="26709" y="29525"/>
                  </a:cubicBezTo>
                  <a:cubicBezTo>
                    <a:pt x="26768" y="29528"/>
                    <a:pt x="26830" y="29535"/>
                    <a:pt x="26889" y="29549"/>
                  </a:cubicBezTo>
                  <a:cubicBezTo>
                    <a:pt x="27130" y="29597"/>
                    <a:pt x="31195" y="28983"/>
                    <a:pt x="31319" y="28979"/>
                  </a:cubicBezTo>
                  <a:cubicBezTo>
                    <a:pt x="32332" y="28910"/>
                    <a:pt x="33348" y="28837"/>
                    <a:pt x="34361" y="28778"/>
                  </a:cubicBezTo>
                  <a:cubicBezTo>
                    <a:pt x="35371" y="28710"/>
                    <a:pt x="36379" y="28592"/>
                    <a:pt x="37396" y="28613"/>
                  </a:cubicBezTo>
                  <a:cubicBezTo>
                    <a:pt x="37942" y="28627"/>
                    <a:pt x="38353" y="28474"/>
                    <a:pt x="38710" y="28094"/>
                  </a:cubicBezTo>
                  <a:cubicBezTo>
                    <a:pt x="38871" y="27922"/>
                    <a:pt x="39024" y="27727"/>
                    <a:pt x="39148" y="27523"/>
                  </a:cubicBezTo>
                  <a:cubicBezTo>
                    <a:pt x="39556" y="26836"/>
                    <a:pt x="39805" y="26092"/>
                    <a:pt x="39857" y="25263"/>
                  </a:cubicBezTo>
                  <a:cubicBezTo>
                    <a:pt x="39978" y="23362"/>
                    <a:pt x="40109" y="21475"/>
                    <a:pt x="40223" y="19571"/>
                  </a:cubicBezTo>
                  <a:cubicBezTo>
                    <a:pt x="40257" y="19014"/>
                    <a:pt x="40254" y="18457"/>
                    <a:pt x="40251" y="17894"/>
                  </a:cubicBezTo>
                  <a:cubicBezTo>
                    <a:pt x="40251" y="16463"/>
                    <a:pt x="40223" y="15039"/>
                    <a:pt x="40219" y="13612"/>
                  </a:cubicBezTo>
                  <a:cubicBezTo>
                    <a:pt x="40216" y="12267"/>
                    <a:pt x="40144" y="10923"/>
                    <a:pt x="40029" y="9585"/>
                  </a:cubicBezTo>
                  <a:cubicBezTo>
                    <a:pt x="39943" y="8600"/>
                    <a:pt x="39912" y="7622"/>
                    <a:pt x="39839" y="6640"/>
                  </a:cubicBezTo>
                  <a:cubicBezTo>
                    <a:pt x="39791" y="6028"/>
                    <a:pt x="39742" y="5410"/>
                    <a:pt x="39653" y="4798"/>
                  </a:cubicBezTo>
                  <a:cubicBezTo>
                    <a:pt x="39493" y="3754"/>
                    <a:pt x="39134" y="2787"/>
                    <a:pt x="38530" y="1922"/>
                  </a:cubicBezTo>
                  <a:cubicBezTo>
                    <a:pt x="38287" y="1576"/>
                    <a:pt x="38011" y="1314"/>
                    <a:pt x="37606" y="1235"/>
                  </a:cubicBezTo>
                  <a:cubicBezTo>
                    <a:pt x="37596" y="1231"/>
                    <a:pt x="37582" y="1227"/>
                    <a:pt x="37569" y="1224"/>
                  </a:cubicBezTo>
                  <a:cubicBezTo>
                    <a:pt x="37499" y="1214"/>
                    <a:pt x="37430" y="1200"/>
                    <a:pt x="37362" y="1186"/>
                  </a:cubicBezTo>
                  <a:cubicBezTo>
                    <a:pt x="37064" y="1128"/>
                    <a:pt x="36767" y="1051"/>
                    <a:pt x="36470" y="989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2" name="Google Shape;2082;p15"/>
            <p:cNvSpPr/>
            <p:nvPr/>
          </p:nvSpPr>
          <p:spPr>
            <a:xfrm rot="10168333">
              <a:off x="458395" y="3492805"/>
              <a:ext cx="103441" cy="103441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3" name="Google Shape;2083;p15"/>
            <p:cNvSpPr/>
            <p:nvPr/>
          </p:nvSpPr>
          <p:spPr>
            <a:xfrm rot="10169047">
              <a:off x="824409" y="3151328"/>
              <a:ext cx="641067" cy="641067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76" name="Google Shape;2276;p17"/>
          <p:cNvGrpSpPr/>
          <p:nvPr/>
        </p:nvGrpSpPr>
        <p:grpSpPr>
          <a:xfrm>
            <a:off x="-66100" y="6033"/>
            <a:ext cx="12338000" cy="6852000"/>
            <a:chOff x="-49575" y="4525"/>
            <a:chExt cx="9253500" cy="5139000"/>
          </a:xfrm>
        </p:grpSpPr>
        <p:grpSp>
          <p:nvGrpSpPr>
            <p:cNvPr id="2277" name="Google Shape;2277;p17"/>
            <p:cNvGrpSpPr/>
            <p:nvPr/>
          </p:nvGrpSpPr>
          <p:grpSpPr>
            <a:xfrm>
              <a:off x="-49575" y="4525"/>
              <a:ext cx="9253500" cy="5139000"/>
              <a:chOff x="-49575" y="4525"/>
              <a:chExt cx="9253500" cy="5139000"/>
            </a:xfrm>
          </p:grpSpPr>
          <p:cxnSp>
            <p:nvCxnSpPr>
              <p:cNvPr id="2278" name="Google Shape;2278;p17"/>
              <p:cNvCxnSpPr/>
              <p:nvPr/>
            </p:nvCxnSpPr>
            <p:spPr>
              <a:xfrm>
                <a:off x="13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79" name="Google Shape;2279;p17"/>
              <p:cNvCxnSpPr/>
              <p:nvPr/>
            </p:nvCxnSpPr>
            <p:spPr>
              <a:xfrm>
                <a:off x="29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0" name="Google Shape;2280;p17"/>
              <p:cNvCxnSpPr/>
              <p:nvPr/>
            </p:nvCxnSpPr>
            <p:spPr>
              <a:xfrm>
                <a:off x="45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1" name="Google Shape;2281;p17"/>
              <p:cNvCxnSpPr/>
              <p:nvPr/>
            </p:nvCxnSpPr>
            <p:spPr>
              <a:xfrm>
                <a:off x="61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2" name="Google Shape;2282;p17"/>
              <p:cNvCxnSpPr/>
              <p:nvPr/>
            </p:nvCxnSpPr>
            <p:spPr>
              <a:xfrm>
                <a:off x="77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3" name="Google Shape;2283;p17"/>
              <p:cNvCxnSpPr/>
              <p:nvPr/>
            </p:nvCxnSpPr>
            <p:spPr>
              <a:xfrm>
                <a:off x="92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4" name="Google Shape;2284;p17"/>
              <p:cNvCxnSpPr/>
              <p:nvPr/>
            </p:nvCxnSpPr>
            <p:spPr>
              <a:xfrm>
                <a:off x="108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5" name="Google Shape;2285;p17"/>
              <p:cNvCxnSpPr/>
              <p:nvPr/>
            </p:nvCxnSpPr>
            <p:spPr>
              <a:xfrm>
                <a:off x="1246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6" name="Google Shape;2286;p17"/>
              <p:cNvCxnSpPr/>
              <p:nvPr/>
            </p:nvCxnSpPr>
            <p:spPr>
              <a:xfrm>
                <a:off x="1404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7" name="Google Shape;2287;p17"/>
              <p:cNvCxnSpPr/>
              <p:nvPr/>
            </p:nvCxnSpPr>
            <p:spPr>
              <a:xfrm>
                <a:off x="1563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8" name="Google Shape;2288;p17"/>
              <p:cNvCxnSpPr/>
              <p:nvPr/>
            </p:nvCxnSpPr>
            <p:spPr>
              <a:xfrm>
                <a:off x="1721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9" name="Google Shape;2289;p17"/>
              <p:cNvCxnSpPr/>
              <p:nvPr/>
            </p:nvCxnSpPr>
            <p:spPr>
              <a:xfrm>
                <a:off x="1880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0" name="Google Shape;2290;p17"/>
              <p:cNvCxnSpPr/>
              <p:nvPr/>
            </p:nvCxnSpPr>
            <p:spPr>
              <a:xfrm>
                <a:off x="2039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1" name="Google Shape;2291;p17"/>
              <p:cNvCxnSpPr/>
              <p:nvPr/>
            </p:nvCxnSpPr>
            <p:spPr>
              <a:xfrm>
                <a:off x="2197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2" name="Google Shape;2292;p17"/>
              <p:cNvCxnSpPr/>
              <p:nvPr/>
            </p:nvCxnSpPr>
            <p:spPr>
              <a:xfrm>
                <a:off x="2356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3" name="Google Shape;2293;p17"/>
              <p:cNvCxnSpPr/>
              <p:nvPr/>
            </p:nvCxnSpPr>
            <p:spPr>
              <a:xfrm>
                <a:off x="2514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4" name="Google Shape;2294;p17"/>
              <p:cNvCxnSpPr/>
              <p:nvPr/>
            </p:nvCxnSpPr>
            <p:spPr>
              <a:xfrm>
                <a:off x="2673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5" name="Google Shape;2295;p17"/>
              <p:cNvCxnSpPr/>
              <p:nvPr/>
            </p:nvCxnSpPr>
            <p:spPr>
              <a:xfrm>
                <a:off x="2832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6" name="Google Shape;2296;p17"/>
              <p:cNvCxnSpPr/>
              <p:nvPr/>
            </p:nvCxnSpPr>
            <p:spPr>
              <a:xfrm>
                <a:off x="2990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7" name="Google Shape;2297;p17"/>
              <p:cNvCxnSpPr/>
              <p:nvPr/>
            </p:nvCxnSpPr>
            <p:spPr>
              <a:xfrm>
                <a:off x="3149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8" name="Google Shape;2298;p17"/>
              <p:cNvCxnSpPr/>
              <p:nvPr/>
            </p:nvCxnSpPr>
            <p:spPr>
              <a:xfrm>
                <a:off x="3307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9" name="Google Shape;2299;p17"/>
              <p:cNvCxnSpPr/>
              <p:nvPr/>
            </p:nvCxnSpPr>
            <p:spPr>
              <a:xfrm>
                <a:off x="3466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0" name="Google Shape;2300;p17"/>
              <p:cNvCxnSpPr/>
              <p:nvPr/>
            </p:nvCxnSpPr>
            <p:spPr>
              <a:xfrm>
                <a:off x="3625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1" name="Google Shape;2301;p17"/>
              <p:cNvCxnSpPr/>
              <p:nvPr/>
            </p:nvCxnSpPr>
            <p:spPr>
              <a:xfrm>
                <a:off x="3783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2" name="Google Shape;2302;p17"/>
              <p:cNvCxnSpPr/>
              <p:nvPr/>
            </p:nvCxnSpPr>
            <p:spPr>
              <a:xfrm>
                <a:off x="3942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3" name="Google Shape;2303;p17"/>
              <p:cNvCxnSpPr/>
              <p:nvPr/>
            </p:nvCxnSpPr>
            <p:spPr>
              <a:xfrm>
                <a:off x="4100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4" name="Google Shape;2304;p17"/>
              <p:cNvCxnSpPr/>
              <p:nvPr/>
            </p:nvCxnSpPr>
            <p:spPr>
              <a:xfrm>
                <a:off x="4259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5" name="Google Shape;2305;p17"/>
              <p:cNvCxnSpPr/>
              <p:nvPr/>
            </p:nvCxnSpPr>
            <p:spPr>
              <a:xfrm>
                <a:off x="4418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6" name="Google Shape;2306;p17"/>
              <p:cNvCxnSpPr/>
              <p:nvPr/>
            </p:nvCxnSpPr>
            <p:spPr>
              <a:xfrm>
                <a:off x="4576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7" name="Google Shape;2307;p17"/>
              <p:cNvCxnSpPr/>
              <p:nvPr/>
            </p:nvCxnSpPr>
            <p:spPr>
              <a:xfrm>
                <a:off x="4735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8" name="Google Shape;2308;p17"/>
              <p:cNvCxnSpPr/>
              <p:nvPr/>
            </p:nvCxnSpPr>
            <p:spPr>
              <a:xfrm>
                <a:off x="4893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9" name="Google Shape;2309;p17"/>
              <p:cNvCxnSpPr/>
              <p:nvPr/>
            </p:nvCxnSpPr>
            <p:spPr>
              <a:xfrm>
                <a:off x="5052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0" name="Google Shape;2310;p17"/>
              <p:cNvCxnSpPr/>
              <p:nvPr/>
            </p:nvCxnSpPr>
            <p:spPr>
              <a:xfrm>
                <a:off x="5211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1" name="Google Shape;2311;p17"/>
              <p:cNvCxnSpPr/>
              <p:nvPr/>
            </p:nvCxnSpPr>
            <p:spPr>
              <a:xfrm>
                <a:off x="5369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2" name="Google Shape;2312;p17"/>
              <p:cNvCxnSpPr/>
              <p:nvPr/>
            </p:nvCxnSpPr>
            <p:spPr>
              <a:xfrm>
                <a:off x="5528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3" name="Google Shape;2313;p17"/>
              <p:cNvCxnSpPr/>
              <p:nvPr/>
            </p:nvCxnSpPr>
            <p:spPr>
              <a:xfrm>
                <a:off x="5686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4" name="Google Shape;2314;p17"/>
              <p:cNvCxnSpPr/>
              <p:nvPr/>
            </p:nvCxnSpPr>
            <p:spPr>
              <a:xfrm>
                <a:off x="5845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5" name="Google Shape;2315;p17"/>
              <p:cNvCxnSpPr/>
              <p:nvPr/>
            </p:nvCxnSpPr>
            <p:spPr>
              <a:xfrm>
                <a:off x="6004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6" name="Google Shape;2316;p17"/>
              <p:cNvCxnSpPr/>
              <p:nvPr/>
            </p:nvCxnSpPr>
            <p:spPr>
              <a:xfrm>
                <a:off x="6162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7" name="Google Shape;2317;p17"/>
              <p:cNvCxnSpPr/>
              <p:nvPr/>
            </p:nvCxnSpPr>
            <p:spPr>
              <a:xfrm>
                <a:off x="6321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8" name="Google Shape;2318;p17"/>
              <p:cNvCxnSpPr/>
              <p:nvPr/>
            </p:nvCxnSpPr>
            <p:spPr>
              <a:xfrm>
                <a:off x="6479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9" name="Google Shape;2319;p17"/>
              <p:cNvCxnSpPr/>
              <p:nvPr/>
            </p:nvCxnSpPr>
            <p:spPr>
              <a:xfrm>
                <a:off x="6638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0" name="Google Shape;2320;p17"/>
              <p:cNvCxnSpPr/>
              <p:nvPr/>
            </p:nvCxnSpPr>
            <p:spPr>
              <a:xfrm>
                <a:off x="6797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1" name="Google Shape;2321;p17"/>
              <p:cNvCxnSpPr/>
              <p:nvPr/>
            </p:nvCxnSpPr>
            <p:spPr>
              <a:xfrm>
                <a:off x="6955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2" name="Google Shape;2322;p17"/>
              <p:cNvCxnSpPr/>
              <p:nvPr/>
            </p:nvCxnSpPr>
            <p:spPr>
              <a:xfrm>
                <a:off x="7114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3" name="Google Shape;2323;p17"/>
              <p:cNvCxnSpPr/>
              <p:nvPr/>
            </p:nvCxnSpPr>
            <p:spPr>
              <a:xfrm>
                <a:off x="7272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4" name="Google Shape;2324;p17"/>
              <p:cNvCxnSpPr/>
              <p:nvPr/>
            </p:nvCxnSpPr>
            <p:spPr>
              <a:xfrm>
                <a:off x="7431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5" name="Google Shape;2325;p17"/>
              <p:cNvCxnSpPr/>
              <p:nvPr/>
            </p:nvCxnSpPr>
            <p:spPr>
              <a:xfrm>
                <a:off x="7590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6" name="Google Shape;2326;p17"/>
              <p:cNvCxnSpPr/>
              <p:nvPr/>
            </p:nvCxnSpPr>
            <p:spPr>
              <a:xfrm>
                <a:off x="7748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7" name="Google Shape;2327;p17"/>
              <p:cNvCxnSpPr/>
              <p:nvPr/>
            </p:nvCxnSpPr>
            <p:spPr>
              <a:xfrm>
                <a:off x="7907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8" name="Google Shape;2328;p17"/>
              <p:cNvCxnSpPr/>
              <p:nvPr/>
            </p:nvCxnSpPr>
            <p:spPr>
              <a:xfrm>
                <a:off x="806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9" name="Google Shape;2329;p17"/>
              <p:cNvCxnSpPr/>
              <p:nvPr/>
            </p:nvCxnSpPr>
            <p:spPr>
              <a:xfrm>
                <a:off x="822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0" name="Google Shape;2330;p17"/>
              <p:cNvCxnSpPr/>
              <p:nvPr/>
            </p:nvCxnSpPr>
            <p:spPr>
              <a:xfrm>
                <a:off x="838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1" name="Google Shape;2331;p17"/>
              <p:cNvCxnSpPr/>
              <p:nvPr/>
            </p:nvCxnSpPr>
            <p:spPr>
              <a:xfrm>
                <a:off x="854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2" name="Google Shape;2332;p17"/>
              <p:cNvCxnSpPr/>
              <p:nvPr/>
            </p:nvCxnSpPr>
            <p:spPr>
              <a:xfrm>
                <a:off x="870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3" name="Google Shape;2333;p17"/>
              <p:cNvCxnSpPr/>
              <p:nvPr/>
            </p:nvCxnSpPr>
            <p:spPr>
              <a:xfrm>
                <a:off x="885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4" name="Google Shape;2334;p17"/>
              <p:cNvCxnSpPr/>
              <p:nvPr/>
            </p:nvCxnSpPr>
            <p:spPr>
              <a:xfrm>
                <a:off x="901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5" name="Google Shape;2335;p17"/>
              <p:cNvCxnSpPr/>
              <p:nvPr/>
            </p:nvCxnSpPr>
            <p:spPr>
              <a:xfrm rot="10800000">
                <a:off x="-49575" y="170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6" name="Google Shape;2336;p17"/>
              <p:cNvCxnSpPr/>
              <p:nvPr/>
            </p:nvCxnSpPr>
            <p:spPr>
              <a:xfrm rot="10800000">
                <a:off x="-49575" y="329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7" name="Google Shape;2337;p17"/>
              <p:cNvCxnSpPr/>
              <p:nvPr/>
            </p:nvCxnSpPr>
            <p:spPr>
              <a:xfrm rot="10800000">
                <a:off x="-49575" y="487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8" name="Google Shape;2338;p17"/>
              <p:cNvCxnSpPr/>
              <p:nvPr/>
            </p:nvCxnSpPr>
            <p:spPr>
              <a:xfrm rot="10800000">
                <a:off x="-49575" y="646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9" name="Google Shape;2339;p17"/>
              <p:cNvCxnSpPr/>
              <p:nvPr/>
            </p:nvCxnSpPr>
            <p:spPr>
              <a:xfrm rot="10800000">
                <a:off x="-49575" y="805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0" name="Google Shape;2340;p17"/>
              <p:cNvCxnSpPr/>
              <p:nvPr/>
            </p:nvCxnSpPr>
            <p:spPr>
              <a:xfrm rot="10800000">
                <a:off x="-49575" y="963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1" name="Google Shape;2341;p17"/>
              <p:cNvCxnSpPr/>
              <p:nvPr/>
            </p:nvCxnSpPr>
            <p:spPr>
              <a:xfrm rot="10800000">
                <a:off x="-49575" y="1122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2" name="Google Shape;2342;p17"/>
              <p:cNvCxnSpPr/>
              <p:nvPr/>
            </p:nvCxnSpPr>
            <p:spPr>
              <a:xfrm rot="10800000">
                <a:off x="-49575" y="1281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3" name="Google Shape;2343;p17"/>
              <p:cNvCxnSpPr/>
              <p:nvPr/>
            </p:nvCxnSpPr>
            <p:spPr>
              <a:xfrm rot="10800000">
                <a:off x="-49575" y="1439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4" name="Google Shape;2344;p17"/>
              <p:cNvCxnSpPr/>
              <p:nvPr/>
            </p:nvCxnSpPr>
            <p:spPr>
              <a:xfrm rot="10800000">
                <a:off x="-49575" y="1598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5" name="Google Shape;2345;p17"/>
              <p:cNvCxnSpPr/>
              <p:nvPr/>
            </p:nvCxnSpPr>
            <p:spPr>
              <a:xfrm rot="10800000">
                <a:off x="-49575" y="1756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6" name="Google Shape;2346;p17"/>
              <p:cNvCxnSpPr/>
              <p:nvPr/>
            </p:nvCxnSpPr>
            <p:spPr>
              <a:xfrm rot="10800000">
                <a:off x="-49575" y="1915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7" name="Google Shape;2347;p17"/>
              <p:cNvCxnSpPr/>
              <p:nvPr/>
            </p:nvCxnSpPr>
            <p:spPr>
              <a:xfrm rot="10800000">
                <a:off x="-49575" y="2074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8" name="Google Shape;2348;p17"/>
              <p:cNvCxnSpPr/>
              <p:nvPr/>
            </p:nvCxnSpPr>
            <p:spPr>
              <a:xfrm rot="10800000">
                <a:off x="-49575" y="2232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9" name="Google Shape;2349;p17"/>
              <p:cNvCxnSpPr/>
              <p:nvPr/>
            </p:nvCxnSpPr>
            <p:spPr>
              <a:xfrm rot="10800000">
                <a:off x="-49575" y="2391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0" name="Google Shape;2350;p17"/>
              <p:cNvCxnSpPr/>
              <p:nvPr/>
            </p:nvCxnSpPr>
            <p:spPr>
              <a:xfrm rot="10800000">
                <a:off x="-49575" y="2550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1" name="Google Shape;2351;p17"/>
              <p:cNvCxnSpPr/>
              <p:nvPr/>
            </p:nvCxnSpPr>
            <p:spPr>
              <a:xfrm rot="10800000">
                <a:off x="-49575" y="2708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2" name="Google Shape;2352;p17"/>
              <p:cNvCxnSpPr/>
              <p:nvPr/>
            </p:nvCxnSpPr>
            <p:spPr>
              <a:xfrm rot="10800000">
                <a:off x="-49575" y="2867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3" name="Google Shape;2353;p17"/>
              <p:cNvCxnSpPr/>
              <p:nvPr/>
            </p:nvCxnSpPr>
            <p:spPr>
              <a:xfrm rot="10800000">
                <a:off x="-49575" y="3025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4" name="Google Shape;2354;p17"/>
              <p:cNvCxnSpPr/>
              <p:nvPr/>
            </p:nvCxnSpPr>
            <p:spPr>
              <a:xfrm rot="10800000">
                <a:off x="-49575" y="3184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5" name="Google Shape;2355;p17"/>
              <p:cNvCxnSpPr/>
              <p:nvPr/>
            </p:nvCxnSpPr>
            <p:spPr>
              <a:xfrm rot="10800000">
                <a:off x="-49575" y="3343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6" name="Google Shape;2356;p17"/>
              <p:cNvCxnSpPr/>
              <p:nvPr/>
            </p:nvCxnSpPr>
            <p:spPr>
              <a:xfrm rot="10800000">
                <a:off x="-49575" y="3501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7" name="Google Shape;2357;p17"/>
              <p:cNvCxnSpPr/>
              <p:nvPr/>
            </p:nvCxnSpPr>
            <p:spPr>
              <a:xfrm rot="10800000">
                <a:off x="-49575" y="3660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8" name="Google Shape;2358;p17"/>
              <p:cNvCxnSpPr/>
              <p:nvPr/>
            </p:nvCxnSpPr>
            <p:spPr>
              <a:xfrm rot="10800000">
                <a:off x="-49575" y="3819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9" name="Google Shape;2359;p17"/>
              <p:cNvCxnSpPr/>
              <p:nvPr/>
            </p:nvCxnSpPr>
            <p:spPr>
              <a:xfrm rot="10800000">
                <a:off x="-49575" y="3977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60" name="Google Shape;2360;p17"/>
              <p:cNvCxnSpPr/>
              <p:nvPr/>
            </p:nvCxnSpPr>
            <p:spPr>
              <a:xfrm rot="10800000">
                <a:off x="-49575" y="4136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61" name="Google Shape;2361;p17"/>
              <p:cNvCxnSpPr/>
              <p:nvPr/>
            </p:nvCxnSpPr>
            <p:spPr>
              <a:xfrm rot="10800000">
                <a:off x="-49575" y="4294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362" name="Google Shape;2362;p17"/>
            <p:cNvCxnSpPr/>
            <p:nvPr/>
          </p:nvCxnSpPr>
          <p:spPr>
            <a:xfrm rot="10800000">
              <a:off x="-49575" y="44535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63" name="Google Shape;2363;p17"/>
            <p:cNvCxnSpPr/>
            <p:nvPr/>
          </p:nvCxnSpPr>
          <p:spPr>
            <a:xfrm rot="10800000">
              <a:off x="-49575" y="461215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64" name="Google Shape;2364;p17"/>
            <p:cNvCxnSpPr/>
            <p:nvPr/>
          </p:nvCxnSpPr>
          <p:spPr>
            <a:xfrm rot="10800000">
              <a:off x="-49575" y="477077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65" name="Google Shape;2365;p17"/>
            <p:cNvCxnSpPr/>
            <p:nvPr/>
          </p:nvCxnSpPr>
          <p:spPr>
            <a:xfrm rot="10800000">
              <a:off x="-49575" y="492940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66" name="Google Shape;2366;p17"/>
            <p:cNvCxnSpPr/>
            <p:nvPr/>
          </p:nvCxnSpPr>
          <p:spPr>
            <a:xfrm rot="10800000">
              <a:off x="-49575" y="50880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367" name="Google Shape;2367;p17"/>
          <p:cNvGrpSpPr/>
          <p:nvPr/>
        </p:nvGrpSpPr>
        <p:grpSpPr>
          <a:xfrm>
            <a:off x="94593" y="122634"/>
            <a:ext cx="11964689" cy="6577533"/>
            <a:chOff x="70944" y="91975"/>
            <a:chExt cx="8973517" cy="4933150"/>
          </a:xfrm>
        </p:grpSpPr>
        <p:sp>
          <p:nvSpPr>
            <p:cNvPr id="2368" name="Google Shape;2368;p17"/>
            <p:cNvSpPr/>
            <p:nvPr/>
          </p:nvSpPr>
          <p:spPr>
            <a:xfrm>
              <a:off x="172000" y="205075"/>
              <a:ext cx="8788120" cy="4664530"/>
            </a:xfrm>
            <a:custGeom>
              <a:avLst/>
              <a:gdLst/>
              <a:ahLst/>
              <a:cxnLst/>
              <a:rect l="l" t="t" r="r" b="b"/>
              <a:pathLst>
                <a:path w="40258" h="29674" extrusionOk="0">
                  <a:moveTo>
                    <a:pt x="36470" y="989"/>
                  </a:moveTo>
                  <a:cubicBezTo>
                    <a:pt x="36245" y="944"/>
                    <a:pt x="36017" y="903"/>
                    <a:pt x="35785" y="882"/>
                  </a:cubicBezTo>
                  <a:cubicBezTo>
                    <a:pt x="34672" y="778"/>
                    <a:pt x="33549" y="713"/>
                    <a:pt x="32429" y="685"/>
                  </a:cubicBezTo>
                  <a:cubicBezTo>
                    <a:pt x="30887" y="640"/>
                    <a:pt x="29346" y="654"/>
                    <a:pt x="27808" y="640"/>
                  </a:cubicBezTo>
                  <a:cubicBezTo>
                    <a:pt x="27210" y="636"/>
                    <a:pt x="26612" y="640"/>
                    <a:pt x="26014" y="630"/>
                  </a:cubicBezTo>
                  <a:cubicBezTo>
                    <a:pt x="25308" y="619"/>
                    <a:pt x="24607" y="598"/>
                    <a:pt x="23906" y="560"/>
                  </a:cubicBezTo>
                  <a:cubicBezTo>
                    <a:pt x="22416" y="477"/>
                    <a:pt x="20926" y="432"/>
                    <a:pt x="19447" y="260"/>
                  </a:cubicBezTo>
                  <a:cubicBezTo>
                    <a:pt x="17984" y="94"/>
                    <a:pt x="16529" y="18"/>
                    <a:pt x="15064" y="8"/>
                  </a:cubicBezTo>
                  <a:cubicBezTo>
                    <a:pt x="13765" y="0"/>
                    <a:pt x="12468" y="91"/>
                    <a:pt x="11172" y="198"/>
                  </a:cubicBezTo>
                  <a:cubicBezTo>
                    <a:pt x="10630" y="246"/>
                    <a:pt x="10080" y="177"/>
                    <a:pt x="9534" y="201"/>
                  </a:cubicBezTo>
                  <a:cubicBezTo>
                    <a:pt x="8593" y="239"/>
                    <a:pt x="7657" y="180"/>
                    <a:pt x="6720" y="94"/>
                  </a:cubicBezTo>
                  <a:cubicBezTo>
                    <a:pt x="6565" y="73"/>
                    <a:pt x="6406" y="73"/>
                    <a:pt x="6254" y="91"/>
                  </a:cubicBezTo>
                  <a:cubicBezTo>
                    <a:pt x="5286" y="270"/>
                    <a:pt x="4318" y="453"/>
                    <a:pt x="3347" y="640"/>
                  </a:cubicBezTo>
                  <a:cubicBezTo>
                    <a:pt x="2666" y="767"/>
                    <a:pt x="2078" y="1069"/>
                    <a:pt x="1674" y="1694"/>
                  </a:cubicBezTo>
                  <a:cubicBezTo>
                    <a:pt x="1339" y="2209"/>
                    <a:pt x="958" y="2720"/>
                    <a:pt x="810" y="3342"/>
                  </a:cubicBezTo>
                  <a:cubicBezTo>
                    <a:pt x="647" y="4010"/>
                    <a:pt x="499" y="4680"/>
                    <a:pt x="513" y="5400"/>
                  </a:cubicBezTo>
                  <a:cubicBezTo>
                    <a:pt x="516" y="5786"/>
                    <a:pt x="447" y="6170"/>
                    <a:pt x="412" y="6561"/>
                  </a:cubicBezTo>
                  <a:cubicBezTo>
                    <a:pt x="350" y="7283"/>
                    <a:pt x="277" y="8002"/>
                    <a:pt x="232" y="8731"/>
                  </a:cubicBezTo>
                  <a:cubicBezTo>
                    <a:pt x="184" y="9426"/>
                    <a:pt x="170" y="10128"/>
                    <a:pt x="149" y="10822"/>
                  </a:cubicBezTo>
                  <a:cubicBezTo>
                    <a:pt x="119" y="11915"/>
                    <a:pt x="74" y="13006"/>
                    <a:pt x="63" y="14096"/>
                  </a:cubicBezTo>
                  <a:cubicBezTo>
                    <a:pt x="57" y="15530"/>
                    <a:pt x="122" y="16961"/>
                    <a:pt x="63" y="18382"/>
                  </a:cubicBezTo>
                  <a:cubicBezTo>
                    <a:pt x="1" y="19844"/>
                    <a:pt x="12" y="21292"/>
                    <a:pt x="132" y="22750"/>
                  </a:cubicBezTo>
                  <a:cubicBezTo>
                    <a:pt x="212" y="23732"/>
                    <a:pt x="364" y="24700"/>
                    <a:pt x="706" y="25633"/>
                  </a:cubicBezTo>
                  <a:cubicBezTo>
                    <a:pt x="1194" y="26957"/>
                    <a:pt x="2027" y="27880"/>
                    <a:pt x="3250" y="28419"/>
                  </a:cubicBezTo>
                  <a:cubicBezTo>
                    <a:pt x="3855" y="28689"/>
                    <a:pt x="4477" y="28875"/>
                    <a:pt x="5106" y="29003"/>
                  </a:cubicBezTo>
                  <a:cubicBezTo>
                    <a:pt x="5787" y="29145"/>
                    <a:pt x="6478" y="29217"/>
                    <a:pt x="7167" y="29255"/>
                  </a:cubicBezTo>
                  <a:cubicBezTo>
                    <a:pt x="8963" y="29348"/>
                    <a:pt x="10764" y="29390"/>
                    <a:pt x="12565" y="29477"/>
                  </a:cubicBezTo>
                  <a:cubicBezTo>
                    <a:pt x="14234" y="29570"/>
                    <a:pt x="15897" y="29597"/>
                    <a:pt x="17566" y="29556"/>
                  </a:cubicBezTo>
                  <a:cubicBezTo>
                    <a:pt x="18635" y="29528"/>
                    <a:pt x="19702" y="29556"/>
                    <a:pt x="20771" y="29584"/>
                  </a:cubicBezTo>
                  <a:cubicBezTo>
                    <a:pt x="22388" y="29618"/>
                    <a:pt x="24006" y="29674"/>
                    <a:pt x="25616" y="29542"/>
                  </a:cubicBezTo>
                  <a:cubicBezTo>
                    <a:pt x="25979" y="29514"/>
                    <a:pt x="26345" y="29501"/>
                    <a:pt x="26709" y="29525"/>
                  </a:cubicBezTo>
                  <a:cubicBezTo>
                    <a:pt x="26768" y="29528"/>
                    <a:pt x="26830" y="29535"/>
                    <a:pt x="26889" y="29549"/>
                  </a:cubicBezTo>
                  <a:cubicBezTo>
                    <a:pt x="27130" y="29597"/>
                    <a:pt x="31195" y="28983"/>
                    <a:pt x="31319" y="28979"/>
                  </a:cubicBezTo>
                  <a:cubicBezTo>
                    <a:pt x="32332" y="28910"/>
                    <a:pt x="33348" y="28837"/>
                    <a:pt x="34361" y="28778"/>
                  </a:cubicBezTo>
                  <a:cubicBezTo>
                    <a:pt x="35371" y="28710"/>
                    <a:pt x="36379" y="28592"/>
                    <a:pt x="37396" y="28613"/>
                  </a:cubicBezTo>
                  <a:cubicBezTo>
                    <a:pt x="37942" y="28627"/>
                    <a:pt x="38353" y="28474"/>
                    <a:pt x="38710" y="28094"/>
                  </a:cubicBezTo>
                  <a:cubicBezTo>
                    <a:pt x="38871" y="27922"/>
                    <a:pt x="39024" y="27727"/>
                    <a:pt x="39148" y="27523"/>
                  </a:cubicBezTo>
                  <a:cubicBezTo>
                    <a:pt x="39556" y="26836"/>
                    <a:pt x="39805" y="26092"/>
                    <a:pt x="39857" y="25263"/>
                  </a:cubicBezTo>
                  <a:cubicBezTo>
                    <a:pt x="39978" y="23362"/>
                    <a:pt x="40109" y="21475"/>
                    <a:pt x="40223" y="19571"/>
                  </a:cubicBezTo>
                  <a:cubicBezTo>
                    <a:pt x="40257" y="19014"/>
                    <a:pt x="40254" y="18457"/>
                    <a:pt x="40251" y="17894"/>
                  </a:cubicBezTo>
                  <a:cubicBezTo>
                    <a:pt x="40251" y="16463"/>
                    <a:pt x="40223" y="15039"/>
                    <a:pt x="40219" y="13612"/>
                  </a:cubicBezTo>
                  <a:cubicBezTo>
                    <a:pt x="40216" y="12267"/>
                    <a:pt x="40144" y="10923"/>
                    <a:pt x="40029" y="9585"/>
                  </a:cubicBezTo>
                  <a:cubicBezTo>
                    <a:pt x="39943" y="8600"/>
                    <a:pt x="39912" y="7622"/>
                    <a:pt x="39839" y="6640"/>
                  </a:cubicBezTo>
                  <a:cubicBezTo>
                    <a:pt x="39791" y="6028"/>
                    <a:pt x="39742" y="5410"/>
                    <a:pt x="39653" y="4798"/>
                  </a:cubicBezTo>
                  <a:cubicBezTo>
                    <a:pt x="39493" y="3754"/>
                    <a:pt x="39134" y="2787"/>
                    <a:pt x="38530" y="1922"/>
                  </a:cubicBezTo>
                  <a:cubicBezTo>
                    <a:pt x="38287" y="1576"/>
                    <a:pt x="38011" y="1314"/>
                    <a:pt x="37606" y="1235"/>
                  </a:cubicBezTo>
                  <a:cubicBezTo>
                    <a:pt x="37596" y="1231"/>
                    <a:pt x="37582" y="1227"/>
                    <a:pt x="37569" y="1224"/>
                  </a:cubicBezTo>
                  <a:cubicBezTo>
                    <a:pt x="37499" y="1214"/>
                    <a:pt x="37430" y="1200"/>
                    <a:pt x="37362" y="1186"/>
                  </a:cubicBezTo>
                  <a:cubicBezTo>
                    <a:pt x="37064" y="1128"/>
                    <a:pt x="36767" y="1051"/>
                    <a:pt x="36470" y="989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9" name="Google Shape;2369;p17"/>
            <p:cNvSpPr/>
            <p:nvPr/>
          </p:nvSpPr>
          <p:spPr>
            <a:xfrm flipH="1">
              <a:off x="8347001" y="91975"/>
              <a:ext cx="113100" cy="113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0" name="Google Shape;2370;p17"/>
            <p:cNvSpPr/>
            <p:nvPr/>
          </p:nvSpPr>
          <p:spPr>
            <a:xfrm flipH="1">
              <a:off x="8957893" y="619875"/>
              <a:ext cx="65100" cy="65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1" name="Google Shape;2371;p17"/>
            <p:cNvSpPr/>
            <p:nvPr/>
          </p:nvSpPr>
          <p:spPr>
            <a:xfrm flipH="1">
              <a:off x="128793" y="4543400"/>
              <a:ext cx="65100" cy="65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2" name="Google Shape;2372;p17"/>
            <p:cNvSpPr/>
            <p:nvPr/>
          </p:nvSpPr>
          <p:spPr>
            <a:xfrm flipH="1">
              <a:off x="689751" y="4912025"/>
              <a:ext cx="113100" cy="113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3" name="Google Shape;2373;p17"/>
            <p:cNvSpPr/>
            <p:nvPr/>
          </p:nvSpPr>
          <p:spPr>
            <a:xfrm flipH="1">
              <a:off x="70944" y="535000"/>
              <a:ext cx="144000" cy="144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4" name="Google Shape;2374;p17"/>
            <p:cNvSpPr/>
            <p:nvPr/>
          </p:nvSpPr>
          <p:spPr>
            <a:xfrm flipH="1">
              <a:off x="250274" y="143325"/>
              <a:ext cx="434400" cy="4344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5" name="Google Shape;2375;p17"/>
            <p:cNvSpPr/>
            <p:nvPr/>
          </p:nvSpPr>
          <p:spPr>
            <a:xfrm flipH="1">
              <a:off x="8534155" y="4540175"/>
              <a:ext cx="439200" cy="4392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6" name="Google Shape;2376;p17"/>
            <p:cNvSpPr/>
            <p:nvPr/>
          </p:nvSpPr>
          <p:spPr>
            <a:xfrm flipH="1">
              <a:off x="8316010" y="4802484"/>
              <a:ext cx="108000" cy="108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77" name="Google Shape;2377;p17"/>
            <p:cNvGrpSpPr/>
            <p:nvPr/>
          </p:nvGrpSpPr>
          <p:grpSpPr>
            <a:xfrm rot="-10057781" flipH="1">
              <a:off x="1125548" y="4641174"/>
              <a:ext cx="222099" cy="248389"/>
              <a:chOff x="4791500" y="4541438"/>
              <a:chExt cx="163225" cy="182575"/>
            </a:xfrm>
          </p:grpSpPr>
          <p:sp>
            <p:nvSpPr>
              <p:cNvPr id="2378" name="Google Shape;2378;p17"/>
              <p:cNvSpPr/>
              <p:nvPr/>
            </p:nvSpPr>
            <p:spPr>
              <a:xfrm>
                <a:off x="4795950" y="4545838"/>
                <a:ext cx="154425" cy="173825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953" extrusionOk="0">
                    <a:moveTo>
                      <a:pt x="3438" y="1267"/>
                    </a:moveTo>
                    <a:cubicBezTo>
                      <a:pt x="3458" y="1271"/>
                      <a:pt x="3475" y="1275"/>
                      <a:pt x="3495" y="1275"/>
                    </a:cubicBezTo>
                    <a:cubicBezTo>
                      <a:pt x="3575" y="1288"/>
                      <a:pt x="3652" y="1301"/>
                      <a:pt x="3733" y="1315"/>
                    </a:cubicBezTo>
                    <a:cubicBezTo>
                      <a:pt x="3849" y="1338"/>
                      <a:pt x="3969" y="1358"/>
                      <a:pt x="4087" y="1381"/>
                    </a:cubicBezTo>
                    <a:cubicBezTo>
                      <a:pt x="4190" y="1408"/>
                      <a:pt x="4294" y="1442"/>
                      <a:pt x="4391" y="1482"/>
                    </a:cubicBezTo>
                    <a:cubicBezTo>
                      <a:pt x="4491" y="1545"/>
                      <a:pt x="4585" y="1619"/>
                      <a:pt x="4676" y="1699"/>
                    </a:cubicBezTo>
                    <a:cubicBezTo>
                      <a:pt x="4776" y="1796"/>
                      <a:pt x="4876" y="1897"/>
                      <a:pt x="4960" y="2007"/>
                    </a:cubicBezTo>
                    <a:cubicBezTo>
                      <a:pt x="4966" y="2027"/>
                      <a:pt x="4977" y="2044"/>
                      <a:pt x="4986" y="2064"/>
                    </a:cubicBezTo>
                    <a:cubicBezTo>
                      <a:pt x="4983" y="2124"/>
                      <a:pt x="4980" y="2184"/>
                      <a:pt x="4970" y="2244"/>
                    </a:cubicBezTo>
                    <a:lnTo>
                      <a:pt x="4963" y="2264"/>
                    </a:lnTo>
                    <a:cubicBezTo>
                      <a:pt x="4920" y="2338"/>
                      <a:pt x="4866" y="2408"/>
                      <a:pt x="4812" y="2479"/>
                    </a:cubicBezTo>
                    <a:lnTo>
                      <a:pt x="4792" y="2495"/>
                    </a:lnTo>
                    <a:cubicBezTo>
                      <a:pt x="4702" y="2542"/>
                      <a:pt x="4608" y="2582"/>
                      <a:pt x="4515" y="2615"/>
                    </a:cubicBezTo>
                    <a:cubicBezTo>
                      <a:pt x="4408" y="2642"/>
                      <a:pt x="4298" y="2652"/>
                      <a:pt x="4190" y="2666"/>
                    </a:cubicBezTo>
                    <a:cubicBezTo>
                      <a:pt x="4114" y="2675"/>
                      <a:pt x="4034" y="2686"/>
                      <a:pt x="3953" y="2692"/>
                    </a:cubicBezTo>
                    <a:cubicBezTo>
                      <a:pt x="3816" y="2692"/>
                      <a:pt x="3679" y="2679"/>
                      <a:pt x="3538" y="2666"/>
                    </a:cubicBezTo>
                    <a:cubicBezTo>
                      <a:pt x="3415" y="2652"/>
                      <a:pt x="3291" y="2639"/>
                      <a:pt x="3167" y="2615"/>
                    </a:cubicBezTo>
                    <a:cubicBezTo>
                      <a:pt x="3074" y="2589"/>
                      <a:pt x="2983" y="2562"/>
                      <a:pt x="2886" y="2552"/>
                    </a:cubicBezTo>
                    <a:cubicBezTo>
                      <a:pt x="2864" y="2549"/>
                      <a:pt x="2843" y="2548"/>
                      <a:pt x="2822" y="2548"/>
                    </a:cubicBezTo>
                    <a:cubicBezTo>
                      <a:pt x="2763" y="2548"/>
                      <a:pt x="2705" y="2557"/>
                      <a:pt x="2649" y="2572"/>
                    </a:cubicBezTo>
                    <a:cubicBezTo>
                      <a:pt x="2665" y="2539"/>
                      <a:pt x="2679" y="2508"/>
                      <a:pt x="2692" y="2475"/>
                    </a:cubicBezTo>
                    <a:cubicBezTo>
                      <a:pt x="2742" y="2385"/>
                      <a:pt x="2789" y="2294"/>
                      <a:pt x="2842" y="2204"/>
                    </a:cubicBezTo>
                    <a:cubicBezTo>
                      <a:pt x="2923" y="2070"/>
                      <a:pt x="3000" y="1940"/>
                      <a:pt x="3080" y="1809"/>
                    </a:cubicBezTo>
                    <a:cubicBezTo>
                      <a:pt x="3157" y="1689"/>
                      <a:pt x="3231" y="1572"/>
                      <a:pt x="3311" y="1459"/>
                    </a:cubicBezTo>
                    <a:cubicBezTo>
                      <a:pt x="3355" y="1395"/>
                      <a:pt x="3395" y="1331"/>
                      <a:pt x="3438" y="1267"/>
                    </a:cubicBezTo>
                    <a:close/>
                    <a:moveTo>
                      <a:pt x="2228" y="3492"/>
                    </a:moveTo>
                    <a:cubicBezTo>
                      <a:pt x="2284" y="3609"/>
                      <a:pt x="2358" y="3675"/>
                      <a:pt x="2458" y="3759"/>
                    </a:cubicBezTo>
                    <a:lnTo>
                      <a:pt x="2461" y="3763"/>
                    </a:lnTo>
                    <a:cubicBezTo>
                      <a:pt x="2509" y="3796"/>
                      <a:pt x="2562" y="3826"/>
                      <a:pt x="2612" y="3853"/>
                    </a:cubicBezTo>
                    <a:cubicBezTo>
                      <a:pt x="2659" y="3879"/>
                      <a:pt x="2702" y="3907"/>
                      <a:pt x="2749" y="3933"/>
                    </a:cubicBezTo>
                    <a:cubicBezTo>
                      <a:pt x="2839" y="3984"/>
                      <a:pt x="2936" y="4037"/>
                      <a:pt x="3023" y="4097"/>
                    </a:cubicBezTo>
                    <a:cubicBezTo>
                      <a:pt x="3100" y="4147"/>
                      <a:pt x="3171" y="4204"/>
                      <a:pt x="3237" y="4261"/>
                    </a:cubicBezTo>
                    <a:cubicBezTo>
                      <a:pt x="3298" y="4321"/>
                      <a:pt x="3358" y="4385"/>
                      <a:pt x="3408" y="4452"/>
                    </a:cubicBezTo>
                    <a:cubicBezTo>
                      <a:pt x="3438" y="4509"/>
                      <a:pt x="3465" y="4572"/>
                      <a:pt x="3488" y="4635"/>
                    </a:cubicBezTo>
                    <a:cubicBezTo>
                      <a:pt x="3508" y="4709"/>
                      <a:pt x="3522" y="4786"/>
                      <a:pt x="3528" y="4863"/>
                    </a:cubicBezTo>
                    <a:cubicBezTo>
                      <a:pt x="3528" y="4900"/>
                      <a:pt x="3522" y="4933"/>
                      <a:pt x="3518" y="4967"/>
                    </a:cubicBezTo>
                    <a:cubicBezTo>
                      <a:pt x="3501" y="5020"/>
                      <a:pt x="3485" y="5074"/>
                      <a:pt x="3461" y="5128"/>
                    </a:cubicBezTo>
                    <a:cubicBezTo>
                      <a:pt x="3438" y="5168"/>
                      <a:pt x="3412" y="5208"/>
                      <a:pt x="3384" y="5244"/>
                    </a:cubicBezTo>
                    <a:cubicBezTo>
                      <a:pt x="3321" y="5301"/>
                      <a:pt x="3251" y="5355"/>
                      <a:pt x="3180" y="5401"/>
                    </a:cubicBezTo>
                    <a:cubicBezTo>
                      <a:pt x="3060" y="5472"/>
                      <a:pt x="2930" y="5525"/>
                      <a:pt x="2796" y="5572"/>
                    </a:cubicBezTo>
                    <a:cubicBezTo>
                      <a:pt x="2759" y="5582"/>
                      <a:pt x="2719" y="5592"/>
                      <a:pt x="2679" y="5599"/>
                    </a:cubicBezTo>
                    <a:cubicBezTo>
                      <a:pt x="2669" y="5599"/>
                      <a:pt x="2662" y="5595"/>
                      <a:pt x="2655" y="5595"/>
                    </a:cubicBezTo>
                    <a:cubicBezTo>
                      <a:pt x="2585" y="5575"/>
                      <a:pt x="2518" y="5555"/>
                      <a:pt x="2452" y="5535"/>
                    </a:cubicBezTo>
                    <a:cubicBezTo>
                      <a:pt x="2324" y="5495"/>
                      <a:pt x="2197" y="5458"/>
                      <a:pt x="2077" y="5404"/>
                    </a:cubicBezTo>
                    <a:cubicBezTo>
                      <a:pt x="1963" y="5341"/>
                      <a:pt x="1850" y="5274"/>
                      <a:pt x="1739" y="5204"/>
                    </a:cubicBezTo>
                    <a:cubicBezTo>
                      <a:pt x="1679" y="5168"/>
                      <a:pt x="1618" y="5123"/>
                      <a:pt x="1558" y="5087"/>
                    </a:cubicBezTo>
                    <a:cubicBezTo>
                      <a:pt x="1538" y="5077"/>
                      <a:pt x="1515" y="5063"/>
                      <a:pt x="1495" y="5050"/>
                    </a:cubicBezTo>
                    <a:cubicBezTo>
                      <a:pt x="1572" y="4873"/>
                      <a:pt x="1649" y="4696"/>
                      <a:pt x="1729" y="4518"/>
                    </a:cubicBezTo>
                    <a:cubicBezTo>
                      <a:pt x="1882" y="4171"/>
                      <a:pt x="2057" y="3833"/>
                      <a:pt x="2228" y="3492"/>
                    </a:cubicBezTo>
                    <a:close/>
                    <a:moveTo>
                      <a:pt x="3314" y="0"/>
                    </a:moveTo>
                    <a:cubicBezTo>
                      <a:pt x="3231" y="3"/>
                      <a:pt x="3151" y="3"/>
                      <a:pt x="3070" y="23"/>
                    </a:cubicBezTo>
                    <a:cubicBezTo>
                      <a:pt x="2997" y="40"/>
                      <a:pt x="2926" y="63"/>
                      <a:pt x="2859" y="87"/>
                    </a:cubicBezTo>
                    <a:cubicBezTo>
                      <a:pt x="2719" y="134"/>
                      <a:pt x="2589" y="224"/>
                      <a:pt x="2488" y="332"/>
                    </a:cubicBezTo>
                    <a:cubicBezTo>
                      <a:pt x="2381" y="445"/>
                      <a:pt x="2284" y="552"/>
                      <a:pt x="2204" y="686"/>
                    </a:cubicBezTo>
                    <a:cubicBezTo>
                      <a:pt x="2110" y="849"/>
                      <a:pt x="2023" y="1014"/>
                      <a:pt x="1933" y="1181"/>
                    </a:cubicBezTo>
                    <a:cubicBezTo>
                      <a:pt x="1726" y="1568"/>
                      <a:pt x="1518" y="1963"/>
                      <a:pt x="1361" y="2378"/>
                    </a:cubicBezTo>
                    <a:cubicBezTo>
                      <a:pt x="1291" y="2569"/>
                      <a:pt x="1228" y="2766"/>
                      <a:pt x="1144" y="2953"/>
                    </a:cubicBezTo>
                    <a:cubicBezTo>
                      <a:pt x="1053" y="3154"/>
                      <a:pt x="963" y="3354"/>
                      <a:pt x="870" y="3555"/>
                    </a:cubicBezTo>
                    <a:cubicBezTo>
                      <a:pt x="585" y="4180"/>
                      <a:pt x="325" y="4816"/>
                      <a:pt x="56" y="5449"/>
                    </a:cubicBezTo>
                    <a:cubicBezTo>
                      <a:pt x="0" y="5585"/>
                      <a:pt x="16" y="5759"/>
                      <a:pt x="76" y="5890"/>
                    </a:cubicBezTo>
                    <a:cubicBezTo>
                      <a:pt x="141" y="6031"/>
                      <a:pt x="264" y="6144"/>
                      <a:pt x="411" y="6197"/>
                    </a:cubicBezTo>
                    <a:cubicBezTo>
                      <a:pt x="473" y="6220"/>
                      <a:pt x="539" y="6231"/>
                      <a:pt x="605" y="6231"/>
                    </a:cubicBezTo>
                    <a:cubicBezTo>
                      <a:pt x="657" y="6231"/>
                      <a:pt x="709" y="6224"/>
                      <a:pt x="759" y="6211"/>
                    </a:cubicBezTo>
                    <a:cubicBezTo>
                      <a:pt x="783" y="6227"/>
                      <a:pt x="809" y="6244"/>
                      <a:pt x="836" y="6264"/>
                    </a:cubicBezTo>
                    <a:cubicBezTo>
                      <a:pt x="916" y="6318"/>
                      <a:pt x="1000" y="6368"/>
                      <a:pt x="1084" y="6418"/>
                    </a:cubicBezTo>
                    <a:cubicBezTo>
                      <a:pt x="1164" y="6468"/>
                      <a:pt x="1248" y="6515"/>
                      <a:pt x="1331" y="6562"/>
                    </a:cubicBezTo>
                    <a:cubicBezTo>
                      <a:pt x="1465" y="6639"/>
                      <a:pt x="1602" y="6706"/>
                      <a:pt x="1749" y="6753"/>
                    </a:cubicBezTo>
                    <a:cubicBezTo>
                      <a:pt x="1799" y="6769"/>
                      <a:pt x="1846" y="6786"/>
                      <a:pt x="1896" y="6799"/>
                    </a:cubicBezTo>
                    <a:cubicBezTo>
                      <a:pt x="1990" y="6826"/>
                      <a:pt x="2083" y="6856"/>
                      <a:pt x="2180" y="6880"/>
                    </a:cubicBezTo>
                    <a:cubicBezTo>
                      <a:pt x="2274" y="6900"/>
                      <a:pt x="2368" y="6923"/>
                      <a:pt x="2464" y="6940"/>
                    </a:cubicBezTo>
                    <a:cubicBezTo>
                      <a:pt x="2517" y="6949"/>
                      <a:pt x="2569" y="6953"/>
                      <a:pt x="2620" y="6953"/>
                    </a:cubicBezTo>
                    <a:cubicBezTo>
                      <a:pt x="2678" y="6953"/>
                      <a:pt x="2736" y="6949"/>
                      <a:pt x="2796" y="6943"/>
                    </a:cubicBezTo>
                    <a:cubicBezTo>
                      <a:pt x="2940" y="6937"/>
                      <a:pt x="3070" y="6886"/>
                      <a:pt x="3207" y="6843"/>
                    </a:cubicBezTo>
                    <a:cubicBezTo>
                      <a:pt x="3291" y="6816"/>
                      <a:pt x="3375" y="6779"/>
                      <a:pt x="3455" y="6742"/>
                    </a:cubicBezTo>
                    <a:cubicBezTo>
                      <a:pt x="3679" y="6639"/>
                      <a:pt x="3889" y="6508"/>
                      <a:pt x="4083" y="6355"/>
                    </a:cubicBezTo>
                    <a:cubicBezTo>
                      <a:pt x="4124" y="6321"/>
                      <a:pt x="4160" y="6287"/>
                      <a:pt x="4197" y="6254"/>
                    </a:cubicBezTo>
                    <a:cubicBezTo>
                      <a:pt x="4324" y="6127"/>
                      <a:pt x="4438" y="5994"/>
                      <a:pt x="4522" y="5836"/>
                    </a:cubicBezTo>
                    <a:cubicBezTo>
                      <a:pt x="4585" y="5719"/>
                      <a:pt x="4639" y="5605"/>
                      <a:pt x="4682" y="5478"/>
                    </a:cubicBezTo>
                    <a:cubicBezTo>
                      <a:pt x="4716" y="5384"/>
                      <a:pt x="4732" y="5284"/>
                      <a:pt x="4749" y="5188"/>
                    </a:cubicBezTo>
                    <a:cubicBezTo>
                      <a:pt x="4786" y="5007"/>
                      <a:pt x="4789" y="4827"/>
                      <a:pt x="4762" y="4642"/>
                    </a:cubicBezTo>
                    <a:cubicBezTo>
                      <a:pt x="4749" y="4546"/>
                      <a:pt x="4732" y="4452"/>
                      <a:pt x="4709" y="4358"/>
                    </a:cubicBezTo>
                    <a:cubicBezTo>
                      <a:pt x="4669" y="4211"/>
                      <a:pt x="4616" y="4074"/>
                      <a:pt x="4551" y="3940"/>
                    </a:cubicBezTo>
                    <a:cubicBezTo>
                      <a:pt x="4535" y="3910"/>
                      <a:pt x="4518" y="3879"/>
                      <a:pt x="4502" y="3850"/>
                    </a:cubicBezTo>
                    <a:cubicBezTo>
                      <a:pt x="4565" y="3839"/>
                      <a:pt x="4628" y="3830"/>
                      <a:pt x="4692" y="3816"/>
                    </a:cubicBezTo>
                    <a:cubicBezTo>
                      <a:pt x="4883" y="3783"/>
                      <a:pt x="5060" y="3703"/>
                      <a:pt x="5234" y="3623"/>
                    </a:cubicBezTo>
                    <a:cubicBezTo>
                      <a:pt x="5378" y="3558"/>
                      <a:pt x="5522" y="3475"/>
                      <a:pt x="5632" y="3354"/>
                    </a:cubicBezTo>
                    <a:cubicBezTo>
                      <a:pt x="5699" y="3281"/>
                      <a:pt x="5766" y="3208"/>
                      <a:pt x="5826" y="3127"/>
                    </a:cubicBezTo>
                    <a:cubicBezTo>
                      <a:pt x="5936" y="2980"/>
                      <a:pt x="6040" y="2823"/>
                      <a:pt x="6100" y="2649"/>
                    </a:cubicBezTo>
                    <a:cubicBezTo>
                      <a:pt x="6137" y="2539"/>
                      <a:pt x="6161" y="2414"/>
                      <a:pt x="6167" y="2298"/>
                    </a:cubicBezTo>
                    <a:cubicBezTo>
                      <a:pt x="6177" y="2161"/>
                      <a:pt x="6174" y="2027"/>
                      <a:pt x="6164" y="1886"/>
                    </a:cubicBezTo>
                    <a:cubicBezTo>
                      <a:pt x="6161" y="1860"/>
                      <a:pt x="6157" y="1833"/>
                      <a:pt x="6150" y="1806"/>
                    </a:cubicBezTo>
                    <a:cubicBezTo>
                      <a:pt x="6133" y="1739"/>
                      <a:pt x="6110" y="1672"/>
                      <a:pt x="6087" y="1609"/>
                    </a:cubicBezTo>
                    <a:cubicBezTo>
                      <a:pt x="6067" y="1556"/>
                      <a:pt x="6040" y="1508"/>
                      <a:pt x="6013" y="1459"/>
                    </a:cubicBezTo>
                    <a:cubicBezTo>
                      <a:pt x="5940" y="1338"/>
                      <a:pt x="5860" y="1224"/>
                      <a:pt x="5769" y="1117"/>
                    </a:cubicBezTo>
                    <a:cubicBezTo>
                      <a:pt x="5709" y="1047"/>
                      <a:pt x="5642" y="987"/>
                      <a:pt x="5575" y="923"/>
                    </a:cubicBezTo>
                    <a:cubicBezTo>
                      <a:pt x="5474" y="823"/>
                      <a:pt x="5368" y="729"/>
                      <a:pt x="5258" y="639"/>
                    </a:cubicBezTo>
                    <a:cubicBezTo>
                      <a:pt x="5241" y="625"/>
                      <a:pt x="5224" y="613"/>
                      <a:pt x="5207" y="599"/>
                    </a:cubicBezTo>
                    <a:cubicBezTo>
                      <a:pt x="5153" y="556"/>
                      <a:pt x="5104" y="515"/>
                      <a:pt x="5047" y="482"/>
                    </a:cubicBezTo>
                    <a:cubicBezTo>
                      <a:pt x="4846" y="361"/>
                      <a:pt x="4636" y="275"/>
                      <a:pt x="4408" y="214"/>
                    </a:cubicBezTo>
                    <a:cubicBezTo>
                      <a:pt x="4170" y="154"/>
                      <a:pt x="3929" y="107"/>
                      <a:pt x="3692" y="57"/>
                    </a:cubicBezTo>
                    <a:cubicBezTo>
                      <a:pt x="3602" y="37"/>
                      <a:pt x="3515" y="23"/>
                      <a:pt x="3428" y="7"/>
                    </a:cubicBezTo>
                    <a:cubicBezTo>
                      <a:pt x="3387" y="0"/>
                      <a:pt x="3351" y="0"/>
                      <a:pt x="331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9" name="Google Shape;2379;p17"/>
              <p:cNvSpPr/>
              <p:nvPr/>
            </p:nvSpPr>
            <p:spPr>
              <a:xfrm>
                <a:off x="4791500" y="4541438"/>
                <a:ext cx="163225" cy="182575"/>
              </a:xfrm>
              <a:custGeom>
                <a:avLst/>
                <a:gdLst/>
                <a:ahLst/>
                <a:cxnLst/>
                <a:rect l="l" t="t" r="r" b="b"/>
                <a:pathLst>
                  <a:path w="6529" h="7303" extrusionOk="0">
                    <a:moveTo>
                      <a:pt x="3700" y="1635"/>
                    </a:moveTo>
                    <a:lnTo>
                      <a:pt x="3880" y="1664"/>
                    </a:lnTo>
                    <a:cubicBezTo>
                      <a:pt x="3997" y="1684"/>
                      <a:pt x="4111" y="1708"/>
                      <a:pt x="4221" y="1728"/>
                    </a:cubicBezTo>
                    <a:cubicBezTo>
                      <a:pt x="4325" y="1755"/>
                      <a:pt x="4412" y="1781"/>
                      <a:pt x="4489" y="1815"/>
                    </a:cubicBezTo>
                    <a:cubicBezTo>
                      <a:pt x="4582" y="1875"/>
                      <a:pt x="4669" y="1945"/>
                      <a:pt x="4733" y="2005"/>
                    </a:cubicBezTo>
                    <a:cubicBezTo>
                      <a:pt x="4817" y="2082"/>
                      <a:pt x="4907" y="2173"/>
                      <a:pt x="4987" y="2277"/>
                    </a:cubicBezTo>
                    <a:cubicBezTo>
                      <a:pt x="4984" y="2310"/>
                      <a:pt x="4981" y="2340"/>
                      <a:pt x="4977" y="2374"/>
                    </a:cubicBezTo>
                    <a:cubicBezTo>
                      <a:pt x="4947" y="2424"/>
                      <a:pt x="4907" y="2474"/>
                      <a:pt x="4867" y="2527"/>
                    </a:cubicBezTo>
                    <a:cubicBezTo>
                      <a:pt x="4797" y="2561"/>
                      <a:pt x="4723" y="2595"/>
                      <a:pt x="4643" y="2624"/>
                    </a:cubicBezTo>
                    <a:cubicBezTo>
                      <a:pt x="4566" y="2641"/>
                      <a:pt x="4489" y="2651"/>
                      <a:pt x="4405" y="2661"/>
                    </a:cubicBezTo>
                    <a:lnTo>
                      <a:pt x="4348" y="2668"/>
                    </a:lnTo>
                    <a:cubicBezTo>
                      <a:pt x="4272" y="2678"/>
                      <a:pt x="4195" y="2684"/>
                      <a:pt x="4131" y="2691"/>
                    </a:cubicBezTo>
                    <a:cubicBezTo>
                      <a:pt x="3991" y="2691"/>
                      <a:pt x="3854" y="2678"/>
                      <a:pt x="3736" y="2668"/>
                    </a:cubicBezTo>
                    <a:cubicBezTo>
                      <a:pt x="3596" y="2655"/>
                      <a:pt x="3485" y="2638"/>
                      <a:pt x="3385" y="2621"/>
                    </a:cubicBezTo>
                    <a:lnTo>
                      <a:pt x="3375" y="2618"/>
                    </a:lnTo>
                    <a:cubicBezTo>
                      <a:pt x="3295" y="2595"/>
                      <a:pt x="3215" y="2570"/>
                      <a:pt x="3121" y="2558"/>
                    </a:cubicBezTo>
                    <a:cubicBezTo>
                      <a:pt x="3138" y="2527"/>
                      <a:pt x="3155" y="2497"/>
                      <a:pt x="3171" y="2470"/>
                    </a:cubicBezTo>
                    <a:cubicBezTo>
                      <a:pt x="3252" y="2337"/>
                      <a:pt x="3329" y="2206"/>
                      <a:pt x="3409" y="2079"/>
                    </a:cubicBezTo>
                    <a:cubicBezTo>
                      <a:pt x="3482" y="1962"/>
                      <a:pt x="3556" y="1845"/>
                      <a:pt x="3633" y="1735"/>
                    </a:cubicBezTo>
                    <a:lnTo>
                      <a:pt x="3700" y="1635"/>
                    </a:lnTo>
                    <a:close/>
                    <a:moveTo>
                      <a:pt x="3536" y="1253"/>
                    </a:moveTo>
                    <a:lnTo>
                      <a:pt x="3345" y="1534"/>
                    </a:lnTo>
                    <a:cubicBezTo>
                      <a:pt x="3261" y="1651"/>
                      <a:pt x="3184" y="1772"/>
                      <a:pt x="3111" y="1892"/>
                    </a:cubicBezTo>
                    <a:cubicBezTo>
                      <a:pt x="3028" y="2022"/>
                      <a:pt x="2951" y="2156"/>
                      <a:pt x="2870" y="2289"/>
                    </a:cubicBezTo>
                    <a:cubicBezTo>
                      <a:pt x="2817" y="2380"/>
                      <a:pt x="2770" y="2470"/>
                      <a:pt x="2719" y="2561"/>
                    </a:cubicBezTo>
                    <a:lnTo>
                      <a:pt x="2509" y="3019"/>
                    </a:lnTo>
                    <a:lnTo>
                      <a:pt x="2874" y="2919"/>
                    </a:lnTo>
                    <a:cubicBezTo>
                      <a:pt x="2916" y="2906"/>
                      <a:pt x="2960" y="2899"/>
                      <a:pt x="3003" y="2899"/>
                    </a:cubicBezTo>
                    <a:cubicBezTo>
                      <a:pt x="3018" y="2899"/>
                      <a:pt x="3033" y="2900"/>
                      <a:pt x="3048" y="2902"/>
                    </a:cubicBezTo>
                    <a:cubicBezTo>
                      <a:pt x="3121" y="2908"/>
                      <a:pt x="3195" y="2932"/>
                      <a:pt x="3275" y="2956"/>
                    </a:cubicBezTo>
                    <a:lnTo>
                      <a:pt x="3312" y="2965"/>
                    </a:lnTo>
                    <a:cubicBezTo>
                      <a:pt x="3425" y="2985"/>
                      <a:pt x="3549" y="3002"/>
                      <a:pt x="3700" y="3016"/>
                    </a:cubicBezTo>
                    <a:cubicBezTo>
                      <a:pt x="3823" y="3029"/>
                      <a:pt x="3967" y="3042"/>
                      <a:pt x="4131" y="3042"/>
                    </a:cubicBezTo>
                    <a:lnTo>
                      <a:pt x="4144" y="3042"/>
                    </a:lnTo>
                    <a:cubicBezTo>
                      <a:pt x="4228" y="3036"/>
                      <a:pt x="4308" y="3029"/>
                      <a:pt x="4392" y="3016"/>
                    </a:cubicBezTo>
                    <a:lnTo>
                      <a:pt x="4452" y="3009"/>
                    </a:lnTo>
                    <a:cubicBezTo>
                      <a:pt x="4542" y="2999"/>
                      <a:pt x="4636" y="2985"/>
                      <a:pt x="4729" y="2965"/>
                    </a:cubicBezTo>
                    <a:lnTo>
                      <a:pt x="4753" y="2959"/>
                    </a:lnTo>
                    <a:cubicBezTo>
                      <a:pt x="4860" y="2919"/>
                      <a:pt x="4961" y="2875"/>
                      <a:pt x="5050" y="2828"/>
                    </a:cubicBezTo>
                    <a:lnTo>
                      <a:pt x="5124" y="2765"/>
                    </a:lnTo>
                    <a:cubicBezTo>
                      <a:pt x="5188" y="2688"/>
                      <a:pt x="5245" y="2607"/>
                      <a:pt x="5291" y="2534"/>
                    </a:cubicBezTo>
                    <a:lnTo>
                      <a:pt x="5322" y="2447"/>
                    </a:lnTo>
                    <a:cubicBezTo>
                      <a:pt x="5331" y="2380"/>
                      <a:pt x="5339" y="2310"/>
                      <a:pt x="5339" y="2243"/>
                    </a:cubicBezTo>
                    <a:lnTo>
                      <a:pt x="5339" y="2226"/>
                    </a:lnTo>
                    <a:lnTo>
                      <a:pt x="5322" y="2166"/>
                    </a:lnTo>
                    <a:cubicBezTo>
                      <a:pt x="5311" y="2143"/>
                      <a:pt x="5302" y="2123"/>
                      <a:pt x="5291" y="2102"/>
                    </a:cubicBezTo>
                    <a:lnTo>
                      <a:pt x="5278" y="2079"/>
                    </a:lnTo>
                    <a:cubicBezTo>
                      <a:pt x="5181" y="1948"/>
                      <a:pt x="5070" y="1838"/>
                      <a:pt x="4974" y="1748"/>
                    </a:cubicBezTo>
                    <a:lnTo>
                      <a:pt x="4967" y="1741"/>
                    </a:lnTo>
                    <a:cubicBezTo>
                      <a:pt x="4890" y="1675"/>
                      <a:pt x="4783" y="1584"/>
                      <a:pt x="4663" y="1511"/>
                    </a:cubicBezTo>
                    <a:lnTo>
                      <a:pt x="4639" y="1497"/>
                    </a:lnTo>
                    <a:cubicBezTo>
                      <a:pt x="4539" y="1454"/>
                      <a:pt x="4436" y="1420"/>
                      <a:pt x="4298" y="1387"/>
                    </a:cubicBezTo>
                    <a:cubicBezTo>
                      <a:pt x="4181" y="1363"/>
                      <a:pt x="4061" y="1340"/>
                      <a:pt x="3944" y="1320"/>
                    </a:cubicBezTo>
                    <a:cubicBezTo>
                      <a:pt x="3860" y="1303"/>
                      <a:pt x="3780" y="1290"/>
                      <a:pt x="3696" y="1277"/>
                    </a:cubicBezTo>
                    <a:lnTo>
                      <a:pt x="3536" y="1253"/>
                    </a:lnTo>
                    <a:close/>
                    <a:moveTo>
                      <a:pt x="2439" y="3995"/>
                    </a:moveTo>
                    <a:cubicBezTo>
                      <a:pt x="2466" y="4022"/>
                      <a:pt x="2496" y="4046"/>
                      <a:pt x="2526" y="4069"/>
                    </a:cubicBezTo>
                    <a:lnTo>
                      <a:pt x="2529" y="4072"/>
                    </a:lnTo>
                    <a:cubicBezTo>
                      <a:pt x="2576" y="4109"/>
                      <a:pt x="2622" y="4136"/>
                      <a:pt x="2662" y="4160"/>
                    </a:cubicBezTo>
                    <a:lnTo>
                      <a:pt x="2703" y="4183"/>
                    </a:lnTo>
                    <a:cubicBezTo>
                      <a:pt x="2747" y="4209"/>
                      <a:pt x="2793" y="4236"/>
                      <a:pt x="2840" y="4260"/>
                    </a:cubicBezTo>
                    <a:lnTo>
                      <a:pt x="2880" y="4287"/>
                    </a:lnTo>
                    <a:cubicBezTo>
                      <a:pt x="2957" y="4327"/>
                      <a:pt x="3034" y="4370"/>
                      <a:pt x="3104" y="4417"/>
                    </a:cubicBezTo>
                    <a:cubicBezTo>
                      <a:pt x="3168" y="4461"/>
                      <a:pt x="3232" y="4510"/>
                      <a:pt x="3292" y="4564"/>
                    </a:cubicBezTo>
                    <a:cubicBezTo>
                      <a:pt x="3352" y="4621"/>
                      <a:pt x="3399" y="4671"/>
                      <a:pt x="3439" y="4722"/>
                    </a:cubicBezTo>
                    <a:cubicBezTo>
                      <a:pt x="3459" y="4765"/>
                      <a:pt x="3479" y="4808"/>
                      <a:pt x="3499" y="4862"/>
                    </a:cubicBezTo>
                    <a:cubicBezTo>
                      <a:pt x="3512" y="4925"/>
                      <a:pt x="3522" y="4986"/>
                      <a:pt x="3533" y="5043"/>
                    </a:cubicBezTo>
                    <a:cubicBezTo>
                      <a:pt x="3529" y="5063"/>
                      <a:pt x="3525" y="5083"/>
                      <a:pt x="3522" y="5106"/>
                    </a:cubicBezTo>
                    <a:cubicBezTo>
                      <a:pt x="3512" y="5146"/>
                      <a:pt x="3499" y="5186"/>
                      <a:pt x="3482" y="5223"/>
                    </a:cubicBezTo>
                    <a:cubicBezTo>
                      <a:pt x="3465" y="5250"/>
                      <a:pt x="3449" y="5276"/>
                      <a:pt x="3429" y="5299"/>
                    </a:cubicBezTo>
                    <a:cubicBezTo>
                      <a:pt x="3385" y="5344"/>
                      <a:pt x="3332" y="5384"/>
                      <a:pt x="3275" y="5424"/>
                    </a:cubicBezTo>
                    <a:cubicBezTo>
                      <a:pt x="3171" y="5480"/>
                      <a:pt x="3054" y="5534"/>
                      <a:pt x="2931" y="5577"/>
                    </a:cubicBezTo>
                    <a:cubicBezTo>
                      <a:pt x="2903" y="5584"/>
                      <a:pt x="2880" y="5591"/>
                      <a:pt x="2854" y="5594"/>
                    </a:cubicBezTo>
                    <a:cubicBezTo>
                      <a:pt x="2810" y="5580"/>
                      <a:pt x="2767" y="5568"/>
                      <a:pt x="2723" y="5554"/>
                    </a:cubicBezTo>
                    <a:lnTo>
                      <a:pt x="2642" y="5531"/>
                    </a:lnTo>
                    <a:cubicBezTo>
                      <a:pt x="2532" y="5497"/>
                      <a:pt x="2426" y="5464"/>
                      <a:pt x="2338" y="5427"/>
                    </a:cubicBezTo>
                    <a:cubicBezTo>
                      <a:pt x="2228" y="5364"/>
                      <a:pt x="2121" y="5296"/>
                      <a:pt x="2011" y="5230"/>
                    </a:cubicBezTo>
                    <a:lnTo>
                      <a:pt x="1944" y="5186"/>
                    </a:lnTo>
                    <a:cubicBezTo>
                      <a:pt x="1927" y="5176"/>
                      <a:pt x="1910" y="5166"/>
                      <a:pt x="1897" y="5156"/>
                    </a:cubicBezTo>
                    <a:cubicBezTo>
                      <a:pt x="1954" y="5026"/>
                      <a:pt x="2011" y="4895"/>
                      <a:pt x="2068" y="4768"/>
                    </a:cubicBezTo>
                    <a:cubicBezTo>
                      <a:pt x="2181" y="4507"/>
                      <a:pt x="2309" y="4250"/>
                      <a:pt x="2439" y="3995"/>
                    </a:cubicBezTo>
                    <a:close/>
                    <a:moveTo>
                      <a:pt x="2409" y="3273"/>
                    </a:moveTo>
                    <a:lnTo>
                      <a:pt x="2228" y="3631"/>
                    </a:lnTo>
                    <a:cubicBezTo>
                      <a:pt x="2064" y="3952"/>
                      <a:pt x="1894" y="4287"/>
                      <a:pt x="1747" y="4624"/>
                    </a:cubicBezTo>
                    <a:cubicBezTo>
                      <a:pt x="1666" y="4802"/>
                      <a:pt x="1589" y="4978"/>
                      <a:pt x="1512" y="5156"/>
                    </a:cubicBezTo>
                    <a:lnTo>
                      <a:pt x="1449" y="5299"/>
                    </a:lnTo>
                    <a:lnTo>
                      <a:pt x="1646" y="5417"/>
                    </a:lnTo>
                    <a:cubicBezTo>
                      <a:pt x="1683" y="5437"/>
                      <a:pt x="1716" y="5460"/>
                      <a:pt x="1753" y="5480"/>
                    </a:cubicBezTo>
                    <a:lnTo>
                      <a:pt x="1827" y="5531"/>
                    </a:lnTo>
                    <a:cubicBezTo>
                      <a:pt x="1937" y="5600"/>
                      <a:pt x="2051" y="5668"/>
                      <a:pt x="2181" y="5741"/>
                    </a:cubicBezTo>
                    <a:cubicBezTo>
                      <a:pt x="2301" y="5795"/>
                      <a:pt x="2422" y="5832"/>
                      <a:pt x="2542" y="5869"/>
                    </a:cubicBezTo>
                    <a:lnTo>
                      <a:pt x="2619" y="5892"/>
                    </a:lnTo>
                    <a:cubicBezTo>
                      <a:pt x="2673" y="5909"/>
                      <a:pt x="2730" y="5926"/>
                      <a:pt x="2787" y="5942"/>
                    </a:cubicBezTo>
                    <a:lnTo>
                      <a:pt x="2863" y="5952"/>
                    </a:lnTo>
                    <a:lnTo>
                      <a:pt x="2887" y="5946"/>
                    </a:lnTo>
                    <a:cubicBezTo>
                      <a:pt x="2931" y="5938"/>
                      <a:pt x="2977" y="5929"/>
                      <a:pt x="3034" y="5912"/>
                    </a:cubicBezTo>
                    <a:cubicBezTo>
                      <a:pt x="3188" y="5858"/>
                      <a:pt x="3325" y="5798"/>
                      <a:pt x="3459" y="5721"/>
                    </a:cubicBezTo>
                    <a:cubicBezTo>
                      <a:pt x="3549" y="5661"/>
                      <a:pt x="3619" y="5605"/>
                      <a:pt x="3679" y="5548"/>
                    </a:cubicBezTo>
                    <a:lnTo>
                      <a:pt x="3700" y="5527"/>
                    </a:lnTo>
                    <a:cubicBezTo>
                      <a:pt x="3733" y="5484"/>
                      <a:pt x="3763" y="5440"/>
                      <a:pt x="3790" y="5393"/>
                    </a:cubicBezTo>
                    <a:lnTo>
                      <a:pt x="3803" y="5370"/>
                    </a:lnTo>
                    <a:cubicBezTo>
                      <a:pt x="3826" y="5310"/>
                      <a:pt x="3846" y="5253"/>
                      <a:pt x="3863" y="5190"/>
                    </a:cubicBezTo>
                    <a:lnTo>
                      <a:pt x="3870" y="5169"/>
                    </a:lnTo>
                    <a:cubicBezTo>
                      <a:pt x="3874" y="5129"/>
                      <a:pt x="3880" y="5092"/>
                      <a:pt x="3883" y="5052"/>
                    </a:cubicBezTo>
                    <a:lnTo>
                      <a:pt x="3883" y="5035"/>
                    </a:lnTo>
                    <a:lnTo>
                      <a:pt x="3883" y="5019"/>
                    </a:lnTo>
                    <a:cubicBezTo>
                      <a:pt x="3874" y="4942"/>
                      <a:pt x="3860" y="4858"/>
                      <a:pt x="3840" y="4771"/>
                    </a:cubicBezTo>
                    <a:lnTo>
                      <a:pt x="3834" y="4748"/>
                    </a:lnTo>
                    <a:cubicBezTo>
                      <a:pt x="3803" y="4674"/>
                      <a:pt x="3773" y="4608"/>
                      <a:pt x="3743" y="4544"/>
                    </a:cubicBezTo>
                    <a:lnTo>
                      <a:pt x="3726" y="4517"/>
                    </a:lnTo>
                    <a:cubicBezTo>
                      <a:pt x="3673" y="4453"/>
                      <a:pt x="3616" y="4387"/>
                      <a:pt x="3529" y="4303"/>
                    </a:cubicBezTo>
                    <a:cubicBezTo>
                      <a:pt x="3465" y="4250"/>
                      <a:pt x="3389" y="4186"/>
                      <a:pt x="3301" y="4126"/>
                    </a:cubicBezTo>
                    <a:cubicBezTo>
                      <a:pt x="3221" y="4072"/>
                      <a:pt x="3138" y="4026"/>
                      <a:pt x="3054" y="3979"/>
                    </a:cubicBezTo>
                    <a:lnTo>
                      <a:pt x="3011" y="3955"/>
                    </a:lnTo>
                    <a:cubicBezTo>
                      <a:pt x="2967" y="3929"/>
                      <a:pt x="2923" y="3905"/>
                      <a:pt x="2880" y="3879"/>
                    </a:cubicBezTo>
                    <a:lnTo>
                      <a:pt x="2837" y="3855"/>
                    </a:lnTo>
                    <a:cubicBezTo>
                      <a:pt x="2807" y="3839"/>
                      <a:pt x="2776" y="3822"/>
                      <a:pt x="2750" y="3802"/>
                    </a:cubicBezTo>
                    <a:lnTo>
                      <a:pt x="2639" y="3939"/>
                    </a:lnTo>
                    <a:lnTo>
                      <a:pt x="2747" y="3799"/>
                    </a:lnTo>
                    <a:cubicBezTo>
                      <a:pt x="2650" y="3718"/>
                      <a:pt x="2602" y="3674"/>
                      <a:pt x="2566" y="3591"/>
                    </a:cubicBezTo>
                    <a:lnTo>
                      <a:pt x="2409" y="3273"/>
                    </a:lnTo>
                    <a:close/>
                    <a:moveTo>
                      <a:pt x="3525" y="352"/>
                    </a:moveTo>
                    <a:cubicBezTo>
                      <a:pt x="3544" y="352"/>
                      <a:pt x="3562" y="354"/>
                      <a:pt x="3576" y="357"/>
                    </a:cubicBezTo>
                    <a:cubicBezTo>
                      <a:pt x="3663" y="370"/>
                      <a:pt x="3746" y="387"/>
                      <a:pt x="3834" y="403"/>
                    </a:cubicBezTo>
                    <a:lnTo>
                      <a:pt x="3980" y="434"/>
                    </a:lnTo>
                    <a:cubicBezTo>
                      <a:pt x="4167" y="474"/>
                      <a:pt x="4359" y="514"/>
                      <a:pt x="4542" y="561"/>
                    </a:cubicBezTo>
                    <a:cubicBezTo>
                      <a:pt x="4753" y="614"/>
                      <a:pt x="4944" y="698"/>
                      <a:pt x="5135" y="812"/>
                    </a:cubicBezTo>
                    <a:cubicBezTo>
                      <a:pt x="5184" y="838"/>
                      <a:pt x="5231" y="875"/>
                      <a:pt x="5275" y="912"/>
                    </a:cubicBezTo>
                    <a:lnTo>
                      <a:pt x="5325" y="952"/>
                    </a:lnTo>
                    <a:cubicBezTo>
                      <a:pt x="5432" y="1042"/>
                      <a:pt x="5536" y="1133"/>
                      <a:pt x="5632" y="1226"/>
                    </a:cubicBezTo>
                    <a:lnTo>
                      <a:pt x="5666" y="1256"/>
                    </a:lnTo>
                    <a:cubicBezTo>
                      <a:pt x="5720" y="1310"/>
                      <a:pt x="5770" y="1357"/>
                      <a:pt x="5813" y="1407"/>
                    </a:cubicBezTo>
                    <a:cubicBezTo>
                      <a:pt x="5893" y="1504"/>
                      <a:pt x="5967" y="1607"/>
                      <a:pt x="6038" y="1724"/>
                    </a:cubicBezTo>
                    <a:cubicBezTo>
                      <a:pt x="6061" y="1765"/>
                      <a:pt x="6084" y="1805"/>
                      <a:pt x="6101" y="1845"/>
                    </a:cubicBezTo>
                    <a:cubicBezTo>
                      <a:pt x="6121" y="1905"/>
                      <a:pt x="6141" y="1962"/>
                      <a:pt x="6154" y="2025"/>
                    </a:cubicBezTo>
                    <a:cubicBezTo>
                      <a:pt x="6161" y="2042"/>
                      <a:pt x="6164" y="2059"/>
                      <a:pt x="6168" y="2076"/>
                    </a:cubicBezTo>
                    <a:cubicBezTo>
                      <a:pt x="6178" y="2213"/>
                      <a:pt x="6178" y="2340"/>
                      <a:pt x="6171" y="2464"/>
                    </a:cubicBezTo>
                    <a:cubicBezTo>
                      <a:pt x="6164" y="2570"/>
                      <a:pt x="6141" y="2678"/>
                      <a:pt x="6111" y="2768"/>
                    </a:cubicBezTo>
                    <a:cubicBezTo>
                      <a:pt x="6058" y="2925"/>
                      <a:pt x="5957" y="3072"/>
                      <a:pt x="5863" y="3200"/>
                    </a:cubicBezTo>
                    <a:cubicBezTo>
                      <a:pt x="5820" y="3257"/>
                      <a:pt x="5770" y="3313"/>
                      <a:pt x="5713" y="3373"/>
                    </a:cubicBezTo>
                    <a:lnTo>
                      <a:pt x="5680" y="3413"/>
                    </a:lnTo>
                    <a:cubicBezTo>
                      <a:pt x="5603" y="3498"/>
                      <a:pt x="5496" y="3567"/>
                      <a:pt x="5339" y="3638"/>
                    </a:cubicBezTo>
                    <a:cubicBezTo>
                      <a:pt x="5175" y="3711"/>
                      <a:pt x="5007" y="3788"/>
                      <a:pt x="4840" y="3819"/>
                    </a:cubicBezTo>
                    <a:cubicBezTo>
                      <a:pt x="4777" y="3831"/>
                      <a:pt x="4716" y="3842"/>
                      <a:pt x="4653" y="3851"/>
                    </a:cubicBezTo>
                    <a:lnTo>
                      <a:pt x="4402" y="3892"/>
                    </a:lnTo>
                    <a:lnTo>
                      <a:pt x="4529" y="4112"/>
                    </a:lnTo>
                    <a:cubicBezTo>
                      <a:pt x="4542" y="4140"/>
                      <a:pt x="4556" y="4166"/>
                      <a:pt x="4569" y="4193"/>
                    </a:cubicBezTo>
                    <a:cubicBezTo>
                      <a:pt x="4633" y="4323"/>
                      <a:pt x="4683" y="4450"/>
                      <a:pt x="4716" y="4577"/>
                    </a:cubicBezTo>
                    <a:cubicBezTo>
                      <a:pt x="4740" y="4671"/>
                      <a:pt x="4757" y="4771"/>
                      <a:pt x="4766" y="4845"/>
                    </a:cubicBezTo>
                    <a:cubicBezTo>
                      <a:pt x="4794" y="5006"/>
                      <a:pt x="4786" y="5169"/>
                      <a:pt x="4757" y="5330"/>
                    </a:cubicBezTo>
                    <a:lnTo>
                      <a:pt x="4743" y="5393"/>
                    </a:lnTo>
                    <a:cubicBezTo>
                      <a:pt x="4729" y="5467"/>
                      <a:pt x="4716" y="5537"/>
                      <a:pt x="4696" y="5597"/>
                    </a:cubicBezTo>
                    <a:cubicBezTo>
                      <a:pt x="4660" y="5701"/>
                      <a:pt x="4613" y="5805"/>
                      <a:pt x="4546" y="5929"/>
                    </a:cubicBezTo>
                    <a:cubicBezTo>
                      <a:pt x="4476" y="6056"/>
                      <a:pt x="4382" y="6176"/>
                      <a:pt x="4252" y="6303"/>
                    </a:cubicBezTo>
                    <a:cubicBezTo>
                      <a:pt x="4218" y="6333"/>
                      <a:pt x="4188" y="6363"/>
                      <a:pt x="4151" y="6394"/>
                    </a:cubicBezTo>
                    <a:cubicBezTo>
                      <a:pt x="3971" y="6537"/>
                      <a:pt x="3770" y="6661"/>
                      <a:pt x="3559" y="6758"/>
                    </a:cubicBezTo>
                    <a:cubicBezTo>
                      <a:pt x="3472" y="6798"/>
                      <a:pt x="3399" y="6829"/>
                      <a:pt x="3332" y="6852"/>
                    </a:cubicBezTo>
                    <a:lnTo>
                      <a:pt x="3261" y="6872"/>
                    </a:lnTo>
                    <a:cubicBezTo>
                      <a:pt x="3158" y="6905"/>
                      <a:pt x="3057" y="6939"/>
                      <a:pt x="2954" y="6945"/>
                    </a:cubicBezTo>
                    <a:cubicBezTo>
                      <a:pt x="2899" y="6949"/>
                      <a:pt x="2847" y="6952"/>
                      <a:pt x="2798" y="6952"/>
                    </a:cubicBezTo>
                    <a:cubicBezTo>
                      <a:pt x="2755" y="6952"/>
                      <a:pt x="2713" y="6950"/>
                      <a:pt x="2673" y="6942"/>
                    </a:cubicBezTo>
                    <a:cubicBezTo>
                      <a:pt x="2579" y="6925"/>
                      <a:pt x="2489" y="6905"/>
                      <a:pt x="2395" y="6882"/>
                    </a:cubicBezTo>
                    <a:cubicBezTo>
                      <a:pt x="2335" y="6869"/>
                      <a:pt x="2275" y="6852"/>
                      <a:pt x="2215" y="6832"/>
                    </a:cubicBezTo>
                    <a:lnTo>
                      <a:pt x="2121" y="6804"/>
                    </a:lnTo>
                    <a:cubicBezTo>
                      <a:pt x="2085" y="6795"/>
                      <a:pt x="2044" y="6781"/>
                      <a:pt x="2004" y="6768"/>
                    </a:cubicBezTo>
                    <a:lnTo>
                      <a:pt x="1980" y="6761"/>
                    </a:lnTo>
                    <a:cubicBezTo>
                      <a:pt x="1840" y="6718"/>
                      <a:pt x="1710" y="6648"/>
                      <a:pt x="1596" y="6584"/>
                    </a:cubicBezTo>
                    <a:cubicBezTo>
                      <a:pt x="1512" y="6540"/>
                      <a:pt x="1432" y="6494"/>
                      <a:pt x="1352" y="6443"/>
                    </a:cubicBezTo>
                    <a:cubicBezTo>
                      <a:pt x="1268" y="6397"/>
                      <a:pt x="1191" y="6343"/>
                      <a:pt x="1111" y="6293"/>
                    </a:cubicBezTo>
                    <a:cubicBezTo>
                      <a:pt x="1084" y="6276"/>
                      <a:pt x="1061" y="6259"/>
                      <a:pt x="1041" y="6243"/>
                    </a:cubicBezTo>
                    <a:lnTo>
                      <a:pt x="970" y="6193"/>
                    </a:lnTo>
                    <a:lnTo>
                      <a:pt x="890" y="6216"/>
                    </a:lnTo>
                    <a:cubicBezTo>
                      <a:pt x="856" y="6225"/>
                      <a:pt x="820" y="6229"/>
                      <a:pt x="784" y="6229"/>
                    </a:cubicBezTo>
                    <a:cubicBezTo>
                      <a:pt x="737" y="6229"/>
                      <a:pt x="690" y="6222"/>
                      <a:pt x="646" y="6207"/>
                    </a:cubicBezTo>
                    <a:cubicBezTo>
                      <a:pt x="546" y="6170"/>
                      <a:pt x="459" y="6093"/>
                      <a:pt x="412" y="5992"/>
                    </a:cubicBezTo>
                    <a:cubicBezTo>
                      <a:pt x="368" y="5895"/>
                      <a:pt x="362" y="5771"/>
                      <a:pt x="395" y="5694"/>
                    </a:cubicBezTo>
                    <a:lnTo>
                      <a:pt x="569" y="5279"/>
                    </a:lnTo>
                    <a:cubicBezTo>
                      <a:pt x="776" y="4795"/>
                      <a:pt x="987" y="4293"/>
                      <a:pt x="1208" y="3805"/>
                    </a:cubicBezTo>
                    <a:cubicBezTo>
                      <a:pt x="1302" y="3604"/>
                      <a:pt x="1392" y="3404"/>
                      <a:pt x="1483" y="3200"/>
                    </a:cubicBezTo>
                    <a:cubicBezTo>
                      <a:pt x="1546" y="3052"/>
                      <a:pt x="1603" y="2899"/>
                      <a:pt x="1656" y="2751"/>
                    </a:cubicBezTo>
                    <a:lnTo>
                      <a:pt x="1707" y="2615"/>
                    </a:lnTo>
                    <a:cubicBezTo>
                      <a:pt x="1857" y="2209"/>
                      <a:pt x="2064" y="1818"/>
                      <a:pt x="2268" y="1437"/>
                    </a:cubicBezTo>
                    <a:lnTo>
                      <a:pt x="2298" y="1383"/>
                    </a:lnTo>
                    <a:cubicBezTo>
                      <a:pt x="2375" y="1240"/>
                      <a:pt x="2452" y="1093"/>
                      <a:pt x="2536" y="952"/>
                    </a:cubicBezTo>
                    <a:cubicBezTo>
                      <a:pt x="2606" y="835"/>
                      <a:pt x="2693" y="735"/>
                      <a:pt x="2793" y="628"/>
                    </a:cubicBezTo>
                    <a:cubicBezTo>
                      <a:pt x="2877" y="537"/>
                      <a:pt x="2984" y="467"/>
                      <a:pt x="3094" y="431"/>
                    </a:cubicBezTo>
                    <a:cubicBezTo>
                      <a:pt x="3158" y="407"/>
                      <a:pt x="3221" y="383"/>
                      <a:pt x="3289" y="370"/>
                    </a:cubicBezTo>
                    <a:cubicBezTo>
                      <a:pt x="3335" y="357"/>
                      <a:pt x="3385" y="357"/>
                      <a:pt x="3445" y="353"/>
                    </a:cubicBezTo>
                    <a:lnTo>
                      <a:pt x="3499" y="353"/>
                    </a:lnTo>
                    <a:cubicBezTo>
                      <a:pt x="3508" y="353"/>
                      <a:pt x="3516" y="352"/>
                      <a:pt x="3525" y="352"/>
                    </a:cubicBezTo>
                    <a:close/>
                    <a:moveTo>
                      <a:pt x="3528" y="1"/>
                    </a:moveTo>
                    <a:cubicBezTo>
                      <a:pt x="3515" y="1"/>
                      <a:pt x="3500" y="1"/>
                      <a:pt x="3485" y="2"/>
                    </a:cubicBezTo>
                    <a:lnTo>
                      <a:pt x="3435" y="2"/>
                    </a:lnTo>
                    <a:cubicBezTo>
                      <a:pt x="3362" y="6"/>
                      <a:pt x="3289" y="9"/>
                      <a:pt x="3208" y="26"/>
                    </a:cubicBezTo>
                    <a:cubicBezTo>
                      <a:pt x="3128" y="46"/>
                      <a:pt x="3054" y="69"/>
                      <a:pt x="2980" y="96"/>
                    </a:cubicBezTo>
                    <a:cubicBezTo>
                      <a:pt x="2817" y="153"/>
                      <a:pt x="2659" y="256"/>
                      <a:pt x="2536" y="387"/>
                    </a:cubicBezTo>
                    <a:cubicBezTo>
                      <a:pt x="2426" y="508"/>
                      <a:pt x="2318" y="624"/>
                      <a:pt x="2231" y="775"/>
                    </a:cubicBezTo>
                    <a:cubicBezTo>
                      <a:pt x="2148" y="919"/>
                      <a:pt x="2068" y="1069"/>
                      <a:pt x="1987" y="1216"/>
                    </a:cubicBezTo>
                    <a:lnTo>
                      <a:pt x="1957" y="1273"/>
                    </a:lnTo>
                    <a:cubicBezTo>
                      <a:pt x="1750" y="1661"/>
                      <a:pt x="1536" y="2066"/>
                      <a:pt x="1375" y="2494"/>
                    </a:cubicBezTo>
                    <a:lnTo>
                      <a:pt x="1325" y="2635"/>
                    </a:lnTo>
                    <a:cubicBezTo>
                      <a:pt x="1275" y="2775"/>
                      <a:pt x="1222" y="2922"/>
                      <a:pt x="1161" y="3056"/>
                    </a:cubicBezTo>
                    <a:lnTo>
                      <a:pt x="890" y="3658"/>
                    </a:lnTo>
                    <a:cubicBezTo>
                      <a:pt x="666" y="4149"/>
                      <a:pt x="452" y="4654"/>
                      <a:pt x="248" y="5143"/>
                    </a:cubicBezTo>
                    <a:lnTo>
                      <a:pt x="71" y="5557"/>
                    </a:lnTo>
                    <a:cubicBezTo>
                      <a:pt x="1" y="5728"/>
                      <a:pt x="7" y="5952"/>
                      <a:pt x="94" y="6139"/>
                    </a:cubicBezTo>
                    <a:cubicBezTo>
                      <a:pt x="178" y="6323"/>
                      <a:pt x="339" y="6471"/>
                      <a:pt x="529" y="6537"/>
                    </a:cubicBezTo>
                    <a:cubicBezTo>
                      <a:pt x="611" y="6568"/>
                      <a:pt x="698" y="6582"/>
                      <a:pt x="785" y="6582"/>
                    </a:cubicBezTo>
                    <a:cubicBezTo>
                      <a:pt x="822" y="6582"/>
                      <a:pt x="860" y="6579"/>
                      <a:pt x="897" y="6574"/>
                    </a:cubicBezTo>
                    <a:cubicBezTo>
                      <a:pt x="904" y="6577"/>
                      <a:pt x="910" y="6584"/>
                      <a:pt x="917" y="6588"/>
                    </a:cubicBezTo>
                    <a:cubicBezTo>
                      <a:pt x="1001" y="6641"/>
                      <a:pt x="1084" y="6695"/>
                      <a:pt x="1168" y="6744"/>
                    </a:cubicBezTo>
                    <a:cubicBezTo>
                      <a:pt x="1255" y="6795"/>
                      <a:pt x="1338" y="6845"/>
                      <a:pt x="1426" y="6892"/>
                    </a:cubicBezTo>
                    <a:cubicBezTo>
                      <a:pt x="1552" y="6962"/>
                      <a:pt x="1707" y="7042"/>
                      <a:pt x="1873" y="7096"/>
                    </a:cubicBezTo>
                    <a:lnTo>
                      <a:pt x="1897" y="7105"/>
                    </a:lnTo>
                    <a:cubicBezTo>
                      <a:pt x="1940" y="7119"/>
                      <a:pt x="1984" y="7133"/>
                      <a:pt x="2028" y="7142"/>
                    </a:cubicBezTo>
                    <a:lnTo>
                      <a:pt x="2114" y="7170"/>
                    </a:lnTo>
                    <a:cubicBezTo>
                      <a:pt x="2181" y="7190"/>
                      <a:pt x="2252" y="7210"/>
                      <a:pt x="2318" y="7226"/>
                    </a:cubicBezTo>
                    <a:cubicBezTo>
                      <a:pt x="2415" y="7250"/>
                      <a:pt x="2512" y="7270"/>
                      <a:pt x="2609" y="7286"/>
                    </a:cubicBezTo>
                    <a:cubicBezTo>
                      <a:pt x="2676" y="7300"/>
                      <a:pt x="2736" y="7303"/>
                      <a:pt x="2800" y="7303"/>
                    </a:cubicBezTo>
                    <a:cubicBezTo>
                      <a:pt x="2863" y="7303"/>
                      <a:pt x="2923" y="7300"/>
                      <a:pt x="2988" y="7297"/>
                    </a:cubicBezTo>
                    <a:cubicBezTo>
                      <a:pt x="3124" y="7286"/>
                      <a:pt x="3252" y="7246"/>
                      <a:pt x="3372" y="7206"/>
                    </a:cubicBezTo>
                    <a:lnTo>
                      <a:pt x="3435" y="7186"/>
                    </a:lnTo>
                    <a:cubicBezTo>
                      <a:pt x="3519" y="7159"/>
                      <a:pt x="3606" y="7126"/>
                      <a:pt x="3706" y="7079"/>
                    </a:cubicBezTo>
                    <a:cubicBezTo>
                      <a:pt x="3944" y="6969"/>
                      <a:pt x="4167" y="6832"/>
                      <a:pt x="4372" y="6668"/>
                    </a:cubicBezTo>
                    <a:cubicBezTo>
                      <a:pt x="4415" y="6634"/>
                      <a:pt x="4456" y="6594"/>
                      <a:pt x="4496" y="6557"/>
                    </a:cubicBezTo>
                    <a:cubicBezTo>
                      <a:pt x="4653" y="6403"/>
                      <a:pt x="4769" y="6253"/>
                      <a:pt x="4857" y="6096"/>
                    </a:cubicBezTo>
                    <a:cubicBezTo>
                      <a:pt x="4930" y="5955"/>
                      <a:pt x="4984" y="5835"/>
                      <a:pt x="5027" y="5714"/>
                    </a:cubicBezTo>
                    <a:cubicBezTo>
                      <a:pt x="5058" y="5628"/>
                      <a:pt x="5074" y="5540"/>
                      <a:pt x="5087" y="5460"/>
                    </a:cubicBezTo>
                    <a:lnTo>
                      <a:pt x="5101" y="5397"/>
                    </a:lnTo>
                    <a:cubicBezTo>
                      <a:pt x="5141" y="5199"/>
                      <a:pt x="5144" y="4995"/>
                      <a:pt x="5115" y="4791"/>
                    </a:cubicBezTo>
                    <a:cubicBezTo>
                      <a:pt x="5104" y="4708"/>
                      <a:pt x="5084" y="4601"/>
                      <a:pt x="5054" y="4487"/>
                    </a:cubicBezTo>
                    <a:cubicBezTo>
                      <a:pt x="5027" y="4376"/>
                      <a:pt x="4987" y="4270"/>
                      <a:pt x="4940" y="4156"/>
                    </a:cubicBezTo>
                    <a:cubicBezTo>
                      <a:pt x="5138" y="4116"/>
                      <a:pt x="5322" y="4032"/>
                      <a:pt x="5482" y="3959"/>
                    </a:cubicBezTo>
                    <a:cubicBezTo>
                      <a:pt x="5686" y="3868"/>
                      <a:pt x="5830" y="3768"/>
                      <a:pt x="5941" y="3648"/>
                    </a:cubicBezTo>
                    <a:lnTo>
                      <a:pt x="5973" y="3611"/>
                    </a:lnTo>
                    <a:cubicBezTo>
                      <a:pt x="6030" y="3547"/>
                      <a:pt x="6091" y="3481"/>
                      <a:pt x="6148" y="3407"/>
                    </a:cubicBezTo>
                    <a:cubicBezTo>
                      <a:pt x="6254" y="3260"/>
                      <a:pt x="6375" y="3089"/>
                      <a:pt x="6445" y="2882"/>
                    </a:cubicBezTo>
                    <a:cubicBezTo>
                      <a:pt x="6486" y="2761"/>
                      <a:pt x="6512" y="2624"/>
                      <a:pt x="6522" y="2484"/>
                    </a:cubicBezTo>
                    <a:cubicBezTo>
                      <a:pt x="6529" y="2346"/>
                      <a:pt x="6529" y="2203"/>
                      <a:pt x="6515" y="2053"/>
                    </a:cubicBezTo>
                    <a:cubicBezTo>
                      <a:pt x="6515" y="2013"/>
                      <a:pt x="6506" y="1976"/>
                      <a:pt x="6499" y="1939"/>
                    </a:cubicBezTo>
                    <a:cubicBezTo>
                      <a:pt x="6482" y="1875"/>
                      <a:pt x="6459" y="1805"/>
                      <a:pt x="6429" y="1724"/>
                    </a:cubicBezTo>
                    <a:cubicBezTo>
                      <a:pt x="6405" y="1658"/>
                      <a:pt x="6372" y="1601"/>
                      <a:pt x="6342" y="1547"/>
                    </a:cubicBezTo>
                    <a:cubicBezTo>
                      <a:pt x="6262" y="1411"/>
                      <a:pt x="6174" y="1290"/>
                      <a:pt x="6081" y="1179"/>
                    </a:cubicBezTo>
                    <a:cubicBezTo>
                      <a:pt x="6024" y="1116"/>
                      <a:pt x="5967" y="1059"/>
                      <a:pt x="5907" y="1002"/>
                    </a:cubicBezTo>
                    <a:lnTo>
                      <a:pt x="5877" y="972"/>
                    </a:lnTo>
                    <a:cubicBezTo>
                      <a:pt x="5773" y="875"/>
                      <a:pt x="5663" y="775"/>
                      <a:pt x="5546" y="681"/>
                    </a:cubicBezTo>
                    <a:lnTo>
                      <a:pt x="5496" y="638"/>
                    </a:lnTo>
                    <a:cubicBezTo>
                      <a:pt x="5442" y="594"/>
                      <a:pt x="5382" y="548"/>
                      <a:pt x="5315" y="508"/>
                    </a:cubicBezTo>
                    <a:cubicBezTo>
                      <a:pt x="5098" y="377"/>
                      <a:pt x="4874" y="283"/>
                      <a:pt x="4629" y="223"/>
                    </a:cubicBezTo>
                    <a:cubicBezTo>
                      <a:pt x="4439" y="173"/>
                      <a:pt x="4241" y="130"/>
                      <a:pt x="4054" y="93"/>
                    </a:cubicBezTo>
                    <a:lnTo>
                      <a:pt x="3907" y="59"/>
                    </a:lnTo>
                    <a:cubicBezTo>
                      <a:pt x="3817" y="42"/>
                      <a:pt x="3726" y="26"/>
                      <a:pt x="3633" y="9"/>
                    </a:cubicBezTo>
                    <a:cubicBezTo>
                      <a:pt x="3601" y="4"/>
                      <a:pt x="3567" y="1"/>
                      <a:pt x="35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80" name="Google Shape;2380;p17"/>
            <p:cNvGrpSpPr/>
            <p:nvPr/>
          </p:nvGrpSpPr>
          <p:grpSpPr>
            <a:xfrm rot="-8643391" flipH="1">
              <a:off x="8751128" y="953776"/>
              <a:ext cx="222097" cy="248400"/>
              <a:chOff x="4791500" y="4541438"/>
              <a:chExt cx="163225" cy="182575"/>
            </a:xfrm>
          </p:grpSpPr>
          <p:sp>
            <p:nvSpPr>
              <p:cNvPr id="2381" name="Google Shape;2381;p17"/>
              <p:cNvSpPr/>
              <p:nvPr/>
            </p:nvSpPr>
            <p:spPr>
              <a:xfrm>
                <a:off x="4795950" y="4545838"/>
                <a:ext cx="154425" cy="173825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953" extrusionOk="0">
                    <a:moveTo>
                      <a:pt x="3438" y="1267"/>
                    </a:moveTo>
                    <a:cubicBezTo>
                      <a:pt x="3458" y="1271"/>
                      <a:pt x="3475" y="1275"/>
                      <a:pt x="3495" y="1275"/>
                    </a:cubicBezTo>
                    <a:cubicBezTo>
                      <a:pt x="3575" y="1288"/>
                      <a:pt x="3652" y="1301"/>
                      <a:pt x="3733" y="1315"/>
                    </a:cubicBezTo>
                    <a:cubicBezTo>
                      <a:pt x="3849" y="1338"/>
                      <a:pt x="3969" y="1358"/>
                      <a:pt x="4087" y="1381"/>
                    </a:cubicBezTo>
                    <a:cubicBezTo>
                      <a:pt x="4190" y="1408"/>
                      <a:pt x="4294" y="1442"/>
                      <a:pt x="4391" y="1482"/>
                    </a:cubicBezTo>
                    <a:cubicBezTo>
                      <a:pt x="4491" y="1545"/>
                      <a:pt x="4585" y="1619"/>
                      <a:pt x="4676" y="1699"/>
                    </a:cubicBezTo>
                    <a:cubicBezTo>
                      <a:pt x="4776" y="1796"/>
                      <a:pt x="4876" y="1897"/>
                      <a:pt x="4960" y="2007"/>
                    </a:cubicBezTo>
                    <a:cubicBezTo>
                      <a:pt x="4966" y="2027"/>
                      <a:pt x="4977" y="2044"/>
                      <a:pt x="4986" y="2064"/>
                    </a:cubicBezTo>
                    <a:cubicBezTo>
                      <a:pt x="4983" y="2124"/>
                      <a:pt x="4980" y="2184"/>
                      <a:pt x="4970" y="2244"/>
                    </a:cubicBezTo>
                    <a:lnTo>
                      <a:pt x="4963" y="2264"/>
                    </a:lnTo>
                    <a:cubicBezTo>
                      <a:pt x="4920" y="2338"/>
                      <a:pt x="4866" y="2408"/>
                      <a:pt x="4812" y="2479"/>
                    </a:cubicBezTo>
                    <a:lnTo>
                      <a:pt x="4792" y="2495"/>
                    </a:lnTo>
                    <a:cubicBezTo>
                      <a:pt x="4702" y="2542"/>
                      <a:pt x="4608" y="2582"/>
                      <a:pt x="4515" y="2615"/>
                    </a:cubicBezTo>
                    <a:cubicBezTo>
                      <a:pt x="4408" y="2642"/>
                      <a:pt x="4298" y="2652"/>
                      <a:pt x="4190" y="2666"/>
                    </a:cubicBezTo>
                    <a:cubicBezTo>
                      <a:pt x="4114" y="2675"/>
                      <a:pt x="4034" y="2686"/>
                      <a:pt x="3953" y="2692"/>
                    </a:cubicBezTo>
                    <a:cubicBezTo>
                      <a:pt x="3816" y="2692"/>
                      <a:pt x="3679" y="2679"/>
                      <a:pt x="3538" y="2666"/>
                    </a:cubicBezTo>
                    <a:cubicBezTo>
                      <a:pt x="3415" y="2652"/>
                      <a:pt x="3291" y="2639"/>
                      <a:pt x="3167" y="2615"/>
                    </a:cubicBezTo>
                    <a:cubicBezTo>
                      <a:pt x="3074" y="2589"/>
                      <a:pt x="2983" y="2562"/>
                      <a:pt x="2886" y="2552"/>
                    </a:cubicBezTo>
                    <a:cubicBezTo>
                      <a:pt x="2864" y="2549"/>
                      <a:pt x="2843" y="2548"/>
                      <a:pt x="2822" y="2548"/>
                    </a:cubicBezTo>
                    <a:cubicBezTo>
                      <a:pt x="2763" y="2548"/>
                      <a:pt x="2705" y="2557"/>
                      <a:pt x="2649" y="2572"/>
                    </a:cubicBezTo>
                    <a:cubicBezTo>
                      <a:pt x="2665" y="2539"/>
                      <a:pt x="2679" y="2508"/>
                      <a:pt x="2692" y="2475"/>
                    </a:cubicBezTo>
                    <a:cubicBezTo>
                      <a:pt x="2742" y="2385"/>
                      <a:pt x="2789" y="2294"/>
                      <a:pt x="2842" y="2204"/>
                    </a:cubicBezTo>
                    <a:cubicBezTo>
                      <a:pt x="2923" y="2070"/>
                      <a:pt x="3000" y="1940"/>
                      <a:pt x="3080" y="1809"/>
                    </a:cubicBezTo>
                    <a:cubicBezTo>
                      <a:pt x="3157" y="1689"/>
                      <a:pt x="3231" y="1572"/>
                      <a:pt x="3311" y="1459"/>
                    </a:cubicBezTo>
                    <a:cubicBezTo>
                      <a:pt x="3355" y="1395"/>
                      <a:pt x="3395" y="1331"/>
                      <a:pt x="3438" y="1267"/>
                    </a:cubicBezTo>
                    <a:close/>
                    <a:moveTo>
                      <a:pt x="2228" y="3492"/>
                    </a:moveTo>
                    <a:cubicBezTo>
                      <a:pt x="2284" y="3609"/>
                      <a:pt x="2358" y="3675"/>
                      <a:pt x="2458" y="3759"/>
                    </a:cubicBezTo>
                    <a:lnTo>
                      <a:pt x="2461" y="3763"/>
                    </a:lnTo>
                    <a:cubicBezTo>
                      <a:pt x="2509" y="3796"/>
                      <a:pt x="2562" y="3826"/>
                      <a:pt x="2612" y="3853"/>
                    </a:cubicBezTo>
                    <a:cubicBezTo>
                      <a:pt x="2659" y="3879"/>
                      <a:pt x="2702" y="3907"/>
                      <a:pt x="2749" y="3933"/>
                    </a:cubicBezTo>
                    <a:cubicBezTo>
                      <a:pt x="2839" y="3984"/>
                      <a:pt x="2936" y="4037"/>
                      <a:pt x="3023" y="4097"/>
                    </a:cubicBezTo>
                    <a:cubicBezTo>
                      <a:pt x="3100" y="4147"/>
                      <a:pt x="3171" y="4204"/>
                      <a:pt x="3237" y="4261"/>
                    </a:cubicBezTo>
                    <a:cubicBezTo>
                      <a:pt x="3298" y="4321"/>
                      <a:pt x="3358" y="4385"/>
                      <a:pt x="3408" y="4452"/>
                    </a:cubicBezTo>
                    <a:cubicBezTo>
                      <a:pt x="3438" y="4509"/>
                      <a:pt x="3465" y="4572"/>
                      <a:pt x="3488" y="4635"/>
                    </a:cubicBezTo>
                    <a:cubicBezTo>
                      <a:pt x="3508" y="4709"/>
                      <a:pt x="3522" y="4786"/>
                      <a:pt x="3528" y="4863"/>
                    </a:cubicBezTo>
                    <a:cubicBezTo>
                      <a:pt x="3528" y="4900"/>
                      <a:pt x="3522" y="4933"/>
                      <a:pt x="3518" y="4967"/>
                    </a:cubicBezTo>
                    <a:cubicBezTo>
                      <a:pt x="3501" y="5020"/>
                      <a:pt x="3485" y="5074"/>
                      <a:pt x="3461" y="5128"/>
                    </a:cubicBezTo>
                    <a:cubicBezTo>
                      <a:pt x="3438" y="5168"/>
                      <a:pt x="3412" y="5208"/>
                      <a:pt x="3384" y="5244"/>
                    </a:cubicBezTo>
                    <a:cubicBezTo>
                      <a:pt x="3321" y="5301"/>
                      <a:pt x="3251" y="5355"/>
                      <a:pt x="3180" y="5401"/>
                    </a:cubicBezTo>
                    <a:cubicBezTo>
                      <a:pt x="3060" y="5472"/>
                      <a:pt x="2930" y="5525"/>
                      <a:pt x="2796" y="5572"/>
                    </a:cubicBezTo>
                    <a:cubicBezTo>
                      <a:pt x="2759" y="5582"/>
                      <a:pt x="2719" y="5592"/>
                      <a:pt x="2679" y="5599"/>
                    </a:cubicBezTo>
                    <a:cubicBezTo>
                      <a:pt x="2669" y="5599"/>
                      <a:pt x="2662" y="5595"/>
                      <a:pt x="2655" y="5595"/>
                    </a:cubicBezTo>
                    <a:cubicBezTo>
                      <a:pt x="2585" y="5575"/>
                      <a:pt x="2518" y="5555"/>
                      <a:pt x="2452" y="5535"/>
                    </a:cubicBezTo>
                    <a:cubicBezTo>
                      <a:pt x="2324" y="5495"/>
                      <a:pt x="2197" y="5458"/>
                      <a:pt x="2077" y="5404"/>
                    </a:cubicBezTo>
                    <a:cubicBezTo>
                      <a:pt x="1963" y="5341"/>
                      <a:pt x="1850" y="5274"/>
                      <a:pt x="1739" y="5204"/>
                    </a:cubicBezTo>
                    <a:cubicBezTo>
                      <a:pt x="1679" y="5168"/>
                      <a:pt x="1618" y="5123"/>
                      <a:pt x="1558" y="5087"/>
                    </a:cubicBezTo>
                    <a:cubicBezTo>
                      <a:pt x="1538" y="5077"/>
                      <a:pt x="1515" y="5063"/>
                      <a:pt x="1495" y="5050"/>
                    </a:cubicBezTo>
                    <a:cubicBezTo>
                      <a:pt x="1572" y="4873"/>
                      <a:pt x="1649" y="4696"/>
                      <a:pt x="1729" y="4518"/>
                    </a:cubicBezTo>
                    <a:cubicBezTo>
                      <a:pt x="1882" y="4171"/>
                      <a:pt x="2057" y="3833"/>
                      <a:pt x="2228" y="3492"/>
                    </a:cubicBezTo>
                    <a:close/>
                    <a:moveTo>
                      <a:pt x="3314" y="0"/>
                    </a:moveTo>
                    <a:cubicBezTo>
                      <a:pt x="3231" y="3"/>
                      <a:pt x="3151" y="3"/>
                      <a:pt x="3070" y="23"/>
                    </a:cubicBezTo>
                    <a:cubicBezTo>
                      <a:pt x="2997" y="40"/>
                      <a:pt x="2926" y="63"/>
                      <a:pt x="2859" y="87"/>
                    </a:cubicBezTo>
                    <a:cubicBezTo>
                      <a:pt x="2719" y="134"/>
                      <a:pt x="2589" y="224"/>
                      <a:pt x="2488" y="332"/>
                    </a:cubicBezTo>
                    <a:cubicBezTo>
                      <a:pt x="2381" y="445"/>
                      <a:pt x="2284" y="552"/>
                      <a:pt x="2204" y="686"/>
                    </a:cubicBezTo>
                    <a:cubicBezTo>
                      <a:pt x="2110" y="849"/>
                      <a:pt x="2023" y="1014"/>
                      <a:pt x="1933" y="1181"/>
                    </a:cubicBezTo>
                    <a:cubicBezTo>
                      <a:pt x="1726" y="1568"/>
                      <a:pt x="1518" y="1963"/>
                      <a:pt x="1361" y="2378"/>
                    </a:cubicBezTo>
                    <a:cubicBezTo>
                      <a:pt x="1291" y="2569"/>
                      <a:pt x="1228" y="2766"/>
                      <a:pt x="1144" y="2953"/>
                    </a:cubicBezTo>
                    <a:cubicBezTo>
                      <a:pt x="1053" y="3154"/>
                      <a:pt x="963" y="3354"/>
                      <a:pt x="870" y="3555"/>
                    </a:cubicBezTo>
                    <a:cubicBezTo>
                      <a:pt x="585" y="4180"/>
                      <a:pt x="325" y="4816"/>
                      <a:pt x="56" y="5449"/>
                    </a:cubicBezTo>
                    <a:cubicBezTo>
                      <a:pt x="0" y="5585"/>
                      <a:pt x="16" y="5759"/>
                      <a:pt x="76" y="5890"/>
                    </a:cubicBezTo>
                    <a:cubicBezTo>
                      <a:pt x="141" y="6031"/>
                      <a:pt x="264" y="6144"/>
                      <a:pt x="411" y="6197"/>
                    </a:cubicBezTo>
                    <a:cubicBezTo>
                      <a:pt x="473" y="6220"/>
                      <a:pt x="539" y="6231"/>
                      <a:pt x="605" y="6231"/>
                    </a:cubicBezTo>
                    <a:cubicBezTo>
                      <a:pt x="657" y="6231"/>
                      <a:pt x="709" y="6224"/>
                      <a:pt x="759" y="6211"/>
                    </a:cubicBezTo>
                    <a:cubicBezTo>
                      <a:pt x="783" y="6227"/>
                      <a:pt x="809" y="6244"/>
                      <a:pt x="836" y="6264"/>
                    </a:cubicBezTo>
                    <a:cubicBezTo>
                      <a:pt x="916" y="6318"/>
                      <a:pt x="1000" y="6368"/>
                      <a:pt x="1084" y="6418"/>
                    </a:cubicBezTo>
                    <a:cubicBezTo>
                      <a:pt x="1164" y="6468"/>
                      <a:pt x="1248" y="6515"/>
                      <a:pt x="1331" y="6562"/>
                    </a:cubicBezTo>
                    <a:cubicBezTo>
                      <a:pt x="1465" y="6639"/>
                      <a:pt x="1602" y="6706"/>
                      <a:pt x="1749" y="6753"/>
                    </a:cubicBezTo>
                    <a:cubicBezTo>
                      <a:pt x="1799" y="6769"/>
                      <a:pt x="1846" y="6786"/>
                      <a:pt x="1896" y="6799"/>
                    </a:cubicBezTo>
                    <a:cubicBezTo>
                      <a:pt x="1990" y="6826"/>
                      <a:pt x="2083" y="6856"/>
                      <a:pt x="2180" y="6880"/>
                    </a:cubicBezTo>
                    <a:cubicBezTo>
                      <a:pt x="2274" y="6900"/>
                      <a:pt x="2368" y="6923"/>
                      <a:pt x="2464" y="6940"/>
                    </a:cubicBezTo>
                    <a:cubicBezTo>
                      <a:pt x="2517" y="6949"/>
                      <a:pt x="2569" y="6953"/>
                      <a:pt x="2620" y="6953"/>
                    </a:cubicBezTo>
                    <a:cubicBezTo>
                      <a:pt x="2678" y="6953"/>
                      <a:pt x="2736" y="6949"/>
                      <a:pt x="2796" y="6943"/>
                    </a:cubicBezTo>
                    <a:cubicBezTo>
                      <a:pt x="2940" y="6937"/>
                      <a:pt x="3070" y="6886"/>
                      <a:pt x="3207" y="6843"/>
                    </a:cubicBezTo>
                    <a:cubicBezTo>
                      <a:pt x="3291" y="6816"/>
                      <a:pt x="3375" y="6779"/>
                      <a:pt x="3455" y="6742"/>
                    </a:cubicBezTo>
                    <a:cubicBezTo>
                      <a:pt x="3679" y="6639"/>
                      <a:pt x="3889" y="6508"/>
                      <a:pt x="4083" y="6355"/>
                    </a:cubicBezTo>
                    <a:cubicBezTo>
                      <a:pt x="4124" y="6321"/>
                      <a:pt x="4160" y="6287"/>
                      <a:pt x="4197" y="6254"/>
                    </a:cubicBezTo>
                    <a:cubicBezTo>
                      <a:pt x="4324" y="6127"/>
                      <a:pt x="4438" y="5994"/>
                      <a:pt x="4522" y="5836"/>
                    </a:cubicBezTo>
                    <a:cubicBezTo>
                      <a:pt x="4585" y="5719"/>
                      <a:pt x="4639" y="5605"/>
                      <a:pt x="4682" y="5478"/>
                    </a:cubicBezTo>
                    <a:cubicBezTo>
                      <a:pt x="4716" y="5384"/>
                      <a:pt x="4732" y="5284"/>
                      <a:pt x="4749" y="5188"/>
                    </a:cubicBezTo>
                    <a:cubicBezTo>
                      <a:pt x="4786" y="5007"/>
                      <a:pt x="4789" y="4827"/>
                      <a:pt x="4762" y="4642"/>
                    </a:cubicBezTo>
                    <a:cubicBezTo>
                      <a:pt x="4749" y="4546"/>
                      <a:pt x="4732" y="4452"/>
                      <a:pt x="4709" y="4358"/>
                    </a:cubicBezTo>
                    <a:cubicBezTo>
                      <a:pt x="4669" y="4211"/>
                      <a:pt x="4616" y="4074"/>
                      <a:pt x="4551" y="3940"/>
                    </a:cubicBezTo>
                    <a:cubicBezTo>
                      <a:pt x="4535" y="3910"/>
                      <a:pt x="4518" y="3879"/>
                      <a:pt x="4502" y="3850"/>
                    </a:cubicBezTo>
                    <a:cubicBezTo>
                      <a:pt x="4565" y="3839"/>
                      <a:pt x="4628" y="3830"/>
                      <a:pt x="4692" y="3816"/>
                    </a:cubicBezTo>
                    <a:cubicBezTo>
                      <a:pt x="4883" y="3783"/>
                      <a:pt x="5060" y="3703"/>
                      <a:pt x="5234" y="3623"/>
                    </a:cubicBezTo>
                    <a:cubicBezTo>
                      <a:pt x="5378" y="3558"/>
                      <a:pt x="5522" y="3475"/>
                      <a:pt x="5632" y="3354"/>
                    </a:cubicBezTo>
                    <a:cubicBezTo>
                      <a:pt x="5699" y="3281"/>
                      <a:pt x="5766" y="3208"/>
                      <a:pt x="5826" y="3127"/>
                    </a:cubicBezTo>
                    <a:cubicBezTo>
                      <a:pt x="5936" y="2980"/>
                      <a:pt x="6040" y="2823"/>
                      <a:pt x="6100" y="2649"/>
                    </a:cubicBezTo>
                    <a:cubicBezTo>
                      <a:pt x="6137" y="2539"/>
                      <a:pt x="6161" y="2414"/>
                      <a:pt x="6167" y="2298"/>
                    </a:cubicBezTo>
                    <a:cubicBezTo>
                      <a:pt x="6177" y="2161"/>
                      <a:pt x="6174" y="2027"/>
                      <a:pt x="6164" y="1886"/>
                    </a:cubicBezTo>
                    <a:cubicBezTo>
                      <a:pt x="6161" y="1860"/>
                      <a:pt x="6157" y="1833"/>
                      <a:pt x="6150" y="1806"/>
                    </a:cubicBezTo>
                    <a:cubicBezTo>
                      <a:pt x="6133" y="1739"/>
                      <a:pt x="6110" y="1672"/>
                      <a:pt x="6087" y="1609"/>
                    </a:cubicBezTo>
                    <a:cubicBezTo>
                      <a:pt x="6067" y="1556"/>
                      <a:pt x="6040" y="1508"/>
                      <a:pt x="6013" y="1459"/>
                    </a:cubicBezTo>
                    <a:cubicBezTo>
                      <a:pt x="5940" y="1338"/>
                      <a:pt x="5860" y="1224"/>
                      <a:pt x="5769" y="1117"/>
                    </a:cubicBezTo>
                    <a:cubicBezTo>
                      <a:pt x="5709" y="1047"/>
                      <a:pt x="5642" y="987"/>
                      <a:pt x="5575" y="923"/>
                    </a:cubicBezTo>
                    <a:cubicBezTo>
                      <a:pt x="5474" y="823"/>
                      <a:pt x="5368" y="729"/>
                      <a:pt x="5258" y="639"/>
                    </a:cubicBezTo>
                    <a:cubicBezTo>
                      <a:pt x="5241" y="625"/>
                      <a:pt x="5224" y="613"/>
                      <a:pt x="5207" y="599"/>
                    </a:cubicBezTo>
                    <a:cubicBezTo>
                      <a:pt x="5153" y="556"/>
                      <a:pt x="5104" y="515"/>
                      <a:pt x="5047" y="482"/>
                    </a:cubicBezTo>
                    <a:cubicBezTo>
                      <a:pt x="4846" y="361"/>
                      <a:pt x="4636" y="275"/>
                      <a:pt x="4408" y="214"/>
                    </a:cubicBezTo>
                    <a:cubicBezTo>
                      <a:pt x="4170" y="154"/>
                      <a:pt x="3929" y="107"/>
                      <a:pt x="3692" y="57"/>
                    </a:cubicBezTo>
                    <a:cubicBezTo>
                      <a:pt x="3602" y="37"/>
                      <a:pt x="3515" y="23"/>
                      <a:pt x="3428" y="7"/>
                    </a:cubicBezTo>
                    <a:cubicBezTo>
                      <a:pt x="3387" y="0"/>
                      <a:pt x="3351" y="0"/>
                      <a:pt x="331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2" name="Google Shape;2382;p17"/>
              <p:cNvSpPr/>
              <p:nvPr/>
            </p:nvSpPr>
            <p:spPr>
              <a:xfrm>
                <a:off x="4791500" y="4541438"/>
                <a:ext cx="163225" cy="182575"/>
              </a:xfrm>
              <a:custGeom>
                <a:avLst/>
                <a:gdLst/>
                <a:ahLst/>
                <a:cxnLst/>
                <a:rect l="l" t="t" r="r" b="b"/>
                <a:pathLst>
                  <a:path w="6529" h="7303" extrusionOk="0">
                    <a:moveTo>
                      <a:pt x="3700" y="1635"/>
                    </a:moveTo>
                    <a:lnTo>
                      <a:pt x="3880" y="1664"/>
                    </a:lnTo>
                    <a:cubicBezTo>
                      <a:pt x="3997" y="1684"/>
                      <a:pt x="4111" y="1708"/>
                      <a:pt x="4221" y="1728"/>
                    </a:cubicBezTo>
                    <a:cubicBezTo>
                      <a:pt x="4325" y="1755"/>
                      <a:pt x="4412" y="1781"/>
                      <a:pt x="4489" y="1815"/>
                    </a:cubicBezTo>
                    <a:cubicBezTo>
                      <a:pt x="4582" y="1875"/>
                      <a:pt x="4669" y="1945"/>
                      <a:pt x="4733" y="2005"/>
                    </a:cubicBezTo>
                    <a:cubicBezTo>
                      <a:pt x="4817" y="2082"/>
                      <a:pt x="4907" y="2173"/>
                      <a:pt x="4987" y="2277"/>
                    </a:cubicBezTo>
                    <a:cubicBezTo>
                      <a:pt x="4984" y="2310"/>
                      <a:pt x="4981" y="2340"/>
                      <a:pt x="4977" y="2374"/>
                    </a:cubicBezTo>
                    <a:cubicBezTo>
                      <a:pt x="4947" y="2424"/>
                      <a:pt x="4907" y="2474"/>
                      <a:pt x="4867" y="2527"/>
                    </a:cubicBezTo>
                    <a:cubicBezTo>
                      <a:pt x="4797" y="2561"/>
                      <a:pt x="4723" y="2595"/>
                      <a:pt x="4643" y="2624"/>
                    </a:cubicBezTo>
                    <a:cubicBezTo>
                      <a:pt x="4566" y="2641"/>
                      <a:pt x="4489" y="2651"/>
                      <a:pt x="4405" y="2661"/>
                    </a:cubicBezTo>
                    <a:lnTo>
                      <a:pt x="4348" y="2668"/>
                    </a:lnTo>
                    <a:cubicBezTo>
                      <a:pt x="4272" y="2678"/>
                      <a:pt x="4195" y="2684"/>
                      <a:pt x="4131" y="2691"/>
                    </a:cubicBezTo>
                    <a:cubicBezTo>
                      <a:pt x="3991" y="2691"/>
                      <a:pt x="3854" y="2678"/>
                      <a:pt x="3736" y="2668"/>
                    </a:cubicBezTo>
                    <a:cubicBezTo>
                      <a:pt x="3596" y="2655"/>
                      <a:pt x="3485" y="2638"/>
                      <a:pt x="3385" y="2621"/>
                    </a:cubicBezTo>
                    <a:lnTo>
                      <a:pt x="3375" y="2618"/>
                    </a:lnTo>
                    <a:cubicBezTo>
                      <a:pt x="3295" y="2595"/>
                      <a:pt x="3215" y="2570"/>
                      <a:pt x="3121" y="2558"/>
                    </a:cubicBezTo>
                    <a:cubicBezTo>
                      <a:pt x="3138" y="2527"/>
                      <a:pt x="3155" y="2497"/>
                      <a:pt x="3171" y="2470"/>
                    </a:cubicBezTo>
                    <a:cubicBezTo>
                      <a:pt x="3252" y="2337"/>
                      <a:pt x="3329" y="2206"/>
                      <a:pt x="3409" y="2079"/>
                    </a:cubicBezTo>
                    <a:cubicBezTo>
                      <a:pt x="3482" y="1962"/>
                      <a:pt x="3556" y="1845"/>
                      <a:pt x="3633" y="1735"/>
                    </a:cubicBezTo>
                    <a:lnTo>
                      <a:pt x="3700" y="1635"/>
                    </a:lnTo>
                    <a:close/>
                    <a:moveTo>
                      <a:pt x="3536" y="1253"/>
                    </a:moveTo>
                    <a:lnTo>
                      <a:pt x="3345" y="1534"/>
                    </a:lnTo>
                    <a:cubicBezTo>
                      <a:pt x="3261" y="1651"/>
                      <a:pt x="3184" y="1772"/>
                      <a:pt x="3111" y="1892"/>
                    </a:cubicBezTo>
                    <a:cubicBezTo>
                      <a:pt x="3028" y="2022"/>
                      <a:pt x="2951" y="2156"/>
                      <a:pt x="2870" y="2289"/>
                    </a:cubicBezTo>
                    <a:cubicBezTo>
                      <a:pt x="2817" y="2380"/>
                      <a:pt x="2770" y="2470"/>
                      <a:pt x="2719" y="2561"/>
                    </a:cubicBezTo>
                    <a:lnTo>
                      <a:pt x="2509" y="3019"/>
                    </a:lnTo>
                    <a:lnTo>
                      <a:pt x="2874" y="2919"/>
                    </a:lnTo>
                    <a:cubicBezTo>
                      <a:pt x="2916" y="2906"/>
                      <a:pt x="2960" y="2899"/>
                      <a:pt x="3003" y="2899"/>
                    </a:cubicBezTo>
                    <a:cubicBezTo>
                      <a:pt x="3018" y="2899"/>
                      <a:pt x="3033" y="2900"/>
                      <a:pt x="3048" y="2902"/>
                    </a:cubicBezTo>
                    <a:cubicBezTo>
                      <a:pt x="3121" y="2908"/>
                      <a:pt x="3195" y="2932"/>
                      <a:pt x="3275" y="2956"/>
                    </a:cubicBezTo>
                    <a:lnTo>
                      <a:pt x="3312" y="2965"/>
                    </a:lnTo>
                    <a:cubicBezTo>
                      <a:pt x="3425" y="2985"/>
                      <a:pt x="3549" y="3002"/>
                      <a:pt x="3700" y="3016"/>
                    </a:cubicBezTo>
                    <a:cubicBezTo>
                      <a:pt x="3823" y="3029"/>
                      <a:pt x="3967" y="3042"/>
                      <a:pt x="4131" y="3042"/>
                    </a:cubicBezTo>
                    <a:lnTo>
                      <a:pt x="4144" y="3042"/>
                    </a:lnTo>
                    <a:cubicBezTo>
                      <a:pt x="4228" y="3036"/>
                      <a:pt x="4308" y="3029"/>
                      <a:pt x="4392" y="3016"/>
                    </a:cubicBezTo>
                    <a:lnTo>
                      <a:pt x="4452" y="3009"/>
                    </a:lnTo>
                    <a:cubicBezTo>
                      <a:pt x="4542" y="2999"/>
                      <a:pt x="4636" y="2985"/>
                      <a:pt x="4729" y="2965"/>
                    </a:cubicBezTo>
                    <a:lnTo>
                      <a:pt x="4753" y="2959"/>
                    </a:lnTo>
                    <a:cubicBezTo>
                      <a:pt x="4860" y="2919"/>
                      <a:pt x="4961" y="2875"/>
                      <a:pt x="5050" y="2828"/>
                    </a:cubicBezTo>
                    <a:lnTo>
                      <a:pt x="5124" y="2765"/>
                    </a:lnTo>
                    <a:cubicBezTo>
                      <a:pt x="5188" y="2688"/>
                      <a:pt x="5245" y="2607"/>
                      <a:pt x="5291" y="2534"/>
                    </a:cubicBezTo>
                    <a:lnTo>
                      <a:pt x="5322" y="2447"/>
                    </a:lnTo>
                    <a:cubicBezTo>
                      <a:pt x="5331" y="2380"/>
                      <a:pt x="5339" y="2310"/>
                      <a:pt x="5339" y="2243"/>
                    </a:cubicBezTo>
                    <a:lnTo>
                      <a:pt x="5339" y="2226"/>
                    </a:lnTo>
                    <a:lnTo>
                      <a:pt x="5322" y="2166"/>
                    </a:lnTo>
                    <a:cubicBezTo>
                      <a:pt x="5311" y="2143"/>
                      <a:pt x="5302" y="2123"/>
                      <a:pt x="5291" y="2102"/>
                    </a:cubicBezTo>
                    <a:lnTo>
                      <a:pt x="5278" y="2079"/>
                    </a:lnTo>
                    <a:cubicBezTo>
                      <a:pt x="5181" y="1948"/>
                      <a:pt x="5070" y="1838"/>
                      <a:pt x="4974" y="1748"/>
                    </a:cubicBezTo>
                    <a:lnTo>
                      <a:pt x="4967" y="1741"/>
                    </a:lnTo>
                    <a:cubicBezTo>
                      <a:pt x="4890" y="1675"/>
                      <a:pt x="4783" y="1584"/>
                      <a:pt x="4663" y="1511"/>
                    </a:cubicBezTo>
                    <a:lnTo>
                      <a:pt x="4639" y="1497"/>
                    </a:lnTo>
                    <a:cubicBezTo>
                      <a:pt x="4539" y="1454"/>
                      <a:pt x="4436" y="1420"/>
                      <a:pt x="4298" y="1387"/>
                    </a:cubicBezTo>
                    <a:cubicBezTo>
                      <a:pt x="4181" y="1363"/>
                      <a:pt x="4061" y="1340"/>
                      <a:pt x="3944" y="1320"/>
                    </a:cubicBezTo>
                    <a:cubicBezTo>
                      <a:pt x="3860" y="1303"/>
                      <a:pt x="3780" y="1290"/>
                      <a:pt x="3696" y="1277"/>
                    </a:cubicBezTo>
                    <a:lnTo>
                      <a:pt x="3536" y="1253"/>
                    </a:lnTo>
                    <a:close/>
                    <a:moveTo>
                      <a:pt x="2439" y="3995"/>
                    </a:moveTo>
                    <a:cubicBezTo>
                      <a:pt x="2466" y="4022"/>
                      <a:pt x="2496" y="4046"/>
                      <a:pt x="2526" y="4069"/>
                    </a:cubicBezTo>
                    <a:lnTo>
                      <a:pt x="2529" y="4072"/>
                    </a:lnTo>
                    <a:cubicBezTo>
                      <a:pt x="2576" y="4109"/>
                      <a:pt x="2622" y="4136"/>
                      <a:pt x="2662" y="4160"/>
                    </a:cubicBezTo>
                    <a:lnTo>
                      <a:pt x="2703" y="4183"/>
                    </a:lnTo>
                    <a:cubicBezTo>
                      <a:pt x="2747" y="4209"/>
                      <a:pt x="2793" y="4236"/>
                      <a:pt x="2840" y="4260"/>
                    </a:cubicBezTo>
                    <a:lnTo>
                      <a:pt x="2880" y="4287"/>
                    </a:lnTo>
                    <a:cubicBezTo>
                      <a:pt x="2957" y="4327"/>
                      <a:pt x="3034" y="4370"/>
                      <a:pt x="3104" y="4417"/>
                    </a:cubicBezTo>
                    <a:cubicBezTo>
                      <a:pt x="3168" y="4461"/>
                      <a:pt x="3232" y="4510"/>
                      <a:pt x="3292" y="4564"/>
                    </a:cubicBezTo>
                    <a:cubicBezTo>
                      <a:pt x="3352" y="4621"/>
                      <a:pt x="3399" y="4671"/>
                      <a:pt x="3439" y="4722"/>
                    </a:cubicBezTo>
                    <a:cubicBezTo>
                      <a:pt x="3459" y="4765"/>
                      <a:pt x="3479" y="4808"/>
                      <a:pt x="3499" y="4862"/>
                    </a:cubicBezTo>
                    <a:cubicBezTo>
                      <a:pt x="3512" y="4925"/>
                      <a:pt x="3522" y="4986"/>
                      <a:pt x="3533" y="5043"/>
                    </a:cubicBezTo>
                    <a:cubicBezTo>
                      <a:pt x="3529" y="5063"/>
                      <a:pt x="3525" y="5083"/>
                      <a:pt x="3522" y="5106"/>
                    </a:cubicBezTo>
                    <a:cubicBezTo>
                      <a:pt x="3512" y="5146"/>
                      <a:pt x="3499" y="5186"/>
                      <a:pt x="3482" y="5223"/>
                    </a:cubicBezTo>
                    <a:cubicBezTo>
                      <a:pt x="3465" y="5250"/>
                      <a:pt x="3449" y="5276"/>
                      <a:pt x="3429" y="5299"/>
                    </a:cubicBezTo>
                    <a:cubicBezTo>
                      <a:pt x="3385" y="5344"/>
                      <a:pt x="3332" y="5384"/>
                      <a:pt x="3275" y="5424"/>
                    </a:cubicBezTo>
                    <a:cubicBezTo>
                      <a:pt x="3171" y="5480"/>
                      <a:pt x="3054" y="5534"/>
                      <a:pt x="2931" y="5577"/>
                    </a:cubicBezTo>
                    <a:cubicBezTo>
                      <a:pt x="2903" y="5584"/>
                      <a:pt x="2880" y="5591"/>
                      <a:pt x="2854" y="5594"/>
                    </a:cubicBezTo>
                    <a:cubicBezTo>
                      <a:pt x="2810" y="5580"/>
                      <a:pt x="2767" y="5568"/>
                      <a:pt x="2723" y="5554"/>
                    </a:cubicBezTo>
                    <a:lnTo>
                      <a:pt x="2642" y="5531"/>
                    </a:lnTo>
                    <a:cubicBezTo>
                      <a:pt x="2532" y="5497"/>
                      <a:pt x="2426" y="5464"/>
                      <a:pt x="2338" y="5427"/>
                    </a:cubicBezTo>
                    <a:cubicBezTo>
                      <a:pt x="2228" y="5364"/>
                      <a:pt x="2121" y="5296"/>
                      <a:pt x="2011" y="5230"/>
                    </a:cubicBezTo>
                    <a:lnTo>
                      <a:pt x="1944" y="5186"/>
                    </a:lnTo>
                    <a:cubicBezTo>
                      <a:pt x="1927" y="5176"/>
                      <a:pt x="1910" y="5166"/>
                      <a:pt x="1897" y="5156"/>
                    </a:cubicBezTo>
                    <a:cubicBezTo>
                      <a:pt x="1954" y="5026"/>
                      <a:pt x="2011" y="4895"/>
                      <a:pt x="2068" y="4768"/>
                    </a:cubicBezTo>
                    <a:cubicBezTo>
                      <a:pt x="2181" y="4507"/>
                      <a:pt x="2309" y="4250"/>
                      <a:pt x="2439" y="3995"/>
                    </a:cubicBezTo>
                    <a:close/>
                    <a:moveTo>
                      <a:pt x="2409" y="3273"/>
                    </a:moveTo>
                    <a:lnTo>
                      <a:pt x="2228" y="3631"/>
                    </a:lnTo>
                    <a:cubicBezTo>
                      <a:pt x="2064" y="3952"/>
                      <a:pt x="1894" y="4287"/>
                      <a:pt x="1747" y="4624"/>
                    </a:cubicBezTo>
                    <a:cubicBezTo>
                      <a:pt x="1666" y="4802"/>
                      <a:pt x="1589" y="4978"/>
                      <a:pt x="1512" y="5156"/>
                    </a:cubicBezTo>
                    <a:lnTo>
                      <a:pt x="1449" y="5299"/>
                    </a:lnTo>
                    <a:lnTo>
                      <a:pt x="1646" y="5417"/>
                    </a:lnTo>
                    <a:cubicBezTo>
                      <a:pt x="1683" y="5437"/>
                      <a:pt x="1716" y="5460"/>
                      <a:pt x="1753" y="5480"/>
                    </a:cubicBezTo>
                    <a:lnTo>
                      <a:pt x="1827" y="5531"/>
                    </a:lnTo>
                    <a:cubicBezTo>
                      <a:pt x="1937" y="5600"/>
                      <a:pt x="2051" y="5668"/>
                      <a:pt x="2181" y="5741"/>
                    </a:cubicBezTo>
                    <a:cubicBezTo>
                      <a:pt x="2301" y="5795"/>
                      <a:pt x="2422" y="5832"/>
                      <a:pt x="2542" y="5869"/>
                    </a:cubicBezTo>
                    <a:lnTo>
                      <a:pt x="2619" y="5892"/>
                    </a:lnTo>
                    <a:cubicBezTo>
                      <a:pt x="2673" y="5909"/>
                      <a:pt x="2730" y="5926"/>
                      <a:pt x="2787" y="5942"/>
                    </a:cubicBezTo>
                    <a:lnTo>
                      <a:pt x="2863" y="5952"/>
                    </a:lnTo>
                    <a:lnTo>
                      <a:pt x="2887" y="5946"/>
                    </a:lnTo>
                    <a:cubicBezTo>
                      <a:pt x="2931" y="5938"/>
                      <a:pt x="2977" y="5929"/>
                      <a:pt x="3034" y="5912"/>
                    </a:cubicBezTo>
                    <a:cubicBezTo>
                      <a:pt x="3188" y="5858"/>
                      <a:pt x="3325" y="5798"/>
                      <a:pt x="3459" y="5721"/>
                    </a:cubicBezTo>
                    <a:cubicBezTo>
                      <a:pt x="3549" y="5661"/>
                      <a:pt x="3619" y="5605"/>
                      <a:pt x="3679" y="5548"/>
                    </a:cubicBezTo>
                    <a:lnTo>
                      <a:pt x="3700" y="5527"/>
                    </a:lnTo>
                    <a:cubicBezTo>
                      <a:pt x="3733" y="5484"/>
                      <a:pt x="3763" y="5440"/>
                      <a:pt x="3790" y="5393"/>
                    </a:cubicBezTo>
                    <a:lnTo>
                      <a:pt x="3803" y="5370"/>
                    </a:lnTo>
                    <a:cubicBezTo>
                      <a:pt x="3826" y="5310"/>
                      <a:pt x="3846" y="5253"/>
                      <a:pt x="3863" y="5190"/>
                    </a:cubicBezTo>
                    <a:lnTo>
                      <a:pt x="3870" y="5169"/>
                    </a:lnTo>
                    <a:cubicBezTo>
                      <a:pt x="3874" y="5129"/>
                      <a:pt x="3880" y="5092"/>
                      <a:pt x="3883" y="5052"/>
                    </a:cubicBezTo>
                    <a:lnTo>
                      <a:pt x="3883" y="5035"/>
                    </a:lnTo>
                    <a:lnTo>
                      <a:pt x="3883" y="5019"/>
                    </a:lnTo>
                    <a:cubicBezTo>
                      <a:pt x="3874" y="4942"/>
                      <a:pt x="3860" y="4858"/>
                      <a:pt x="3840" y="4771"/>
                    </a:cubicBezTo>
                    <a:lnTo>
                      <a:pt x="3834" y="4748"/>
                    </a:lnTo>
                    <a:cubicBezTo>
                      <a:pt x="3803" y="4674"/>
                      <a:pt x="3773" y="4608"/>
                      <a:pt x="3743" y="4544"/>
                    </a:cubicBezTo>
                    <a:lnTo>
                      <a:pt x="3726" y="4517"/>
                    </a:lnTo>
                    <a:cubicBezTo>
                      <a:pt x="3673" y="4453"/>
                      <a:pt x="3616" y="4387"/>
                      <a:pt x="3529" y="4303"/>
                    </a:cubicBezTo>
                    <a:cubicBezTo>
                      <a:pt x="3465" y="4250"/>
                      <a:pt x="3389" y="4186"/>
                      <a:pt x="3301" y="4126"/>
                    </a:cubicBezTo>
                    <a:cubicBezTo>
                      <a:pt x="3221" y="4072"/>
                      <a:pt x="3138" y="4026"/>
                      <a:pt x="3054" y="3979"/>
                    </a:cubicBezTo>
                    <a:lnTo>
                      <a:pt x="3011" y="3955"/>
                    </a:lnTo>
                    <a:cubicBezTo>
                      <a:pt x="2967" y="3929"/>
                      <a:pt x="2923" y="3905"/>
                      <a:pt x="2880" y="3879"/>
                    </a:cubicBezTo>
                    <a:lnTo>
                      <a:pt x="2837" y="3855"/>
                    </a:lnTo>
                    <a:cubicBezTo>
                      <a:pt x="2807" y="3839"/>
                      <a:pt x="2776" y="3822"/>
                      <a:pt x="2750" y="3802"/>
                    </a:cubicBezTo>
                    <a:lnTo>
                      <a:pt x="2639" y="3939"/>
                    </a:lnTo>
                    <a:lnTo>
                      <a:pt x="2747" y="3799"/>
                    </a:lnTo>
                    <a:cubicBezTo>
                      <a:pt x="2650" y="3718"/>
                      <a:pt x="2602" y="3674"/>
                      <a:pt x="2566" y="3591"/>
                    </a:cubicBezTo>
                    <a:lnTo>
                      <a:pt x="2409" y="3273"/>
                    </a:lnTo>
                    <a:close/>
                    <a:moveTo>
                      <a:pt x="3525" y="352"/>
                    </a:moveTo>
                    <a:cubicBezTo>
                      <a:pt x="3544" y="352"/>
                      <a:pt x="3562" y="354"/>
                      <a:pt x="3576" y="357"/>
                    </a:cubicBezTo>
                    <a:cubicBezTo>
                      <a:pt x="3663" y="370"/>
                      <a:pt x="3746" y="387"/>
                      <a:pt x="3834" y="403"/>
                    </a:cubicBezTo>
                    <a:lnTo>
                      <a:pt x="3980" y="434"/>
                    </a:lnTo>
                    <a:cubicBezTo>
                      <a:pt x="4167" y="474"/>
                      <a:pt x="4359" y="514"/>
                      <a:pt x="4542" y="561"/>
                    </a:cubicBezTo>
                    <a:cubicBezTo>
                      <a:pt x="4753" y="614"/>
                      <a:pt x="4944" y="698"/>
                      <a:pt x="5135" y="812"/>
                    </a:cubicBezTo>
                    <a:cubicBezTo>
                      <a:pt x="5184" y="838"/>
                      <a:pt x="5231" y="875"/>
                      <a:pt x="5275" y="912"/>
                    </a:cubicBezTo>
                    <a:lnTo>
                      <a:pt x="5325" y="952"/>
                    </a:lnTo>
                    <a:cubicBezTo>
                      <a:pt x="5432" y="1042"/>
                      <a:pt x="5536" y="1133"/>
                      <a:pt x="5632" y="1226"/>
                    </a:cubicBezTo>
                    <a:lnTo>
                      <a:pt x="5666" y="1256"/>
                    </a:lnTo>
                    <a:cubicBezTo>
                      <a:pt x="5720" y="1310"/>
                      <a:pt x="5770" y="1357"/>
                      <a:pt x="5813" y="1407"/>
                    </a:cubicBezTo>
                    <a:cubicBezTo>
                      <a:pt x="5893" y="1504"/>
                      <a:pt x="5967" y="1607"/>
                      <a:pt x="6038" y="1724"/>
                    </a:cubicBezTo>
                    <a:cubicBezTo>
                      <a:pt x="6061" y="1765"/>
                      <a:pt x="6084" y="1805"/>
                      <a:pt x="6101" y="1845"/>
                    </a:cubicBezTo>
                    <a:cubicBezTo>
                      <a:pt x="6121" y="1905"/>
                      <a:pt x="6141" y="1962"/>
                      <a:pt x="6154" y="2025"/>
                    </a:cubicBezTo>
                    <a:cubicBezTo>
                      <a:pt x="6161" y="2042"/>
                      <a:pt x="6164" y="2059"/>
                      <a:pt x="6168" y="2076"/>
                    </a:cubicBezTo>
                    <a:cubicBezTo>
                      <a:pt x="6178" y="2213"/>
                      <a:pt x="6178" y="2340"/>
                      <a:pt x="6171" y="2464"/>
                    </a:cubicBezTo>
                    <a:cubicBezTo>
                      <a:pt x="6164" y="2570"/>
                      <a:pt x="6141" y="2678"/>
                      <a:pt x="6111" y="2768"/>
                    </a:cubicBezTo>
                    <a:cubicBezTo>
                      <a:pt x="6058" y="2925"/>
                      <a:pt x="5957" y="3072"/>
                      <a:pt x="5863" y="3200"/>
                    </a:cubicBezTo>
                    <a:cubicBezTo>
                      <a:pt x="5820" y="3257"/>
                      <a:pt x="5770" y="3313"/>
                      <a:pt x="5713" y="3373"/>
                    </a:cubicBezTo>
                    <a:lnTo>
                      <a:pt x="5680" y="3413"/>
                    </a:lnTo>
                    <a:cubicBezTo>
                      <a:pt x="5603" y="3498"/>
                      <a:pt x="5496" y="3567"/>
                      <a:pt x="5339" y="3638"/>
                    </a:cubicBezTo>
                    <a:cubicBezTo>
                      <a:pt x="5175" y="3711"/>
                      <a:pt x="5007" y="3788"/>
                      <a:pt x="4840" y="3819"/>
                    </a:cubicBezTo>
                    <a:cubicBezTo>
                      <a:pt x="4777" y="3831"/>
                      <a:pt x="4716" y="3842"/>
                      <a:pt x="4653" y="3851"/>
                    </a:cubicBezTo>
                    <a:lnTo>
                      <a:pt x="4402" y="3892"/>
                    </a:lnTo>
                    <a:lnTo>
                      <a:pt x="4529" y="4112"/>
                    </a:lnTo>
                    <a:cubicBezTo>
                      <a:pt x="4542" y="4140"/>
                      <a:pt x="4556" y="4166"/>
                      <a:pt x="4569" y="4193"/>
                    </a:cubicBezTo>
                    <a:cubicBezTo>
                      <a:pt x="4633" y="4323"/>
                      <a:pt x="4683" y="4450"/>
                      <a:pt x="4716" y="4577"/>
                    </a:cubicBezTo>
                    <a:cubicBezTo>
                      <a:pt x="4740" y="4671"/>
                      <a:pt x="4757" y="4771"/>
                      <a:pt x="4766" y="4845"/>
                    </a:cubicBezTo>
                    <a:cubicBezTo>
                      <a:pt x="4794" y="5006"/>
                      <a:pt x="4786" y="5169"/>
                      <a:pt x="4757" y="5330"/>
                    </a:cubicBezTo>
                    <a:lnTo>
                      <a:pt x="4743" y="5393"/>
                    </a:lnTo>
                    <a:cubicBezTo>
                      <a:pt x="4729" y="5467"/>
                      <a:pt x="4716" y="5537"/>
                      <a:pt x="4696" y="5597"/>
                    </a:cubicBezTo>
                    <a:cubicBezTo>
                      <a:pt x="4660" y="5701"/>
                      <a:pt x="4613" y="5805"/>
                      <a:pt x="4546" y="5929"/>
                    </a:cubicBezTo>
                    <a:cubicBezTo>
                      <a:pt x="4476" y="6056"/>
                      <a:pt x="4382" y="6176"/>
                      <a:pt x="4252" y="6303"/>
                    </a:cubicBezTo>
                    <a:cubicBezTo>
                      <a:pt x="4218" y="6333"/>
                      <a:pt x="4188" y="6363"/>
                      <a:pt x="4151" y="6394"/>
                    </a:cubicBezTo>
                    <a:cubicBezTo>
                      <a:pt x="3971" y="6537"/>
                      <a:pt x="3770" y="6661"/>
                      <a:pt x="3559" y="6758"/>
                    </a:cubicBezTo>
                    <a:cubicBezTo>
                      <a:pt x="3472" y="6798"/>
                      <a:pt x="3399" y="6829"/>
                      <a:pt x="3332" y="6852"/>
                    </a:cubicBezTo>
                    <a:lnTo>
                      <a:pt x="3261" y="6872"/>
                    </a:lnTo>
                    <a:cubicBezTo>
                      <a:pt x="3158" y="6905"/>
                      <a:pt x="3057" y="6939"/>
                      <a:pt x="2954" y="6945"/>
                    </a:cubicBezTo>
                    <a:cubicBezTo>
                      <a:pt x="2899" y="6949"/>
                      <a:pt x="2847" y="6952"/>
                      <a:pt x="2798" y="6952"/>
                    </a:cubicBezTo>
                    <a:cubicBezTo>
                      <a:pt x="2755" y="6952"/>
                      <a:pt x="2713" y="6950"/>
                      <a:pt x="2673" y="6942"/>
                    </a:cubicBezTo>
                    <a:cubicBezTo>
                      <a:pt x="2579" y="6925"/>
                      <a:pt x="2489" y="6905"/>
                      <a:pt x="2395" y="6882"/>
                    </a:cubicBezTo>
                    <a:cubicBezTo>
                      <a:pt x="2335" y="6869"/>
                      <a:pt x="2275" y="6852"/>
                      <a:pt x="2215" y="6832"/>
                    </a:cubicBezTo>
                    <a:lnTo>
                      <a:pt x="2121" y="6804"/>
                    </a:lnTo>
                    <a:cubicBezTo>
                      <a:pt x="2085" y="6795"/>
                      <a:pt x="2044" y="6781"/>
                      <a:pt x="2004" y="6768"/>
                    </a:cubicBezTo>
                    <a:lnTo>
                      <a:pt x="1980" y="6761"/>
                    </a:lnTo>
                    <a:cubicBezTo>
                      <a:pt x="1840" y="6718"/>
                      <a:pt x="1710" y="6648"/>
                      <a:pt x="1596" y="6584"/>
                    </a:cubicBezTo>
                    <a:cubicBezTo>
                      <a:pt x="1512" y="6540"/>
                      <a:pt x="1432" y="6494"/>
                      <a:pt x="1352" y="6443"/>
                    </a:cubicBezTo>
                    <a:cubicBezTo>
                      <a:pt x="1268" y="6397"/>
                      <a:pt x="1191" y="6343"/>
                      <a:pt x="1111" y="6293"/>
                    </a:cubicBezTo>
                    <a:cubicBezTo>
                      <a:pt x="1084" y="6276"/>
                      <a:pt x="1061" y="6259"/>
                      <a:pt x="1041" y="6243"/>
                    </a:cubicBezTo>
                    <a:lnTo>
                      <a:pt x="970" y="6193"/>
                    </a:lnTo>
                    <a:lnTo>
                      <a:pt x="890" y="6216"/>
                    </a:lnTo>
                    <a:cubicBezTo>
                      <a:pt x="856" y="6225"/>
                      <a:pt x="820" y="6229"/>
                      <a:pt x="784" y="6229"/>
                    </a:cubicBezTo>
                    <a:cubicBezTo>
                      <a:pt x="737" y="6229"/>
                      <a:pt x="690" y="6222"/>
                      <a:pt x="646" y="6207"/>
                    </a:cubicBezTo>
                    <a:cubicBezTo>
                      <a:pt x="546" y="6170"/>
                      <a:pt x="459" y="6093"/>
                      <a:pt x="412" y="5992"/>
                    </a:cubicBezTo>
                    <a:cubicBezTo>
                      <a:pt x="368" y="5895"/>
                      <a:pt x="362" y="5771"/>
                      <a:pt x="395" y="5694"/>
                    </a:cubicBezTo>
                    <a:lnTo>
                      <a:pt x="569" y="5279"/>
                    </a:lnTo>
                    <a:cubicBezTo>
                      <a:pt x="776" y="4795"/>
                      <a:pt x="987" y="4293"/>
                      <a:pt x="1208" y="3805"/>
                    </a:cubicBezTo>
                    <a:cubicBezTo>
                      <a:pt x="1302" y="3604"/>
                      <a:pt x="1392" y="3404"/>
                      <a:pt x="1483" y="3200"/>
                    </a:cubicBezTo>
                    <a:cubicBezTo>
                      <a:pt x="1546" y="3052"/>
                      <a:pt x="1603" y="2899"/>
                      <a:pt x="1656" y="2751"/>
                    </a:cubicBezTo>
                    <a:lnTo>
                      <a:pt x="1707" y="2615"/>
                    </a:lnTo>
                    <a:cubicBezTo>
                      <a:pt x="1857" y="2209"/>
                      <a:pt x="2064" y="1818"/>
                      <a:pt x="2268" y="1437"/>
                    </a:cubicBezTo>
                    <a:lnTo>
                      <a:pt x="2298" y="1383"/>
                    </a:lnTo>
                    <a:cubicBezTo>
                      <a:pt x="2375" y="1240"/>
                      <a:pt x="2452" y="1093"/>
                      <a:pt x="2536" y="952"/>
                    </a:cubicBezTo>
                    <a:cubicBezTo>
                      <a:pt x="2606" y="835"/>
                      <a:pt x="2693" y="735"/>
                      <a:pt x="2793" y="628"/>
                    </a:cubicBezTo>
                    <a:cubicBezTo>
                      <a:pt x="2877" y="537"/>
                      <a:pt x="2984" y="467"/>
                      <a:pt x="3094" y="431"/>
                    </a:cubicBezTo>
                    <a:cubicBezTo>
                      <a:pt x="3158" y="407"/>
                      <a:pt x="3221" y="383"/>
                      <a:pt x="3289" y="370"/>
                    </a:cubicBezTo>
                    <a:cubicBezTo>
                      <a:pt x="3335" y="357"/>
                      <a:pt x="3385" y="357"/>
                      <a:pt x="3445" y="353"/>
                    </a:cubicBezTo>
                    <a:lnTo>
                      <a:pt x="3499" y="353"/>
                    </a:lnTo>
                    <a:cubicBezTo>
                      <a:pt x="3508" y="353"/>
                      <a:pt x="3516" y="352"/>
                      <a:pt x="3525" y="352"/>
                    </a:cubicBezTo>
                    <a:close/>
                    <a:moveTo>
                      <a:pt x="3528" y="1"/>
                    </a:moveTo>
                    <a:cubicBezTo>
                      <a:pt x="3515" y="1"/>
                      <a:pt x="3500" y="1"/>
                      <a:pt x="3485" y="2"/>
                    </a:cubicBezTo>
                    <a:lnTo>
                      <a:pt x="3435" y="2"/>
                    </a:lnTo>
                    <a:cubicBezTo>
                      <a:pt x="3362" y="6"/>
                      <a:pt x="3289" y="9"/>
                      <a:pt x="3208" y="26"/>
                    </a:cubicBezTo>
                    <a:cubicBezTo>
                      <a:pt x="3128" y="46"/>
                      <a:pt x="3054" y="69"/>
                      <a:pt x="2980" y="96"/>
                    </a:cubicBezTo>
                    <a:cubicBezTo>
                      <a:pt x="2817" y="153"/>
                      <a:pt x="2659" y="256"/>
                      <a:pt x="2536" y="387"/>
                    </a:cubicBezTo>
                    <a:cubicBezTo>
                      <a:pt x="2426" y="508"/>
                      <a:pt x="2318" y="624"/>
                      <a:pt x="2231" y="775"/>
                    </a:cubicBezTo>
                    <a:cubicBezTo>
                      <a:pt x="2148" y="919"/>
                      <a:pt x="2068" y="1069"/>
                      <a:pt x="1987" y="1216"/>
                    </a:cubicBezTo>
                    <a:lnTo>
                      <a:pt x="1957" y="1273"/>
                    </a:lnTo>
                    <a:cubicBezTo>
                      <a:pt x="1750" y="1661"/>
                      <a:pt x="1536" y="2066"/>
                      <a:pt x="1375" y="2494"/>
                    </a:cubicBezTo>
                    <a:lnTo>
                      <a:pt x="1325" y="2635"/>
                    </a:lnTo>
                    <a:cubicBezTo>
                      <a:pt x="1275" y="2775"/>
                      <a:pt x="1222" y="2922"/>
                      <a:pt x="1161" y="3056"/>
                    </a:cubicBezTo>
                    <a:lnTo>
                      <a:pt x="890" y="3658"/>
                    </a:lnTo>
                    <a:cubicBezTo>
                      <a:pt x="666" y="4149"/>
                      <a:pt x="452" y="4654"/>
                      <a:pt x="248" y="5143"/>
                    </a:cubicBezTo>
                    <a:lnTo>
                      <a:pt x="71" y="5557"/>
                    </a:lnTo>
                    <a:cubicBezTo>
                      <a:pt x="1" y="5728"/>
                      <a:pt x="7" y="5952"/>
                      <a:pt x="94" y="6139"/>
                    </a:cubicBezTo>
                    <a:cubicBezTo>
                      <a:pt x="178" y="6323"/>
                      <a:pt x="339" y="6471"/>
                      <a:pt x="529" y="6537"/>
                    </a:cubicBezTo>
                    <a:cubicBezTo>
                      <a:pt x="611" y="6568"/>
                      <a:pt x="698" y="6582"/>
                      <a:pt x="785" y="6582"/>
                    </a:cubicBezTo>
                    <a:cubicBezTo>
                      <a:pt x="822" y="6582"/>
                      <a:pt x="860" y="6579"/>
                      <a:pt x="897" y="6574"/>
                    </a:cubicBezTo>
                    <a:cubicBezTo>
                      <a:pt x="904" y="6577"/>
                      <a:pt x="910" y="6584"/>
                      <a:pt x="917" y="6588"/>
                    </a:cubicBezTo>
                    <a:cubicBezTo>
                      <a:pt x="1001" y="6641"/>
                      <a:pt x="1084" y="6695"/>
                      <a:pt x="1168" y="6744"/>
                    </a:cubicBezTo>
                    <a:cubicBezTo>
                      <a:pt x="1255" y="6795"/>
                      <a:pt x="1338" y="6845"/>
                      <a:pt x="1426" y="6892"/>
                    </a:cubicBezTo>
                    <a:cubicBezTo>
                      <a:pt x="1552" y="6962"/>
                      <a:pt x="1707" y="7042"/>
                      <a:pt x="1873" y="7096"/>
                    </a:cubicBezTo>
                    <a:lnTo>
                      <a:pt x="1897" y="7105"/>
                    </a:lnTo>
                    <a:cubicBezTo>
                      <a:pt x="1940" y="7119"/>
                      <a:pt x="1984" y="7133"/>
                      <a:pt x="2028" y="7142"/>
                    </a:cubicBezTo>
                    <a:lnTo>
                      <a:pt x="2114" y="7170"/>
                    </a:lnTo>
                    <a:cubicBezTo>
                      <a:pt x="2181" y="7190"/>
                      <a:pt x="2252" y="7210"/>
                      <a:pt x="2318" y="7226"/>
                    </a:cubicBezTo>
                    <a:cubicBezTo>
                      <a:pt x="2415" y="7250"/>
                      <a:pt x="2512" y="7270"/>
                      <a:pt x="2609" y="7286"/>
                    </a:cubicBezTo>
                    <a:cubicBezTo>
                      <a:pt x="2676" y="7300"/>
                      <a:pt x="2736" y="7303"/>
                      <a:pt x="2800" y="7303"/>
                    </a:cubicBezTo>
                    <a:cubicBezTo>
                      <a:pt x="2863" y="7303"/>
                      <a:pt x="2923" y="7300"/>
                      <a:pt x="2988" y="7297"/>
                    </a:cubicBezTo>
                    <a:cubicBezTo>
                      <a:pt x="3124" y="7286"/>
                      <a:pt x="3252" y="7246"/>
                      <a:pt x="3372" y="7206"/>
                    </a:cubicBezTo>
                    <a:lnTo>
                      <a:pt x="3435" y="7186"/>
                    </a:lnTo>
                    <a:cubicBezTo>
                      <a:pt x="3519" y="7159"/>
                      <a:pt x="3606" y="7126"/>
                      <a:pt x="3706" y="7079"/>
                    </a:cubicBezTo>
                    <a:cubicBezTo>
                      <a:pt x="3944" y="6969"/>
                      <a:pt x="4167" y="6832"/>
                      <a:pt x="4372" y="6668"/>
                    </a:cubicBezTo>
                    <a:cubicBezTo>
                      <a:pt x="4415" y="6634"/>
                      <a:pt x="4456" y="6594"/>
                      <a:pt x="4496" y="6557"/>
                    </a:cubicBezTo>
                    <a:cubicBezTo>
                      <a:pt x="4653" y="6403"/>
                      <a:pt x="4769" y="6253"/>
                      <a:pt x="4857" y="6096"/>
                    </a:cubicBezTo>
                    <a:cubicBezTo>
                      <a:pt x="4930" y="5955"/>
                      <a:pt x="4984" y="5835"/>
                      <a:pt x="5027" y="5714"/>
                    </a:cubicBezTo>
                    <a:cubicBezTo>
                      <a:pt x="5058" y="5628"/>
                      <a:pt x="5074" y="5540"/>
                      <a:pt x="5087" y="5460"/>
                    </a:cubicBezTo>
                    <a:lnTo>
                      <a:pt x="5101" y="5397"/>
                    </a:lnTo>
                    <a:cubicBezTo>
                      <a:pt x="5141" y="5199"/>
                      <a:pt x="5144" y="4995"/>
                      <a:pt x="5115" y="4791"/>
                    </a:cubicBezTo>
                    <a:cubicBezTo>
                      <a:pt x="5104" y="4708"/>
                      <a:pt x="5084" y="4601"/>
                      <a:pt x="5054" y="4487"/>
                    </a:cubicBezTo>
                    <a:cubicBezTo>
                      <a:pt x="5027" y="4376"/>
                      <a:pt x="4987" y="4270"/>
                      <a:pt x="4940" y="4156"/>
                    </a:cubicBezTo>
                    <a:cubicBezTo>
                      <a:pt x="5138" y="4116"/>
                      <a:pt x="5322" y="4032"/>
                      <a:pt x="5482" y="3959"/>
                    </a:cubicBezTo>
                    <a:cubicBezTo>
                      <a:pt x="5686" y="3868"/>
                      <a:pt x="5830" y="3768"/>
                      <a:pt x="5941" y="3648"/>
                    </a:cubicBezTo>
                    <a:lnTo>
                      <a:pt x="5973" y="3611"/>
                    </a:lnTo>
                    <a:cubicBezTo>
                      <a:pt x="6030" y="3547"/>
                      <a:pt x="6091" y="3481"/>
                      <a:pt x="6148" y="3407"/>
                    </a:cubicBezTo>
                    <a:cubicBezTo>
                      <a:pt x="6254" y="3260"/>
                      <a:pt x="6375" y="3089"/>
                      <a:pt x="6445" y="2882"/>
                    </a:cubicBezTo>
                    <a:cubicBezTo>
                      <a:pt x="6486" y="2761"/>
                      <a:pt x="6512" y="2624"/>
                      <a:pt x="6522" y="2484"/>
                    </a:cubicBezTo>
                    <a:cubicBezTo>
                      <a:pt x="6529" y="2346"/>
                      <a:pt x="6529" y="2203"/>
                      <a:pt x="6515" y="2053"/>
                    </a:cubicBezTo>
                    <a:cubicBezTo>
                      <a:pt x="6515" y="2013"/>
                      <a:pt x="6506" y="1976"/>
                      <a:pt x="6499" y="1939"/>
                    </a:cubicBezTo>
                    <a:cubicBezTo>
                      <a:pt x="6482" y="1875"/>
                      <a:pt x="6459" y="1805"/>
                      <a:pt x="6429" y="1724"/>
                    </a:cubicBezTo>
                    <a:cubicBezTo>
                      <a:pt x="6405" y="1658"/>
                      <a:pt x="6372" y="1601"/>
                      <a:pt x="6342" y="1547"/>
                    </a:cubicBezTo>
                    <a:cubicBezTo>
                      <a:pt x="6262" y="1411"/>
                      <a:pt x="6174" y="1290"/>
                      <a:pt x="6081" y="1179"/>
                    </a:cubicBezTo>
                    <a:cubicBezTo>
                      <a:pt x="6024" y="1116"/>
                      <a:pt x="5967" y="1059"/>
                      <a:pt x="5907" y="1002"/>
                    </a:cubicBezTo>
                    <a:lnTo>
                      <a:pt x="5877" y="972"/>
                    </a:lnTo>
                    <a:cubicBezTo>
                      <a:pt x="5773" y="875"/>
                      <a:pt x="5663" y="775"/>
                      <a:pt x="5546" y="681"/>
                    </a:cubicBezTo>
                    <a:lnTo>
                      <a:pt x="5496" y="638"/>
                    </a:lnTo>
                    <a:cubicBezTo>
                      <a:pt x="5442" y="594"/>
                      <a:pt x="5382" y="548"/>
                      <a:pt x="5315" y="508"/>
                    </a:cubicBezTo>
                    <a:cubicBezTo>
                      <a:pt x="5098" y="377"/>
                      <a:pt x="4874" y="283"/>
                      <a:pt x="4629" y="223"/>
                    </a:cubicBezTo>
                    <a:cubicBezTo>
                      <a:pt x="4439" y="173"/>
                      <a:pt x="4241" y="130"/>
                      <a:pt x="4054" y="93"/>
                    </a:cubicBezTo>
                    <a:lnTo>
                      <a:pt x="3907" y="59"/>
                    </a:lnTo>
                    <a:cubicBezTo>
                      <a:pt x="3817" y="42"/>
                      <a:pt x="3726" y="26"/>
                      <a:pt x="3633" y="9"/>
                    </a:cubicBezTo>
                    <a:cubicBezTo>
                      <a:pt x="3601" y="4"/>
                      <a:pt x="3567" y="1"/>
                      <a:pt x="35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83" name="Google Shape;2383;p17"/>
            <p:cNvGrpSpPr/>
            <p:nvPr/>
          </p:nvGrpSpPr>
          <p:grpSpPr>
            <a:xfrm rot="8100000" flipH="1">
              <a:off x="155445" y="3964423"/>
              <a:ext cx="192515" cy="227715"/>
              <a:chOff x="1824250" y="1008625"/>
              <a:chExt cx="144250" cy="170625"/>
            </a:xfrm>
          </p:grpSpPr>
          <p:sp>
            <p:nvSpPr>
              <p:cNvPr id="2384" name="Google Shape;2384;p17"/>
              <p:cNvSpPr/>
              <p:nvPr/>
            </p:nvSpPr>
            <p:spPr>
              <a:xfrm>
                <a:off x="1828675" y="1013025"/>
                <a:ext cx="135400" cy="161850"/>
              </a:xfrm>
              <a:custGeom>
                <a:avLst/>
                <a:gdLst/>
                <a:ahLst/>
                <a:cxnLst/>
                <a:rect l="l" t="t" r="r" b="b"/>
                <a:pathLst>
                  <a:path w="5416" h="6474" extrusionOk="0">
                    <a:moveTo>
                      <a:pt x="2356" y="0"/>
                    </a:moveTo>
                    <a:cubicBezTo>
                      <a:pt x="2252" y="0"/>
                      <a:pt x="2150" y="4"/>
                      <a:pt x="2047" y="21"/>
                    </a:cubicBezTo>
                    <a:cubicBezTo>
                      <a:pt x="1947" y="37"/>
                      <a:pt x="1847" y="67"/>
                      <a:pt x="1750" y="94"/>
                    </a:cubicBezTo>
                    <a:cubicBezTo>
                      <a:pt x="1690" y="107"/>
                      <a:pt x="1636" y="138"/>
                      <a:pt x="1579" y="161"/>
                    </a:cubicBezTo>
                    <a:cubicBezTo>
                      <a:pt x="1469" y="211"/>
                      <a:pt x="1362" y="274"/>
                      <a:pt x="1258" y="342"/>
                    </a:cubicBezTo>
                    <a:cubicBezTo>
                      <a:pt x="1164" y="402"/>
                      <a:pt x="1074" y="472"/>
                      <a:pt x="988" y="539"/>
                    </a:cubicBezTo>
                    <a:cubicBezTo>
                      <a:pt x="871" y="629"/>
                      <a:pt x="760" y="743"/>
                      <a:pt x="659" y="850"/>
                    </a:cubicBezTo>
                    <a:cubicBezTo>
                      <a:pt x="647" y="863"/>
                      <a:pt x="636" y="876"/>
                      <a:pt x="623" y="890"/>
                    </a:cubicBezTo>
                    <a:cubicBezTo>
                      <a:pt x="562" y="960"/>
                      <a:pt x="506" y="1034"/>
                      <a:pt x="456" y="1111"/>
                    </a:cubicBezTo>
                    <a:cubicBezTo>
                      <a:pt x="358" y="1265"/>
                      <a:pt x="272" y="1428"/>
                      <a:pt x="208" y="1599"/>
                    </a:cubicBezTo>
                    <a:cubicBezTo>
                      <a:pt x="141" y="1783"/>
                      <a:pt x="98" y="1973"/>
                      <a:pt x="65" y="2164"/>
                    </a:cubicBezTo>
                    <a:cubicBezTo>
                      <a:pt x="45" y="2291"/>
                      <a:pt x="28" y="2418"/>
                      <a:pt x="17" y="2546"/>
                    </a:cubicBezTo>
                    <a:cubicBezTo>
                      <a:pt x="1" y="2696"/>
                      <a:pt x="1" y="2850"/>
                      <a:pt x="5" y="3003"/>
                    </a:cubicBezTo>
                    <a:cubicBezTo>
                      <a:pt x="11" y="3144"/>
                      <a:pt x="51" y="3295"/>
                      <a:pt x="91" y="3429"/>
                    </a:cubicBezTo>
                    <a:cubicBezTo>
                      <a:pt x="151" y="3619"/>
                      <a:pt x="228" y="3803"/>
                      <a:pt x="306" y="3987"/>
                    </a:cubicBezTo>
                    <a:cubicBezTo>
                      <a:pt x="342" y="4077"/>
                      <a:pt x="382" y="4167"/>
                      <a:pt x="422" y="4258"/>
                    </a:cubicBezTo>
                    <a:cubicBezTo>
                      <a:pt x="489" y="4402"/>
                      <a:pt x="573" y="4539"/>
                      <a:pt x="656" y="4676"/>
                    </a:cubicBezTo>
                    <a:cubicBezTo>
                      <a:pt x="757" y="4846"/>
                      <a:pt x="867" y="5007"/>
                      <a:pt x="997" y="5150"/>
                    </a:cubicBezTo>
                    <a:cubicBezTo>
                      <a:pt x="1161" y="5331"/>
                      <a:pt x="1339" y="5505"/>
                      <a:pt x="1522" y="5666"/>
                    </a:cubicBezTo>
                    <a:cubicBezTo>
                      <a:pt x="1666" y="5793"/>
                      <a:pt x="1817" y="5917"/>
                      <a:pt x="1977" y="6024"/>
                    </a:cubicBezTo>
                    <a:cubicBezTo>
                      <a:pt x="2175" y="6161"/>
                      <a:pt x="2385" y="6285"/>
                      <a:pt x="2613" y="6362"/>
                    </a:cubicBezTo>
                    <a:cubicBezTo>
                      <a:pt x="2743" y="6405"/>
                      <a:pt x="2877" y="6442"/>
                      <a:pt x="3014" y="6459"/>
                    </a:cubicBezTo>
                    <a:cubicBezTo>
                      <a:pt x="3084" y="6469"/>
                      <a:pt x="3155" y="6473"/>
                      <a:pt x="3227" y="6473"/>
                    </a:cubicBezTo>
                    <a:cubicBezTo>
                      <a:pt x="3293" y="6473"/>
                      <a:pt x="3360" y="6470"/>
                      <a:pt x="3425" y="6465"/>
                    </a:cubicBezTo>
                    <a:cubicBezTo>
                      <a:pt x="3509" y="6459"/>
                      <a:pt x="3589" y="6445"/>
                      <a:pt x="3669" y="6428"/>
                    </a:cubicBezTo>
                    <a:cubicBezTo>
                      <a:pt x="3813" y="6395"/>
                      <a:pt x="3958" y="6362"/>
                      <a:pt x="4098" y="6311"/>
                    </a:cubicBezTo>
                    <a:cubicBezTo>
                      <a:pt x="4248" y="6261"/>
                      <a:pt x="4389" y="6184"/>
                      <a:pt x="4519" y="6094"/>
                    </a:cubicBezTo>
                    <a:cubicBezTo>
                      <a:pt x="4646" y="6007"/>
                      <a:pt x="4750" y="5886"/>
                      <a:pt x="4853" y="5769"/>
                    </a:cubicBezTo>
                    <a:cubicBezTo>
                      <a:pt x="4957" y="5652"/>
                      <a:pt x="5031" y="5528"/>
                      <a:pt x="5108" y="5391"/>
                    </a:cubicBezTo>
                    <a:cubicBezTo>
                      <a:pt x="5185" y="5251"/>
                      <a:pt x="5228" y="5097"/>
                      <a:pt x="5268" y="4943"/>
                    </a:cubicBezTo>
                    <a:cubicBezTo>
                      <a:pt x="5332" y="4706"/>
                      <a:pt x="5402" y="4465"/>
                      <a:pt x="5409" y="4218"/>
                    </a:cubicBezTo>
                    <a:cubicBezTo>
                      <a:pt x="5415" y="4054"/>
                      <a:pt x="5415" y="3886"/>
                      <a:pt x="5392" y="3722"/>
                    </a:cubicBezTo>
                    <a:cubicBezTo>
                      <a:pt x="5389" y="3699"/>
                      <a:pt x="5386" y="3676"/>
                      <a:pt x="5382" y="3649"/>
                    </a:cubicBezTo>
                    <a:cubicBezTo>
                      <a:pt x="5365" y="3579"/>
                      <a:pt x="5345" y="3512"/>
                      <a:pt x="5329" y="3442"/>
                    </a:cubicBezTo>
                    <a:cubicBezTo>
                      <a:pt x="5325" y="3429"/>
                      <a:pt x="5322" y="3415"/>
                      <a:pt x="5315" y="3401"/>
                    </a:cubicBezTo>
                    <a:cubicBezTo>
                      <a:pt x="5272" y="3324"/>
                      <a:pt x="5238" y="3244"/>
                      <a:pt x="5178" y="3181"/>
                    </a:cubicBezTo>
                    <a:cubicBezTo>
                      <a:pt x="5128" y="3128"/>
                      <a:pt x="5077" y="3071"/>
                      <a:pt x="5017" y="3027"/>
                    </a:cubicBezTo>
                    <a:cubicBezTo>
                      <a:pt x="4997" y="3014"/>
                      <a:pt x="4981" y="2997"/>
                      <a:pt x="4961" y="2983"/>
                    </a:cubicBezTo>
                    <a:cubicBezTo>
                      <a:pt x="4852" y="2900"/>
                      <a:pt x="4718" y="2857"/>
                      <a:pt x="4583" y="2857"/>
                    </a:cubicBezTo>
                    <a:cubicBezTo>
                      <a:pt x="4503" y="2857"/>
                      <a:pt x="4423" y="2872"/>
                      <a:pt x="4349" y="2903"/>
                    </a:cubicBezTo>
                    <a:cubicBezTo>
                      <a:pt x="4108" y="3000"/>
                      <a:pt x="3944" y="3251"/>
                      <a:pt x="3958" y="3512"/>
                    </a:cubicBezTo>
                    <a:lnTo>
                      <a:pt x="3958" y="3525"/>
                    </a:lnTo>
                    <a:cubicBezTo>
                      <a:pt x="3944" y="3602"/>
                      <a:pt x="3950" y="3682"/>
                      <a:pt x="3954" y="3759"/>
                    </a:cubicBezTo>
                    <a:cubicBezTo>
                      <a:pt x="3954" y="3803"/>
                      <a:pt x="3967" y="3850"/>
                      <a:pt x="3974" y="3890"/>
                    </a:cubicBezTo>
                    <a:cubicBezTo>
                      <a:pt x="3984" y="3950"/>
                      <a:pt x="3991" y="4011"/>
                      <a:pt x="3994" y="4067"/>
                    </a:cubicBezTo>
                    <a:cubicBezTo>
                      <a:pt x="3984" y="4207"/>
                      <a:pt x="3958" y="4345"/>
                      <a:pt x="3927" y="4482"/>
                    </a:cubicBezTo>
                    <a:cubicBezTo>
                      <a:pt x="3901" y="4576"/>
                      <a:pt x="3870" y="4669"/>
                      <a:pt x="3830" y="4759"/>
                    </a:cubicBezTo>
                    <a:cubicBezTo>
                      <a:pt x="3793" y="4813"/>
                      <a:pt x="3753" y="4863"/>
                      <a:pt x="3710" y="4914"/>
                    </a:cubicBezTo>
                    <a:cubicBezTo>
                      <a:pt x="3697" y="4923"/>
                      <a:pt x="3683" y="4934"/>
                      <a:pt x="3669" y="4943"/>
                    </a:cubicBezTo>
                    <a:cubicBezTo>
                      <a:pt x="3620" y="4967"/>
                      <a:pt x="3563" y="4987"/>
                      <a:pt x="3509" y="5004"/>
                    </a:cubicBezTo>
                    <a:cubicBezTo>
                      <a:pt x="3419" y="5024"/>
                      <a:pt x="3325" y="5040"/>
                      <a:pt x="3231" y="5047"/>
                    </a:cubicBezTo>
                    <a:cubicBezTo>
                      <a:pt x="3202" y="5044"/>
                      <a:pt x="3168" y="5037"/>
                      <a:pt x="3135" y="5034"/>
                    </a:cubicBezTo>
                    <a:cubicBezTo>
                      <a:pt x="3061" y="5007"/>
                      <a:pt x="2987" y="4977"/>
                      <a:pt x="2917" y="4940"/>
                    </a:cubicBezTo>
                    <a:cubicBezTo>
                      <a:pt x="2649" y="4773"/>
                      <a:pt x="2408" y="4562"/>
                      <a:pt x="2181" y="4345"/>
                    </a:cubicBezTo>
                    <a:cubicBezTo>
                      <a:pt x="2101" y="4261"/>
                      <a:pt x="2027" y="4174"/>
                      <a:pt x="1957" y="4084"/>
                    </a:cubicBezTo>
                    <a:cubicBezTo>
                      <a:pt x="1894" y="4000"/>
                      <a:pt x="1837" y="3910"/>
                      <a:pt x="1780" y="3820"/>
                    </a:cubicBezTo>
                    <a:cubicBezTo>
                      <a:pt x="1706" y="3679"/>
                      <a:pt x="1643" y="3532"/>
                      <a:pt x="1579" y="3385"/>
                    </a:cubicBezTo>
                    <a:cubicBezTo>
                      <a:pt x="1519" y="3241"/>
                      <a:pt x="1453" y="3094"/>
                      <a:pt x="1405" y="2947"/>
                    </a:cubicBezTo>
                    <a:cubicBezTo>
                      <a:pt x="1396" y="2883"/>
                      <a:pt x="1389" y="2823"/>
                      <a:pt x="1385" y="2759"/>
                    </a:cubicBezTo>
                    <a:cubicBezTo>
                      <a:pt x="1392" y="2552"/>
                      <a:pt x="1416" y="2345"/>
                      <a:pt x="1459" y="2140"/>
                    </a:cubicBezTo>
                    <a:cubicBezTo>
                      <a:pt x="1489" y="2047"/>
                      <a:pt x="1522" y="1957"/>
                      <a:pt x="1566" y="1867"/>
                    </a:cubicBezTo>
                    <a:cubicBezTo>
                      <a:pt x="1636" y="1759"/>
                      <a:pt x="1713" y="1659"/>
                      <a:pt x="1800" y="1562"/>
                    </a:cubicBezTo>
                    <a:cubicBezTo>
                      <a:pt x="1904" y="1462"/>
                      <a:pt x="2014" y="1368"/>
                      <a:pt x="2135" y="1291"/>
                    </a:cubicBezTo>
                    <a:cubicBezTo>
                      <a:pt x="2212" y="1251"/>
                      <a:pt x="2285" y="1217"/>
                      <a:pt x="2365" y="1188"/>
                    </a:cubicBezTo>
                    <a:cubicBezTo>
                      <a:pt x="2476" y="1171"/>
                      <a:pt x="2589" y="1168"/>
                      <a:pt x="2700" y="1168"/>
                    </a:cubicBezTo>
                    <a:lnTo>
                      <a:pt x="2914" y="1168"/>
                    </a:lnTo>
                    <a:cubicBezTo>
                      <a:pt x="3021" y="1154"/>
                      <a:pt x="3115" y="1117"/>
                      <a:pt x="3198" y="1050"/>
                    </a:cubicBezTo>
                    <a:cubicBezTo>
                      <a:pt x="3319" y="956"/>
                      <a:pt x="3399" y="816"/>
                      <a:pt x="3419" y="666"/>
                    </a:cubicBezTo>
                    <a:cubicBezTo>
                      <a:pt x="3439" y="512"/>
                      <a:pt x="3396" y="354"/>
                      <a:pt x="3302" y="234"/>
                    </a:cubicBezTo>
                    <a:cubicBezTo>
                      <a:pt x="3218" y="121"/>
                      <a:pt x="3064" y="13"/>
                      <a:pt x="2917" y="10"/>
                    </a:cubicBezTo>
                    <a:cubicBezTo>
                      <a:pt x="2803" y="7"/>
                      <a:pt x="2686" y="4"/>
                      <a:pt x="2573" y="4"/>
                    </a:cubicBezTo>
                    <a:cubicBezTo>
                      <a:pt x="2500" y="2"/>
                      <a:pt x="2428" y="0"/>
                      <a:pt x="23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5" name="Google Shape;2385;p17"/>
              <p:cNvSpPr/>
              <p:nvPr/>
            </p:nvSpPr>
            <p:spPr>
              <a:xfrm>
                <a:off x="1824250" y="1008625"/>
                <a:ext cx="144250" cy="170625"/>
              </a:xfrm>
              <a:custGeom>
                <a:avLst/>
                <a:gdLst/>
                <a:ahLst/>
                <a:cxnLst/>
                <a:rect l="l" t="t" r="r" b="b"/>
                <a:pathLst>
                  <a:path w="5770" h="6825" extrusionOk="0">
                    <a:moveTo>
                      <a:pt x="5328" y="3645"/>
                    </a:moveTo>
                    <a:lnTo>
                      <a:pt x="5328" y="3645"/>
                    </a:lnTo>
                    <a:cubicBezTo>
                      <a:pt x="5328" y="3645"/>
                      <a:pt x="5331" y="3651"/>
                      <a:pt x="5339" y="3661"/>
                    </a:cubicBezTo>
                    <a:cubicBezTo>
                      <a:pt x="5335" y="3655"/>
                      <a:pt x="5332" y="3650"/>
                      <a:pt x="5328" y="3645"/>
                    </a:cubicBezTo>
                    <a:close/>
                    <a:moveTo>
                      <a:pt x="2545" y="352"/>
                    </a:moveTo>
                    <a:cubicBezTo>
                      <a:pt x="2590" y="352"/>
                      <a:pt x="2636" y="353"/>
                      <a:pt x="2683" y="354"/>
                    </a:cubicBezTo>
                    <a:lnTo>
                      <a:pt x="2750" y="354"/>
                    </a:lnTo>
                    <a:cubicBezTo>
                      <a:pt x="2863" y="357"/>
                      <a:pt x="2977" y="357"/>
                      <a:pt x="3091" y="360"/>
                    </a:cubicBezTo>
                    <a:cubicBezTo>
                      <a:pt x="3164" y="364"/>
                      <a:pt x="3275" y="430"/>
                      <a:pt x="3342" y="518"/>
                    </a:cubicBezTo>
                    <a:cubicBezTo>
                      <a:pt x="3405" y="601"/>
                      <a:pt x="3436" y="711"/>
                      <a:pt x="3422" y="819"/>
                    </a:cubicBezTo>
                    <a:cubicBezTo>
                      <a:pt x="3408" y="925"/>
                      <a:pt x="3352" y="1023"/>
                      <a:pt x="3268" y="1089"/>
                    </a:cubicBezTo>
                    <a:cubicBezTo>
                      <a:pt x="3212" y="1129"/>
                      <a:pt x="3147" y="1157"/>
                      <a:pt x="3081" y="1169"/>
                    </a:cubicBezTo>
                    <a:lnTo>
                      <a:pt x="2877" y="1166"/>
                    </a:lnTo>
                    <a:cubicBezTo>
                      <a:pt x="2763" y="1166"/>
                      <a:pt x="2639" y="1169"/>
                      <a:pt x="2516" y="1189"/>
                    </a:cubicBezTo>
                    <a:lnTo>
                      <a:pt x="2482" y="1200"/>
                    </a:lnTo>
                    <a:cubicBezTo>
                      <a:pt x="2405" y="1226"/>
                      <a:pt x="2321" y="1263"/>
                      <a:pt x="2218" y="1320"/>
                    </a:cubicBezTo>
                    <a:cubicBezTo>
                      <a:pt x="2101" y="1393"/>
                      <a:pt x="1988" y="1487"/>
                      <a:pt x="1847" y="1621"/>
                    </a:cubicBezTo>
                    <a:cubicBezTo>
                      <a:pt x="1750" y="1728"/>
                      <a:pt x="1666" y="1839"/>
                      <a:pt x="1596" y="1949"/>
                    </a:cubicBezTo>
                    <a:lnTo>
                      <a:pt x="1586" y="1966"/>
                    </a:lnTo>
                    <a:cubicBezTo>
                      <a:pt x="1539" y="2060"/>
                      <a:pt x="1499" y="2160"/>
                      <a:pt x="1462" y="2280"/>
                    </a:cubicBezTo>
                    <a:cubicBezTo>
                      <a:pt x="1422" y="2474"/>
                      <a:pt x="1395" y="2685"/>
                      <a:pt x="1386" y="2946"/>
                    </a:cubicBezTo>
                    <a:cubicBezTo>
                      <a:pt x="1389" y="3016"/>
                      <a:pt x="1395" y="3083"/>
                      <a:pt x="1409" y="3150"/>
                    </a:cubicBezTo>
                    <a:lnTo>
                      <a:pt x="1415" y="3176"/>
                    </a:lnTo>
                    <a:cubicBezTo>
                      <a:pt x="1459" y="3313"/>
                      <a:pt x="1516" y="3444"/>
                      <a:pt x="1569" y="3571"/>
                    </a:cubicBezTo>
                    <a:lnTo>
                      <a:pt x="1596" y="3631"/>
                    </a:lnTo>
                    <a:cubicBezTo>
                      <a:pt x="1650" y="3755"/>
                      <a:pt x="1719" y="3919"/>
                      <a:pt x="1810" y="4089"/>
                    </a:cubicBezTo>
                    <a:cubicBezTo>
                      <a:pt x="1860" y="4173"/>
                      <a:pt x="1920" y="4273"/>
                      <a:pt x="1994" y="4367"/>
                    </a:cubicBezTo>
                    <a:cubicBezTo>
                      <a:pt x="2061" y="4457"/>
                      <a:pt x="2141" y="4548"/>
                      <a:pt x="2235" y="4648"/>
                    </a:cubicBezTo>
                    <a:cubicBezTo>
                      <a:pt x="2519" y="4919"/>
                      <a:pt x="2760" y="5113"/>
                      <a:pt x="3000" y="5266"/>
                    </a:cubicBezTo>
                    <a:lnTo>
                      <a:pt x="3017" y="5277"/>
                    </a:lnTo>
                    <a:cubicBezTo>
                      <a:pt x="3104" y="5317"/>
                      <a:pt x="3181" y="5350"/>
                      <a:pt x="3255" y="5374"/>
                    </a:cubicBezTo>
                    <a:lnTo>
                      <a:pt x="3278" y="5380"/>
                    </a:lnTo>
                    <a:cubicBezTo>
                      <a:pt x="3318" y="5387"/>
                      <a:pt x="3355" y="5394"/>
                      <a:pt x="3392" y="5397"/>
                    </a:cubicBezTo>
                    <a:lnTo>
                      <a:pt x="3408" y="5400"/>
                    </a:lnTo>
                    <a:lnTo>
                      <a:pt x="3425" y="5397"/>
                    </a:lnTo>
                    <a:cubicBezTo>
                      <a:pt x="3516" y="5391"/>
                      <a:pt x="3613" y="5377"/>
                      <a:pt x="3740" y="5346"/>
                    </a:cubicBezTo>
                    <a:cubicBezTo>
                      <a:pt x="3800" y="5330"/>
                      <a:pt x="3860" y="5306"/>
                      <a:pt x="3917" y="5283"/>
                    </a:cubicBezTo>
                    <a:lnTo>
                      <a:pt x="3950" y="5263"/>
                    </a:lnTo>
                    <a:cubicBezTo>
                      <a:pt x="3967" y="5250"/>
                      <a:pt x="3984" y="5240"/>
                      <a:pt x="3997" y="5226"/>
                    </a:cubicBezTo>
                    <a:lnTo>
                      <a:pt x="4017" y="5206"/>
                    </a:lnTo>
                    <a:cubicBezTo>
                      <a:pt x="4070" y="5146"/>
                      <a:pt x="4115" y="5090"/>
                      <a:pt x="4155" y="5036"/>
                    </a:cubicBezTo>
                    <a:lnTo>
                      <a:pt x="4168" y="5005"/>
                    </a:lnTo>
                    <a:cubicBezTo>
                      <a:pt x="4218" y="4899"/>
                      <a:pt x="4251" y="4789"/>
                      <a:pt x="4275" y="4698"/>
                    </a:cubicBezTo>
                    <a:cubicBezTo>
                      <a:pt x="4302" y="4581"/>
                      <a:pt x="4335" y="4423"/>
                      <a:pt x="4345" y="4256"/>
                    </a:cubicBezTo>
                    <a:lnTo>
                      <a:pt x="4345" y="4247"/>
                    </a:lnTo>
                    <a:lnTo>
                      <a:pt x="4345" y="4236"/>
                    </a:lnTo>
                    <a:cubicBezTo>
                      <a:pt x="4342" y="4170"/>
                      <a:pt x="4335" y="4102"/>
                      <a:pt x="4325" y="4039"/>
                    </a:cubicBezTo>
                    <a:cubicBezTo>
                      <a:pt x="4322" y="4019"/>
                      <a:pt x="4318" y="4002"/>
                      <a:pt x="4315" y="3982"/>
                    </a:cubicBezTo>
                    <a:cubicBezTo>
                      <a:pt x="4311" y="3966"/>
                      <a:pt x="4305" y="3942"/>
                      <a:pt x="4305" y="3935"/>
                    </a:cubicBezTo>
                    <a:lnTo>
                      <a:pt x="4305" y="3862"/>
                    </a:lnTo>
                    <a:cubicBezTo>
                      <a:pt x="4302" y="3815"/>
                      <a:pt x="4302" y="3768"/>
                      <a:pt x="4308" y="3715"/>
                    </a:cubicBezTo>
                    <a:lnTo>
                      <a:pt x="4311" y="3698"/>
                    </a:lnTo>
                    <a:lnTo>
                      <a:pt x="4311" y="3678"/>
                    </a:lnTo>
                    <a:cubicBezTo>
                      <a:pt x="4302" y="3494"/>
                      <a:pt x="4419" y="3310"/>
                      <a:pt x="4592" y="3243"/>
                    </a:cubicBezTo>
                    <a:cubicBezTo>
                      <a:pt x="4647" y="3221"/>
                      <a:pt x="4706" y="3209"/>
                      <a:pt x="4765" y="3209"/>
                    </a:cubicBezTo>
                    <a:cubicBezTo>
                      <a:pt x="4860" y="3209"/>
                      <a:pt x="4954" y="3239"/>
                      <a:pt x="5030" y="3296"/>
                    </a:cubicBezTo>
                    <a:lnTo>
                      <a:pt x="5091" y="3344"/>
                    </a:lnTo>
                    <a:cubicBezTo>
                      <a:pt x="5124" y="3370"/>
                      <a:pt x="5161" y="3407"/>
                      <a:pt x="5198" y="3444"/>
                    </a:cubicBezTo>
                    <a:lnTo>
                      <a:pt x="5231" y="3480"/>
                    </a:lnTo>
                    <a:cubicBezTo>
                      <a:pt x="5258" y="3508"/>
                      <a:pt x="5278" y="3551"/>
                      <a:pt x="5305" y="3601"/>
                    </a:cubicBezTo>
                    <a:cubicBezTo>
                      <a:pt x="5312" y="3615"/>
                      <a:pt x="5319" y="3630"/>
                      <a:pt x="5328" y="3645"/>
                    </a:cubicBezTo>
                    <a:lnTo>
                      <a:pt x="5328" y="3645"/>
                    </a:lnTo>
                    <a:lnTo>
                      <a:pt x="5499" y="3597"/>
                    </a:lnTo>
                    <a:lnTo>
                      <a:pt x="5499" y="3597"/>
                    </a:lnTo>
                    <a:lnTo>
                      <a:pt x="5335" y="3665"/>
                    </a:lnTo>
                    <a:lnTo>
                      <a:pt x="5342" y="3691"/>
                    </a:lnTo>
                    <a:cubicBezTo>
                      <a:pt x="5359" y="3748"/>
                      <a:pt x="5375" y="3801"/>
                      <a:pt x="5385" y="3858"/>
                    </a:cubicBezTo>
                    <a:cubicBezTo>
                      <a:pt x="5388" y="3882"/>
                      <a:pt x="5392" y="3902"/>
                      <a:pt x="5395" y="3926"/>
                    </a:cubicBezTo>
                    <a:cubicBezTo>
                      <a:pt x="5419" y="4073"/>
                      <a:pt x="5415" y="4230"/>
                      <a:pt x="5412" y="4390"/>
                    </a:cubicBezTo>
                    <a:cubicBezTo>
                      <a:pt x="5405" y="4591"/>
                      <a:pt x="5351" y="4792"/>
                      <a:pt x="5294" y="5005"/>
                    </a:cubicBezTo>
                    <a:lnTo>
                      <a:pt x="5274" y="5076"/>
                    </a:lnTo>
                    <a:cubicBezTo>
                      <a:pt x="5238" y="5220"/>
                      <a:pt x="5198" y="5360"/>
                      <a:pt x="5131" y="5481"/>
                    </a:cubicBezTo>
                    <a:cubicBezTo>
                      <a:pt x="5061" y="5607"/>
                      <a:pt x="4993" y="5725"/>
                      <a:pt x="4900" y="5828"/>
                    </a:cubicBezTo>
                    <a:lnTo>
                      <a:pt x="4873" y="5859"/>
                    </a:lnTo>
                    <a:cubicBezTo>
                      <a:pt x="4783" y="5959"/>
                      <a:pt x="4696" y="6059"/>
                      <a:pt x="4596" y="6126"/>
                    </a:cubicBezTo>
                    <a:cubicBezTo>
                      <a:pt x="4462" y="6217"/>
                      <a:pt x="4339" y="6283"/>
                      <a:pt x="4218" y="6323"/>
                    </a:cubicBezTo>
                    <a:cubicBezTo>
                      <a:pt x="4094" y="6363"/>
                      <a:pt x="3964" y="6397"/>
                      <a:pt x="3806" y="6434"/>
                    </a:cubicBezTo>
                    <a:cubicBezTo>
                      <a:pt x="3726" y="6450"/>
                      <a:pt x="3656" y="6461"/>
                      <a:pt x="3593" y="6467"/>
                    </a:cubicBezTo>
                    <a:cubicBezTo>
                      <a:pt x="3539" y="6471"/>
                      <a:pt x="3477" y="6474"/>
                      <a:pt x="3412" y="6474"/>
                    </a:cubicBezTo>
                    <a:cubicBezTo>
                      <a:pt x="3347" y="6474"/>
                      <a:pt x="3280" y="6471"/>
                      <a:pt x="3215" y="6461"/>
                    </a:cubicBezTo>
                    <a:cubicBezTo>
                      <a:pt x="3104" y="6447"/>
                      <a:pt x="2984" y="6417"/>
                      <a:pt x="2846" y="6370"/>
                    </a:cubicBezTo>
                    <a:cubicBezTo>
                      <a:pt x="2663" y="6310"/>
                      <a:pt x="2476" y="6209"/>
                      <a:pt x="2255" y="6056"/>
                    </a:cubicBezTo>
                    <a:cubicBezTo>
                      <a:pt x="2114" y="5962"/>
                      <a:pt x="1974" y="5848"/>
                      <a:pt x="1817" y="5712"/>
                    </a:cubicBezTo>
                    <a:cubicBezTo>
                      <a:pt x="1636" y="5551"/>
                      <a:pt x="1466" y="5383"/>
                      <a:pt x="1305" y="5210"/>
                    </a:cubicBezTo>
                    <a:cubicBezTo>
                      <a:pt x="1198" y="5090"/>
                      <a:pt x="1094" y="4949"/>
                      <a:pt x="984" y="4761"/>
                    </a:cubicBezTo>
                    <a:lnTo>
                      <a:pt x="964" y="4732"/>
                    </a:lnTo>
                    <a:cubicBezTo>
                      <a:pt x="890" y="4604"/>
                      <a:pt x="816" y="4488"/>
                      <a:pt x="759" y="4360"/>
                    </a:cubicBezTo>
                    <a:lnTo>
                      <a:pt x="739" y="4317"/>
                    </a:lnTo>
                    <a:cubicBezTo>
                      <a:pt x="710" y="4243"/>
                      <a:pt x="676" y="4170"/>
                      <a:pt x="646" y="4096"/>
                    </a:cubicBezTo>
                    <a:lnTo>
                      <a:pt x="616" y="4022"/>
                    </a:lnTo>
                    <a:cubicBezTo>
                      <a:pt x="549" y="3862"/>
                      <a:pt x="486" y="3708"/>
                      <a:pt x="435" y="3551"/>
                    </a:cubicBezTo>
                    <a:cubicBezTo>
                      <a:pt x="398" y="3427"/>
                      <a:pt x="362" y="3293"/>
                      <a:pt x="358" y="3173"/>
                    </a:cubicBezTo>
                    <a:cubicBezTo>
                      <a:pt x="355" y="3036"/>
                      <a:pt x="355" y="2885"/>
                      <a:pt x="369" y="2738"/>
                    </a:cubicBezTo>
                    <a:cubicBezTo>
                      <a:pt x="378" y="2637"/>
                      <a:pt x="392" y="2504"/>
                      <a:pt x="415" y="2370"/>
                    </a:cubicBezTo>
                    <a:cubicBezTo>
                      <a:pt x="452" y="2163"/>
                      <a:pt x="495" y="1989"/>
                      <a:pt x="549" y="1835"/>
                    </a:cubicBezTo>
                    <a:cubicBezTo>
                      <a:pt x="603" y="1688"/>
                      <a:pt x="683" y="1538"/>
                      <a:pt x="779" y="1380"/>
                    </a:cubicBezTo>
                    <a:cubicBezTo>
                      <a:pt x="824" y="1313"/>
                      <a:pt x="873" y="1250"/>
                      <a:pt x="934" y="1183"/>
                    </a:cubicBezTo>
                    <a:lnTo>
                      <a:pt x="967" y="1146"/>
                    </a:lnTo>
                    <a:cubicBezTo>
                      <a:pt x="1060" y="1043"/>
                      <a:pt x="1161" y="936"/>
                      <a:pt x="1272" y="856"/>
                    </a:cubicBezTo>
                    <a:lnTo>
                      <a:pt x="1312" y="825"/>
                    </a:lnTo>
                    <a:cubicBezTo>
                      <a:pt x="1386" y="765"/>
                      <a:pt x="1455" y="711"/>
                      <a:pt x="1529" y="665"/>
                    </a:cubicBezTo>
                    <a:cubicBezTo>
                      <a:pt x="1622" y="608"/>
                      <a:pt x="1727" y="544"/>
                      <a:pt x="1830" y="498"/>
                    </a:cubicBezTo>
                    <a:lnTo>
                      <a:pt x="1860" y="484"/>
                    </a:lnTo>
                    <a:cubicBezTo>
                      <a:pt x="1900" y="464"/>
                      <a:pt x="1940" y="447"/>
                      <a:pt x="1974" y="437"/>
                    </a:cubicBezTo>
                    <a:lnTo>
                      <a:pt x="2008" y="430"/>
                    </a:lnTo>
                    <a:cubicBezTo>
                      <a:pt x="2091" y="407"/>
                      <a:pt x="2171" y="384"/>
                      <a:pt x="2252" y="370"/>
                    </a:cubicBezTo>
                    <a:cubicBezTo>
                      <a:pt x="2346" y="356"/>
                      <a:pt x="2444" y="352"/>
                      <a:pt x="2545" y="352"/>
                    </a:cubicBezTo>
                    <a:close/>
                    <a:moveTo>
                      <a:pt x="2529" y="0"/>
                    </a:moveTo>
                    <a:cubicBezTo>
                      <a:pt x="2420" y="0"/>
                      <a:pt x="2309" y="5"/>
                      <a:pt x="2195" y="22"/>
                    </a:cubicBezTo>
                    <a:cubicBezTo>
                      <a:pt x="2097" y="39"/>
                      <a:pt x="2004" y="66"/>
                      <a:pt x="1914" y="89"/>
                    </a:cubicBezTo>
                    <a:lnTo>
                      <a:pt x="1880" y="99"/>
                    </a:lnTo>
                    <a:cubicBezTo>
                      <a:pt x="1817" y="116"/>
                      <a:pt x="1763" y="143"/>
                      <a:pt x="1713" y="166"/>
                    </a:cubicBezTo>
                    <a:lnTo>
                      <a:pt x="1687" y="176"/>
                    </a:lnTo>
                    <a:cubicBezTo>
                      <a:pt x="1562" y="233"/>
                      <a:pt x="1449" y="303"/>
                      <a:pt x="1341" y="367"/>
                    </a:cubicBezTo>
                    <a:cubicBezTo>
                      <a:pt x="1255" y="424"/>
                      <a:pt x="1174" y="484"/>
                      <a:pt x="1097" y="544"/>
                    </a:cubicBezTo>
                    <a:lnTo>
                      <a:pt x="1057" y="575"/>
                    </a:lnTo>
                    <a:cubicBezTo>
                      <a:pt x="927" y="675"/>
                      <a:pt x="813" y="791"/>
                      <a:pt x="706" y="909"/>
                    </a:cubicBezTo>
                    <a:lnTo>
                      <a:pt x="670" y="949"/>
                    </a:lnTo>
                    <a:cubicBezTo>
                      <a:pt x="596" y="1032"/>
                      <a:pt x="539" y="1109"/>
                      <a:pt x="486" y="1193"/>
                    </a:cubicBezTo>
                    <a:cubicBezTo>
                      <a:pt x="372" y="1367"/>
                      <a:pt x="282" y="1544"/>
                      <a:pt x="222" y="1714"/>
                    </a:cubicBezTo>
                    <a:cubicBezTo>
                      <a:pt x="157" y="1889"/>
                      <a:pt x="108" y="2083"/>
                      <a:pt x="68" y="2310"/>
                    </a:cubicBezTo>
                    <a:cubicBezTo>
                      <a:pt x="44" y="2454"/>
                      <a:pt x="27" y="2597"/>
                      <a:pt x="17" y="2705"/>
                    </a:cubicBezTo>
                    <a:cubicBezTo>
                      <a:pt x="1" y="2869"/>
                      <a:pt x="4" y="3032"/>
                      <a:pt x="7" y="3183"/>
                    </a:cubicBezTo>
                    <a:cubicBezTo>
                      <a:pt x="11" y="3347"/>
                      <a:pt x="54" y="3508"/>
                      <a:pt x="101" y="3654"/>
                    </a:cubicBezTo>
                    <a:cubicBezTo>
                      <a:pt x="154" y="3829"/>
                      <a:pt x="222" y="3996"/>
                      <a:pt x="288" y="4156"/>
                    </a:cubicBezTo>
                    <a:lnTo>
                      <a:pt x="322" y="4230"/>
                    </a:lnTo>
                    <a:cubicBezTo>
                      <a:pt x="352" y="4307"/>
                      <a:pt x="385" y="4383"/>
                      <a:pt x="418" y="4460"/>
                    </a:cubicBezTo>
                    <a:lnTo>
                      <a:pt x="438" y="4504"/>
                    </a:lnTo>
                    <a:cubicBezTo>
                      <a:pt x="506" y="4651"/>
                      <a:pt x="586" y="4785"/>
                      <a:pt x="663" y="4915"/>
                    </a:cubicBezTo>
                    <a:lnTo>
                      <a:pt x="683" y="4942"/>
                    </a:lnTo>
                    <a:cubicBezTo>
                      <a:pt x="807" y="5150"/>
                      <a:pt x="920" y="5306"/>
                      <a:pt x="1044" y="5444"/>
                    </a:cubicBezTo>
                    <a:cubicBezTo>
                      <a:pt x="1211" y="5627"/>
                      <a:pt x="1395" y="5808"/>
                      <a:pt x="1586" y="5976"/>
                    </a:cubicBezTo>
                    <a:cubicBezTo>
                      <a:pt x="1750" y="6119"/>
                      <a:pt x="1903" y="6243"/>
                      <a:pt x="2054" y="6347"/>
                    </a:cubicBezTo>
                    <a:cubicBezTo>
                      <a:pt x="2301" y="6518"/>
                      <a:pt x="2519" y="6635"/>
                      <a:pt x="2736" y="6705"/>
                    </a:cubicBezTo>
                    <a:cubicBezTo>
                      <a:pt x="2894" y="6758"/>
                      <a:pt x="3034" y="6791"/>
                      <a:pt x="3167" y="6811"/>
                    </a:cubicBezTo>
                    <a:cubicBezTo>
                      <a:pt x="3248" y="6822"/>
                      <a:pt x="3328" y="6825"/>
                      <a:pt x="3405" y="6825"/>
                    </a:cubicBezTo>
                    <a:cubicBezTo>
                      <a:pt x="3482" y="6825"/>
                      <a:pt x="3553" y="6822"/>
                      <a:pt x="3616" y="6819"/>
                    </a:cubicBezTo>
                    <a:cubicBezTo>
                      <a:pt x="3696" y="6811"/>
                      <a:pt x="3786" y="6798"/>
                      <a:pt x="3883" y="6775"/>
                    </a:cubicBezTo>
                    <a:cubicBezTo>
                      <a:pt x="4050" y="6738"/>
                      <a:pt x="4191" y="6701"/>
                      <a:pt x="4331" y="6655"/>
                    </a:cubicBezTo>
                    <a:cubicBezTo>
                      <a:pt x="4482" y="6604"/>
                      <a:pt x="4632" y="6527"/>
                      <a:pt x="4797" y="6417"/>
                    </a:cubicBezTo>
                    <a:cubicBezTo>
                      <a:pt x="4930" y="6323"/>
                      <a:pt x="5038" y="6206"/>
                      <a:pt x="5138" y="6089"/>
                    </a:cubicBezTo>
                    <a:lnTo>
                      <a:pt x="5161" y="6062"/>
                    </a:lnTo>
                    <a:cubicBezTo>
                      <a:pt x="5282" y="5932"/>
                      <a:pt x="5359" y="5788"/>
                      <a:pt x="5435" y="5651"/>
                    </a:cubicBezTo>
                    <a:cubicBezTo>
                      <a:pt x="5526" y="5494"/>
                      <a:pt x="5572" y="5326"/>
                      <a:pt x="5616" y="5166"/>
                    </a:cubicBezTo>
                    <a:lnTo>
                      <a:pt x="5636" y="5096"/>
                    </a:lnTo>
                    <a:cubicBezTo>
                      <a:pt x="5696" y="4872"/>
                      <a:pt x="5756" y="4644"/>
                      <a:pt x="5763" y="4397"/>
                    </a:cubicBezTo>
                    <a:cubicBezTo>
                      <a:pt x="5766" y="4230"/>
                      <a:pt x="5770" y="4049"/>
                      <a:pt x="5743" y="3875"/>
                    </a:cubicBezTo>
                    <a:cubicBezTo>
                      <a:pt x="5740" y="3849"/>
                      <a:pt x="5736" y="3821"/>
                      <a:pt x="5730" y="3795"/>
                    </a:cubicBezTo>
                    <a:cubicBezTo>
                      <a:pt x="5716" y="3728"/>
                      <a:pt x="5700" y="3661"/>
                      <a:pt x="5683" y="3597"/>
                    </a:cubicBezTo>
                    <a:lnTo>
                      <a:pt x="5673" y="3565"/>
                    </a:lnTo>
                    <a:cubicBezTo>
                      <a:pt x="5669" y="3548"/>
                      <a:pt x="5663" y="3520"/>
                      <a:pt x="5646" y="3491"/>
                    </a:cubicBezTo>
                    <a:cubicBezTo>
                      <a:pt x="5636" y="3474"/>
                      <a:pt x="5626" y="3457"/>
                      <a:pt x="5616" y="3437"/>
                    </a:cubicBezTo>
                    <a:cubicBezTo>
                      <a:pt x="5583" y="3374"/>
                      <a:pt x="5546" y="3300"/>
                      <a:pt x="5482" y="3236"/>
                    </a:cubicBezTo>
                    <a:lnTo>
                      <a:pt x="5452" y="3203"/>
                    </a:lnTo>
                    <a:cubicBezTo>
                      <a:pt x="5405" y="3156"/>
                      <a:pt x="5359" y="3106"/>
                      <a:pt x="5302" y="3063"/>
                    </a:cubicBezTo>
                    <a:lnTo>
                      <a:pt x="5245" y="3019"/>
                    </a:lnTo>
                    <a:cubicBezTo>
                      <a:pt x="5107" y="2913"/>
                      <a:pt x="4932" y="2857"/>
                      <a:pt x="4757" y="2857"/>
                    </a:cubicBezTo>
                    <a:cubicBezTo>
                      <a:pt x="4655" y="2857"/>
                      <a:pt x="4554" y="2876"/>
                      <a:pt x="4459" y="2915"/>
                    </a:cubicBezTo>
                    <a:cubicBezTo>
                      <a:pt x="4155" y="3039"/>
                      <a:pt x="3950" y="3350"/>
                      <a:pt x="3960" y="3675"/>
                    </a:cubicBezTo>
                    <a:cubicBezTo>
                      <a:pt x="3947" y="3748"/>
                      <a:pt x="3950" y="3815"/>
                      <a:pt x="3954" y="3875"/>
                    </a:cubicBezTo>
                    <a:lnTo>
                      <a:pt x="3954" y="3939"/>
                    </a:lnTo>
                    <a:cubicBezTo>
                      <a:pt x="3954" y="3982"/>
                      <a:pt x="3964" y="4026"/>
                      <a:pt x="3970" y="4059"/>
                    </a:cubicBezTo>
                    <a:cubicBezTo>
                      <a:pt x="3974" y="4073"/>
                      <a:pt x="3977" y="4082"/>
                      <a:pt x="3977" y="4096"/>
                    </a:cubicBezTo>
                    <a:cubicBezTo>
                      <a:pt x="3987" y="4142"/>
                      <a:pt x="3990" y="4193"/>
                      <a:pt x="3994" y="4243"/>
                    </a:cubicBezTo>
                    <a:cubicBezTo>
                      <a:pt x="3984" y="4380"/>
                      <a:pt x="3957" y="4517"/>
                      <a:pt x="3934" y="4611"/>
                    </a:cubicBezTo>
                    <a:cubicBezTo>
                      <a:pt x="3917" y="4678"/>
                      <a:pt x="3890" y="4765"/>
                      <a:pt x="3854" y="4849"/>
                    </a:cubicBezTo>
                    <a:cubicBezTo>
                      <a:pt x="3826" y="4889"/>
                      <a:pt x="3797" y="4925"/>
                      <a:pt x="3763" y="4962"/>
                    </a:cubicBezTo>
                    <a:cubicBezTo>
                      <a:pt x="3760" y="4965"/>
                      <a:pt x="3760" y="4965"/>
                      <a:pt x="3760" y="4969"/>
                    </a:cubicBezTo>
                    <a:cubicBezTo>
                      <a:pt x="3716" y="4985"/>
                      <a:pt x="3680" y="4999"/>
                      <a:pt x="3649" y="5009"/>
                    </a:cubicBezTo>
                    <a:cubicBezTo>
                      <a:pt x="3559" y="5025"/>
                      <a:pt x="3485" y="5039"/>
                      <a:pt x="3412" y="5045"/>
                    </a:cubicBezTo>
                    <a:cubicBezTo>
                      <a:pt x="3395" y="5042"/>
                      <a:pt x="3375" y="5039"/>
                      <a:pt x="3355" y="5039"/>
                    </a:cubicBezTo>
                    <a:cubicBezTo>
                      <a:pt x="3301" y="5019"/>
                      <a:pt x="3244" y="4992"/>
                      <a:pt x="3181" y="4962"/>
                    </a:cubicBezTo>
                    <a:cubicBezTo>
                      <a:pt x="2964" y="4825"/>
                      <a:pt x="2740" y="4644"/>
                      <a:pt x="2485" y="4397"/>
                    </a:cubicBezTo>
                    <a:cubicBezTo>
                      <a:pt x="2402" y="4313"/>
                      <a:pt x="2335" y="4233"/>
                      <a:pt x="2275" y="4153"/>
                    </a:cubicBezTo>
                    <a:cubicBezTo>
                      <a:pt x="2218" y="4079"/>
                      <a:pt x="2168" y="4002"/>
                      <a:pt x="2114" y="3915"/>
                    </a:cubicBezTo>
                    <a:cubicBezTo>
                      <a:pt x="2037" y="3765"/>
                      <a:pt x="1971" y="3611"/>
                      <a:pt x="1920" y="3494"/>
                    </a:cubicBezTo>
                    <a:lnTo>
                      <a:pt x="1894" y="3430"/>
                    </a:lnTo>
                    <a:cubicBezTo>
                      <a:pt x="1840" y="3310"/>
                      <a:pt x="1793" y="3196"/>
                      <a:pt x="1753" y="3079"/>
                    </a:cubicBezTo>
                    <a:cubicBezTo>
                      <a:pt x="1743" y="3029"/>
                      <a:pt x="1739" y="2979"/>
                      <a:pt x="1736" y="2946"/>
                    </a:cubicBezTo>
                    <a:cubicBezTo>
                      <a:pt x="1747" y="2722"/>
                      <a:pt x="1770" y="2527"/>
                      <a:pt x="1803" y="2370"/>
                    </a:cubicBezTo>
                    <a:cubicBezTo>
                      <a:pt x="1830" y="2287"/>
                      <a:pt x="1860" y="2206"/>
                      <a:pt x="1897" y="2129"/>
                    </a:cubicBezTo>
                    <a:cubicBezTo>
                      <a:pt x="1957" y="2035"/>
                      <a:pt x="2028" y="1946"/>
                      <a:pt x="2097" y="1865"/>
                    </a:cubicBezTo>
                    <a:cubicBezTo>
                      <a:pt x="2211" y="1759"/>
                      <a:pt x="2309" y="1678"/>
                      <a:pt x="2395" y="1625"/>
                    </a:cubicBezTo>
                    <a:cubicBezTo>
                      <a:pt x="2465" y="1584"/>
                      <a:pt x="2525" y="1558"/>
                      <a:pt x="2585" y="1538"/>
                    </a:cubicBezTo>
                    <a:cubicBezTo>
                      <a:pt x="2683" y="1521"/>
                      <a:pt x="2783" y="1518"/>
                      <a:pt x="2874" y="1518"/>
                    </a:cubicBezTo>
                    <a:lnTo>
                      <a:pt x="3091" y="1521"/>
                    </a:lnTo>
                    <a:lnTo>
                      <a:pt x="3114" y="1518"/>
                    </a:lnTo>
                    <a:cubicBezTo>
                      <a:pt x="3252" y="1501"/>
                      <a:pt x="3372" y="1450"/>
                      <a:pt x="3482" y="1367"/>
                    </a:cubicBezTo>
                    <a:cubicBezTo>
                      <a:pt x="3639" y="1246"/>
                      <a:pt x="3743" y="1063"/>
                      <a:pt x="3769" y="862"/>
                    </a:cubicBezTo>
                    <a:cubicBezTo>
                      <a:pt x="3797" y="665"/>
                      <a:pt x="3740" y="461"/>
                      <a:pt x="3619" y="303"/>
                    </a:cubicBezTo>
                    <a:cubicBezTo>
                      <a:pt x="3519" y="169"/>
                      <a:pt x="3322" y="16"/>
                      <a:pt x="3098" y="9"/>
                    </a:cubicBezTo>
                    <a:cubicBezTo>
                      <a:pt x="2984" y="6"/>
                      <a:pt x="2866" y="2"/>
                      <a:pt x="2753" y="2"/>
                    </a:cubicBezTo>
                    <a:lnTo>
                      <a:pt x="2686" y="2"/>
                    </a:lnTo>
                    <a:cubicBezTo>
                      <a:pt x="2634" y="1"/>
                      <a:pt x="2582" y="0"/>
                      <a:pt x="25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86" name="Google Shape;2386;p17"/>
            <p:cNvGrpSpPr/>
            <p:nvPr/>
          </p:nvGrpSpPr>
          <p:grpSpPr>
            <a:xfrm rot="-564885">
              <a:off x="7968334" y="216108"/>
              <a:ext cx="153769" cy="230340"/>
              <a:chOff x="1459800" y="1512500"/>
              <a:chExt cx="131625" cy="197100"/>
            </a:xfrm>
          </p:grpSpPr>
          <p:sp>
            <p:nvSpPr>
              <p:cNvPr id="2387" name="Google Shape;2387;p17"/>
              <p:cNvSpPr/>
              <p:nvPr/>
            </p:nvSpPr>
            <p:spPr>
              <a:xfrm>
                <a:off x="1533625" y="1599050"/>
                <a:ext cx="600" cy="2450"/>
              </a:xfrm>
              <a:custGeom>
                <a:avLst/>
                <a:gdLst/>
                <a:ahLst/>
                <a:cxnLst/>
                <a:rect l="l" t="t" r="r" b="b"/>
                <a:pathLst>
                  <a:path w="24" h="98" extrusionOk="0">
                    <a:moveTo>
                      <a:pt x="0" y="1"/>
                    </a:moveTo>
                    <a:cubicBezTo>
                      <a:pt x="2" y="11"/>
                      <a:pt x="5" y="21"/>
                      <a:pt x="7" y="30"/>
                    </a:cubicBezTo>
                    <a:lnTo>
                      <a:pt x="7" y="30"/>
                    </a:lnTo>
                    <a:cubicBezTo>
                      <a:pt x="7" y="19"/>
                      <a:pt x="3" y="9"/>
                      <a:pt x="0" y="1"/>
                    </a:cubicBezTo>
                    <a:close/>
                    <a:moveTo>
                      <a:pt x="7" y="30"/>
                    </a:moveTo>
                    <a:lnTo>
                      <a:pt x="7" y="30"/>
                    </a:lnTo>
                    <a:cubicBezTo>
                      <a:pt x="7" y="32"/>
                      <a:pt x="7" y="33"/>
                      <a:pt x="7" y="34"/>
                    </a:cubicBezTo>
                    <a:cubicBezTo>
                      <a:pt x="11" y="47"/>
                      <a:pt x="14" y="64"/>
                      <a:pt x="17" y="81"/>
                    </a:cubicBezTo>
                    <a:lnTo>
                      <a:pt x="23" y="98"/>
                    </a:lnTo>
                    <a:cubicBezTo>
                      <a:pt x="19" y="74"/>
                      <a:pt x="13" y="53"/>
                      <a:pt x="7" y="30"/>
                    </a:cubicBezTo>
                    <a:close/>
                  </a:path>
                </a:pathLst>
              </a:custGeom>
              <a:solidFill>
                <a:srgbClr val="FB6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8" name="Google Shape;2388;p17"/>
              <p:cNvSpPr/>
              <p:nvPr/>
            </p:nvSpPr>
            <p:spPr>
              <a:xfrm>
                <a:off x="1529350" y="1598125"/>
                <a:ext cx="915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172" extrusionOk="0">
                    <a:moveTo>
                      <a:pt x="345" y="1"/>
                    </a:moveTo>
                    <a:lnTo>
                      <a:pt x="1" y="74"/>
                    </a:lnTo>
                    <a:lnTo>
                      <a:pt x="21" y="172"/>
                    </a:lnTo>
                    <a:lnTo>
                      <a:pt x="365" y="98"/>
                    </a:lnTo>
                    <a:lnTo>
                      <a:pt x="345" y="1"/>
                    </a:lnTo>
                    <a:close/>
                  </a:path>
                </a:pathLst>
              </a:custGeom>
              <a:solidFill>
                <a:srgbClr val="524A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9" name="Google Shape;2389;p17"/>
              <p:cNvSpPr/>
              <p:nvPr/>
            </p:nvSpPr>
            <p:spPr>
              <a:xfrm>
                <a:off x="1463575" y="1516850"/>
                <a:ext cx="123425" cy="188350"/>
              </a:xfrm>
              <a:custGeom>
                <a:avLst/>
                <a:gdLst/>
                <a:ahLst/>
                <a:cxnLst/>
                <a:rect l="l" t="t" r="r" b="b"/>
                <a:pathLst>
                  <a:path w="4937" h="7534" extrusionOk="0">
                    <a:moveTo>
                      <a:pt x="2585" y="2359"/>
                    </a:moveTo>
                    <a:cubicBezTo>
                      <a:pt x="2601" y="2419"/>
                      <a:pt x="2618" y="2479"/>
                      <a:pt x="2635" y="2543"/>
                    </a:cubicBezTo>
                    <a:cubicBezTo>
                      <a:pt x="2682" y="2743"/>
                      <a:pt x="2729" y="2947"/>
                      <a:pt x="2772" y="3148"/>
                    </a:cubicBezTo>
                    <a:cubicBezTo>
                      <a:pt x="2782" y="3188"/>
                      <a:pt x="2793" y="3225"/>
                      <a:pt x="2799" y="3265"/>
                    </a:cubicBezTo>
                    <a:lnTo>
                      <a:pt x="2796" y="3245"/>
                    </a:lnTo>
                    <a:lnTo>
                      <a:pt x="2796" y="3245"/>
                    </a:lnTo>
                    <a:cubicBezTo>
                      <a:pt x="2799" y="3258"/>
                      <a:pt x="2802" y="3275"/>
                      <a:pt x="2805" y="3292"/>
                    </a:cubicBezTo>
                    <a:cubicBezTo>
                      <a:pt x="2805" y="3302"/>
                      <a:pt x="2809" y="3312"/>
                      <a:pt x="2809" y="3322"/>
                    </a:cubicBezTo>
                    <a:lnTo>
                      <a:pt x="2816" y="3338"/>
                    </a:lnTo>
                    <a:lnTo>
                      <a:pt x="2816" y="3352"/>
                    </a:lnTo>
                    <a:cubicBezTo>
                      <a:pt x="2859" y="3543"/>
                      <a:pt x="2902" y="3733"/>
                      <a:pt x="2946" y="3924"/>
                    </a:cubicBezTo>
                    <a:cubicBezTo>
                      <a:pt x="2856" y="3934"/>
                      <a:pt x="2762" y="3937"/>
                      <a:pt x="2672" y="3951"/>
                    </a:cubicBezTo>
                    <a:cubicBezTo>
                      <a:pt x="2558" y="3968"/>
                      <a:pt x="2444" y="3984"/>
                      <a:pt x="2328" y="4000"/>
                    </a:cubicBezTo>
                    <a:cubicBezTo>
                      <a:pt x="2197" y="4017"/>
                      <a:pt x="2067" y="4034"/>
                      <a:pt x="1939" y="4051"/>
                    </a:cubicBezTo>
                    <a:cubicBezTo>
                      <a:pt x="1979" y="3944"/>
                      <a:pt x="2020" y="3840"/>
                      <a:pt x="2060" y="3736"/>
                    </a:cubicBezTo>
                    <a:cubicBezTo>
                      <a:pt x="2227" y="3325"/>
                      <a:pt x="2401" y="2914"/>
                      <a:pt x="2541" y="2492"/>
                    </a:cubicBezTo>
                    <a:cubicBezTo>
                      <a:pt x="2555" y="2449"/>
                      <a:pt x="2572" y="2402"/>
                      <a:pt x="2585" y="2359"/>
                    </a:cubicBezTo>
                    <a:close/>
                    <a:moveTo>
                      <a:pt x="2705" y="1"/>
                    </a:moveTo>
                    <a:cubicBezTo>
                      <a:pt x="2595" y="1"/>
                      <a:pt x="2495" y="35"/>
                      <a:pt x="2391" y="95"/>
                    </a:cubicBezTo>
                    <a:cubicBezTo>
                      <a:pt x="2294" y="152"/>
                      <a:pt x="2240" y="235"/>
                      <a:pt x="2183" y="328"/>
                    </a:cubicBezTo>
                    <a:cubicBezTo>
                      <a:pt x="2130" y="416"/>
                      <a:pt x="2097" y="516"/>
                      <a:pt x="2063" y="609"/>
                    </a:cubicBezTo>
                    <a:cubicBezTo>
                      <a:pt x="1916" y="1024"/>
                      <a:pt x="1806" y="1449"/>
                      <a:pt x="1682" y="1870"/>
                    </a:cubicBezTo>
                    <a:cubicBezTo>
                      <a:pt x="1641" y="2011"/>
                      <a:pt x="1601" y="2148"/>
                      <a:pt x="1558" y="2285"/>
                    </a:cubicBezTo>
                    <a:cubicBezTo>
                      <a:pt x="1508" y="2435"/>
                      <a:pt x="1454" y="2586"/>
                      <a:pt x="1397" y="2736"/>
                    </a:cubicBezTo>
                    <a:cubicBezTo>
                      <a:pt x="1317" y="2944"/>
                      <a:pt x="1240" y="3151"/>
                      <a:pt x="1160" y="3358"/>
                    </a:cubicBezTo>
                    <a:cubicBezTo>
                      <a:pt x="1090" y="3543"/>
                      <a:pt x="1023" y="3727"/>
                      <a:pt x="956" y="3914"/>
                    </a:cubicBezTo>
                    <a:cubicBezTo>
                      <a:pt x="909" y="4034"/>
                      <a:pt x="873" y="4158"/>
                      <a:pt x="832" y="4278"/>
                    </a:cubicBezTo>
                    <a:cubicBezTo>
                      <a:pt x="806" y="4366"/>
                      <a:pt x="772" y="4452"/>
                      <a:pt x="749" y="4542"/>
                    </a:cubicBezTo>
                    <a:cubicBezTo>
                      <a:pt x="632" y="4937"/>
                      <a:pt x="522" y="5332"/>
                      <a:pt x="401" y="5726"/>
                    </a:cubicBezTo>
                    <a:cubicBezTo>
                      <a:pt x="334" y="5924"/>
                      <a:pt x="267" y="6118"/>
                      <a:pt x="210" y="6319"/>
                    </a:cubicBezTo>
                    <a:cubicBezTo>
                      <a:pt x="147" y="6529"/>
                      <a:pt x="107" y="6750"/>
                      <a:pt x="56" y="6964"/>
                    </a:cubicBezTo>
                    <a:cubicBezTo>
                      <a:pt x="0" y="7211"/>
                      <a:pt x="184" y="7466"/>
                      <a:pt x="425" y="7512"/>
                    </a:cubicBezTo>
                    <a:cubicBezTo>
                      <a:pt x="454" y="7518"/>
                      <a:pt x="483" y="7521"/>
                      <a:pt x="512" y="7521"/>
                    </a:cubicBezTo>
                    <a:cubicBezTo>
                      <a:pt x="605" y="7521"/>
                      <a:pt x="697" y="7493"/>
                      <a:pt x="775" y="7442"/>
                    </a:cubicBezTo>
                    <a:cubicBezTo>
                      <a:pt x="879" y="7368"/>
                      <a:pt x="943" y="7265"/>
                      <a:pt x="973" y="7141"/>
                    </a:cubicBezTo>
                    <a:cubicBezTo>
                      <a:pt x="1007" y="6990"/>
                      <a:pt x="1036" y="6837"/>
                      <a:pt x="1076" y="6689"/>
                    </a:cubicBezTo>
                    <a:cubicBezTo>
                      <a:pt x="1107" y="6576"/>
                      <a:pt x="1144" y="6469"/>
                      <a:pt x="1177" y="6359"/>
                    </a:cubicBezTo>
                    <a:cubicBezTo>
                      <a:pt x="1271" y="6091"/>
                      <a:pt x="1365" y="5827"/>
                      <a:pt x="1445" y="5556"/>
                    </a:cubicBezTo>
                    <a:lnTo>
                      <a:pt x="1535" y="5255"/>
                    </a:lnTo>
                    <a:cubicBezTo>
                      <a:pt x="1554" y="5257"/>
                      <a:pt x="1573" y="5259"/>
                      <a:pt x="1593" y="5259"/>
                    </a:cubicBezTo>
                    <a:cubicBezTo>
                      <a:pt x="1607" y="5259"/>
                      <a:pt x="1621" y="5258"/>
                      <a:pt x="1635" y="5255"/>
                    </a:cubicBezTo>
                    <a:cubicBezTo>
                      <a:pt x="1896" y="5221"/>
                      <a:pt x="2157" y="5188"/>
                      <a:pt x="2418" y="5151"/>
                    </a:cubicBezTo>
                    <a:cubicBezTo>
                      <a:pt x="2532" y="5138"/>
                      <a:pt x="2649" y="5118"/>
                      <a:pt x="2762" y="5098"/>
                    </a:cubicBezTo>
                    <a:cubicBezTo>
                      <a:pt x="2873" y="5078"/>
                      <a:pt x="2986" y="5078"/>
                      <a:pt x="3100" y="5061"/>
                    </a:cubicBezTo>
                    <a:cubicBezTo>
                      <a:pt x="3110" y="5058"/>
                      <a:pt x="3120" y="5054"/>
                      <a:pt x="3130" y="5054"/>
                    </a:cubicBezTo>
                    <a:cubicBezTo>
                      <a:pt x="3137" y="5081"/>
                      <a:pt x="3140" y="5111"/>
                      <a:pt x="3146" y="5138"/>
                    </a:cubicBezTo>
                    <a:cubicBezTo>
                      <a:pt x="3171" y="5285"/>
                      <a:pt x="3197" y="5436"/>
                      <a:pt x="3237" y="5579"/>
                    </a:cubicBezTo>
                    <a:cubicBezTo>
                      <a:pt x="3264" y="5673"/>
                      <a:pt x="3291" y="5766"/>
                      <a:pt x="3321" y="5860"/>
                    </a:cubicBezTo>
                    <a:cubicBezTo>
                      <a:pt x="3371" y="6031"/>
                      <a:pt x="3418" y="6201"/>
                      <a:pt x="3461" y="6372"/>
                    </a:cubicBezTo>
                    <a:cubicBezTo>
                      <a:pt x="3475" y="6439"/>
                      <a:pt x="3488" y="6509"/>
                      <a:pt x="3498" y="6576"/>
                    </a:cubicBezTo>
                    <a:cubicBezTo>
                      <a:pt x="3508" y="6626"/>
                      <a:pt x="3518" y="6677"/>
                      <a:pt x="3525" y="6730"/>
                    </a:cubicBezTo>
                    <a:cubicBezTo>
                      <a:pt x="3538" y="6817"/>
                      <a:pt x="3558" y="6904"/>
                      <a:pt x="3578" y="6987"/>
                    </a:cubicBezTo>
                    <a:cubicBezTo>
                      <a:pt x="3592" y="7041"/>
                      <a:pt x="3618" y="7091"/>
                      <a:pt x="3645" y="7138"/>
                    </a:cubicBezTo>
                    <a:cubicBezTo>
                      <a:pt x="3682" y="7228"/>
                      <a:pt x="3739" y="7305"/>
                      <a:pt x="3813" y="7372"/>
                    </a:cubicBezTo>
                    <a:cubicBezTo>
                      <a:pt x="3903" y="7449"/>
                      <a:pt x="4003" y="7499"/>
                      <a:pt x="4120" y="7523"/>
                    </a:cubicBezTo>
                    <a:cubicBezTo>
                      <a:pt x="4161" y="7530"/>
                      <a:pt x="4202" y="7534"/>
                      <a:pt x="4243" y="7534"/>
                    </a:cubicBezTo>
                    <a:cubicBezTo>
                      <a:pt x="4316" y="7534"/>
                      <a:pt x="4387" y="7522"/>
                      <a:pt x="4458" y="7496"/>
                    </a:cubicBezTo>
                    <a:cubicBezTo>
                      <a:pt x="4565" y="7459"/>
                      <a:pt x="4655" y="7396"/>
                      <a:pt x="4732" y="7311"/>
                    </a:cubicBezTo>
                    <a:cubicBezTo>
                      <a:pt x="4816" y="7185"/>
                      <a:pt x="4889" y="7095"/>
                      <a:pt x="4916" y="6937"/>
                    </a:cubicBezTo>
                    <a:cubicBezTo>
                      <a:pt x="4929" y="6860"/>
                      <a:pt x="4936" y="6783"/>
                      <a:pt x="4932" y="6700"/>
                    </a:cubicBezTo>
                    <a:cubicBezTo>
                      <a:pt x="4932" y="6660"/>
                      <a:pt x="4929" y="6620"/>
                      <a:pt x="4920" y="6579"/>
                    </a:cubicBezTo>
                    <a:cubicBezTo>
                      <a:pt x="4896" y="6445"/>
                      <a:pt x="4866" y="6308"/>
                      <a:pt x="4836" y="6175"/>
                    </a:cubicBezTo>
                    <a:cubicBezTo>
                      <a:pt x="4802" y="6018"/>
                      <a:pt x="4765" y="5860"/>
                      <a:pt x="4719" y="5706"/>
                    </a:cubicBezTo>
                    <a:cubicBezTo>
                      <a:pt x="4665" y="5539"/>
                      <a:pt x="4611" y="5372"/>
                      <a:pt x="4558" y="5208"/>
                    </a:cubicBezTo>
                    <a:cubicBezTo>
                      <a:pt x="4511" y="5071"/>
                      <a:pt x="4481" y="4934"/>
                      <a:pt x="4448" y="4794"/>
                    </a:cubicBezTo>
                    <a:cubicBezTo>
                      <a:pt x="4364" y="4375"/>
                      <a:pt x="4290" y="3957"/>
                      <a:pt x="4184" y="3546"/>
                    </a:cubicBezTo>
                    <a:cubicBezTo>
                      <a:pt x="4080" y="3162"/>
                      <a:pt x="3949" y="2787"/>
                      <a:pt x="3836" y="2406"/>
                    </a:cubicBezTo>
                    <a:cubicBezTo>
                      <a:pt x="3773" y="2191"/>
                      <a:pt x="3702" y="1984"/>
                      <a:pt x="3625" y="1777"/>
                    </a:cubicBezTo>
                    <a:cubicBezTo>
                      <a:pt x="3538" y="1549"/>
                      <a:pt x="3464" y="1325"/>
                      <a:pt x="3401" y="1091"/>
                    </a:cubicBezTo>
                    <a:cubicBezTo>
                      <a:pt x="3364" y="904"/>
                      <a:pt x="3331" y="714"/>
                      <a:pt x="3287" y="526"/>
                    </a:cubicBezTo>
                    <a:cubicBezTo>
                      <a:pt x="3281" y="502"/>
                      <a:pt x="3277" y="479"/>
                      <a:pt x="3271" y="456"/>
                    </a:cubicBezTo>
                    <a:cubicBezTo>
                      <a:pt x="3251" y="388"/>
                      <a:pt x="3220" y="336"/>
                      <a:pt x="3187" y="272"/>
                    </a:cubicBezTo>
                    <a:cubicBezTo>
                      <a:pt x="3120" y="135"/>
                      <a:pt x="2950" y="31"/>
                      <a:pt x="2805" y="11"/>
                    </a:cubicBezTo>
                    <a:cubicBezTo>
                      <a:pt x="2772" y="4"/>
                      <a:pt x="2739" y="1"/>
                      <a:pt x="27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0" name="Google Shape;2390;p17"/>
              <p:cNvSpPr/>
              <p:nvPr/>
            </p:nvSpPr>
            <p:spPr>
              <a:xfrm>
                <a:off x="1459800" y="1512500"/>
                <a:ext cx="131625" cy="197100"/>
              </a:xfrm>
              <a:custGeom>
                <a:avLst/>
                <a:gdLst/>
                <a:ahLst/>
                <a:cxnLst/>
                <a:rect l="l" t="t" r="r" b="b"/>
                <a:pathLst>
                  <a:path w="5265" h="7884" extrusionOk="0">
                    <a:moveTo>
                      <a:pt x="2706" y="3151"/>
                    </a:moveTo>
                    <a:cubicBezTo>
                      <a:pt x="2723" y="3222"/>
                      <a:pt x="2736" y="3292"/>
                      <a:pt x="2752" y="3362"/>
                    </a:cubicBezTo>
                    <a:lnTo>
                      <a:pt x="2796" y="3563"/>
                    </a:lnTo>
                    <a:cubicBezTo>
                      <a:pt x="2823" y="3690"/>
                      <a:pt x="2853" y="3813"/>
                      <a:pt x="2880" y="3941"/>
                    </a:cubicBezTo>
                    <a:cubicBezTo>
                      <a:pt x="2853" y="3944"/>
                      <a:pt x="2826" y="3947"/>
                      <a:pt x="2800" y="3951"/>
                    </a:cubicBezTo>
                    <a:lnTo>
                      <a:pt x="2669" y="3971"/>
                    </a:lnTo>
                    <a:cubicBezTo>
                      <a:pt x="2599" y="3981"/>
                      <a:pt x="2529" y="3991"/>
                      <a:pt x="2455" y="4001"/>
                    </a:cubicBezTo>
                    <a:lnTo>
                      <a:pt x="2362" y="4011"/>
                    </a:lnTo>
                    <a:cubicBezTo>
                      <a:pt x="2365" y="4001"/>
                      <a:pt x="2368" y="3987"/>
                      <a:pt x="2374" y="3974"/>
                    </a:cubicBezTo>
                    <a:lnTo>
                      <a:pt x="2462" y="3760"/>
                    </a:lnTo>
                    <a:cubicBezTo>
                      <a:pt x="2545" y="3560"/>
                      <a:pt x="2629" y="3359"/>
                      <a:pt x="2706" y="3151"/>
                    </a:cubicBezTo>
                    <a:close/>
                    <a:moveTo>
                      <a:pt x="2749" y="1934"/>
                    </a:moveTo>
                    <a:lnTo>
                      <a:pt x="2525" y="2613"/>
                    </a:lnTo>
                    <a:cubicBezTo>
                      <a:pt x="2411" y="2954"/>
                      <a:pt x="2271" y="3296"/>
                      <a:pt x="2138" y="3626"/>
                    </a:cubicBezTo>
                    <a:lnTo>
                      <a:pt x="2050" y="3844"/>
                    </a:lnTo>
                    <a:cubicBezTo>
                      <a:pt x="2017" y="3924"/>
                      <a:pt x="1984" y="4008"/>
                      <a:pt x="1953" y="4091"/>
                    </a:cubicBezTo>
                    <a:lnTo>
                      <a:pt x="1820" y="4435"/>
                    </a:lnTo>
                    <a:lnTo>
                      <a:pt x="2502" y="4349"/>
                    </a:lnTo>
                    <a:cubicBezTo>
                      <a:pt x="2575" y="4339"/>
                      <a:pt x="2649" y="4329"/>
                      <a:pt x="2723" y="4319"/>
                    </a:cubicBezTo>
                    <a:lnTo>
                      <a:pt x="2850" y="4299"/>
                    </a:lnTo>
                    <a:cubicBezTo>
                      <a:pt x="2896" y="4292"/>
                      <a:pt x="2947" y="4288"/>
                      <a:pt x="2993" y="4282"/>
                    </a:cubicBezTo>
                    <a:cubicBezTo>
                      <a:pt x="3033" y="4279"/>
                      <a:pt x="3077" y="4275"/>
                      <a:pt x="3117" y="4272"/>
                    </a:cubicBezTo>
                    <a:lnTo>
                      <a:pt x="3311" y="4248"/>
                    </a:lnTo>
                    <a:lnTo>
                      <a:pt x="3228" y="3887"/>
                    </a:lnTo>
                    <a:cubicBezTo>
                      <a:pt x="3197" y="3753"/>
                      <a:pt x="3167" y="3623"/>
                      <a:pt x="3137" y="3476"/>
                    </a:cubicBezTo>
                    <a:lnTo>
                      <a:pt x="3134" y="3456"/>
                    </a:lnTo>
                    <a:lnTo>
                      <a:pt x="2960" y="3496"/>
                    </a:lnTo>
                    <a:lnTo>
                      <a:pt x="3127" y="3429"/>
                    </a:lnTo>
                    <a:lnTo>
                      <a:pt x="3117" y="3382"/>
                    </a:lnTo>
                    <a:lnTo>
                      <a:pt x="3097" y="3285"/>
                    </a:lnTo>
                    <a:cubicBezTo>
                      <a:pt x="3050" y="3081"/>
                      <a:pt x="3004" y="2877"/>
                      <a:pt x="2956" y="2673"/>
                    </a:cubicBezTo>
                    <a:cubicBezTo>
                      <a:pt x="2940" y="2609"/>
                      <a:pt x="2923" y="2546"/>
                      <a:pt x="2907" y="2486"/>
                    </a:cubicBezTo>
                    <a:lnTo>
                      <a:pt x="2749" y="1934"/>
                    </a:lnTo>
                    <a:close/>
                    <a:moveTo>
                      <a:pt x="2855" y="352"/>
                    </a:moveTo>
                    <a:cubicBezTo>
                      <a:pt x="2879" y="352"/>
                      <a:pt x="2904" y="355"/>
                      <a:pt x="2930" y="359"/>
                    </a:cubicBezTo>
                    <a:cubicBezTo>
                      <a:pt x="3030" y="372"/>
                      <a:pt x="3144" y="449"/>
                      <a:pt x="3181" y="526"/>
                    </a:cubicBezTo>
                    <a:lnTo>
                      <a:pt x="3201" y="566"/>
                    </a:lnTo>
                    <a:cubicBezTo>
                      <a:pt x="3224" y="607"/>
                      <a:pt x="3241" y="640"/>
                      <a:pt x="3251" y="673"/>
                    </a:cubicBezTo>
                    <a:cubicBezTo>
                      <a:pt x="3257" y="697"/>
                      <a:pt x="3261" y="717"/>
                      <a:pt x="3268" y="740"/>
                    </a:cubicBezTo>
                    <a:cubicBezTo>
                      <a:pt x="3294" y="871"/>
                      <a:pt x="3322" y="1001"/>
                      <a:pt x="3345" y="1132"/>
                    </a:cubicBezTo>
                    <a:lnTo>
                      <a:pt x="3382" y="1315"/>
                    </a:lnTo>
                    <a:cubicBezTo>
                      <a:pt x="3448" y="1553"/>
                      <a:pt x="3522" y="1780"/>
                      <a:pt x="3609" y="2011"/>
                    </a:cubicBezTo>
                    <a:cubicBezTo>
                      <a:pt x="3686" y="2212"/>
                      <a:pt x="3753" y="2416"/>
                      <a:pt x="3819" y="2629"/>
                    </a:cubicBezTo>
                    <a:cubicBezTo>
                      <a:pt x="3856" y="2760"/>
                      <a:pt x="3899" y="2890"/>
                      <a:pt x="3940" y="3021"/>
                    </a:cubicBezTo>
                    <a:cubicBezTo>
                      <a:pt x="4017" y="3265"/>
                      <a:pt x="4097" y="3516"/>
                      <a:pt x="4164" y="3767"/>
                    </a:cubicBezTo>
                    <a:cubicBezTo>
                      <a:pt x="4248" y="4081"/>
                      <a:pt x="4311" y="4409"/>
                      <a:pt x="4371" y="4723"/>
                    </a:cubicBezTo>
                    <a:lnTo>
                      <a:pt x="4428" y="5004"/>
                    </a:lnTo>
                    <a:cubicBezTo>
                      <a:pt x="4461" y="5151"/>
                      <a:pt x="4495" y="5295"/>
                      <a:pt x="4542" y="5439"/>
                    </a:cubicBezTo>
                    <a:cubicBezTo>
                      <a:pt x="4595" y="5603"/>
                      <a:pt x="4649" y="5767"/>
                      <a:pt x="4699" y="5931"/>
                    </a:cubicBezTo>
                    <a:cubicBezTo>
                      <a:pt x="4739" y="6061"/>
                      <a:pt x="4776" y="6201"/>
                      <a:pt x="4816" y="6386"/>
                    </a:cubicBezTo>
                    <a:lnTo>
                      <a:pt x="4836" y="6476"/>
                    </a:lnTo>
                    <a:cubicBezTo>
                      <a:pt x="4856" y="6579"/>
                      <a:pt x="4880" y="6683"/>
                      <a:pt x="4900" y="6787"/>
                    </a:cubicBezTo>
                    <a:cubicBezTo>
                      <a:pt x="4907" y="6817"/>
                      <a:pt x="4907" y="6847"/>
                      <a:pt x="4910" y="6880"/>
                    </a:cubicBezTo>
                    <a:cubicBezTo>
                      <a:pt x="4910" y="6948"/>
                      <a:pt x="4907" y="7011"/>
                      <a:pt x="4893" y="7081"/>
                    </a:cubicBezTo>
                    <a:cubicBezTo>
                      <a:pt x="4876" y="7181"/>
                      <a:pt x="4833" y="7245"/>
                      <a:pt x="4766" y="7345"/>
                    </a:cubicBezTo>
                    <a:lnTo>
                      <a:pt x="4742" y="7375"/>
                    </a:lnTo>
                    <a:cubicBezTo>
                      <a:pt x="4689" y="7436"/>
                      <a:pt x="4626" y="7479"/>
                      <a:pt x="4552" y="7506"/>
                    </a:cubicBezTo>
                    <a:cubicBezTo>
                      <a:pt x="4499" y="7523"/>
                      <a:pt x="4448" y="7532"/>
                      <a:pt x="4396" y="7532"/>
                    </a:cubicBezTo>
                    <a:cubicBezTo>
                      <a:pt x="4366" y="7532"/>
                      <a:pt x="4336" y="7529"/>
                      <a:pt x="4305" y="7522"/>
                    </a:cubicBezTo>
                    <a:cubicBezTo>
                      <a:pt x="4217" y="7506"/>
                      <a:pt x="4144" y="7469"/>
                      <a:pt x="4080" y="7416"/>
                    </a:cubicBezTo>
                    <a:cubicBezTo>
                      <a:pt x="4027" y="7365"/>
                      <a:pt x="3987" y="7309"/>
                      <a:pt x="3956" y="7245"/>
                    </a:cubicBezTo>
                    <a:lnTo>
                      <a:pt x="3947" y="7225"/>
                    </a:lnTo>
                    <a:cubicBezTo>
                      <a:pt x="3927" y="7188"/>
                      <a:pt x="3907" y="7152"/>
                      <a:pt x="3896" y="7104"/>
                    </a:cubicBezTo>
                    <a:cubicBezTo>
                      <a:pt x="3879" y="7031"/>
                      <a:pt x="3859" y="6954"/>
                      <a:pt x="3850" y="6877"/>
                    </a:cubicBezTo>
                    <a:cubicBezTo>
                      <a:pt x="3843" y="6823"/>
                      <a:pt x="3833" y="6770"/>
                      <a:pt x="3823" y="6717"/>
                    </a:cubicBezTo>
                    <a:cubicBezTo>
                      <a:pt x="3810" y="6650"/>
                      <a:pt x="3796" y="6579"/>
                      <a:pt x="3783" y="6506"/>
                    </a:cubicBezTo>
                    <a:cubicBezTo>
                      <a:pt x="3746" y="6352"/>
                      <a:pt x="3699" y="6192"/>
                      <a:pt x="3639" y="5984"/>
                    </a:cubicBezTo>
                    <a:lnTo>
                      <a:pt x="3632" y="5968"/>
                    </a:lnTo>
                    <a:cubicBezTo>
                      <a:pt x="3609" y="5880"/>
                      <a:pt x="3582" y="5793"/>
                      <a:pt x="3558" y="5707"/>
                    </a:cubicBezTo>
                    <a:cubicBezTo>
                      <a:pt x="3518" y="5563"/>
                      <a:pt x="3492" y="5412"/>
                      <a:pt x="3468" y="5285"/>
                    </a:cubicBezTo>
                    <a:lnTo>
                      <a:pt x="3425" y="5017"/>
                    </a:lnTo>
                    <a:lnTo>
                      <a:pt x="3221" y="5061"/>
                    </a:lnTo>
                    <a:cubicBezTo>
                      <a:pt x="3174" y="5068"/>
                      <a:pt x="3124" y="5071"/>
                      <a:pt x="3074" y="5077"/>
                    </a:cubicBezTo>
                    <a:cubicBezTo>
                      <a:pt x="3010" y="5081"/>
                      <a:pt x="2947" y="5088"/>
                      <a:pt x="2883" y="5102"/>
                    </a:cubicBezTo>
                    <a:cubicBezTo>
                      <a:pt x="2769" y="5122"/>
                      <a:pt x="2655" y="5138"/>
                      <a:pt x="2545" y="5151"/>
                    </a:cubicBezTo>
                    <a:cubicBezTo>
                      <a:pt x="2374" y="5178"/>
                      <a:pt x="2204" y="5198"/>
                      <a:pt x="2033" y="5222"/>
                    </a:cubicBezTo>
                    <a:lnTo>
                      <a:pt x="1763" y="5255"/>
                    </a:lnTo>
                    <a:cubicBezTo>
                      <a:pt x="1756" y="5256"/>
                      <a:pt x="1748" y="5257"/>
                      <a:pt x="1738" y="5257"/>
                    </a:cubicBezTo>
                    <a:cubicBezTo>
                      <a:pt x="1727" y="5257"/>
                      <a:pt x="1716" y="5256"/>
                      <a:pt x="1703" y="5255"/>
                    </a:cubicBezTo>
                    <a:lnTo>
                      <a:pt x="1559" y="5242"/>
                    </a:lnTo>
                    <a:lnTo>
                      <a:pt x="1428" y="5679"/>
                    </a:lnTo>
                    <a:cubicBezTo>
                      <a:pt x="1358" y="5917"/>
                      <a:pt x="1275" y="6155"/>
                      <a:pt x="1195" y="6386"/>
                    </a:cubicBezTo>
                    <a:lnTo>
                      <a:pt x="1161" y="6479"/>
                    </a:lnTo>
                    <a:cubicBezTo>
                      <a:pt x="1124" y="6590"/>
                      <a:pt x="1090" y="6703"/>
                      <a:pt x="1060" y="6817"/>
                    </a:cubicBezTo>
                    <a:cubicBezTo>
                      <a:pt x="1030" y="6924"/>
                      <a:pt x="1007" y="7031"/>
                      <a:pt x="983" y="7141"/>
                    </a:cubicBezTo>
                    <a:lnTo>
                      <a:pt x="950" y="7275"/>
                    </a:lnTo>
                    <a:cubicBezTo>
                      <a:pt x="934" y="7362"/>
                      <a:pt x="890" y="7425"/>
                      <a:pt x="826" y="7469"/>
                    </a:cubicBezTo>
                    <a:cubicBezTo>
                      <a:pt x="779" y="7502"/>
                      <a:pt x="724" y="7519"/>
                      <a:pt x="668" y="7519"/>
                    </a:cubicBezTo>
                    <a:cubicBezTo>
                      <a:pt x="648" y="7519"/>
                      <a:pt x="628" y="7517"/>
                      <a:pt x="609" y="7513"/>
                    </a:cubicBezTo>
                    <a:cubicBezTo>
                      <a:pt x="536" y="7499"/>
                      <a:pt x="465" y="7449"/>
                      <a:pt x="418" y="7382"/>
                    </a:cubicBezTo>
                    <a:cubicBezTo>
                      <a:pt x="378" y="7315"/>
                      <a:pt x="365" y="7245"/>
                      <a:pt x="378" y="7178"/>
                    </a:cubicBezTo>
                    <a:cubicBezTo>
                      <a:pt x="392" y="7115"/>
                      <a:pt x="408" y="7054"/>
                      <a:pt x="422" y="6991"/>
                    </a:cubicBezTo>
                    <a:cubicBezTo>
                      <a:pt x="452" y="6840"/>
                      <a:pt x="485" y="6687"/>
                      <a:pt x="528" y="6542"/>
                    </a:cubicBezTo>
                    <a:cubicBezTo>
                      <a:pt x="589" y="6342"/>
                      <a:pt x="656" y="6141"/>
                      <a:pt x="719" y="5951"/>
                    </a:cubicBezTo>
                    <a:cubicBezTo>
                      <a:pt x="806" y="5663"/>
                      <a:pt x="894" y="5369"/>
                      <a:pt x="977" y="5077"/>
                    </a:cubicBezTo>
                    <a:lnTo>
                      <a:pt x="1067" y="4764"/>
                    </a:lnTo>
                    <a:cubicBezTo>
                      <a:pt x="1084" y="4707"/>
                      <a:pt x="1104" y="4653"/>
                      <a:pt x="1121" y="4596"/>
                    </a:cubicBezTo>
                    <a:lnTo>
                      <a:pt x="1187" y="4395"/>
                    </a:lnTo>
                    <a:cubicBezTo>
                      <a:pt x="1215" y="4312"/>
                      <a:pt x="1241" y="4228"/>
                      <a:pt x="1271" y="4148"/>
                    </a:cubicBezTo>
                    <a:lnTo>
                      <a:pt x="1325" y="4001"/>
                    </a:lnTo>
                    <a:cubicBezTo>
                      <a:pt x="1375" y="3867"/>
                      <a:pt x="1425" y="3730"/>
                      <a:pt x="1475" y="3597"/>
                    </a:cubicBezTo>
                    <a:lnTo>
                      <a:pt x="1485" y="3569"/>
                    </a:lnTo>
                    <a:cubicBezTo>
                      <a:pt x="1562" y="3372"/>
                      <a:pt x="1636" y="3171"/>
                      <a:pt x="1712" y="2974"/>
                    </a:cubicBezTo>
                    <a:cubicBezTo>
                      <a:pt x="1769" y="2824"/>
                      <a:pt x="1823" y="2669"/>
                      <a:pt x="1880" y="2509"/>
                    </a:cubicBezTo>
                    <a:lnTo>
                      <a:pt x="1900" y="2433"/>
                    </a:lnTo>
                    <a:cubicBezTo>
                      <a:pt x="1937" y="2322"/>
                      <a:pt x="1970" y="2208"/>
                      <a:pt x="2004" y="2095"/>
                    </a:cubicBezTo>
                    <a:cubicBezTo>
                      <a:pt x="2033" y="1994"/>
                      <a:pt x="2061" y="1891"/>
                      <a:pt x="2090" y="1791"/>
                    </a:cubicBezTo>
                    <a:cubicBezTo>
                      <a:pt x="2178" y="1476"/>
                      <a:pt x="2271" y="1152"/>
                      <a:pt x="2382" y="843"/>
                    </a:cubicBezTo>
                    <a:lnTo>
                      <a:pt x="2391" y="817"/>
                    </a:lnTo>
                    <a:cubicBezTo>
                      <a:pt x="2419" y="737"/>
                      <a:pt x="2448" y="656"/>
                      <a:pt x="2485" y="593"/>
                    </a:cubicBezTo>
                    <a:cubicBezTo>
                      <a:pt x="2539" y="506"/>
                      <a:pt x="2575" y="456"/>
                      <a:pt x="2632" y="419"/>
                    </a:cubicBezTo>
                    <a:cubicBezTo>
                      <a:pt x="2711" y="373"/>
                      <a:pt x="2780" y="352"/>
                      <a:pt x="2855" y="352"/>
                    </a:cubicBezTo>
                    <a:close/>
                    <a:moveTo>
                      <a:pt x="2851" y="0"/>
                    </a:moveTo>
                    <a:cubicBezTo>
                      <a:pt x="2711" y="0"/>
                      <a:pt x="2582" y="39"/>
                      <a:pt x="2451" y="118"/>
                    </a:cubicBezTo>
                    <a:cubicBezTo>
                      <a:pt x="2321" y="198"/>
                      <a:pt x="2248" y="309"/>
                      <a:pt x="2184" y="412"/>
                    </a:cubicBezTo>
                    <a:cubicBezTo>
                      <a:pt x="2127" y="506"/>
                      <a:pt x="2090" y="610"/>
                      <a:pt x="2061" y="700"/>
                    </a:cubicBezTo>
                    <a:lnTo>
                      <a:pt x="2050" y="727"/>
                    </a:lnTo>
                    <a:cubicBezTo>
                      <a:pt x="1937" y="1044"/>
                      <a:pt x="1843" y="1376"/>
                      <a:pt x="1752" y="1693"/>
                    </a:cubicBezTo>
                    <a:cubicBezTo>
                      <a:pt x="1723" y="1794"/>
                      <a:pt x="1696" y="1894"/>
                      <a:pt x="1666" y="1998"/>
                    </a:cubicBezTo>
                    <a:cubicBezTo>
                      <a:pt x="1632" y="2108"/>
                      <a:pt x="1599" y="2222"/>
                      <a:pt x="1565" y="2332"/>
                    </a:cubicBezTo>
                    <a:lnTo>
                      <a:pt x="1545" y="2402"/>
                    </a:lnTo>
                    <a:cubicBezTo>
                      <a:pt x="1491" y="2553"/>
                      <a:pt x="1442" y="2700"/>
                      <a:pt x="1385" y="2850"/>
                    </a:cubicBezTo>
                    <a:cubicBezTo>
                      <a:pt x="1308" y="3048"/>
                      <a:pt x="1235" y="3245"/>
                      <a:pt x="1158" y="3442"/>
                    </a:cubicBezTo>
                    <a:lnTo>
                      <a:pt x="1147" y="3469"/>
                    </a:lnTo>
                    <a:cubicBezTo>
                      <a:pt x="1094" y="3606"/>
                      <a:pt x="1044" y="3743"/>
                      <a:pt x="994" y="3881"/>
                    </a:cubicBezTo>
                    <a:lnTo>
                      <a:pt x="940" y="4024"/>
                    </a:lnTo>
                    <a:cubicBezTo>
                      <a:pt x="910" y="4111"/>
                      <a:pt x="880" y="4202"/>
                      <a:pt x="853" y="4288"/>
                    </a:cubicBezTo>
                    <a:lnTo>
                      <a:pt x="789" y="4483"/>
                    </a:lnTo>
                    <a:cubicBezTo>
                      <a:pt x="769" y="4543"/>
                      <a:pt x="749" y="4603"/>
                      <a:pt x="729" y="4667"/>
                    </a:cubicBezTo>
                    <a:lnTo>
                      <a:pt x="639" y="4981"/>
                    </a:lnTo>
                    <a:cubicBezTo>
                      <a:pt x="556" y="5272"/>
                      <a:pt x="472" y="5559"/>
                      <a:pt x="385" y="5844"/>
                    </a:cubicBezTo>
                    <a:cubicBezTo>
                      <a:pt x="321" y="6034"/>
                      <a:pt x="251" y="6235"/>
                      <a:pt x="191" y="6442"/>
                    </a:cubicBezTo>
                    <a:cubicBezTo>
                      <a:pt x="147" y="6599"/>
                      <a:pt x="111" y="6760"/>
                      <a:pt x="77" y="6914"/>
                    </a:cubicBezTo>
                    <a:cubicBezTo>
                      <a:pt x="64" y="6977"/>
                      <a:pt x="51" y="7038"/>
                      <a:pt x="37" y="7098"/>
                    </a:cubicBezTo>
                    <a:cubicBezTo>
                      <a:pt x="0" y="7258"/>
                      <a:pt x="31" y="7429"/>
                      <a:pt x="124" y="7573"/>
                    </a:cubicBezTo>
                    <a:cubicBezTo>
                      <a:pt x="221" y="7723"/>
                      <a:pt x="375" y="7827"/>
                      <a:pt x="542" y="7860"/>
                    </a:cubicBezTo>
                    <a:cubicBezTo>
                      <a:pt x="580" y="7867"/>
                      <a:pt x="619" y="7871"/>
                      <a:pt x="658" y="7871"/>
                    </a:cubicBezTo>
                    <a:cubicBezTo>
                      <a:pt x="787" y="7871"/>
                      <a:pt x="915" y="7832"/>
                      <a:pt x="1024" y="7760"/>
                    </a:cubicBezTo>
                    <a:cubicBezTo>
                      <a:pt x="1161" y="7666"/>
                      <a:pt x="1255" y="7526"/>
                      <a:pt x="1295" y="7355"/>
                    </a:cubicBezTo>
                    <a:lnTo>
                      <a:pt x="1325" y="7215"/>
                    </a:lnTo>
                    <a:cubicBezTo>
                      <a:pt x="1348" y="7115"/>
                      <a:pt x="1371" y="7011"/>
                      <a:pt x="1398" y="6911"/>
                    </a:cubicBezTo>
                    <a:cubicBezTo>
                      <a:pt x="1428" y="6800"/>
                      <a:pt x="1462" y="6693"/>
                      <a:pt x="1496" y="6590"/>
                    </a:cubicBezTo>
                    <a:lnTo>
                      <a:pt x="1525" y="6502"/>
                    </a:lnTo>
                    <a:cubicBezTo>
                      <a:pt x="1609" y="6269"/>
                      <a:pt x="1692" y="6025"/>
                      <a:pt x="1766" y="5780"/>
                    </a:cubicBezTo>
                    <a:lnTo>
                      <a:pt x="1817" y="5603"/>
                    </a:lnTo>
                    <a:lnTo>
                      <a:pt x="2081" y="5570"/>
                    </a:lnTo>
                    <a:cubicBezTo>
                      <a:pt x="2251" y="5546"/>
                      <a:pt x="2422" y="5526"/>
                      <a:pt x="2592" y="5499"/>
                    </a:cubicBezTo>
                    <a:cubicBezTo>
                      <a:pt x="2709" y="5486"/>
                      <a:pt x="2830" y="5466"/>
                      <a:pt x="2944" y="5446"/>
                    </a:cubicBezTo>
                    <a:cubicBezTo>
                      <a:pt x="2996" y="5435"/>
                      <a:pt x="3050" y="5432"/>
                      <a:pt x="3107" y="5426"/>
                    </a:cubicBezTo>
                    <a:lnTo>
                      <a:pt x="3137" y="5426"/>
                    </a:lnTo>
                    <a:cubicBezTo>
                      <a:pt x="3157" y="5543"/>
                      <a:pt x="3184" y="5670"/>
                      <a:pt x="3217" y="5800"/>
                    </a:cubicBezTo>
                    <a:cubicBezTo>
                      <a:pt x="3245" y="5891"/>
                      <a:pt x="3271" y="5977"/>
                      <a:pt x="3297" y="6068"/>
                    </a:cubicBezTo>
                    <a:lnTo>
                      <a:pt x="3302" y="6085"/>
                    </a:lnTo>
                    <a:cubicBezTo>
                      <a:pt x="3362" y="6285"/>
                      <a:pt x="3405" y="6442"/>
                      <a:pt x="3438" y="6582"/>
                    </a:cubicBezTo>
                    <a:cubicBezTo>
                      <a:pt x="3452" y="6650"/>
                      <a:pt x="3465" y="6713"/>
                      <a:pt x="3478" y="6780"/>
                    </a:cubicBezTo>
                    <a:cubicBezTo>
                      <a:pt x="3485" y="6830"/>
                      <a:pt x="3495" y="6880"/>
                      <a:pt x="3502" y="6931"/>
                    </a:cubicBezTo>
                    <a:cubicBezTo>
                      <a:pt x="3515" y="7014"/>
                      <a:pt x="3535" y="7101"/>
                      <a:pt x="3558" y="7201"/>
                    </a:cubicBezTo>
                    <a:cubicBezTo>
                      <a:pt x="3575" y="7275"/>
                      <a:pt x="3609" y="7339"/>
                      <a:pt x="3639" y="7392"/>
                    </a:cubicBezTo>
                    <a:cubicBezTo>
                      <a:pt x="3686" y="7499"/>
                      <a:pt x="3756" y="7596"/>
                      <a:pt x="3850" y="7680"/>
                    </a:cubicBezTo>
                    <a:cubicBezTo>
                      <a:pt x="3960" y="7777"/>
                      <a:pt x="4091" y="7840"/>
                      <a:pt x="4237" y="7867"/>
                    </a:cubicBezTo>
                    <a:cubicBezTo>
                      <a:pt x="4288" y="7877"/>
                      <a:pt x="4341" y="7884"/>
                      <a:pt x="4395" y="7884"/>
                    </a:cubicBezTo>
                    <a:cubicBezTo>
                      <a:pt x="4485" y="7884"/>
                      <a:pt x="4579" y="7867"/>
                      <a:pt x="4669" y="7837"/>
                    </a:cubicBezTo>
                    <a:cubicBezTo>
                      <a:pt x="4802" y="7786"/>
                      <a:pt x="4920" y="7710"/>
                      <a:pt x="5014" y="7603"/>
                    </a:cubicBezTo>
                    <a:lnTo>
                      <a:pt x="5057" y="7542"/>
                    </a:lnTo>
                    <a:cubicBezTo>
                      <a:pt x="5134" y="7425"/>
                      <a:pt x="5208" y="7319"/>
                      <a:pt x="5241" y="7141"/>
                    </a:cubicBezTo>
                    <a:cubicBezTo>
                      <a:pt x="5258" y="7048"/>
                      <a:pt x="5264" y="6961"/>
                      <a:pt x="5261" y="6871"/>
                    </a:cubicBezTo>
                    <a:cubicBezTo>
                      <a:pt x="5258" y="6820"/>
                      <a:pt x="5254" y="6770"/>
                      <a:pt x="5244" y="6720"/>
                    </a:cubicBezTo>
                    <a:cubicBezTo>
                      <a:pt x="5224" y="6613"/>
                      <a:pt x="5201" y="6509"/>
                      <a:pt x="5177" y="6402"/>
                    </a:cubicBezTo>
                    <a:lnTo>
                      <a:pt x="5157" y="6312"/>
                    </a:lnTo>
                    <a:cubicBezTo>
                      <a:pt x="5117" y="6121"/>
                      <a:pt x="5077" y="5968"/>
                      <a:pt x="5037" y="5827"/>
                    </a:cubicBezTo>
                    <a:cubicBezTo>
                      <a:pt x="4987" y="5659"/>
                      <a:pt x="4930" y="5492"/>
                      <a:pt x="4876" y="5325"/>
                    </a:cubicBezTo>
                    <a:cubicBezTo>
                      <a:pt x="4833" y="5202"/>
                      <a:pt x="4802" y="5071"/>
                      <a:pt x="4773" y="4934"/>
                    </a:cubicBezTo>
                    <a:lnTo>
                      <a:pt x="4719" y="4656"/>
                    </a:lnTo>
                    <a:cubicBezTo>
                      <a:pt x="4656" y="4335"/>
                      <a:pt x="4589" y="4001"/>
                      <a:pt x="4501" y="3677"/>
                    </a:cubicBezTo>
                    <a:cubicBezTo>
                      <a:pt x="4435" y="3419"/>
                      <a:pt x="4355" y="3165"/>
                      <a:pt x="4274" y="2917"/>
                    </a:cubicBezTo>
                    <a:lnTo>
                      <a:pt x="4154" y="2526"/>
                    </a:lnTo>
                    <a:cubicBezTo>
                      <a:pt x="4087" y="2308"/>
                      <a:pt x="4017" y="2095"/>
                      <a:pt x="3940" y="1887"/>
                    </a:cubicBezTo>
                    <a:cubicBezTo>
                      <a:pt x="3856" y="1666"/>
                      <a:pt x="3786" y="1445"/>
                      <a:pt x="3723" y="1232"/>
                    </a:cubicBezTo>
                    <a:lnTo>
                      <a:pt x="3692" y="1068"/>
                    </a:lnTo>
                    <a:cubicBezTo>
                      <a:pt x="3666" y="931"/>
                      <a:pt x="3639" y="797"/>
                      <a:pt x="3609" y="663"/>
                    </a:cubicBezTo>
                    <a:cubicBezTo>
                      <a:pt x="3606" y="636"/>
                      <a:pt x="3598" y="610"/>
                      <a:pt x="3592" y="583"/>
                    </a:cubicBezTo>
                    <a:cubicBezTo>
                      <a:pt x="3572" y="513"/>
                      <a:pt x="3542" y="456"/>
                      <a:pt x="3515" y="402"/>
                    </a:cubicBezTo>
                    <a:lnTo>
                      <a:pt x="3495" y="366"/>
                    </a:lnTo>
                    <a:cubicBezTo>
                      <a:pt x="3405" y="188"/>
                      <a:pt x="3194" y="41"/>
                      <a:pt x="2984" y="11"/>
                    </a:cubicBezTo>
                    <a:cubicBezTo>
                      <a:pt x="2938" y="4"/>
                      <a:pt x="2894" y="0"/>
                      <a:pt x="28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91" name="Google Shape;2391;p17"/>
            <p:cNvGrpSpPr/>
            <p:nvPr/>
          </p:nvGrpSpPr>
          <p:grpSpPr>
            <a:xfrm flipH="1">
              <a:off x="8459334" y="233126"/>
              <a:ext cx="530524" cy="504705"/>
              <a:chOff x="435062" y="187598"/>
              <a:chExt cx="730347" cy="694803"/>
            </a:xfrm>
          </p:grpSpPr>
          <p:sp>
            <p:nvSpPr>
              <p:cNvPr id="2392" name="Google Shape;2392;p17"/>
              <p:cNvSpPr/>
              <p:nvPr/>
            </p:nvSpPr>
            <p:spPr>
              <a:xfrm rot="9076706">
                <a:off x="676192" y="272498"/>
                <a:ext cx="354711" cy="548269"/>
              </a:xfrm>
              <a:custGeom>
                <a:avLst/>
                <a:gdLst/>
                <a:ahLst/>
                <a:cxnLst/>
                <a:rect l="l" t="t" r="r" b="b"/>
                <a:pathLst>
                  <a:path w="17153" h="26513" extrusionOk="0">
                    <a:moveTo>
                      <a:pt x="1136" y="1"/>
                    </a:moveTo>
                    <a:lnTo>
                      <a:pt x="0" y="611"/>
                    </a:lnTo>
                    <a:cubicBezTo>
                      <a:pt x="77" y="2177"/>
                      <a:pt x="706" y="9129"/>
                      <a:pt x="706" y="9129"/>
                    </a:cubicBezTo>
                    <a:cubicBezTo>
                      <a:pt x="905" y="9668"/>
                      <a:pt x="1162" y="10342"/>
                      <a:pt x="1470" y="11113"/>
                    </a:cubicBezTo>
                    <a:cubicBezTo>
                      <a:pt x="2837" y="14534"/>
                      <a:pt x="5078" y="19843"/>
                      <a:pt x="6528" y="23245"/>
                    </a:cubicBezTo>
                    <a:lnTo>
                      <a:pt x="7928" y="26512"/>
                    </a:lnTo>
                    <a:cubicBezTo>
                      <a:pt x="8839" y="26435"/>
                      <a:pt x="9745" y="26281"/>
                      <a:pt x="10624" y="26050"/>
                    </a:cubicBezTo>
                    <a:cubicBezTo>
                      <a:pt x="11959" y="25691"/>
                      <a:pt x="13230" y="25132"/>
                      <a:pt x="14398" y="24394"/>
                    </a:cubicBezTo>
                    <a:cubicBezTo>
                      <a:pt x="15150" y="23919"/>
                      <a:pt x="15849" y="23367"/>
                      <a:pt x="16478" y="22744"/>
                    </a:cubicBezTo>
                    <a:cubicBezTo>
                      <a:pt x="16722" y="22513"/>
                      <a:pt x="16947" y="22256"/>
                      <a:pt x="17152" y="21993"/>
                    </a:cubicBezTo>
                    <a:cubicBezTo>
                      <a:pt x="16754" y="20915"/>
                      <a:pt x="16196" y="19657"/>
                      <a:pt x="15535" y="18321"/>
                    </a:cubicBezTo>
                    <a:cubicBezTo>
                      <a:pt x="12575" y="12281"/>
                      <a:pt x="7716" y="4539"/>
                      <a:pt x="7222" y="4308"/>
                    </a:cubicBezTo>
                    <a:cubicBezTo>
                      <a:pt x="6618" y="4019"/>
                      <a:pt x="1136" y="1"/>
                      <a:pt x="11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3" name="Google Shape;2393;p17"/>
              <p:cNvSpPr/>
              <p:nvPr/>
            </p:nvSpPr>
            <p:spPr>
              <a:xfrm rot="9076706">
                <a:off x="668378" y="265331"/>
                <a:ext cx="369849" cy="562828"/>
              </a:xfrm>
              <a:custGeom>
                <a:avLst/>
                <a:gdLst/>
                <a:ahLst/>
                <a:cxnLst/>
                <a:rect l="l" t="t" r="r" b="b"/>
                <a:pathLst>
                  <a:path w="17885" h="27217" extrusionOk="0">
                    <a:moveTo>
                      <a:pt x="1464" y="756"/>
                    </a:moveTo>
                    <a:cubicBezTo>
                      <a:pt x="2504" y="1520"/>
                      <a:pt x="6740" y="4614"/>
                      <a:pt x="7401" y="4954"/>
                    </a:cubicBezTo>
                    <a:cubicBezTo>
                      <a:pt x="8024" y="5487"/>
                      <a:pt x="12684" y="12921"/>
                      <a:pt x="15573" y="18820"/>
                    </a:cubicBezTo>
                    <a:cubicBezTo>
                      <a:pt x="16196" y="20072"/>
                      <a:pt x="16722" y="21259"/>
                      <a:pt x="17114" y="22274"/>
                    </a:cubicBezTo>
                    <a:cubicBezTo>
                      <a:pt x="16947" y="22473"/>
                      <a:pt x="16774" y="22665"/>
                      <a:pt x="16587" y="22838"/>
                    </a:cubicBezTo>
                    <a:cubicBezTo>
                      <a:pt x="15971" y="23448"/>
                      <a:pt x="15297" y="23987"/>
                      <a:pt x="14565" y="24443"/>
                    </a:cubicBezTo>
                    <a:cubicBezTo>
                      <a:pt x="13429" y="25169"/>
                      <a:pt x="12190" y="25714"/>
                      <a:pt x="10893" y="26061"/>
                    </a:cubicBezTo>
                    <a:cubicBezTo>
                      <a:pt x="10110" y="26266"/>
                      <a:pt x="9314" y="26408"/>
                      <a:pt x="8512" y="26491"/>
                    </a:cubicBezTo>
                    <a:lnTo>
                      <a:pt x="7209" y="23455"/>
                    </a:lnTo>
                    <a:cubicBezTo>
                      <a:pt x="6182" y="21067"/>
                      <a:pt x="3653" y="15110"/>
                      <a:pt x="2150" y="11335"/>
                    </a:cubicBezTo>
                    <a:cubicBezTo>
                      <a:pt x="1881" y="10674"/>
                      <a:pt x="1624" y="10006"/>
                      <a:pt x="1399" y="9403"/>
                    </a:cubicBezTo>
                    <a:cubicBezTo>
                      <a:pt x="1348" y="8819"/>
                      <a:pt x="822" y="2964"/>
                      <a:pt x="719" y="1161"/>
                    </a:cubicBezTo>
                    <a:lnTo>
                      <a:pt x="1464" y="756"/>
                    </a:lnTo>
                    <a:close/>
                    <a:moveTo>
                      <a:pt x="1495" y="0"/>
                    </a:moveTo>
                    <a:cubicBezTo>
                      <a:pt x="1436" y="0"/>
                      <a:pt x="1377" y="15"/>
                      <a:pt x="1322" y="44"/>
                    </a:cubicBezTo>
                    <a:lnTo>
                      <a:pt x="193" y="660"/>
                    </a:lnTo>
                    <a:cubicBezTo>
                      <a:pt x="71" y="724"/>
                      <a:pt x="0" y="852"/>
                      <a:pt x="6" y="981"/>
                    </a:cubicBezTo>
                    <a:cubicBezTo>
                      <a:pt x="83" y="2534"/>
                      <a:pt x="687" y="9230"/>
                      <a:pt x="713" y="9512"/>
                    </a:cubicBezTo>
                    <a:cubicBezTo>
                      <a:pt x="713" y="9544"/>
                      <a:pt x="719" y="9576"/>
                      <a:pt x="732" y="9602"/>
                    </a:cubicBezTo>
                    <a:cubicBezTo>
                      <a:pt x="963" y="10225"/>
                      <a:pt x="1233" y="10918"/>
                      <a:pt x="1502" y="11598"/>
                    </a:cubicBezTo>
                    <a:cubicBezTo>
                      <a:pt x="3004" y="15379"/>
                      <a:pt x="5540" y="21343"/>
                      <a:pt x="6561" y="23737"/>
                    </a:cubicBezTo>
                    <a:lnTo>
                      <a:pt x="7960" y="27005"/>
                    </a:lnTo>
                    <a:cubicBezTo>
                      <a:pt x="8018" y="27133"/>
                      <a:pt x="8146" y="27216"/>
                      <a:pt x="8281" y="27216"/>
                    </a:cubicBezTo>
                    <a:lnTo>
                      <a:pt x="8313" y="27216"/>
                    </a:lnTo>
                    <a:cubicBezTo>
                      <a:pt x="9250" y="27139"/>
                      <a:pt x="10168" y="26985"/>
                      <a:pt x="11073" y="26741"/>
                    </a:cubicBezTo>
                    <a:cubicBezTo>
                      <a:pt x="12441" y="26382"/>
                      <a:pt x="13744" y="25804"/>
                      <a:pt x="14938" y="25047"/>
                    </a:cubicBezTo>
                    <a:cubicBezTo>
                      <a:pt x="15714" y="24559"/>
                      <a:pt x="16427" y="23994"/>
                      <a:pt x="17075" y="23352"/>
                    </a:cubicBezTo>
                    <a:cubicBezTo>
                      <a:pt x="17332" y="23108"/>
                      <a:pt x="17570" y="22838"/>
                      <a:pt x="17788" y="22562"/>
                    </a:cubicBezTo>
                    <a:cubicBezTo>
                      <a:pt x="17865" y="22460"/>
                      <a:pt x="17884" y="22338"/>
                      <a:pt x="17839" y="22222"/>
                    </a:cubicBezTo>
                    <a:cubicBezTo>
                      <a:pt x="17435" y="21150"/>
                      <a:pt x="16870" y="19866"/>
                      <a:pt x="16209" y="18525"/>
                    </a:cubicBezTo>
                    <a:cubicBezTo>
                      <a:pt x="13532" y="13075"/>
                      <a:pt x="8429" y="4678"/>
                      <a:pt x="7729" y="4345"/>
                    </a:cubicBezTo>
                    <a:cubicBezTo>
                      <a:pt x="7305" y="4146"/>
                      <a:pt x="3890" y="1674"/>
                      <a:pt x="1701" y="69"/>
                    </a:cubicBezTo>
                    <a:cubicBezTo>
                      <a:pt x="1641" y="23"/>
                      <a:pt x="1568" y="0"/>
                      <a:pt x="14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4" name="Google Shape;2394;p17"/>
              <p:cNvSpPr/>
              <p:nvPr/>
            </p:nvSpPr>
            <p:spPr>
              <a:xfrm rot="9076706">
                <a:off x="1122277" y="690921"/>
                <a:ext cx="34803" cy="43571"/>
              </a:xfrm>
              <a:custGeom>
                <a:avLst/>
                <a:gdLst/>
                <a:ahLst/>
                <a:cxnLst/>
                <a:rect l="l" t="t" r="r" b="b"/>
                <a:pathLst>
                  <a:path w="1683" h="2107" extrusionOk="0">
                    <a:moveTo>
                      <a:pt x="399" y="1"/>
                    </a:moveTo>
                    <a:lnTo>
                      <a:pt x="1" y="257"/>
                    </a:lnTo>
                    <a:lnTo>
                      <a:pt x="547" y="2106"/>
                    </a:lnTo>
                    <a:lnTo>
                      <a:pt x="1683" y="1490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5" name="Google Shape;2395;p17"/>
              <p:cNvSpPr/>
              <p:nvPr/>
            </p:nvSpPr>
            <p:spPr>
              <a:xfrm rot="9076706">
                <a:off x="711767" y="280197"/>
                <a:ext cx="269410" cy="447520"/>
              </a:xfrm>
              <a:custGeom>
                <a:avLst/>
                <a:gdLst/>
                <a:ahLst/>
                <a:cxnLst/>
                <a:rect l="l" t="t" r="r" b="b"/>
                <a:pathLst>
                  <a:path w="13028" h="21641" extrusionOk="0">
                    <a:moveTo>
                      <a:pt x="1643" y="1"/>
                    </a:moveTo>
                    <a:cubicBezTo>
                      <a:pt x="390" y="1"/>
                      <a:pt x="0" y="1905"/>
                      <a:pt x="1332" y="4315"/>
                    </a:cubicBezTo>
                    <a:cubicBezTo>
                      <a:pt x="3559" y="8365"/>
                      <a:pt x="9253" y="21640"/>
                      <a:pt x="9253" y="21640"/>
                    </a:cubicBezTo>
                    <a:cubicBezTo>
                      <a:pt x="10588" y="21281"/>
                      <a:pt x="11859" y="20722"/>
                      <a:pt x="13027" y="19984"/>
                    </a:cubicBezTo>
                    <a:cubicBezTo>
                      <a:pt x="11121" y="14168"/>
                      <a:pt x="5113" y="3063"/>
                      <a:pt x="5113" y="3063"/>
                    </a:cubicBezTo>
                    <a:cubicBezTo>
                      <a:pt x="3738" y="876"/>
                      <a:pt x="2492" y="1"/>
                      <a:pt x="164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6" name="Google Shape;2396;p17"/>
              <p:cNvSpPr/>
              <p:nvPr/>
            </p:nvSpPr>
            <p:spPr>
              <a:xfrm rot="9076706">
                <a:off x="703999" y="273650"/>
                <a:ext cx="282768" cy="461975"/>
              </a:xfrm>
              <a:custGeom>
                <a:avLst/>
                <a:gdLst/>
                <a:ahLst/>
                <a:cxnLst/>
                <a:rect l="l" t="t" r="r" b="b"/>
                <a:pathLst>
                  <a:path w="13674" h="22340" extrusionOk="0">
                    <a:moveTo>
                      <a:pt x="1876" y="706"/>
                    </a:moveTo>
                    <a:cubicBezTo>
                      <a:pt x="1887" y="706"/>
                      <a:pt x="1897" y="706"/>
                      <a:pt x="1907" y="707"/>
                    </a:cubicBezTo>
                    <a:cubicBezTo>
                      <a:pt x="2613" y="707"/>
                      <a:pt x="3782" y="1541"/>
                      <a:pt x="5065" y="3583"/>
                    </a:cubicBezTo>
                    <a:cubicBezTo>
                      <a:pt x="5123" y="3692"/>
                      <a:pt x="10900" y="14399"/>
                      <a:pt x="12865" y="20183"/>
                    </a:cubicBezTo>
                    <a:cubicBezTo>
                      <a:pt x="11883" y="20786"/>
                      <a:pt x="10823" y="21248"/>
                      <a:pt x="9719" y="21569"/>
                    </a:cubicBezTo>
                    <a:cubicBezTo>
                      <a:pt x="8878" y="19624"/>
                      <a:pt x="3929" y="8185"/>
                      <a:pt x="1894" y="4501"/>
                    </a:cubicBezTo>
                    <a:cubicBezTo>
                      <a:pt x="893" y="2684"/>
                      <a:pt x="938" y="1156"/>
                      <a:pt x="1560" y="790"/>
                    </a:cubicBezTo>
                    <a:cubicBezTo>
                      <a:pt x="1655" y="737"/>
                      <a:pt x="1765" y="706"/>
                      <a:pt x="1876" y="706"/>
                    </a:cubicBezTo>
                    <a:close/>
                    <a:moveTo>
                      <a:pt x="1893" y="1"/>
                    </a:moveTo>
                    <a:cubicBezTo>
                      <a:pt x="1631" y="1"/>
                      <a:pt x="1398" y="66"/>
                      <a:pt x="1201" y="180"/>
                    </a:cubicBezTo>
                    <a:cubicBezTo>
                      <a:pt x="270" y="733"/>
                      <a:pt x="1" y="2511"/>
                      <a:pt x="1284" y="4834"/>
                    </a:cubicBezTo>
                    <a:cubicBezTo>
                      <a:pt x="3480" y="8821"/>
                      <a:pt x="9135" y="21993"/>
                      <a:pt x="9193" y="22128"/>
                    </a:cubicBezTo>
                    <a:cubicBezTo>
                      <a:pt x="9251" y="22256"/>
                      <a:pt x="9373" y="22340"/>
                      <a:pt x="9514" y="22340"/>
                    </a:cubicBezTo>
                    <a:cubicBezTo>
                      <a:pt x="9546" y="22340"/>
                      <a:pt x="9578" y="22333"/>
                      <a:pt x="9610" y="22327"/>
                    </a:cubicBezTo>
                    <a:cubicBezTo>
                      <a:pt x="10978" y="21961"/>
                      <a:pt x="12281" y="21390"/>
                      <a:pt x="13475" y="20626"/>
                    </a:cubicBezTo>
                    <a:cubicBezTo>
                      <a:pt x="13609" y="20542"/>
                      <a:pt x="13674" y="20375"/>
                      <a:pt x="13622" y="20221"/>
                    </a:cubicBezTo>
                    <a:cubicBezTo>
                      <a:pt x="11722" y="14444"/>
                      <a:pt x="5739" y="3352"/>
                      <a:pt x="5669" y="3223"/>
                    </a:cubicBezTo>
                    <a:cubicBezTo>
                      <a:pt x="4168" y="838"/>
                      <a:pt x="2835" y="1"/>
                      <a:pt x="18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7" name="Google Shape;2397;p17"/>
              <p:cNvSpPr/>
              <p:nvPr/>
            </p:nvSpPr>
            <p:spPr>
              <a:xfrm rot="9076706">
                <a:off x="694999" y="345565"/>
                <a:ext cx="354856" cy="470743"/>
              </a:xfrm>
              <a:custGeom>
                <a:avLst/>
                <a:gdLst/>
                <a:ahLst/>
                <a:cxnLst/>
                <a:rect l="l" t="t" r="r" b="b"/>
                <a:pathLst>
                  <a:path w="17160" h="22764" extrusionOk="0">
                    <a:moveTo>
                      <a:pt x="1130" y="1"/>
                    </a:moveTo>
                    <a:lnTo>
                      <a:pt x="1" y="623"/>
                    </a:lnTo>
                    <a:cubicBezTo>
                      <a:pt x="71" y="2183"/>
                      <a:pt x="700" y="9135"/>
                      <a:pt x="700" y="9135"/>
                    </a:cubicBezTo>
                    <a:cubicBezTo>
                      <a:pt x="899" y="9674"/>
                      <a:pt x="1163" y="10348"/>
                      <a:pt x="1471" y="11119"/>
                    </a:cubicBezTo>
                    <a:cubicBezTo>
                      <a:pt x="3114" y="11003"/>
                      <a:pt x="4494" y="10329"/>
                      <a:pt x="4443" y="8577"/>
                    </a:cubicBezTo>
                    <a:lnTo>
                      <a:pt x="4443" y="8577"/>
                    </a:lnTo>
                    <a:cubicBezTo>
                      <a:pt x="5354" y="8737"/>
                      <a:pt x="6266" y="9032"/>
                      <a:pt x="7158" y="9276"/>
                    </a:cubicBezTo>
                    <a:cubicBezTo>
                      <a:pt x="7401" y="8954"/>
                      <a:pt x="7663" y="8816"/>
                      <a:pt x="7934" y="8816"/>
                    </a:cubicBezTo>
                    <a:cubicBezTo>
                      <a:pt x="9253" y="8816"/>
                      <a:pt x="10774" y="12077"/>
                      <a:pt x="11222" y="13089"/>
                    </a:cubicBezTo>
                    <a:cubicBezTo>
                      <a:pt x="12704" y="16453"/>
                      <a:pt x="14470" y="19688"/>
                      <a:pt x="16485" y="22763"/>
                    </a:cubicBezTo>
                    <a:cubicBezTo>
                      <a:pt x="16729" y="22532"/>
                      <a:pt x="16954" y="22275"/>
                      <a:pt x="17159" y="22012"/>
                    </a:cubicBezTo>
                    <a:cubicBezTo>
                      <a:pt x="16761" y="20934"/>
                      <a:pt x="16203" y="19676"/>
                      <a:pt x="15535" y="18327"/>
                    </a:cubicBezTo>
                    <a:cubicBezTo>
                      <a:pt x="12570" y="12287"/>
                      <a:pt x="7710" y="4545"/>
                      <a:pt x="7216" y="4314"/>
                    </a:cubicBezTo>
                    <a:cubicBezTo>
                      <a:pt x="6612" y="4025"/>
                      <a:pt x="1130" y="1"/>
                      <a:pt x="1130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8" name="Google Shape;2398;p17"/>
              <p:cNvSpPr/>
              <p:nvPr/>
            </p:nvSpPr>
            <p:spPr>
              <a:xfrm rot="9076706">
                <a:off x="955267" y="560692"/>
                <a:ext cx="149366" cy="188926"/>
              </a:xfrm>
              <a:custGeom>
                <a:avLst/>
                <a:gdLst/>
                <a:ahLst/>
                <a:cxnLst/>
                <a:rect l="l" t="t" r="r" b="b"/>
                <a:pathLst>
                  <a:path w="7223" h="9136" extrusionOk="0">
                    <a:moveTo>
                      <a:pt x="1137" y="1"/>
                    </a:moveTo>
                    <a:lnTo>
                      <a:pt x="219" y="502"/>
                    </a:lnTo>
                    <a:lnTo>
                      <a:pt x="1" y="624"/>
                    </a:lnTo>
                    <a:cubicBezTo>
                      <a:pt x="71" y="2183"/>
                      <a:pt x="700" y="9136"/>
                      <a:pt x="700" y="9136"/>
                    </a:cubicBezTo>
                    <a:cubicBezTo>
                      <a:pt x="700" y="9136"/>
                      <a:pt x="1875" y="9039"/>
                      <a:pt x="2690" y="8911"/>
                    </a:cubicBezTo>
                    <a:cubicBezTo>
                      <a:pt x="2953" y="8892"/>
                      <a:pt x="3210" y="8827"/>
                      <a:pt x="3448" y="8718"/>
                    </a:cubicBezTo>
                    <a:cubicBezTo>
                      <a:pt x="3692" y="8500"/>
                      <a:pt x="3653" y="6375"/>
                      <a:pt x="3955" y="6369"/>
                    </a:cubicBezTo>
                    <a:cubicBezTo>
                      <a:pt x="3956" y="6369"/>
                      <a:pt x="3956" y="6369"/>
                      <a:pt x="3957" y="6369"/>
                    </a:cubicBezTo>
                    <a:cubicBezTo>
                      <a:pt x="4261" y="6369"/>
                      <a:pt x="6154" y="7481"/>
                      <a:pt x="6461" y="7481"/>
                    </a:cubicBezTo>
                    <a:cubicBezTo>
                      <a:pt x="6467" y="7481"/>
                      <a:pt x="6473" y="7480"/>
                      <a:pt x="6478" y="7479"/>
                    </a:cubicBezTo>
                    <a:cubicBezTo>
                      <a:pt x="6728" y="7434"/>
                      <a:pt x="7222" y="4321"/>
                      <a:pt x="7222" y="4321"/>
                    </a:cubicBezTo>
                    <a:cubicBezTo>
                      <a:pt x="6619" y="4032"/>
                      <a:pt x="1137" y="1"/>
                      <a:pt x="11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9" name="Google Shape;2399;p17"/>
              <p:cNvSpPr/>
              <p:nvPr/>
            </p:nvSpPr>
            <p:spPr>
              <a:xfrm rot="9076706">
                <a:off x="947493" y="552945"/>
                <a:ext cx="164752" cy="205242"/>
              </a:xfrm>
              <a:custGeom>
                <a:avLst/>
                <a:gdLst/>
                <a:ahLst/>
                <a:cxnLst/>
                <a:rect l="l" t="t" r="r" b="b"/>
                <a:pathLst>
                  <a:path w="7967" h="9925" extrusionOk="0">
                    <a:moveTo>
                      <a:pt x="1464" y="828"/>
                    </a:moveTo>
                    <a:cubicBezTo>
                      <a:pt x="2433" y="1534"/>
                      <a:pt x="6118" y="4230"/>
                      <a:pt x="7196" y="4904"/>
                    </a:cubicBezTo>
                    <a:cubicBezTo>
                      <a:pt x="7029" y="5925"/>
                      <a:pt x="6804" y="7029"/>
                      <a:pt x="6663" y="7472"/>
                    </a:cubicBezTo>
                    <a:cubicBezTo>
                      <a:pt x="6419" y="7369"/>
                      <a:pt x="6008" y="7164"/>
                      <a:pt x="5713" y="7016"/>
                    </a:cubicBezTo>
                    <a:cubicBezTo>
                      <a:pt x="4895" y="6607"/>
                      <a:pt x="4550" y="6432"/>
                      <a:pt x="4324" y="6432"/>
                    </a:cubicBezTo>
                    <a:cubicBezTo>
                      <a:pt x="4316" y="6432"/>
                      <a:pt x="4309" y="6432"/>
                      <a:pt x="4301" y="6432"/>
                    </a:cubicBezTo>
                    <a:cubicBezTo>
                      <a:pt x="3832" y="6439"/>
                      <a:pt x="3775" y="7016"/>
                      <a:pt x="3678" y="7966"/>
                    </a:cubicBezTo>
                    <a:cubicBezTo>
                      <a:pt x="3653" y="8262"/>
                      <a:pt x="3614" y="8557"/>
                      <a:pt x="3556" y="8852"/>
                    </a:cubicBezTo>
                    <a:cubicBezTo>
                      <a:pt x="3377" y="8923"/>
                      <a:pt x="3184" y="8961"/>
                      <a:pt x="2991" y="8974"/>
                    </a:cubicBezTo>
                    <a:cubicBezTo>
                      <a:pt x="2471" y="9058"/>
                      <a:pt x="1785" y="9128"/>
                      <a:pt x="1380" y="9167"/>
                    </a:cubicBezTo>
                    <a:cubicBezTo>
                      <a:pt x="1258" y="7806"/>
                      <a:pt x="815" y="2857"/>
                      <a:pt x="719" y="1233"/>
                    </a:cubicBezTo>
                    <a:lnTo>
                      <a:pt x="1464" y="828"/>
                    </a:lnTo>
                    <a:close/>
                    <a:moveTo>
                      <a:pt x="1521" y="0"/>
                    </a:moveTo>
                    <a:lnTo>
                      <a:pt x="0" y="835"/>
                    </a:lnTo>
                    <a:lnTo>
                      <a:pt x="6" y="1053"/>
                    </a:lnTo>
                    <a:cubicBezTo>
                      <a:pt x="77" y="2600"/>
                      <a:pt x="680" y="9295"/>
                      <a:pt x="713" y="9578"/>
                    </a:cubicBezTo>
                    <a:lnTo>
                      <a:pt x="738" y="9924"/>
                    </a:lnTo>
                    <a:lnTo>
                      <a:pt x="1085" y="9899"/>
                    </a:lnTo>
                    <a:cubicBezTo>
                      <a:pt x="1136" y="9892"/>
                      <a:pt x="2285" y="9802"/>
                      <a:pt x="3075" y="9674"/>
                    </a:cubicBezTo>
                    <a:cubicBezTo>
                      <a:pt x="3377" y="9648"/>
                      <a:pt x="3672" y="9578"/>
                      <a:pt x="3948" y="9449"/>
                    </a:cubicBezTo>
                    <a:lnTo>
                      <a:pt x="4038" y="9391"/>
                    </a:lnTo>
                    <a:cubicBezTo>
                      <a:pt x="4237" y="9212"/>
                      <a:pt x="4288" y="8878"/>
                      <a:pt x="4372" y="8037"/>
                    </a:cubicBezTo>
                    <a:cubicBezTo>
                      <a:pt x="4404" y="7793"/>
                      <a:pt x="4436" y="7427"/>
                      <a:pt x="4481" y="7203"/>
                    </a:cubicBezTo>
                    <a:cubicBezTo>
                      <a:pt x="4725" y="7305"/>
                      <a:pt x="5116" y="7504"/>
                      <a:pt x="5399" y="7645"/>
                    </a:cubicBezTo>
                    <a:cubicBezTo>
                      <a:pt x="6289" y="8096"/>
                      <a:pt x="6606" y="8243"/>
                      <a:pt x="6818" y="8243"/>
                    </a:cubicBezTo>
                    <a:cubicBezTo>
                      <a:pt x="6845" y="8243"/>
                      <a:pt x="6870" y="8240"/>
                      <a:pt x="6894" y="8236"/>
                    </a:cubicBezTo>
                    <a:cubicBezTo>
                      <a:pt x="7138" y="8191"/>
                      <a:pt x="7395" y="8140"/>
                      <a:pt x="7921" y="4782"/>
                    </a:cubicBezTo>
                    <a:lnTo>
                      <a:pt x="7966" y="4526"/>
                    </a:lnTo>
                    <a:lnTo>
                      <a:pt x="7729" y="4410"/>
                    </a:lnTo>
                    <a:cubicBezTo>
                      <a:pt x="7305" y="4211"/>
                      <a:pt x="3897" y="1740"/>
                      <a:pt x="1701" y="129"/>
                    </a:cubicBezTo>
                    <a:lnTo>
                      <a:pt x="152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0" name="Google Shape;2400;p17"/>
              <p:cNvSpPr/>
              <p:nvPr/>
            </p:nvSpPr>
            <p:spPr>
              <a:xfrm rot="9076706">
                <a:off x="956662" y="566141"/>
                <a:ext cx="144858" cy="184273"/>
              </a:xfrm>
              <a:custGeom>
                <a:avLst/>
                <a:gdLst/>
                <a:ahLst/>
                <a:cxnLst/>
                <a:rect l="l" t="t" r="r" b="b"/>
                <a:pathLst>
                  <a:path w="7005" h="8911" extrusionOk="0">
                    <a:moveTo>
                      <a:pt x="919" y="1"/>
                    </a:moveTo>
                    <a:lnTo>
                      <a:pt x="1" y="502"/>
                    </a:lnTo>
                    <a:cubicBezTo>
                      <a:pt x="1400" y="2331"/>
                      <a:pt x="2934" y="4045"/>
                      <a:pt x="4597" y="5637"/>
                    </a:cubicBezTo>
                    <a:cubicBezTo>
                      <a:pt x="4340" y="5717"/>
                      <a:pt x="4077" y="5757"/>
                      <a:pt x="3814" y="5757"/>
                    </a:cubicBezTo>
                    <a:cubicBezTo>
                      <a:pt x="3426" y="5757"/>
                      <a:pt x="3040" y="5671"/>
                      <a:pt x="2684" y="5502"/>
                    </a:cubicBezTo>
                    <a:cubicBezTo>
                      <a:pt x="2549" y="6638"/>
                      <a:pt x="2479" y="7775"/>
                      <a:pt x="2472" y="8911"/>
                    </a:cubicBezTo>
                    <a:cubicBezTo>
                      <a:pt x="2735" y="8892"/>
                      <a:pt x="2992" y="8827"/>
                      <a:pt x="3230" y="8718"/>
                    </a:cubicBezTo>
                    <a:cubicBezTo>
                      <a:pt x="3474" y="8500"/>
                      <a:pt x="3435" y="6375"/>
                      <a:pt x="3737" y="6369"/>
                    </a:cubicBezTo>
                    <a:cubicBezTo>
                      <a:pt x="3738" y="6369"/>
                      <a:pt x="3738" y="6369"/>
                      <a:pt x="3739" y="6369"/>
                    </a:cubicBezTo>
                    <a:cubicBezTo>
                      <a:pt x="4043" y="6369"/>
                      <a:pt x="5936" y="7481"/>
                      <a:pt x="6243" y="7481"/>
                    </a:cubicBezTo>
                    <a:cubicBezTo>
                      <a:pt x="6249" y="7481"/>
                      <a:pt x="6255" y="7480"/>
                      <a:pt x="6260" y="7479"/>
                    </a:cubicBezTo>
                    <a:cubicBezTo>
                      <a:pt x="6510" y="7434"/>
                      <a:pt x="7004" y="4321"/>
                      <a:pt x="7004" y="4321"/>
                    </a:cubicBezTo>
                    <a:cubicBezTo>
                      <a:pt x="6401" y="4032"/>
                      <a:pt x="919" y="1"/>
                      <a:pt x="919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1" name="Google Shape;2401;p17"/>
              <p:cNvSpPr/>
              <p:nvPr/>
            </p:nvSpPr>
            <p:spPr>
              <a:xfrm rot="9076706">
                <a:off x="468389" y="251653"/>
                <a:ext cx="276378" cy="209440"/>
              </a:xfrm>
              <a:custGeom>
                <a:avLst/>
                <a:gdLst/>
                <a:ahLst/>
                <a:cxnLst/>
                <a:rect l="l" t="t" r="r" b="b"/>
                <a:pathLst>
                  <a:path w="13365" h="10128" extrusionOk="0">
                    <a:moveTo>
                      <a:pt x="9218" y="1"/>
                    </a:moveTo>
                    <a:cubicBezTo>
                      <a:pt x="9218" y="1"/>
                      <a:pt x="8377" y="623"/>
                      <a:pt x="7235" y="1361"/>
                    </a:cubicBezTo>
                    <a:cubicBezTo>
                      <a:pt x="6439" y="1875"/>
                      <a:pt x="5617" y="2344"/>
                      <a:pt x="4776" y="2767"/>
                    </a:cubicBezTo>
                    <a:cubicBezTo>
                      <a:pt x="1554" y="4334"/>
                      <a:pt x="39" y="4520"/>
                      <a:pt x="0" y="4520"/>
                    </a:cubicBezTo>
                    <a:cubicBezTo>
                      <a:pt x="1239" y="7601"/>
                      <a:pt x="2638" y="9905"/>
                      <a:pt x="5065" y="10111"/>
                    </a:cubicBezTo>
                    <a:cubicBezTo>
                      <a:pt x="5186" y="10122"/>
                      <a:pt x="5311" y="10128"/>
                      <a:pt x="5439" y="10128"/>
                    </a:cubicBezTo>
                    <a:cubicBezTo>
                      <a:pt x="6329" y="10128"/>
                      <a:pt x="7369" y="9850"/>
                      <a:pt x="8576" y="9238"/>
                    </a:cubicBezTo>
                    <a:cubicBezTo>
                      <a:pt x="13365" y="6818"/>
                      <a:pt x="9218" y="1"/>
                      <a:pt x="921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2" name="Google Shape;2402;p17"/>
              <p:cNvSpPr/>
              <p:nvPr/>
            </p:nvSpPr>
            <p:spPr>
              <a:xfrm rot="9076706">
                <a:off x="496152" y="235089"/>
                <a:ext cx="254996" cy="223977"/>
              </a:xfrm>
              <a:custGeom>
                <a:avLst/>
                <a:gdLst/>
                <a:ahLst/>
                <a:cxnLst/>
                <a:rect l="l" t="t" r="r" b="b"/>
                <a:pathLst>
                  <a:path w="12331" h="10831" extrusionOk="0">
                    <a:moveTo>
                      <a:pt x="9526" y="868"/>
                    </a:moveTo>
                    <a:cubicBezTo>
                      <a:pt x="10046" y="1837"/>
                      <a:pt x="11432" y="4745"/>
                      <a:pt x="10784" y="7011"/>
                    </a:cubicBezTo>
                    <a:cubicBezTo>
                      <a:pt x="10501" y="8006"/>
                      <a:pt x="9847" y="8770"/>
                      <a:pt x="8839" y="9277"/>
                    </a:cubicBezTo>
                    <a:cubicBezTo>
                      <a:pt x="7727" y="9842"/>
                      <a:pt x="6734" y="10128"/>
                      <a:pt x="5865" y="10128"/>
                    </a:cubicBezTo>
                    <a:cubicBezTo>
                      <a:pt x="5746" y="10128"/>
                      <a:pt x="5628" y="10123"/>
                      <a:pt x="5514" y="10112"/>
                    </a:cubicBezTo>
                    <a:cubicBezTo>
                      <a:pt x="3254" y="9926"/>
                      <a:pt x="1951" y="7660"/>
                      <a:pt x="905" y="5137"/>
                    </a:cubicBezTo>
                    <a:cubicBezTo>
                      <a:pt x="1598" y="4983"/>
                      <a:pt x="3036" y="4559"/>
                      <a:pt x="5353" y="3436"/>
                    </a:cubicBezTo>
                    <a:cubicBezTo>
                      <a:pt x="6207" y="3006"/>
                      <a:pt x="7035" y="2531"/>
                      <a:pt x="7837" y="2011"/>
                    </a:cubicBezTo>
                    <a:cubicBezTo>
                      <a:pt x="8563" y="1549"/>
                      <a:pt x="9173" y="1118"/>
                      <a:pt x="9526" y="868"/>
                    </a:cubicBezTo>
                    <a:close/>
                    <a:moveTo>
                      <a:pt x="9637" y="0"/>
                    </a:moveTo>
                    <a:cubicBezTo>
                      <a:pt x="9566" y="0"/>
                      <a:pt x="9493" y="23"/>
                      <a:pt x="9429" y="72"/>
                    </a:cubicBezTo>
                    <a:cubicBezTo>
                      <a:pt x="9423" y="79"/>
                      <a:pt x="8588" y="701"/>
                      <a:pt x="7465" y="1420"/>
                    </a:cubicBezTo>
                    <a:cubicBezTo>
                      <a:pt x="6682" y="1927"/>
                      <a:pt x="5873" y="2389"/>
                      <a:pt x="5045" y="2807"/>
                    </a:cubicBezTo>
                    <a:cubicBezTo>
                      <a:pt x="1891" y="4332"/>
                      <a:pt x="414" y="4527"/>
                      <a:pt x="423" y="4527"/>
                    </a:cubicBezTo>
                    <a:lnTo>
                      <a:pt x="423" y="4527"/>
                    </a:lnTo>
                    <a:cubicBezTo>
                      <a:pt x="420" y="4527"/>
                      <a:pt x="417" y="4527"/>
                      <a:pt x="414" y="4527"/>
                    </a:cubicBezTo>
                    <a:cubicBezTo>
                      <a:pt x="169" y="4527"/>
                      <a:pt x="1" y="4780"/>
                      <a:pt x="96" y="5009"/>
                    </a:cubicBezTo>
                    <a:cubicBezTo>
                      <a:pt x="1251" y="7884"/>
                      <a:pt x="2702" y="10580"/>
                      <a:pt x="5456" y="10812"/>
                    </a:cubicBezTo>
                    <a:cubicBezTo>
                      <a:pt x="5584" y="10824"/>
                      <a:pt x="5719" y="10831"/>
                      <a:pt x="5854" y="10831"/>
                    </a:cubicBezTo>
                    <a:cubicBezTo>
                      <a:pt x="6836" y="10831"/>
                      <a:pt x="7940" y="10523"/>
                      <a:pt x="9153" y="9906"/>
                    </a:cubicBezTo>
                    <a:cubicBezTo>
                      <a:pt x="10347" y="9303"/>
                      <a:pt x="11124" y="8391"/>
                      <a:pt x="11464" y="7204"/>
                    </a:cubicBezTo>
                    <a:cubicBezTo>
                      <a:pt x="12331" y="4155"/>
                      <a:pt x="10039" y="329"/>
                      <a:pt x="9936" y="168"/>
                    </a:cubicBezTo>
                    <a:cubicBezTo>
                      <a:pt x="9869" y="61"/>
                      <a:pt x="9754" y="0"/>
                      <a:pt x="963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3" name="Google Shape;2403;p17"/>
              <p:cNvSpPr/>
              <p:nvPr/>
            </p:nvSpPr>
            <p:spPr>
              <a:xfrm rot="9076706">
                <a:off x="474920" y="276788"/>
                <a:ext cx="171659" cy="209833"/>
              </a:xfrm>
              <a:custGeom>
                <a:avLst/>
                <a:gdLst/>
                <a:ahLst/>
                <a:cxnLst/>
                <a:rect l="l" t="t" r="r" b="b"/>
                <a:pathLst>
                  <a:path w="8301" h="10147" extrusionOk="0">
                    <a:moveTo>
                      <a:pt x="4161" y="0"/>
                    </a:moveTo>
                    <a:cubicBezTo>
                      <a:pt x="4160" y="0"/>
                      <a:pt x="3326" y="623"/>
                      <a:pt x="2177" y="1361"/>
                    </a:cubicBezTo>
                    <a:cubicBezTo>
                      <a:pt x="2813" y="2594"/>
                      <a:pt x="3230" y="3922"/>
                      <a:pt x="3422" y="5296"/>
                    </a:cubicBezTo>
                    <a:cubicBezTo>
                      <a:pt x="3570" y="6490"/>
                      <a:pt x="3525" y="7819"/>
                      <a:pt x="2742" y="8724"/>
                    </a:cubicBezTo>
                    <a:cubicBezTo>
                      <a:pt x="2061" y="9520"/>
                      <a:pt x="1009" y="9802"/>
                      <a:pt x="1" y="10130"/>
                    </a:cubicBezTo>
                    <a:cubicBezTo>
                      <a:pt x="122" y="10141"/>
                      <a:pt x="247" y="10147"/>
                      <a:pt x="375" y="10147"/>
                    </a:cubicBezTo>
                    <a:cubicBezTo>
                      <a:pt x="1265" y="10147"/>
                      <a:pt x="2305" y="9869"/>
                      <a:pt x="3512" y="9257"/>
                    </a:cubicBezTo>
                    <a:cubicBezTo>
                      <a:pt x="8301" y="6837"/>
                      <a:pt x="4161" y="1"/>
                      <a:pt x="4161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4" name="Google Shape;2404;p17"/>
              <p:cNvSpPr/>
              <p:nvPr/>
            </p:nvSpPr>
            <p:spPr>
              <a:xfrm rot="9076706">
                <a:off x="593475" y="328245"/>
                <a:ext cx="219593" cy="169405"/>
              </a:xfrm>
              <a:custGeom>
                <a:avLst/>
                <a:gdLst/>
                <a:ahLst/>
                <a:cxnLst/>
                <a:rect l="l" t="t" r="r" b="b"/>
                <a:pathLst>
                  <a:path w="10619" h="8192" extrusionOk="0">
                    <a:moveTo>
                      <a:pt x="9007" y="0"/>
                    </a:moveTo>
                    <a:cubicBezTo>
                      <a:pt x="8378" y="610"/>
                      <a:pt x="7685" y="1156"/>
                      <a:pt x="6940" y="1612"/>
                    </a:cubicBezTo>
                    <a:cubicBezTo>
                      <a:pt x="3962" y="3518"/>
                      <a:pt x="1" y="4924"/>
                      <a:pt x="1" y="4924"/>
                    </a:cubicBezTo>
                    <a:cubicBezTo>
                      <a:pt x="219" y="5412"/>
                      <a:pt x="418" y="5906"/>
                      <a:pt x="566" y="6259"/>
                    </a:cubicBezTo>
                    <a:cubicBezTo>
                      <a:pt x="720" y="6606"/>
                      <a:pt x="848" y="6914"/>
                      <a:pt x="957" y="7177"/>
                    </a:cubicBezTo>
                    <a:lnTo>
                      <a:pt x="1400" y="8191"/>
                    </a:lnTo>
                    <a:cubicBezTo>
                      <a:pt x="3846" y="7601"/>
                      <a:pt x="6189" y="6625"/>
                      <a:pt x="8339" y="5303"/>
                    </a:cubicBezTo>
                    <a:cubicBezTo>
                      <a:pt x="9142" y="4815"/>
                      <a:pt x="9899" y="4269"/>
                      <a:pt x="10618" y="3672"/>
                    </a:cubicBezTo>
                    <a:cubicBezTo>
                      <a:pt x="10458" y="3229"/>
                      <a:pt x="10265" y="2754"/>
                      <a:pt x="10047" y="2260"/>
                    </a:cubicBezTo>
                    <a:cubicBezTo>
                      <a:pt x="9919" y="1945"/>
                      <a:pt x="9771" y="1631"/>
                      <a:pt x="9623" y="1297"/>
                    </a:cubicBezTo>
                    <a:cubicBezTo>
                      <a:pt x="9424" y="880"/>
                      <a:pt x="9219" y="443"/>
                      <a:pt x="900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5" name="Google Shape;2405;p17"/>
              <p:cNvSpPr/>
              <p:nvPr/>
            </p:nvSpPr>
            <p:spPr>
              <a:xfrm rot="9076706">
                <a:off x="585484" y="320853"/>
                <a:ext cx="235909" cy="183983"/>
              </a:xfrm>
              <a:custGeom>
                <a:avLst/>
                <a:gdLst/>
                <a:ahLst/>
                <a:cxnLst/>
                <a:rect l="l" t="t" r="r" b="b"/>
                <a:pathLst>
                  <a:path w="11408" h="8897" extrusionOk="0">
                    <a:moveTo>
                      <a:pt x="9302" y="936"/>
                    </a:moveTo>
                    <a:cubicBezTo>
                      <a:pt x="9437" y="1232"/>
                      <a:pt x="9572" y="1514"/>
                      <a:pt x="9700" y="1797"/>
                    </a:cubicBezTo>
                    <a:lnTo>
                      <a:pt x="9726" y="1848"/>
                    </a:lnTo>
                    <a:cubicBezTo>
                      <a:pt x="9867" y="2156"/>
                      <a:pt x="10008" y="2451"/>
                      <a:pt x="10130" y="2753"/>
                    </a:cubicBezTo>
                    <a:cubicBezTo>
                      <a:pt x="10303" y="3145"/>
                      <a:pt x="10464" y="3536"/>
                      <a:pt x="10611" y="3909"/>
                    </a:cubicBezTo>
                    <a:cubicBezTo>
                      <a:pt x="9963" y="4435"/>
                      <a:pt x="9276" y="4923"/>
                      <a:pt x="8557" y="5353"/>
                    </a:cubicBezTo>
                    <a:cubicBezTo>
                      <a:pt x="6529" y="6611"/>
                      <a:pt x="4321" y="7548"/>
                      <a:pt x="2010" y="8132"/>
                    </a:cubicBezTo>
                    <a:lnTo>
                      <a:pt x="1689" y="7394"/>
                    </a:lnTo>
                    <a:cubicBezTo>
                      <a:pt x="1580" y="7131"/>
                      <a:pt x="1445" y="6817"/>
                      <a:pt x="1297" y="6470"/>
                    </a:cubicBezTo>
                    <a:cubicBezTo>
                      <a:pt x="1233" y="6335"/>
                      <a:pt x="1162" y="6162"/>
                      <a:pt x="1098" y="6001"/>
                    </a:cubicBezTo>
                    <a:cubicBezTo>
                      <a:pt x="1028" y="5834"/>
                      <a:pt x="957" y="5655"/>
                      <a:pt x="873" y="5475"/>
                    </a:cubicBezTo>
                    <a:cubicBezTo>
                      <a:pt x="1920" y="5083"/>
                      <a:pt x="5072" y="3838"/>
                      <a:pt x="7530" y="2265"/>
                    </a:cubicBezTo>
                    <a:cubicBezTo>
                      <a:pt x="8159" y="1880"/>
                      <a:pt x="8750" y="1437"/>
                      <a:pt x="9302" y="936"/>
                    </a:cubicBezTo>
                    <a:close/>
                    <a:moveTo>
                      <a:pt x="9416" y="1"/>
                    </a:moveTo>
                    <a:cubicBezTo>
                      <a:pt x="9323" y="1"/>
                      <a:pt x="9236" y="38"/>
                      <a:pt x="9167" y="102"/>
                    </a:cubicBezTo>
                    <a:cubicBezTo>
                      <a:pt x="8557" y="699"/>
                      <a:pt x="7883" y="1225"/>
                      <a:pt x="7158" y="1668"/>
                    </a:cubicBezTo>
                    <a:cubicBezTo>
                      <a:pt x="4250" y="3530"/>
                      <a:pt x="328" y="4929"/>
                      <a:pt x="289" y="4942"/>
                    </a:cubicBezTo>
                    <a:cubicBezTo>
                      <a:pt x="97" y="5013"/>
                      <a:pt x="0" y="5231"/>
                      <a:pt x="84" y="5417"/>
                    </a:cubicBezTo>
                    <a:cubicBezTo>
                      <a:pt x="212" y="5706"/>
                      <a:pt x="341" y="6008"/>
                      <a:pt x="450" y="6271"/>
                    </a:cubicBezTo>
                    <a:cubicBezTo>
                      <a:pt x="520" y="6451"/>
                      <a:pt x="591" y="6611"/>
                      <a:pt x="655" y="6752"/>
                    </a:cubicBezTo>
                    <a:cubicBezTo>
                      <a:pt x="803" y="7093"/>
                      <a:pt x="931" y="7401"/>
                      <a:pt x="1040" y="7670"/>
                    </a:cubicBezTo>
                    <a:lnTo>
                      <a:pt x="1483" y="8685"/>
                    </a:lnTo>
                    <a:cubicBezTo>
                      <a:pt x="1535" y="8813"/>
                      <a:pt x="1663" y="8896"/>
                      <a:pt x="1804" y="8896"/>
                    </a:cubicBezTo>
                    <a:cubicBezTo>
                      <a:pt x="1830" y="8896"/>
                      <a:pt x="1856" y="8890"/>
                      <a:pt x="1888" y="8884"/>
                    </a:cubicBezTo>
                    <a:cubicBezTo>
                      <a:pt x="4372" y="8287"/>
                      <a:pt x="6747" y="7298"/>
                      <a:pt x="8923" y="5950"/>
                    </a:cubicBezTo>
                    <a:cubicBezTo>
                      <a:pt x="9745" y="5456"/>
                      <a:pt x="10522" y="4904"/>
                      <a:pt x="11253" y="4287"/>
                    </a:cubicBezTo>
                    <a:cubicBezTo>
                      <a:pt x="11369" y="4191"/>
                      <a:pt x="11407" y="4037"/>
                      <a:pt x="11356" y="3896"/>
                    </a:cubicBezTo>
                    <a:cubicBezTo>
                      <a:pt x="11176" y="3440"/>
                      <a:pt x="10984" y="2959"/>
                      <a:pt x="10778" y="2484"/>
                    </a:cubicBezTo>
                    <a:cubicBezTo>
                      <a:pt x="10656" y="2182"/>
                      <a:pt x="10515" y="1874"/>
                      <a:pt x="10368" y="1559"/>
                    </a:cubicBezTo>
                    <a:lnTo>
                      <a:pt x="10342" y="1501"/>
                    </a:lnTo>
                    <a:cubicBezTo>
                      <a:pt x="10149" y="1084"/>
                      <a:pt x="9944" y="648"/>
                      <a:pt x="9726" y="198"/>
                    </a:cubicBezTo>
                    <a:cubicBezTo>
                      <a:pt x="9681" y="96"/>
                      <a:pt x="9584" y="25"/>
                      <a:pt x="9475" y="6"/>
                    </a:cubicBezTo>
                    <a:cubicBezTo>
                      <a:pt x="9455" y="2"/>
                      <a:pt x="9436" y="1"/>
                      <a:pt x="941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6" name="Google Shape;2406;p17"/>
              <p:cNvSpPr/>
              <p:nvPr/>
            </p:nvSpPr>
            <p:spPr>
              <a:xfrm rot="9076706">
                <a:off x="603967" y="349699"/>
                <a:ext cx="195936" cy="121615"/>
              </a:xfrm>
              <a:custGeom>
                <a:avLst/>
                <a:gdLst/>
                <a:ahLst/>
                <a:cxnLst/>
                <a:rect l="l" t="t" r="r" b="b"/>
                <a:pathLst>
                  <a:path w="9475" h="5881" extrusionOk="0">
                    <a:moveTo>
                      <a:pt x="9051" y="1"/>
                    </a:moveTo>
                    <a:cubicBezTo>
                      <a:pt x="6419" y="2632"/>
                      <a:pt x="2497" y="4186"/>
                      <a:pt x="0" y="4963"/>
                    </a:cubicBezTo>
                    <a:cubicBezTo>
                      <a:pt x="148" y="5309"/>
                      <a:pt x="276" y="5617"/>
                      <a:pt x="385" y="5881"/>
                    </a:cubicBezTo>
                    <a:cubicBezTo>
                      <a:pt x="2908" y="5104"/>
                      <a:pt x="6728" y="3583"/>
                      <a:pt x="9475" y="970"/>
                    </a:cubicBezTo>
                    <a:cubicBezTo>
                      <a:pt x="9347" y="662"/>
                      <a:pt x="9199" y="341"/>
                      <a:pt x="90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7" name="Google Shape;2407;p17"/>
              <p:cNvSpPr/>
              <p:nvPr/>
            </p:nvSpPr>
            <p:spPr>
              <a:xfrm rot="9076706">
                <a:off x="600114" y="345042"/>
                <a:ext cx="205118" cy="132244"/>
              </a:xfrm>
              <a:custGeom>
                <a:avLst/>
                <a:gdLst/>
                <a:ahLst/>
                <a:cxnLst/>
                <a:rect l="l" t="t" r="r" b="b"/>
                <a:pathLst>
                  <a:path w="9919" h="6395" extrusionOk="0">
                    <a:moveTo>
                      <a:pt x="9232" y="611"/>
                    </a:moveTo>
                    <a:cubicBezTo>
                      <a:pt x="9328" y="823"/>
                      <a:pt x="9418" y="1028"/>
                      <a:pt x="9508" y="1233"/>
                    </a:cubicBezTo>
                    <a:cubicBezTo>
                      <a:pt x="6876" y="3686"/>
                      <a:pt x="3319" y="5156"/>
                      <a:pt x="726" y="5971"/>
                    </a:cubicBezTo>
                    <a:cubicBezTo>
                      <a:pt x="668" y="5836"/>
                      <a:pt x="604" y="5688"/>
                      <a:pt x="540" y="5534"/>
                    </a:cubicBezTo>
                    <a:lnTo>
                      <a:pt x="469" y="5374"/>
                    </a:lnTo>
                    <a:cubicBezTo>
                      <a:pt x="3127" y="4533"/>
                      <a:pt x="6702" y="3044"/>
                      <a:pt x="9232" y="611"/>
                    </a:cubicBezTo>
                    <a:close/>
                    <a:moveTo>
                      <a:pt x="9341" y="1"/>
                    </a:moveTo>
                    <a:lnTo>
                      <a:pt x="9161" y="181"/>
                    </a:lnTo>
                    <a:cubicBezTo>
                      <a:pt x="6619" y="2729"/>
                      <a:pt x="2877" y="4263"/>
                      <a:pt x="180" y="5098"/>
                    </a:cubicBezTo>
                    <a:lnTo>
                      <a:pt x="1" y="5156"/>
                    </a:lnTo>
                    <a:lnTo>
                      <a:pt x="219" y="5669"/>
                    </a:lnTo>
                    <a:cubicBezTo>
                      <a:pt x="309" y="5881"/>
                      <a:pt x="392" y="6074"/>
                      <a:pt x="463" y="6247"/>
                    </a:cubicBezTo>
                    <a:lnTo>
                      <a:pt x="521" y="6394"/>
                    </a:lnTo>
                    <a:lnTo>
                      <a:pt x="675" y="6350"/>
                    </a:lnTo>
                    <a:cubicBezTo>
                      <a:pt x="3339" y="5528"/>
                      <a:pt x="7094" y="4000"/>
                      <a:pt x="9835" y="1394"/>
                    </a:cubicBezTo>
                    <a:lnTo>
                      <a:pt x="9918" y="1310"/>
                    </a:lnTo>
                    <a:lnTo>
                      <a:pt x="9873" y="1201"/>
                    </a:lnTo>
                    <a:cubicBezTo>
                      <a:pt x="9752" y="906"/>
                      <a:pt x="9617" y="604"/>
                      <a:pt x="9469" y="283"/>
                    </a:cubicBezTo>
                    <a:lnTo>
                      <a:pt x="93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8" name="Google Shape;2408;p17"/>
              <p:cNvSpPr/>
              <p:nvPr/>
            </p:nvSpPr>
            <p:spPr>
              <a:xfrm rot="9076706">
                <a:off x="616641" y="418757"/>
                <a:ext cx="76224" cy="109662"/>
              </a:xfrm>
              <a:custGeom>
                <a:avLst/>
                <a:gdLst/>
                <a:ahLst/>
                <a:cxnLst/>
                <a:rect l="l" t="t" r="r" b="b"/>
                <a:pathLst>
                  <a:path w="3686" h="5303" extrusionOk="0">
                    <a:moveTo>
                      <a:pt x="2068" y="0"/>
                    </a:moveTo>
                    <a:cubicBezTo>
                      <a:pt x="1439" y="617"/>
                      <a:pt x="745" y="1156"/>
                      <a:pt x="1" y="1618"/>
                    </a:cubicBezTo>
                    <a:cubicBezTo>
                      <a:pt x="604" y="2793"/>
                      <a:pt x="1073" y="4025"/>
                      <a:pt x="1406" y="5303"/>
                    </a:cubicBezTo>
                    <a:cubicBezTo>
                      <a:pt x="2209" y="4815"/>
                      <a:pt x="2966" y="4269"/>
                      <a:pt x="3685" y="3672"/>
                    </a:cubicBezTo>
                    <a:cubicBezTo>
                      <a:pt x="3525" y="3229"/>
                      <a:pt x="3332" y="2754"/>
                      <a:pt x="3108" y="2266"/>
                    </a:cubicBezTo>
                    <a:cubicBezTo>
                      <a:pt x="2979" y="1952"/>
                      <a:pt x="2832" y="1631"/>
                      <a:pt x="2684" y="1303"/>
                    </a:cubicBezTo>
                    <a:cubicBezTo>
                      <a:pt x="2485" y="880"/>
                      <a:pt x="2279" y="450"/>
                      <a:pt x="2068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9" name="Google Shape;2409;p17"/>
              <p:cNvSpPr/>
              <p:nvPr/>
            </p:nvSpPr>
            <p:spPr>
              <a:xfrm rot="9076706">
                <a:off x="980133" y="633967"/>
                <a:ext cx="93077" cy="80153"/>
              </a:xfrm>
              <a:custGeom>
                <a:avLst/>
                <a:gdLst/>
                <a:ahLst/>
                <a:cxnLst/>
                <a:rect l="l" t="t" r="r" b="b"/>
                <a:pathLst>
                  <a:path w="4501" h="3876" extrusionOk="0">
                    <a:moveTo>
                      <a:pt x="57" y="0"/>
                    </a:moveTo>
                    <a:cubicBezTo>
                      <a:pt x="41" y="0"/>
                      <a:pt x="27" y="4"/>
                      <a:pt x="19" y="9"/>
                    </a:cubicBezTo>
                    <a:cubicBezTo>
                      <a:pt x="0" y="28"/>
                      <a:pt x="19" y="80"/>
                      <a:pt x="58" y="112"/>
                    </a:cubicBezTo>
                    <a:cubicBezTo>
                      <a:pt x="449" y="407"/>
                      <a:pt x="783" y="721"/>
                      <a:pt x="1149" y="1023"/>
                    </a:cubicBezTo>
                    <a:cubicBezTo>
                      <a:pt x="1521" y="1325"/>
                      <a:pt x="1868" y="1639"/>
                      <a:pt x="2221" y="1948"/>
                    </a:cubicBezTo>
                    <a:cubicBezTo>
                      <a:pt x="2574" y="2249"/>
                      <a:pt x="2921" y="2564"/>
                      <a:pt x="3274" y="2885"/>
                    </a:cubicBezTo>
                    <a:lnTo>
                      <a:pt x="4327" y="3841"/>
                    </a:lnTo>
                    <a:cubicBezTo>
                      <a:pt x="4349" y="3863"/>
                      <a:pt x="4379" y="3876"/>
                      <a:pt x="4411" y="3876"/>
                    </a:cubicBezTo>
                    <a:cubicBezTo>
                      <a:pt x="4426" y="3876"/>
                      <a:pt x="4441" y="3873"/>
                      <a:pt x="4455" y="3867"/>
                    </a:cubicBezTo>
                    <a:cubicBezTo>
                      <a:pt x="4500" y="3848"/>
                      <a:pt x="4494" y="3783"/>
                      <a:pt x="4455" y="3738"/>
                    </a:cubicBezTo>
                    <a:cubicBezTo>
                      <a:pt x="4160" y="3360"/>
                      <a:pt x="3845" y="3000"/>
                      <a:pt x="3511" y="2666"/>
                    </a:cubicBezTo>
                    <a:cubicBezTo>
                      <a:pt x="3158" y="2320"/>
                      <a:pt x="2825" y="1986"/>
                      <a:pt x="2459" y="1678"/>
                    </a:cubicBezTo>
                    <a:cubicBezTo>
                      <a:pt x="2093" y="1376"/>
                      <a:pt x="1714" y="1087"/>
                      <a:pt x="1329" y="805"/>
                    </a:cubicBezTo>
                    <a:cubicBezTo>
                      <a:pt x="944" y="522"/>
                      <a:pt x="539" y="266"/>
                      <a:pt x="129" y="22"/>
                    </a:cubicBezTo>
                    <a:cubicBezTo>
                      <a:pt x="106" y="7"/>
                      <a:pt x="79" y="0"/>
                      <a:pt x="5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0" name="Google Shape;2410;p17"/>
              <p:cNvSpPr/>
              <p:nvPr/>
            </p:nvSpPr>
            <p:spPr>
              <a:xfrm rot="9076706">
                <a:off x="993512" y="633291"/>
                <a:ext cx="40635" cy="38153"/>
              </a:xfrm>
              <a:custGeom>
                <a:avLst/>
                <a:gdLst/>
                <a:ahLst/>
                <a:cxnLst/>
                <a:rect l="l" t="t" r="r" b="b"/>
                <a:pathLst>
                  <a:path w="1965" h="1845" extrusionOk="0">
                    <a:moveTo>
                      <a:pt x="53" y="0"/>
                    </a:moveTo>
                    <a:cubicBezTo>
                      <a:pt x="41" y="0"/>
                      <a:pt x="30" y="3"/>
                      <a:pt x="20" y="10"/>
                    </a:cubicBezTo>
                    <a:cubicBezTo>
                      <a:pt x="1" y="29"/>
                      <a:pt x="1" y="61"/>
                      <a:pt x="20" y="74"/>
                    </a:cubicBezTo>
                    <a:cubicBezTo>
                      <a:pt x="135" y="260"/>
                      <a:pt x="257" y="433"/>
                      <a:pt x="392" y="600"/>
                    </a:cubicBezTo>
                    <a:cubicBezTo>
                      <a:pt x="527" y="767"/>
                      <a:pt x="662" y="934"/>
                      <a:pt x="822" y="1075"/>
                    </a:cubicBezTo>
                    <a:cubicBezTo>
                      <a:pt x="983" y="1217"/>
                      <a:pt x="1150" y="1358"/>
                      <a:pt x="1317" y="1486"/>
                    </a:cubicBezTo>
                    <a:cubicBezTo>
                      <a:pt x="1490" y="1615"/>
                      <a:pt x="1676" y="1730"/>
                      <a:pt x="1862" y="1839"/>
                    </a:cubicBezTo>
                    <a:cubicBezTo>
                      <a:pt x="1871" y="1843"/>
                      <a:pt x="1879" y="1844"/>
                      <a:pt x="1888" y="1844"/>
                    </a:cubicBezTo>
                    <a:cubicBezTo>
                      <a:pt x="1911" y="1844"/>
                      <a:pt x="1932" y="1832"/>
                      <a:pt x="1946" y="1814"/>
                    </a:cubicBezTo>
                    <a:cubicBezTo>
                      <a:pt x="1946" y="1782"/>
                      <a:pt x="1965" y="1743"/>
                      <a:pt x="1946" y="1717"/>
                    </a:cubicBezTo>
                    <a:cubicBezTo>
                      <a:pt x="1798" y="1563"/>
                      <a:pt x="1657" y="1409"/>
                      <a:pt x="1509" y="1262"/>
                    </a:cubicBezTo>
                    <a:lnTo>
                      <a:pt x="1053" y="825"/>
                    </a:lnTo>
                    <a:lnTo>
                      <a:pt x="578" y="414"/>
                    </a:lnTo>
                    <a:lnTo>
                      <a:pt x="91" y="10"/>
                    </a:lnTo>
                    <a:cubicBezTo>
                      <a:pt x="78" y="3"/>
                      <a:pt x="65" y="0"/>
                      <a:pt x="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1" name="Google Shape;2411;p17"/>
              <p:cNvSpPr/>
              <p:nvPr/>
            </p:nvSpPr>
            <p:spPr>
              <a:xfrm rot="9076706">
                <a:off x="782456" y="505934"/>
                <a:ext cx="99984" cy="170397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8240" extrusionOk="0">
                    <a:moveTo>
                      <a:pt x="37" y="1"/>
                    </a:moveTo>
                    <a:cubicBezTo>
                      <a:pt x="33" y="1"/>
                      <a:pt x="29" y="2"/>
                      <a:pt x="26" y="3"/>
                    </a:cubicBezTo>
                    <a:cubicBezTo>
                      <a:pt x="0" y="16"/>
                      <a:pt x="20" y="80"/>
                      <a:pt x="65" y="157"/>
                    </a:cubicBezTo>
                    <a:cubicBezTo>
                      <a:pt x="488" y="799"/>
                      <a:pt x="886" y="1448"/>
                      <a:pt x="1291" y="2103"/>
                    </a:cubicBezTo>
                    <a:cubicBezTo>
                      <a:pt x="1689" y="2757"/>
                      <a:pt x="2074" y="3418"/>
                      <a:pt x="2452" y="4080"/>
                    </a:cubicBezTo>
                    <a:cubicBezTo>
                      <a:pt x="2838" y="4741"/>
                      <a:pt x="3197" y="5408"/>
                      <a:pt x="3576" y="6082"/>
                    </a:cubicBezTo>
                    <a:cubicBezTo>
                      <a:pt x="3961" y="6750"/>
                      <a:pt x="4308" y="7424"/>
                      <a:pt x="4661" y="8105"/>
                    </a:cubicBezTo>
                    <a:cubicBezTo>
                      <a:pt x="4703" y="8189"/>
                      <a:pt x="4751" y="8240"/>
                      <a:pt x="4789" y="8240"/>
                    </a:cubicBezTo>
                    <a:cubicBezTo>
                      <a:pt x="4791" y="8240"/>
                      <a:pt x="4793" y="8240"/>
                      <a:pt x="4796" y="8239"/>
                    </a:cubicBezTo>
                    <a:cubicBezTo>
                      <a:pt x="4834" y="8226"/>
                      <a:pt x="4834" y="8143"/>
                      <a:pt x="4796" y="8047"/>
                    </a:cubicBezTo>
                    <a:cubicBezTo>
                      <a:pt x="4507" y="7347"/>
                      <a:pt x="4192" y="6628"/>
                      <a:pt x="3845" y="5941"/>
                    </a:cubicBezTo>
                    <a:cubicBezTo>
                      <a:pt x="3505" y="5254"/>
                      <a:pt x="3152" y="4567"/>
                      <a:pt x="2754" y="3906"/>
                    </a:cubicBezTo>
                    <a:cubicBezTo>
                      <a:pt x="2356" y="3239"/>
                      <a:pt x="1945" y="2584"/>
                      <a:pt x="1515" y="1955"/>
                    </a:cubicBezTo>
                    <a:cubicBezTo>
                      <a:pt x="1079" y="1319"/>
                      <a:pt x="623" y="703"/>
                      <a:pt x="148" y="93"/>
                    </a:cubicBezTo>
                    <a:cubicBezTo>
                      <a:pt x="109" y="37"/>
                      <a:pt x="65" y="1"/>
                      <a:pt x="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2" name="Google Shape;2412;p17"/>
              <p:cNvSpPr/>
              <p:nvPr/>
            </p:nvSpPr>
            <p:spPr>
              <a:xfrm rot="9076706">
                <a:off x="754451" y="439031"/>
                <a:ext cx="30150" cy="5846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2827" extrusionOk="0">
                    <a:moveTo>
                      <a:pt x="73" y="1"/>
                    </a:moveTo>
                    <a:cubicBezTo>
                      <a:pt x="61" y="1"/>
                      <a:pt x="50" y="4"/>
                      <a:pt x="39" y="9"/>
                    </a:cubicBezTo>
                    <a:cubicBezTo>
                      <a:pt x="13" y="22"/>
                      <a:pt x="0" y="54"/>
                      <a:pt x="13" y="80"/>
                    </a:cubicBezTo>
                    <a:cubicBezTo>
                      <a:pt x="97" y="305"/>
                      <a:pt x="167" y="542"/>
                      <a:pt x="270" y="786"/>
                    </a:cubicBezTo>
                    <a:cubicBezTo>
                      <a:pt x="366" y="1024"/>
                      <a:pt x="456" y="1261"/>
                      <a:pt x="565" y="1486"/>
                    </a:cubicBezTo>
                    <a:cubicBezTo>
                      <a:pt x="681" y="1710"/>
                      <a:pt x="796" y="1942"/>
                      <a:pt x="918" y="2153"/>
                    </a:cubicBezTo>
                    <a:cubicBezTo>
                      <a:pt x="1040" y="2372"/>
                      <a:pt x="1175" y="2583"/>
                      <a:pt x="1323" y="2795"/>
                    </a:cubicBezTo>
                    <a:cubicBezTo>
                      <a:pt x="1337" y="2814"/>
                      <a:pt x="1358" y="2826"/>
                      <a:pt x="1381" y="2826"/>
                    </a:cubicBezTo>
                    <a:cubicBezTo>
                      <a:pt x="1389" y="2826"/>
                      <a:pt x="1398" y="2824"/>
                      <a:pt x="1406" y="2821"/>
                    </a:cubicBezTo>
                    <a:cubicBezTo>
                      <a:pt x="1438" y="2802"/>
                      <a:pt x="1458" y="2770"/>
                      <a:pt x="1451" y="2731"/>
                    </a:cubicBezTo>
                    <a:cubicBezTo>
                      <a:pt x="1374" y="2500"/>
                      <a:pt x="1291" y="2275"/>
                      <a:pt x="1188" y="2031"/>
                    </a:cubicBezTo>
                    <a:cubicBezTo>
                      <a:pt x="1092" y="1781"/>
                      <a:pt x="983" y="1550"/>
                      <a:pt x="880" y="1325"/>
                    </a:cubicBezTo>
                    <a:cubicBezTo>
                      <a:pt x="771" y="1101"/>
                      <a:pt x="655" y="876"/>
                      <a:pt x="527" y="664"/>
                    </a:cubicBezTo>
                    <a:cubicBezTo>
                      <a:pt x="398" y="446"/>
                      <a:pt x="257" y="234"/>
                      <a:pt x="122" y="22"/>
                    </a:cubicBezTo>
                    <a:cubicBezTo>
                      <a:pt x="107" y="7"/>
                      <a:pt x="90" y="1"/>
                      <a:pt x="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3" name="Google Shape;2413;p17"/>
              <p:cNvSpPr/>
              <p:nvPr/>
            </p:nvSpPr>
            <p:spPr>
              <a:xfrm rot="9076706">
                <a:off x="853841" y="497161"/>
                <a:ext cx="65471" cy="125275"/>
              </a:xfrm>
              <a:custGeom>
                <a:avLst/>
                <a:gdLst/>
                <a:ahLst/>
                <a:cxnLst/>
                <a:rect l="l" t="t" r="r" b="b"/>
                <a:pathLst>
                  <a:path w="3166" h="6058" extrusionOk="0">
                    <a:moveTo>
                      <a:pt x="51" y="0"/>
                    </a:moveTo>
                    <a:cubicBezTo>
                      <a:pt x="45" y="0"/>
                      <a:pt x="39" y="1"/>
                      <a:pt x="32" y="3"/>
                    </a:cubicBezTo>
                    <a:cubicBezTo>
                      <a:pt x="0" y="16"/>
                      <a:pt x="0" y="67"/>
                      <a:pt x="32" y="125"/>
                    </a:cubicBezTo>
                    <a:cubicBezTo>
                      <a:pt x="309" y="594"/>
                      <a:pt x="565" y="1082"/>
                      <a:pt x="828" y="1557"/>
                    </a:cubicBezTo>
                    <a:cubicBezTo>
                      <a:pt x="1092" y="2038"/>
                      <a:pt x="1342" y="2526"/>
                      <a:pt x="1580" y="3014"/>
                    </a:cubicBezTo>
                    <a:cubicBezTo>
                      <a:pt x="1830" y="3495"/>
                      <a:pt x="2067" y="3990"/>
                      <a:pt x="2305" y="4478"/>
                    </a:cubicBezTo>
                    <a:cubicBezTo>
                      <a:pt x="2536" y="4972"/>
                      <a:pt x="2767" y="5466"/>
                      <a:pt x="3005" y="5960"/>
                    </a:cubicBezTo>
                    <a:cubicBezTo>
                      <a:pt x="3028" y="6020"/>
                      <a:pt x="3074" y="6057"/>
                      <a:pt x="3106" y="6057"/>
                    </a:cubicBezTo>
                    <a:cubicBezTo>
                      <a:pt x="3109" y="6057"/>
                      <a:pt x="3111" y="6057"/>
                      <a:pt x="3114" y="6057"/>
                    </a:cubicBezTo>
                    <a:cubicBezTo>
                      <a:pt x="3146" y="6044"/>
                      <a:pt x="3165" y="5980"/>
                      <a:pt x="3146" y="5909"/>
                    </a:cubicBezTo>
                    <a:cubicBezTo>
                      <a:pt x="2985" y="5383"/>
                      <a:pt x="2799" y="4863"/>
                      <a:pt x="2587" y="4356"/>
                    </a:cubicBezTo>
                    <a:cubicBezTo>
                      <a:pt x="2369" y="3842"/>
                      <a:pt x="2144" y="3335"/>
                      <a:pt x="1888" y="2853"/>
                    </a:cubicBezTo>
                    <a:cubicBezTo>
                      <a:pt x="1631" y="2366"/>
                      <a:pt x="1361" y="1884"/>
                      <a:pt x="1066" y="1422"/>
                    </a:cubicBezTo>
                    <a:cubicBezTo>
                      <a:pt x="764" y="953"/>
                      <a:pt x="456" y="504"/>
                      <a:pt x="122" y="67"/>
                    </a:cubicBezTo>
                    <a:cubicBezTo>
                      <a:pt x="96" y="25"/>
                      <a:pt x="78" y="0"/>
                      <a:pt x="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4" name="Google Shape;2414;p17"/>
              <p:cNvSpPr/>
              <p:nvPr/>
            </p:nvSpPr>
            <p:spPr>
              <a:xfrm rot="9076706">
                <a:off x="836317" y="372918"/>
                <a:ext cx="76886" cy="158734"/>
              </a:xfrm>
              <a:custGeom>
                <a:avLst/>
                <a:gdLst/>
                <a:ahLst/>
                <a:cxnLst/>
                <a:rect l="l" t="t" r="r" b="b"/>
                <a:pathLst>
                  <a:path w="3718" h="7676" extrusionOk="0">
                    <a:moveTo>
                      <a:pt x="40" y="1"/>
                    </a:moveTo>
                    <a:cubicBezTo>
                      <a:pt x="35" y="1"/>
                      <a:pt x="31" y="1"/>
                      <a:pt x="27" y="3"/>
                    </a:cubicBezTo>
                    <a:cubicBezTo>
                      <a:pt x="1" y="10"/>
                      <a:pt x="14" y="80"/>
                      <a:pt x="52" y="144"/>
                    </a:cubicBezTo>
                    <a:cubicBezTo>
                      <a:pt x="393" y="741"/>
                      <a:pt x="701" y="1345"/>
                      <a:pt x="1022" y="1955"/>
                    </a:cubicBezTo>
                    <a:cubicBezTo>
                      <a:pt x="1343" y="2558"/>
                      <a:pt x="1631" y="3174"/>
                      <a:pt x="1927" y="3784"/>
                    </a:cubicBezTo>
                    <a:cubicBezTo>
                      <a:pt x="2222" y="4400"/>
                      <a:pt x="2498" y="5029"/>
                      <a:pt x="2768" y="5652"/>
                    </a:cubicBezTo>
                    <a:cubicBezTo>
                      <a:pt x="3037" y="6275"/>
                      <a:pt x="3300" y="6904"/>
                      <a:pt x="3551" y="7546"/>
                    </a:cubicBezTo>
                    <a:cubicBezTo>
                      <a:pt x="3580" y="7616"/>
                      <a:pt x="3636" y="7676"/>
                      <a:pt x="3665" y="7676"/>
                    </a:cubicBezTo>
                    <a:cubicBezTo>
                      <a:pt x="3668" y="7676"/>
                      <a:pt x="3671" y="7675"/>
                      <a:pt x="3673" y="7674"/>
                    </a:cubicBezTo>
                    <a:cubicBezTo>
                      <a:pt x="3692" y="7661"/>
                      <a:pt x="3718" y="7584"/>
                      <a:pt x="3692" y="7501"/>
                    </a:cubicBezTo>
                    <a:cubicBezTo>
                      <a:pt x="3506" y="6833"/>
                      <a:pt x="3300" y="6178"/>
                      <a:pt x="3050" y="5537"/>
                    </a:cubicBezTo>
                    <a:cubicBezTo>
                      <a:pt x="2806" y="4895"/>
                      <a:pt x="2543" y="4253"/>
                      <a:pt x="2241" y="3636"/>
                    </a:cubicBezTo>
                    <a:cubicBezTo>
                      <a:pt x="1940" y="3020"/>
                      <a:pt x="1619" y="2410"/>
                      <a:pt x="1266" y="1820"/>
                    </a:cubicBezTo>
                    <a:cubicBezTo>
                      <a:pt x="912" y="1223"/>
                      <a:pt x="534" y="645"/>
                      <a:pt x="142" y="87"/>
                    </a:cubicBezTo>
                    <a:cubicBezTo>
                      <a:pt x="109" y="36"/>
                      <a:pt x="70" y="1"/>
                      <a:pt x="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5" name="Google Shape;2415;p17"/>
              <p:cNvSpPr/>
              <p:nvPr/>
            </p:nvSpPr>
            <p:spPr>
              <a:xfrm rot="9076706">
                <a:off x="549384" y="305681"/>
                <a:ext cx="39849" cy="117872"/>
              </a:xfrm>
              <a:custGeom>
                <a:avLst/>
                <a:gdLst/>
                <a:ahLst/>
                <a:cxnLst/>
                <a:rect l="l" t="t" r="r" b="b"/>
                <a:pathLst>
                  <a:path w="1927" h="5700" extrusionOk="0">
                    <a:moveTo>
                      <a:pt x="874" y="0"/>
                    </a:moveTo>
                    <a:cubicBezTo>
                      <a:pt x="869" y="0"/>
                      <a:pt x="867" y="2"/>
                      <a:pt x="867" y="5"/>
                    </a:cubicBezTo>
                    <a:cubicBezTo>
                      <a:pt x="848" y="50"/>
                      <a:pt x="848" y="101"/>
                      <a:pt x="867" y="146"/>
                    </a:cubicBezTo>
                    <a:cubicBezTo>
                      <a:pt x="1060" y="634"/>
                      <a:pt x="1220" y="1141"/>
                      <a:pt x="1342" y="1655"/>
                    </a:cubicBezTo>
                    <a:cubicBezTo>
                      <a:pt x="1477" y="2156"/>
                      <a:pt x="1554" y="2676"/>
                      <a:pt x="1573" y="3196"/>
                    </a:cubicBezTo>
                    <a:cubicBezTo>
                      <a:pt x="1605" y="3696"/>
                      <a:pt x="1496" y="4203"/>
                      <a:pt x="1259" y="4653"/>
                    </a:cubicBezTo>
                    <a:cubicBezTo>
                      <a:pt x="1027" y="5108"/>
                      <a:pt x="610" y="5449"/>
                      <a:pt x="116" y="5590"/>
                    </a:cubicBezTo>
                    <a:cubicBezTo>
                      <a:pt x="65" y="5603"/>
                      <a:pt x="7" y="5622"/>
                      <a:pt x="7" y="5661"/>
                    </a:cubicBezTo>
                    <a:cubicBezTo>
                      <a:pt x="0" y="5699"/>
                      <a:pt x="52" y="5699"/>
                      <a:pt x="116" y="5699"/>
                    </a:cubicBezTo>
                    <a:cubicBezTo>
                      <a:pt x="681" y="5609"/>
                      <a:pt x="1175" y="5282"/>
                      <a:pt x="1477" y="4800"/>
                    </a:cubicBezTo>
                    <a:cubicBezTo>
                      <a:pt x="1772" y="4312"/>
                      <a:pt x="1926" y="3754"/>
                      <a:pt x="1907" y="3183"/>
                    </a:cubicBezTo>
                    <a:cubicBezTo>
                      <a:pt x="1888" y="2637"/>
                      <a:pt x="1791" y="2091"/>
                      <a:pt x="1624" y="1571"/>
                    </a:cubicBezTo>
                    <a:cubicBezTo>
                      <a:pt x="1464" y="1052"/>
                      <a:pt x="1246" y="557"/>
                      <a:pt x="983" y="82"/>
                    </a:cubicBezTo>
                    <a:cubicBezTo>
                      <a:pt x="951" y="35"/>
                      <a:pt x="893" y="0"/>
                      <a:pt x="8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6" name="Google Shape;2416;p17"/>
              <p:cNvSpPr/>
              <p:nvPr/>
            </p:nvSpPr>
            <p:spPr>
              <a:xfrm rot="9076706">
                <a:off x="577488" y="328479"/>
                <a:ext cx="12366" cy="77403"/>
              </a:xfrm>
              <a:custGeom>
                <a:avLst/>
                <a:gdLst/>
                <a:ahLst/>
                <a:cxnLst/>
                <a:rect l="l" t="t" r="r" b="b"/>
                <a:pathLst>
                  <a:path w="598" h="3743" extrusionOk="0">
                    <a:moveTo>
                      <a:pt x="97" y="0"/>
                    </a:moveTo>
                    <a:cubicBezTo>
                      <a:pt x="91" y="0"/>
                      <a:pt x="84" y="1"/>
                      <a:pt x="78" y="2"/>
                    </a:cubicBezTo>
                    <a:cubicBezTo>
                      <a:pt x="39" y="15"/>
                      <a:pt x="20" y="60"/>
                      <a:pt x="27" y="98"/>
                    </a:cubicBezTo>
                    <a:cubicBezTo>
                      <a:pt x="104" y="387"/>
                      <a:pt x="161" y="689"/>
                      <a:pt x="200" y="991"/>
                    </a:cubicBezTo>
                    <a:cubicBezTo>
                      <a:pt x="232" y="1286"/>
                      <a:pt x="251" y="1581"/>
                      <a:pt x="251" y="1876"/>
                    </a:cubicBezTo>
                    <a:cubicBezTo>
                      <a:pt x="251" y="2178"/>
                      <a:pt x="232" y="2480"/>
                      <a:pt x="193" y="2775"/>
                    </a:cubicBezTo>
                    <a:cubicBezTo>
                      <a:pt x="155" y="3077"/>
                      <a:pt x="91" y="3372"/>
                      <a:pt x="7" y="3667"/>
                    </a:cubicBezTo>
                    <a:cubicBezTo>
                      <a:pt x="1" y="3693"/>
                      <a:pt x="7" y="3719"/>
                      <a:pt x="33" y="3738"/>
                    </a:cubicBezTo>
                    <a:cubicBezTo>
                      <a:pt x="41" y="3741"/>
                      <a:pt x="50" y="3743"/>
                      <a:pt x="59" y="3743"/>
                    </a:cubicBezTo>
                    <a:cubicBezTo>
                      <a:pt x="83" y="3743"/>
                      <a:pt x="105" y="3730"/>
                      <a:pt x="110" y="3706"/>
                    </a:cubicBezTo>
                    <a:cubicBezTo>
                      <a:pt x="264" y="3423"/>
                      <a:pt x="380" y="3128"/>
                      <a:pt x="463" y="2826"/>
                    </a:cubicBezTo>
                    <a:cubicBezTo>
                      <a:pt x="540" y="2518"/>
                      <a:pt x="585" y="2204"/>
                      <a:pt x="598" y="1883"/>
                    </a:cubicBezTo>
                    <a:cubicBezTo>
                      <a:pt x="598" y="1562"/>
                      <a:pt x="566" y="1247"/>
                      <a:pt x="502" y="933"/>
                    </a:cubicBezTo>
                    <a:cubicBezTo>
                      <a:pt x="425" y="625"/>
                      <a:pt x="315" y="323"/>
                      <a:pt x="168" y="40"/>
                    </a:cubicBezTo>
                    <a:cubicBezTo>
                      <a:pt x="152" y="14"/>
                      <a:pt x="127" y="0"/>
                      <a:pt x="9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7" name="Google Shape;2417;p17"/>
              <p:cNvSpPr/>
              <p:nvPr/>
            </p:nvSpPr>
            <p:spPr>
              <a:xfrm rot="9076706">
                <a:off x="639746" y="454236"/>
                <a:ext cx="22768" cy="48327"/>
              </a:xfrm>
              <a:custGeom>
                <a:avLst/>
                <a:gdLst/>
                <a:ahLst/>
                <a:cxnLst/>
                <a:rect l="l" t="t" r="r" b="b"/>
                <a:pathLst>
                  <a:path w="1101" h="2337" extrusionOk="0">
                    <a:moveTo>
                      <a:pt x="72" y="0"/>
                    </a:moveTo>
                    <a:cubicBezTo>
                      <a:pt x="35" y="0"/>
                      <a:pt x="1" y="36"/>
                      <a:pt x="15" y="75"/>
                    </a:cubicBezTo>
                    <a:cubicBezTo>
                      <a:pt x="105" y="255"/>
                      <a:pt x="189" y="448"/>
                      <a:pt x="266" y="627"/>
                    </a:cubicBezTo>
                    <a:cubicBezTo>
                      <a:pt x="349" y="813"/>
                      <a:pt x="413" y="1000"/>
                      <a:pt x="497" y="1186"/>
                    </a:cubicBezTo>
                    <a:cubicBezTo>
                      <a:pt x="574" y="1366"/>
                      <a:pt x="651" y="1552"/>
                      <a:pt x="721" y="1738"/>
                    </a:cubicBezTo>
                    <a:lnTo>
                      <a:pt x="946" y="2309"/>
                    </a:lnTo>
                    <a:cubicBezTo>
                      <a:pt x="962" y="2325"/>
                      <a:pt x="987" y="2336"/>
                      <a:pt x="1013" y="2336"/>
                    </a:cubicBezTo>
                    <a:cubicBezTo>
                      <a:pt x="1018" y="2336"/>
                      <a:pt x="1024" y="2336"/>
                      <a:pt x="1030" y="2335"/>
                    </a:cubicBezTo>
                    <a:cubicBezTo>
                      <a:pt x="1068" y="2328"/>
                      <a:pt x="1100" y="2303"/>
                      <a:pt x="1100" y="2277"/>
                    </a:cubicBezTo>
                    <a:cubicBezTo>
                      <a:pt x="1087" y="2065"/>
                      <a:pt x="1062" y="1853"/>
                      <a:pt x="1017" y="1648"/>
                    </a:cubicBezTo>
                    <a:cubicBezTo>
                      <a:pt x="965" y="1443"/>
                      <a:pt x="901" y="1237"/>
                      <a:pt x="818" y="1045"/>
                    </a:cubicBezTo>
                    <a:cubicBezTo>
                      <a:pt x="721" y="852"/>
                      <a:pt x="619" y="672"/>
                      <a:pt x="503" y="492"/>
                    </a:cubicBezTo>
                    <a:cubicBezTo>
                      <a:pt x="381" y="319"/>
                      <a:pt x="246" y="159"/>
                      <a:pt x="105" y="11"/>
                    </a:cubicBezTo>
                    <a:cubicBezTo>
                      <a:pt x="95" y="4"/>
                      <a:pt x="83" y="0"/>
                      <a:pt x="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8" name="Google Shape;2418;p17"/>
              <p:cNvSpPr/>
              <p:nvPr/>
            </p:nvSpPr>
            <p:spPr>
              <a:xfrm rot="9076706">
                <a:off x="641892" y="440981"/>
                <a:ext cx="20865" cy="41152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1990" extrusionOk="0">
                    <a:moveTo>
                      <a:pt x="74" y="1"/>
                    </a:moveTo>
                    <a:cubicBezTo>
                      <a:pt x="61" y="1"/>
                      <a:pt x="47" y="5"/>
                      <a:pt x="39" y="18"/>
                    </a:cubicBezTo>
                    <a:cubicBezTo>
                      <a:pt x="20" y="30"/>
                      <a:pt x="1" y="50"/>
                      <a:pt x="7" y="75"/>
                    </a:cubicBezTo>
                    <a:cubicBezTo>
                      <a:pt x="65" y="242"/>
                      <a:pt x="116" y="416"/>
                      <a:pt x="180" y="576"/>
                    </a:cubicBezTo>
                    <a:lnTo>
                      <a:pt x="379" y="1058"/>
                    </a:lnTo>
                    <a:lnTo>
                      <a:pt x="604" y="1526"/>
                    </a:lnTo>
                    <a:cubicBezTo>
                      <a:pt x="687" y="1674"/>
                      <a:pt x="777" y="1828"/>
                      <a:pt x="874" y="1976"/>
                    </a:cubicBezTo>
                    <a:cubicBezTo>
                      <a:pt x="883" y="1985"/>
                      <a:pt x="896" y="1990"/>
                      <a:pt x="910" y="1990"/>
                    </a:cubicBezTo>
                    <a:cubicBezTo>
                      <a:pt x="923" y="1990"/>
                      <a:pt x="938" y="1985"/>
                      <a:pt x="951" y="1976"/>
                    </a:cubicBezTo>
                    <a:cubicBezTo>
                      <a:pt x="983" y="1969"/>
                      <a:pt x="1008" y="1943"/>
                      <a:pt x="1008" y="1911"/>
                    </a:cubicBezTo>
                    <a:cubicBezTo>
                      <a:pt x="983" y="1738"/>
                      <a:pt x="944" y="1558"/>
                      <a:pt x="886" y="1391"/>
                    </a:cubicBezTo>
                    <a:cubicBezTo>
                      <a:pt x="829" y="1218"/>
                      <a:pt x="764" y="1058"/>
                      <a:pt x="694" y="897"/>
                    </a:cubicBezTo>
                    <a:cubicBezTo>
                      <a:pt x="610" y="737"/>
                      <a:pt x="521" y="583"/>
                      <a:pt x="424" y="435"/>
                    </a:cubicBezTo>
                    <a:cubicBezTo>
                      <a:pt x="322" y="281"/>
                      <a:pt x="212" y="140"/>
                      <a:pt x="97" y="5"/>
                    </a:cubicBezTo>
                    <a:cubicBezTo>
                      <a:pt x="90" y="2"/>
                      <a:pt x="82" y="1"/>
                      <a:pt x="7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9" name="Google Shape;2419;p17"/>
            <p:cNvGrpSpPr/>
            <p:nvPr/>
          </p:nvGrpSpPr>
          <p:grpSpPr>
            <a:xfrm rot="-4301295" flipH="1">
              <a:off x="291467" y="4443784"/>
              <a:ext cx="511665" cy="425178"/>
              <a:chOff x="3478568" y="540468"/>
              <a:chExt cx="511644" cy="425160"/>
            </a:xfrm>
          </p:grpSpPr>
          <p:sp>
            <p:nvSpPr>
              <p:cNvPr id="2420" name="Google Shape;2420;p17"/>
              <p:cNvSpPr/>
              <p:nvPr/>
            </p:nvSpPr>
            <p:spPr>
              <a:xfrm>
                <a:off x="3501543" y="547189"/>
                <a:ext cx="481637" cy="395340"/>
              </a:xfrm>
              <a:custGeom>
                <a:avLst/>
                <a:gdLst/>
                <a:ahLst/>
                <a:cxnLst/>
                <a:rect l="l" t="t" r="r" b="b"/>
                <a:pathLst>
                  <a:path w="23290" h="19117" extrusionOk="0">
                    <a:moveTo>
                      <a:pt x="17814" y="0"/>
                    </a:moveTo>
                    <a:cubicBezTo>
                      <a:pt x="12614" y="2857"/>
                      <a:pt x="2908" y="11048"/>
                      <a:pt x="2722" y="11645"/>
                    </a:cubicBezTo>
                    <a:cubicBezTo>
                      <a:pt x="2542" y="12248"/>
                      <a:pt x="0" y="18154"/>
                      <a:pt x="0" y="18154"/>
                    </a:cubicBezTo>
                    <a:lnTo>
                      <a:pt x="732" y="19117"/>
                    </a:lnTo>
                    <a:cubicBezTo>
                      <a:pt x="2176" y="18834"/>
                      <a:pt x="8101" y="17043"/>
                      <a:pt x="8101" y="17043"/>
                    </a:cubicBezTo>
                    <a:cubicBezTo>
                      <a:pt x="8519" y="16819"/>
                      <a:pt x="9039" y="16523"/>
                      <a:pt x="9629" y="16177"/>
                    </a:cubicBezTo>
                    <a:cubicBezTo>
                      <a:pt x="14283" y="13500"/>
                      <a:pt x="23289" y="7954"/>
                      <a:pt x="23289" y="7954"/>
                    </a:cubicBezTo>
                    <a:cubicBezTo>
                      <a:pt x="23090" y="7119"/>
                      <a:pt x="22821" y="6304"/>
                      <a:pt x="22487" y="5521"/>
                    </a:cubicBezTo>
                    <a:cubicBezTo>
                      <a:pt x="22269" y="5020"/>
                      <a:pt x="22018" y="4532"/>
                      <a:pt x="21742" y="4064"/>
                    </a:cubicBezTo>
                    <a:cubicBezTo>
                      <a:pt x="21357" y="3415"/>
                      <a:pt x="20921" y="2805"/>
                      <a:pt x="20426" y="2234"/>
                    </a:cubicBezTo>
                    <a:cubicBezTo>
                      <a:pt x="19695" y="1348"/>
                      <a:pt x="18809" y="591"/>
                      <a:pt x="178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1" name="Google Shape;2421;p17"/>
              <p:cNvSpPr/>
              <p:nvPr/>
            </p:nvSpPr>
            <p:spPr>
              <a:xfrm>
                <a:off x="3494367" y="540468"/>
                <a:ext cx="495844" cy="408844"/>
              </a:xfrm>
              <a:custGeom>
                <a:avLst/>
                <a:gdLst/>
                <a:ahLst/>
                <a:cxnLst/>
                <a:rect l="l" t="t" r="r" b="b"/>
                <a:pathLst>
                  <a:path w="23977" h="19770" extrusionOk="0">
                    <a:moveTo>
                      <a:pt x="18154" y="697"/>
                    </a:moveTo>
                    <a:cubicBezTo>
                      <a:pt x="19053" y="1256"/>
                      <a:pt x="19855" y="1956"/>
                      <a:pt x="20529" y="2771"/>
                    </a:cubicBezTo>
                    <a:cubicBezTo>
                      <a:pt x="21011" y="3329"/>
                      <a:pt x="21435" y="3920"/>
                      <a:pt x="21807" y="4549"/>
                    </a:cubicBezTo>
                    <a:cubicBezTo>
                      <a:pt x="22077" y="5011"/>
                      <a:pt x="22320" y="5480"/>
                      <a:pt x="22532" y="5968"/>
                    </a:cubicBezTo>
                    <a:cubicBezTo>
                      <a:pt x="22834" y="6667"/>
                      <a:pt x="23078" y="7393"/>
                      <a:pt x="23264" y="8131"/>
                    </a:cubicBezTo>
                    <a:cubicBezTo>
                      <a:pt x="21910" y="8959"/>
                      <a:pt x="14027" y="13799"/>
                      <a:pt x="9816" y="16226"/>
                    </a:cubicBezTo>
                    <a:lnTo>
                      <a:pt x="9675" y="16303"/>
                    </a:lnTo>
                    <a:cubicBezTo>
                      <a:pt x="9148" y="16611"/>
                      <a:pt x="8699" y="16868"/>
                      <a:pt x="8320" y="17067"/>
                    </a:cubicBezTo>
                    <a:cubicBezTo>
                      <a:pt x="7890" y="17195"/>
                      <a:pt x="2838" y="18723"/>
                      <a:pt x="1208" y="19089"/>
                    </a:cubicBezTo>
                    <a:lnTo>
                      <a:pt x="713" y="18434"/>
                    </a:lnTo>
                    <a:cubicBezTo>
                      <a:pt x="1137" y="17445"/>
                      <a:pt x="3153" y="12746"/>
                      <a:pt x="3364" y="12092"/>
                    </a:cubicBezTo>
                    <a:cubicBezTo>
                      <a:pt x="3852" y="11321"/>
                      <a:pt x="13032" y="3573"/>
                      <a:pt x="18154" y="697"/>
                    </a:cubicBezTo>
                    <a:close/>
                    <a:moveTo>
                      <a:pt x="18165" y="0"/>
                    </a:moveTo>
                    <a:cubicBezTo>
                      <a:pt x="18111" y="0"/>
                      <a:pt x="18057" y="15"/>
                      <a:pt x="18007" y="43"/>
                    </a:cubicBezTo>
                    <a:cubicBezTo>
                      <a:pt x="13128" y="2726"/>
                      <a:pt x="3018" y="11039"/>
                      <a:pt x="2755" y="11880"/>
                    </a:cubicBezTo>
                    <a:cubicBezTo>
                      <a:pt x="2613" y="12355"/>
                      <a:pt x="752" y="16714"/>
                      <a:pt x="46" y="18350"/>
                    </a:cubicBezTo>
                    <a:cubicBezTo>
                      <a:pt x="1" y="18460"/>
                      <a:pt x="20" y="18582"/>
                      <a:pt x="91" y="18671"/>
                    </a:cubicBezTo>
                    <a:lnTo>
                      <a:pt x="822" y="19641"/>
                    </a:lnTo>
                    <a:cubicBezTo>
                      <a:pt x="880" y="19718"/>
                      <a:pt x="976" y="19769"/>
                      <a:pt x="1079" y="19769"/>
                    </a:cubicBezTo>
                    <a:cubicBezTo>
                      <a:pt x="1098" y="19769"/>
                      <a:pt x="1118" y="19769"/>
                      <a:pt x="1137" y="19763"/>
                    </a:cubicBezTo>
                    <a:cubicBezTo>
                      <a:pt x="2581" y="19480"/>
                      <a:pt x="8294" y="17747"/>
                      <a:pt x="8538" y="17676"/>
                    </a:cubicBezTo>
                    <a:cubicBezTo>
                      <a:pt x="8558" y="17670"/>
                      <a:pt x="8577" y="17664"/>
                      <a:pt x="8590" y="17657"/>
                    </a:cubicBezTo>
                    <a:cubicBezTo>
                      <a:pt x="8988" y="17452"/>
                      <a:pt x="9456" y="17176"/>
                      <a:pt x="9996" y="16861"/>
                    </a:cubicBezTo>
                    <a:lnTo>
                      <a:pt x="10137" y="16784"/>
                    </a:lnTo>
                    <a:cubicBezTo>
                      <a:pt x="14739" y="14133"/>
                      <a:pt x="23713" y="8612"/>
                      <a:pt x="23803" y="8555"/>
                    </a:cubicBezTo>
                    <a:cubicBezTo>
                      <a:pt x="23919" y="8484"/>
                      <a:pt x="23977" y="8343"/>
                      <a:pt x="23945" y="8208"/>
                    </a:cubicBezTo>
                    <a:cubicBezTo>
                      <a:pt x="23746" y="7354"/>
                      <a:pt x="23469" y="6520"/>
                      <a:pt x="23123" y="5717"/>
                    </a:cubicBezTo>
                    <a:cubicBezTo>
                      <a:pt x="22905" y="5204"/>
                      <a:pt x="22648" y="4703"/>
                      <a:pt x="22365" y="4222"/>
                    </a:cubicBezTo>
                    <a:cubicBezTo>
                      <a:pt x="21974" y="3560"/>
                      <a:pt x="21524" y="2938"/>
                      <a:pt x="21024" y="2354"/>
                    </a:cubicBezTo>
                    <a:cubicBezTo>
                      <a:pt x="20266" y="1436"/>
                      <a:pt x="19355" y="653"/>
                      <a:pt x="18328" y="49"/>
                    </a:cubicBezTo>
                    <a:cubicBezTo>
                      <a:pt x="18278" y="16"/>
                      <a:pt x="18222" y="0"/>
                      <a:pt x="181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2" name="Google Shape;2422;p17"/>
              <p:cNvSpPr/>
              <p:nvPr/>
            </p:nvSpPr>
            <p:spPr>
              <a:xfrm>
                <a:off x="3478568" y="922469"/>
                <a:ext cx="37989" cy="43159"/>
              </a:xfrm>
              <a:custGeom>
                <a:avLst/>
                <a:gdLst/>
                <a:ahLst/>
                <a:cxnLst/>
                <a:rect l="l" t="t" r="r" b="b"/>
                <a:pathLst>
                  <a:path w="1837" h="2087" extrusionOk="0">
                    <a:moveTo>
                      <a:pt x="1111" y="0"/>
                    </a:moveTo>
                    <a:lnTo>
                      <a:pt x="1" y="1753"/>
                    </a:lnTo>
                    <a:lnTo>
                      <a:pt x="296" y="2087"/>
                    </a:lnTo>
                    <a:lnTo>
                      <a:pt x="1837" y="970"/>
                    </a:lnTo>
                    <a:lnTo>
                      <a:pt x="111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3" name="Google Shape;2423;p17"/>
              <p:cNvSpPr/>
              <p:nvPr/>
            </p:nvSpPr>
            <p:spPr>
              <a:xfrm>
                <a:off x="3555994" y="593119"/>
                <a:ext cx="410725" cy="293801"/>
              </a:xfrm>
              <a:custGeom>
                <a:avLst/>
                <a:gdLst/>
                <a:ahLst/>
                <a:cxnLst/>
                <a:rect l="l" t="t" r="r" b="b"/>
                <a:pathLst>
                  <a:path w="19861" h="14207" extrusionOk="0">
                    <a:moveTo>
                      <a:pt x="17813" y="0"/>
                    </a:moveTo>
                    <a:cubicBezTo>
                      <a:pt x="12658" y="2581"/>
                      <a:pt x="3151" y="9680"/>
                      <a:pt x="3151" y="9680"/>
                    </a:cubicBezTo>
                    <a:cubicBezTo>
                      <a:pt x="0" y="12374"/>
                      <a:pt x="359" y="14206"/>
                      <a:pt x="2022" y="14206"/>
                    </a:cubicBezTo>
                    <a:cubicBezTo>
                      <a:pt x="2765" y="14206"/>
                      <a:pt x="3767" y="13841"/>
                      <a:pt x="4833" y="13025"/>
                    </a:cubicBezTo>
                    <a:cubicBezTo>
                      <a:pt x="8293" y="10387"/>
                      <a:pt x="19860" y="3287"/>
                      <a:pt x="19860" y="3287"/>
                    </a:cubicBezTo>
                    <a:cubicBezTo>
                      <a:pt x="19353" y="2093"/>
                      <a:pt x="18660" y="989"/>
                      <a:pt x="178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4" name="Google Shape;2424;p17"/>
              <p:cNvSpPr/>
              <p:nvPr/>
            </p:nvSpPr>
            <p:spPr>
              <a:xfrm>
                <a:off x="3558351" y="586460"/>
                <a:ext cx="415792" cy="307077"/>
              </a:xfrm>
              <a:custGeom>
                <a:avLst/>
                <a:gdLst/>
                <a:ahLst/>
                <a:cxnLst/>
                <a:rect l="l" t="t" r="r" b="b"/>
                <a:pathLst>
                  <a:path w="20106" h="14849" extrusionOk="0">
                    <a:moveTo>
                      <a:pt x="17615" y="727"/>
                    </a:moveTo>
                    <a:lnTo>
                      <a:pt x="17615" y="733"/>
                    </a:lnTo>
                    <a:cubicBezTo>
                      <a:pt x="18309" y="1568"/>
                      <a:pt x="18886" y="2492"/>
                      <a:pt x="19342" y="3481"/>
                    </a:cubicBezTo>
                    <a:cubicBezTo>
                      <a:pt x="17660" y="4514"/>
                      <a:pt x="7678" y="10683"/>
                      <a:pt x="4526" y="13090"/>
                    </a:cubicBezTo>
                    <a:cubicBezTo>
                      <a:pt x="3513" y="13861"/>
                      <a:pt x="2560" y="14202"/>
                      <a:pt x="1898" y="14202"/>
                    </a:cubicBezTo>
                    <a:cubicBezTo>
                      <a:pt x="1541" y="14202"/>
                      <a:pt x="1269" y="14103"/>
                      <a:pt x="1118" y="13918"/>
                    </a:cubicBezTo>
                    <a:cubicBezTo>
                      <a:pt x="694" y="13385"/>
                      <a:pt x="1176" y="12012"/>
                      <a:pt x="3223" y="10253"/>
                    </a:cubicBezTo>
                    <a:cubicBezTo>
                      <a:pt x="3320" y="10189"/>
                      <a:pt x="12499" y="3352"/>
                      <a:pt x="17615" y="727"/>
                    </a:cubicBezTo>
                    <a:close/>
                    <a:moveTo>
                      <a:pt x="17694" y="1"/>
                    </a:moveTo>
                    <a:cubicBezTo>
                      <a:pt x="17646" y="1"/>
                      <a:pt x="17597" y="11"/>
                      <a:pt x="17551" y="33"/>
                    </a:cubicBezTo>
                    <a:cubicBezTo>
                      <a:pt x="12435" y="2601"/>
                      <a:pt x="2934" y="9669"/>
                      <a:pt x="2825" y="9752"/>
                    </a:cubicBezTo>
                    <a:cubicBezTo>
                      <a:pt x="251" y="11954"/>
                      <a:pt x="1" y="13559"/>
                      <a:pt x="617" y="14323"/>
                    </a:cubicBezTo>
                    <a:cubicBezTo>
                      <a:pt x="887" y="14656"/>
                      <a:pt x="1336" y="14849"/>
                      <a:pt x="1920" y="14849"/>
                    </a:cubicBezTo>
                    <a:cubicBezTo>
                      <a:pt x="2723" y="14849"/>
                      <a:pt x="3769" y="14483"/>
                      <a:pt x="4912" y="13604"/>
                    </a:cubicBezTo>
                    <a:cubicBezTo>
                      <a:pt x="8320" y="11004"/>
                      <a:pt x="19804" y="3962"/>
                      <a:pt x="19920" y="3885"/>
                    </a:cubicBezTo>
                    <a:cubicBezTo>
                      <a:pt x="20055" y="3801"/>
                      <a:pt x="20106" y="3635"/>
                      <a:pt x="20048" y="3487"/>
                    </a:cubicBezTo>
                    <a:cubicBezTo>
                      <a:pt x="19522" y="2261"/>
                      <a:pt x="18809" y="1125"/>
                      <a:pt x="17936" y="117"/>
                    </a:cubicBezTo>
                    <a:cubicBezTo>
                      <a:pt x="17877" y="41"/>
                      <a:pt x="17787" y="1"/>
                      <a:pt x="1769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5" name="Google Shape;2425;p17"/>
              <p:cNvSpPr/>
              <p:nvPr/>
            </p:nvSpPr>
            <p:spPr>
              <a:xfrm>
                <a:off x="3501398" y="547189"/>
                <a:ext cx="449790" cy="395340"/>
              </a:xfrm>
              <a:custGeom>
                <a:avLst/>
                <a:gdLst/>
                <a:ahLst/>
                <a:cxnLst/>
                <a:rect l="l" t="t" r="r" b="b"/>
                <a:pathLst>
                  <a:path w="21750" h="19117" extrusionOk="0">
                    <a:moveTo>
                      <a:pt x="17821" y="0"/>
                    </a:moveTo>
                    <a:cubicBezTo>
                      <a:pt x="12621" y="2857"/>
                      <a:pt x="2909" y="11048"/>
                      <a:pt x="2723" y="11645"/>
                    </a:cubicBezTo>
                    <a:cubicBezTo>
                      <a:pt x="2543" y="12248"/>
                      <a:pt x="1" y="18154"/>
                      <a:pt x="1" y="18154"/>
                    </a:cubicBezTo>
                    <a:lnTo>
                      <a:pt x="733" y="19117"/>
                    </a:lnTo>
                    <a:cubicBezTo>
                      <a:pt x="2177" y="18834"/>
                      <a:pt x="8102" y="17043"/>
                      <a:pt x="8102" y="17043"/>
                    </a:cubicBezTo>
                    <a:cubicBezTo>
                      <a:pt x="8526" y="16819"/>
                      <a:pt x="9039" y="16523"/>
                      <a:pt x="9630" y="16177"/>
                    </a:cubicBezTo>
                    <a:cubicBezTo>
                      <a:pt x="9232" y="15060"/>
                      <a:pt x="8949" y="13911"/>
                      <a:pt x="8789" y="12736"/>
                    </a:cubicBezTo>
                    <a:lnTo>
                      <a:pt x="6940" y="12678"/>
                    </a:lnTo>
                    <a:cubicBezTo>
                      <a:pt x="6600" y="12004"/>
                      <a:pt x="6645" y="11195"/>
                      <a:pt x="7062" y="10560"/>
                    </a:cubicBezTo>
                    <a:cubicBezTo>
                      <a:pt x="7479" y="9944"/>
                      <a:pt x="8006" y="9411"/>
                      <a:pt x="8616" y="8987"/>
                    </a:cubicBezTo>
                    <a:cubicBezTo>
                      <a:pt x="11504" y="6715"/>
                      <a:pt x="14451" y="4519"/>
                      <a:pt x="17461" y="2401"/>
                    </a:cubicBezTo>
                    <a:cubicBezTo>
                      <a:pt x="17718" y="2189"/>
                      <a:pt x="18026" y="2041"/>
                      <a:pt x="18354" y="1971"/>
                    </a:cubicBezTo>
                    <a:cubicBezTo>
                      <a:pt x="18382" y="1970"/>
                      <a:pt x="18411" y="1969"/>
                      <a:pt x="18439" y="1969"/>
                    </a:cubicBezTo>
                    <a:cubicBezTo>
                      <a:pt x="18828" y="1969"/>
                      <a:pt x="19211" y="2090"/>
                      <a:pt x="19528" y="2318"/>
                    </a:cubicBezTo>
                    <a:cubicBezTo>
                      <a:pt x="20324" y="2818"/>
                      <a:pt x="21069" y="3402"/>
                      <a:pt x="21749" y="4057"/>
                    </a:cubicBezTo>
                    <a:cubicBezTo>
                      <a:pt x="21364" y="3409"/>
                      <a:pt x="20928" y="2805"/>
                      <a:pt x="20433" y="2234"/>
                    </a:cubicBezTo>
                    <a:cubicBezTo>
                      <a:pt x="19702" y="1348"/>
                      <a:pt x="18816" y="591"/>
                      <a:pt x="17821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6" name="Google Shape;2426;p17"/>
              <p:cNvSpPr/>
              <p:nvPr/>
            </p:nvSpPr>
            <p:spPr>
              <a:xfrm>
                <a:off x="3501543" y="787987"/>
                <a:ext cx="167425" cy="154542"/>
              </a:xfrm>
              <a:custGeom>
                <a:avLst/>
                <a:gdLst/>
                <a:ahLst/>
                <a:cxnLst/>
                <a:rect l="l" t="t" r="r" b="b"/>
                <a:pathLst>
                  <a:path w="8096" h="7473" extrusionOk="0">
                    <a:moveTo>
                      <a:pt x="2722" y="1"/>
                    </a:moveTo>
                    <a:cubicBezTo>
                      <a:pt x="2536" y="604"/>
                      <a:pt x="0" y="6510"/>
                      <a:pt x="0" y="6510"/>
                    </a:cubicBezTo>
                    <a:lnTo>
                      <a:pt x="732" y="7473"/>
                    </a:lnTo>
                    <a:cubicBezTo>
                      <a:pt x="944" y="7434"/>
                      <a:pt x="1259" y="7357"/>
                      <a:pt x="1631" y="7261"/>
                    </a:cubicBezTo>
                    <a:cubicBezTo>
                      <a:pt x="3794" y="6690"/>
                      <a:pt x="8095" y="5399"/>
                      <a:pt x="8095" y="5399"/>
                    </a:cubicBezTo>
                    <a:cubicBezTo>
                      <a:pt x="8095" y="5399"/>
                      <a:pt x="7582" y="3114"/>
                      <a:pt x="7338" y="2915"/>
                    </a:cubicBezTo>
                    <a:cubicBezTo>
                      <a:pt x="7271" y="2859"/>
                      <a:pt x="7077" y="2843"/>
                      <a:pt x="6829" y="2843"/>
                    </a:cubicBezTo>
                    <a:cubicBezTo>
                      <a:pt x="6476" y="2843"/>
                      <a:pt x="6012" y="2876"/>
                      <a:pt x="5652" y="2876"/>
                    </a:cubicBezTo>
                    <a:cubicBezTo>
                      <a:pt x="5336" y="2876"/>
                      <a:pt x="5100" y="2850"/>
                      <a:pt x="5084" y="2755"/>
                    </a:cubicBezTo>
                    <a:cubicBezTo>
                      <a:pt x="5046" y="2549"/>
                      <a:pt x="5495" y="1381"/>
                      <a:pt x="5688" y="713"/>
                    </a:cubicBezTo>
                    <a:cubicBezTo>
                      <a:pt x="5746" y="566"/>
                      <a:pt x="5771" y="418"/>
                      <a:pt x="5771" y="257"/>
                    </a:cubicBezTo>
                    <a:cubicBezTo>
                      <a:pt x="5681" y="33"/>
                      <a:pt x="2722" y="1"/>
                      <a:pt x="272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7" name="Google Shape;2427;p17"/>
              <p:cNvSpPr/>
              <p:nvPr/>
            </p:nvSpPr>
            <p:spPr>
              <a:xfrm>
                <a:off x="3493850" y="781225"/>
                <a:ext cx="182935" cy="168749"/>
              </a:xfrm>
              <a:custGeom>
                <a:avLst/>
                <a:gdLst/>
                <a:ahLst/>
                <a:cxnLst/>
                <a:rect l="l" t="t" r="r" b="b"/>
                <a:pathLst>
                  <a:path w="8846" h="8160" extrusionOk="0">
                    <a:moveTo>
                      <a:pt x="3312" y="655"/>
                    </a:moveTo>
                    <a:cubicBezTo>
                      <a:pt x="4295" y="674"/>
                      <a:pt x="5367" y="726"/>
                      <a:pt x="5790" y="803"/>
                    </a:cubicBezTo>
                    <a:cubicBezTo>
                      <a:pt x="5784" y="854"/>
                      <a:pt x="5765" y="899"/>
                      <a:pt x="5745" y="950"/>
                    </a:cubicBezTo>
                    <a:cubicBezTo>
                      <a:pt x="5681" y="1181"/>
                      <a:pt x="5585" y="1477"/>
                      <a:pt x="5482" y="1766"/>
                    </a:cubicBezTo>
                    <a:cubicBezTo>
                      <a:pt x="5193" y="2626"/>
                      <a:pt x="5097" y="2947"/>
                      <a:pt x="5135" y="3139"/>
                    </a:cubicBezTo>
                    <a:cubicBezTo>
                      <a:pt x="5187" y="3454"/>
                      <a:pt x="5490" y="3525"/>
                      <a:pt x="5995" y="3525"/>
                    </a:cubicBezTo>
                    <a:cubicBezTo>
                      <a:pt x="6179" y="3525"/>
                      <a:pt x="6390" y="3516"/>
                      <a:pt x="6625" y="3505"/>
                    </a:cubicBezTo>
                    <a:cubicBezTo>
                      <a:pt x="6809" y="3501"/>
                      <a:pt x="7042" y="3492"/>
                      <a:pt x="7233" y="3492"/>
                    </a:cubicBezTo>
                    <a:cubicBezTo>
                      <a:pt x="7348" y="3492"/>
                      <a:pt x="7448" y="3496"/>
                      <a:pt x="7511" y="3505"/>
                    </a:cubicBezTo>
                    <a:cubicBezTo>
                      <a:pt x="7639" y="3756"/>
                      <a:pt x="7889" y="4654"/>
                      <a:pt x="8088" y="5508"/>
                    </a:cubicBezTo>
                    <a:cubicBezTo>
                      <a:pt x="7087" y="5803"/>
                      <a:pt x="3730" y="6798"/>
                      <a:pt x="1919" y="7280"/>
                    </a:cubicBezTo>
                    <a:cubicBezTo>
                      <a:pt x="1663" y="7344"/>
                      <a:pt x="1425" y="7402"/>
                      <a:pt x="1233" y="7447"/>
                    </a:cubicBezTo>
                    <a:lnTo>
                      <a:pt x="738" y="6792"/>
                    </a:lnTo>
                    <a:cubicBezTo>
                      <a:pt x="1130" y="5880"/>
                      <a:pt x="2889" y="1778"/>
                      <a:pt x="3312" y="655"/>
                    </a:cubicBezTo>
                    <a:close/>
                    <a:moveTo>
                      <a:pt x="2857" y="0"/>
                    </a:moveTo>
                    <a:lnTo>
                      <a:pt x="2786" y="231"/>
                    </a:lnTo>
                    <a:cubicBezTo>
                      <a:pt x="2638" y="713"/>
                      <a:pt x="777" y="5072"/>
                      <a:pt x="71" y="6708"/>
                    </a:cubicBezTo>
                    <a:lnTo>
                      <a:pt x="0" y="6882"/>
                    </a:lnTo>
                    <a:lnTo>
                      <a:pt x="969" y="8159"/>
                    </a:lnTo>
                    <a:lnTo>
                      <a:pt x="1162" y="8114"/>
                    </a:lnTo>
                    <a:cubicBezTo>
                      <a:pt x="1393" y="8069"/>
                      <a:pt x="1720" y="7992"/>
                      <a:pt x="2080" y="7896"/>
                    </a:cubicBezTo>
                    <a:cubicBezTo>
                      <a:pt x="4224" y="7331"/>
                      <a:pt x="8518" y="6041"/>
                      <a:pt x="8557" y="6028"/>
                    </a:cubicBezTo>
                    <a:lnTo>
                      <a:pt x="8846" y="5945"/>
                    </a:lnTo>
                    <a:lnTo>
                      <a:pt x="8782" y="5649"/>
                    </a:lnTo>
                    <a:cubicBezTo>
                      <a:pt x="8249" y="3261"/>
                      <a:pt x="7998" y="3056"/>
                      <a:pt x="7915" y="2985"/>
                    </a:cubicBezTo>
                    <a:cubicBezTo>
                      <a:pt x="7782" y="2874"/>
                      <a:pt x="7588" y="2840"/>
                      <a:pt x="7215" y="2840"/>
                    </a:cubicBezTo>
                    <a:cubicBezTo>
                      <a:pt x="7049" y="2840"/>
                      <a:pt x="6847" y="2847"/>
                      <a:pt x="6599" y="2857"/>
                    </a:cubicBezTo>
                    <a:cubicBezTo>
                      <a:pt x="6440" y="2866"/>
                      <a:pt x="6217" y="2875"/>
                      <a:pt x="6025" y="2875"/>
                    </a:cubicBezTo>
                    <a:cubicBezTo>
                      <a:pt x="5946" y="2875"/>
                      <a:pt x="5872" y="2873"/>
                      <a:pt x="5809" y="2870"/>
                    </a:cubicBezTo>
                    <a:cubicBezTo>
                      <a:pt x="5874" y="2639"/>
                      <a:pt x="6002" y="2247"/>
                      <a:pt x="6098" y="1971"/>
                    </a:cubicBezTo>
                    <a:cubicBezTo>
                      <a:pt x="6201" y="1669"/>
                      <a:pt x="6304" y="1368"/>
                      <a:pt x="6362" y="1149"/>
                    </a:cubicBezTo>
                    <a:cubicBezTo>
                      <a:pt x="6432" y="963"/>
                      <a:pt x="6464" y="771"/>
                      <a:pt x="6458" y="578"/>
                    </a:cubicBezTo>
                    <a:lnTo>
                      <a:pt x="6458" y="520"/>
                    </a:lnTo>
                    <a:lnTo>
                      <a:pt x="6445" y="469"/>
                    </a:lnTo>
                    <a:cubicBezTo>
                      <a:pt x="6362" y="257"/>
                      <a:pt x="6278" y="39"/>
                      <a:pt x="30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8" name="Google Shape;2428;p17"/>
              <p:cNvSpPr/>
              <p:nvPr/>
            </p:nvSpPr>
            <p:spPr>
              <a:xfrm>
                <a:off x="3501543" y="787987"/>
                <a:ext cx="119365" cy="154542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7473" extrusionOk="0">
                    <a:moveTo>
                      <a:pt x="2722" y="1"/>
                    </a:moveTo>
                    <a:cubicBezTo>
                      <a:pt x="2536" y="604"/>
                      <a:pt x="0" y="6510"/>
                      <a:pt x="0" y="6510"/>
                    </a:cubicBezTo>
                    <a:lnTo>
                      <a:pt x="732" y="7473"/>
                    </a:lnTo>
                    <a:cubicBezTo>
                      <a:pt x="944" y="7434"/>
                      <a:pt x="1259" y="7357"/>
                      <a:pt x="1631" y="7261"/>
                    </a:cubicBezTo>
                    <a:cubicBezTo>
                      <a:pt x="2209" y="5849"/>
                      <a:pt x="2703" y="4379"/>
                      <a:pt x="3300" y="2998"/>
                    </a:cubicBezTo>
                    <a:cubicBezTo>
                      <a:pt x="3942" y="1535"/>
                      <a:pt x="4763" y="964"/>
                      <a:pt x="5688" y="707"/>
                    </a:cubicBezTo>
                    <a:cubicBezTo>
                      <a:pt x="5746" y="566"/>
                      <a:pt x="5771" y="412"/>
                      <a:pt x="5771" y="257"/>
                    </a:cubicBezTo>
                    <a:cubicBezTo>
                      <a:pt x="5681" y="33"/>
                      <a:pt x="2722" y="1"/>
                      <a:pt x="2722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9" name="Google Shape;2429;p17"/>
              <p:cNvSpPr/>
              <p:nvPr/>
            </p:nvSpPr>
            <p:spPr>
              <a:xfrm>
                <a:off x="3694963" y="606768"/>
                <a:ext cx="140996" cy="86877"/>
              </a:xfrm>
              <a:custGeom>
                <a:avLst/>
                <a:gdLst/>
                <a:ahLst/>
                <a:cxnLst/>
                <a:rect l="l" t="t" r="r" b="b"/>
                <a:pathLst>
                  <a:path w="6818" h="4201" extrusionOk="0">
                    <a:moveTo>
                      <a:pt x="6764" y="1"/>
                    </a:moveTo>
                    <a:cubicBezTo>
                      <a:pt x="6734" y="1"/>
                      <a:pt x="6694" y="10"/>
                      <a:pt x="6651" y="27"/>
                    </a:cubicBezTo>
                    <a:cubicBezTo>
                      <a:pt x="6073" y="316"/>
                      <a:pt x="5502" y="598"/>
                      <a:pt x="4937" y="919"/>
                    </a:cubicBezTo>
                    <a:cubicBezTo>
                      <a:pt x="4378" y="1247"/>
                      <a:pt x="3807" y="1542"/>
                      <a:pt x="3274" y="1889"/>
                    </a:cubicBezTo>
                    <a:cubicBezTo>
                      <a:pt x="2735" y="2235"/>
                      <a:pt x="2189" y="2588"/>
                      <a:pt x="1656" y="2948"/>
                    </a:cubicBezTo>
                    <a:cubicBezTo>
                      <a:pt x="1124" y="3307"/>
                      <a:pt x="610" y="3686"/>
                      <a:pt x="90" y="4071"/>
                    </a:cubicBezTo>
                    <a:cubicBezTo>
                      <a:pt x="39" y="4110"/>
                      <a:pt x="0" y="4161"/>
                      <a:pt x="7" y="4187"/>
                    </a:cubicBezTo>
                    <a:cubicBezTo>
                      <a:pt x="11" y="4196"/>
                      <a:pt x="21" y="4200"/>
                      <a:pt x="35" y="4200"/>
                    </a:cubicBezTo>
                    <a:cubicBezTo>
                      <a:pt x="61" y="4200"/>
                      <a:pt x="100" y="4186"/>
                      <a:pt x="141" y="4161"/>
                    </a:cubicBezTo>
                    <a:lnTo>
                      <a:pt x="1785" y="3173"/>
                    </a:lnTo>
                    <a:lnTo>
                      <a:pt x="3435" y="2178"/>
                    </a:lnTo>
                    <a:lnTo>
                      <a:pt x="5078" y="1170"/>
                    </a:lnTo>
                    <a:lnTo>
                      <a:pt x="6715" y="155"/>
                    </a:lnTo>
                    <a:cubicBezTo>
                      <a:pt x="6779" y="117"/>
                      <a:pt x="6817" y="66"/>
                      <a:pt x="6811" y="27"/>
                    </a:cubicBezTo>
                    <a:cubicBezTo>
                      <a:pt x="6808" y="9"/>
                      <a:pt x="6790" y="1"/>
                      <a:pt x="676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0" name="Google Shape;2430;p17"/>
              <p:cNvSpPr/>
              <p:nvPr/>
            </p:nvSpPr>
            <p:spPr>
              <a:xfrm>
                <a:off x="3640802" y="756802"/>
                <a:ext cx="63860" cy="47316"/>
              </a:xfrm>
              <a:custGeom>
                <a:avLst/>
                <a:gdLst/>
                <a:ahLst/>
                <a:cxnLst/>
                <a:rect l="l" t="t" r="r" b="b"/>
                <a:pathLst>
                  <a:path w="3088" h="2288" extrusionOk="0">
                    <a:moveTo>
                      <a:pt x="3020" y="0"/>
                    </a:moveTo>
                    <a:cubicBezTo>
                      <a:pt x="3003" y="0"/>
                      <a:pt x="2985" y="7"/>
                      <a:pt x="2972" y="19"/>
                    </a:cubicBezTo>
                    <a:cubicBezTo>
                      <a:pt x="2709" y="180"/>
                      <a:pt x="2446" y="328"/>
                      <a:pt x="2189" y="501"/>
                    </a:cubicBezTo>
                    <a:cubicBezTo>
                      <a:pt x="1939" y="674"/>
                      <a:pt x="1688" y="848"/>
                      <a:pt x="1438" y="1027"/>
                    </a:cubicBezTo>
                    <a:lnTo>
                      <a:pt x="726" y="1599"/>
                    </a:lnTo>
                    <a:cubicBezTo>
                      <a:pt x="488" y="1798"/>
                      <a:pt x="257" y="1997"/>
                      <a:pt x="32" y="2202"/>
                    </a:cubicBezTo>
                    <a:cubicBezTo>
                      <a:pt x="7" y="2221"/>
                      <a:pt x="0" y="2247"/>
                      <a:pt x="7" y="2273"/>
                    </a:cubicBezTo>
                    <a:cubicBezTo>
                      <a:pt x="19" y="2282"/>
                      <a:pt x="34" y="2287"/>
                      <a:pt x="48" y="2287"/>
                    </a:cubicBezTo>
                    <a:cubicBezTo>
                      <a:pt x="63" y="2287"/>
                      <a:pt x="77" y="2282"/>
                      <a:pt x="90" y="2273"/>
                    </a:cubicBezTo>
                    <a:cubicBezTo>
                      <a:pt x="353" y="2112"/>
                      <a:pt x="616" y="1958"/>
                      <a:pt x="873" y="1791"/>
                    </a:cubicBezTo>
                    <a:lnTo>
                      <a:pt x="1631" y="1278"/>
                    </a:lnTo>
                    <a:cubicBezTo>
                      <a:pt x="1875" y="1091"/>
                      <a:pt x="2125" y="905"/>
                      <a:pt x="2356" y="713"/>
                    </a:cubicBezTo>
                    <a:cubicBezTo>
                      <a:pt x="2594" y="520"/>
                      <a:pt x="2825" y="315"/>
                      <a:pt x="3056" y="116"/>
                    </a:cubicBezTo>
                    <a:cubicBezTo>
                      <a:pt x="3081" y="90"/>
                      <a:pt x="3088" y="52"/>
                      <a:pt x="3069" y="19"/>
                    </a:cubicBezTo>
                    <a:cubicBezTo>
                      <a:pt x="3056" y="7"/>
                      <a:pt x="3038" y="0"/>
                      <a:pt x="30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1" name="Google Shape;2431;p17"/>
              <p:cNvSpPr/>
              <p:nvPr/>
            </p:nvSpPr>
            <p:spPr>
              <a:xfrm>
                <a:off x="3732125" y="639670"/>
                <a:ext cx="181757" cy="101187"/>
              </a:xfrm>
              <a:custGeom>
                <a:avLst/>
                <a:gdLst/>
                <a:ahLst/>
                <a:cxnLst/>
                <a:rect l="l" t="t" r="r" b="b"/>
                <a:pathLst>
                  <a:path w="8789" h="4893" extrusionOk="0">
                    <a:moveTo>
                      <a:pt x="8714" y="1"/>
                    </a:moveTo>
                    <a:cubicBezTo>
                      <a:pt x="8678" y="1"/>
                      <a:pt x="8631" y="12"/>
                      <a:pt x="8583" y="34"/>
                    </a:cubicBezTo>
                    <a:cubicBezTo>
                      <a:pt x="7839" y="349"/>
                      <a:pt x="7100" y="676"/>
                      <a:pt x="6375" y="1036"/>
                    </a:cubicBezTo>
                    <a:cubicBezTo>
                      <a:pt x="5643" y="1395"/>
                      <a:pt x="4924" y="1761"/>
                      <a:pt x="4218" y="2159"/>
                    </a:cubicBezTo>
                    <a:cubicBezTo>
                      <a:pt x="3518" y="2557"/>
                      <a:pt x="2819" y="2968"/>
                      <a:pt x="2132" y="3398"/>
                    </a:cubicBezTo>
                    <a:cubicBezTo>
                      <a:pt x="1451" y="3828"/>
                      <a:pt x="777" y="4278"/>
                      <a:pt x="116" y="4746"/>
                    </a:cubicBezTo>
                    <a:cubicBezTo>
                      <a:pt x="58" y="4791"/>
                      <a:pt x="1" y="4855"/>
                      <a:pt x="7" y="4881"/>
                    </a:cubicBezTo>
                    <a:cubicBezTo>
                      <a:pt x="11" y="4889"/>
                      <a:pt x="20" y="4893"/>
                      <a:pt x="34" y="4893"/>
                    </a:cubicBezTo>
                    <a:cubicBezTo>
                      <a:pt x="64" y="4893"/>
                      <a:pt x="114" y="4874"/>
                      <a:pt x="168" y="4843"/>
                    </a:cubicBezTo>
                    <a:cubicBezTo>
                      <a:pt x="861" y="4425"/>
                      <a:pt x="1567" y="4027"/>
                      <a:pt x="2267" y="3629"/>
                    </a:cubicBezTo>
                    <a:lnTo>
                      <a:pt x="4379" y="2455"/>
                    </a:lnTo>
                    <a:cubicBezTo>
                      <a:pt x="5078" y="2057"/>
                      <a:pt x="5791" y="1678"/>
                      <a:pt x="6503" y="1299"/>
                    </a:cubicBezTo>
                    <a:lnTo>
                      <a:pt x="8641" y="176"/>
                    </a:lnTo>
                    <a:cubicBezTo>
                      <a:pt x="8731" y="124"/>
                      <a:pt x="8789" y="79"/>
                      <a:pt x="8782" y="34"/>
                    </a:cubicBezTo>
                    <a:cubicBezTo>
                      <a:pt x="8776" y="12"/>
                      <a:pt x="8750" y="1"/>
                      <a:pt x="87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2" name="Google Shape;2432;p17"/>
              <p:cNvSpPr/>
              <p:nvPr/>
            </p:nvSpPr>
            <p:spPr>
              <a:xfrm>
                <a:off x="3684065" y="791151"/>
                <a:ext cx="123625" cy="75854"/>
              </a:xfrm>
              <a:custGeom>
                <a:avLst/>
                <a:gdLst/>
                <a:ahLst/>
                <a:cxnLst/>
                <a:rect l="l" t="t" r="r" b="b"/>
                <a:pathLst>
                  <a:path w="5978" h="3668" extrusionOk="0">
                    <a:moveTo>
                      <a:pt x="5900" y="0"/>
                    </a:moveTo>
                    <a:cubicBezTo>
                      <a:pt x="5873" y="0"/>
                      <a:pt x="5839" y="11"/>
                      <a:pt x="5804" y="34"/>
                    </a:cubicBezTo>
                    <a:lnTo>
                      <a:pt x="4385" y="926"/>
                    </a:lnTo>
                    <a:cubicBezTo>
                      <a:pt x="3929" y="1228"/>
                      <a:pt x="3429" y="1510"/>
                      <a:pt x="2960" y="1812"/>
                    </a:cubicBezTo>
                    <a:cubicBezTo>
                      <a:pt x="2492" y="2114"/>
                      <a:pt x="2004" y="2403"/>
                      <a:pt x="1529" y="2691"/>
                    </a:cubicBezTo>
                    <a:cubicBezTo>
                      <a:pt x="1054" y="2974"/>
                      <a:pt x="572" y="3263"/>
                      <a:pt x="84" y="3545"/>
                    </a:cubicBezTo>
                    <a:cubicBezTo>
                      <a:pt x="33" y="3577"/>
                      <a:pt x="1" y="3622"/>
                      <a:pt x="7" y="3648"/>
                    </a:cubicBezTo>
                    <a:cubicBezTo>
                      <a:pt x="10" y="3661"/>
                      <a:pt x="27" y="3667"/>
                      <a:pt x="49" y="3667"/>
                    </a:cubicBezTo>
                    <a:cubicBezTo>
                      <a:pt x="71" y="3667"/>
                      <a:pt x="100" y="3661"/>
                      <a:pt x="129" y="3648"/>
                    </a:cubicBezTo>
                    <a:cubicBezTo>
                      <a:pt x="643" y="3423"/>
                      <a:pt x="1143" y="3186"/>
                      <a:pt x="1651" y="2923"/>
                    </a:cubicBezTo>
                    <a:cubicBezTo>
                      <a:pt x="2158" y="2659"/>
                      <a:pt x="2646" y="2396"/>
                      <a:pt x="3127" y="2101"/>
                    </a:cubicBezTo>
                    <a:cubicBezTo>
                      <a:pt x="3608" y="1806"/>
                      <a:pt x="4083" y="1497"/>
                      <a:pt x="4546" y="1176"/>
                    </a:cubicBezTo>
                    <a:cubicBezTo>
                      <a:pt x="5008" y="856"/>
                      <a:pt x="5451" y="515"/>
                      <a:pt x="5887" y="156"/>
                    </a:cubicBezTo>
                    <a:cubicBezTo>
                      <a:pt x="5958" y="111"/>
                      <a:pt x="5977" y="79"/>
                      <a:pt x="5958" y="34"/>
                    </a:cubicBezTo>
                    <a:cubicBezTo>
                      <a:pt x="5948" y="11"/>
                      <a:pt x="5927" y="0"/>
                      <a:pt x="59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3" name="Google Shape;2433;p17"/>
              <p:cNvSpPr/>
              <p:nvPr/>
            </p:nvSpPr>
            <p:spPr>
              <a:xfrm>
                <a:off x="3906830" y="680947"/>
                <a:ext cx="66155" cy="40264"/>
              </a:xfrm>
              <a:custGeom>
                <a:avLst/>
                <a:gdLst/>
                <a:ahLst/>
                <a:cxnLst/>
                <a:rect l="l" t="t" r="r" b="b"/>
                <a:pathLst>
                  <a:path w="3199" h="1947" extrusionOk="0">
                    <a:moveTo>
                      <a:pt x="3093" y="1"/>
                    </a:moveTo>
                    <a:cubicBezTo>
                      <a:pt x="3077" y="1"/>
                      <a:pt x="3060" y="7"/>
                      <a:pt x="3043" y="22"/>
                    </a:cubicBezTo>
                    <a:cubicBezTo>
                      <a:pt x="2799" y="183"/>
                      <a:pt x="2549" y="343"/>
                      <a:pt x="2305" y="503"/>
                    </a:cubicBezTo>
                    <a:cubicBezTo>
                      <a:pt x="2061" y="670"/>
                      <a:pt x="1804" y="818"/>
                      <a:pt x="1560" y="972"/>
                    </a:cubicBezTo>
                    <a:cubicBezTo>
                      <a:pt x="1316" y="1126"/>
                      <a:pt x="1066" y="1274"/>
                      <a:pt x="809" y="1421"/>
                    </a:cubicBezTo>
                    <a:cubicBezTo>
                      <a:pt x="552" y="1569"/>
                      <a:pt x="302" y="1717"/>
                      <a:pt x="39" y="1852"/>
                    </a:cubicBezTo>
                    <a:cubicBezTo>
                      <a:pt x="0" y="1864"/>
                      <a:pt x="0" y="1890"/>
                      <a:pt x="7" y="1909"/>
                    </a:cubicBezTo>
                    <a:cubicBezTo>
                      <a:pt x="16" y="1933"/>
                      <a:pt x="36" y="1946"/>
                      <a:pt x="57" y="1946"/>
                    </a:cubicBezTo>
                    <a:cubicBezTo>
                      <a:pt x="64" y="1946"/>
                      <a:pt x="71" y="1945"/>
                      <a:pt x="77" y="1941"/>
                    </a:cubicBezTo>
                    <a:cubicBezTo>
                      <a:pt x="366" y="1858"/>
                      <a:pt x="649" y="1762"/>
                      <a:pt x="925" y="1646"/>
                    </a:cubicBezTo>
                    <a:cubicBezTo>
                      <a:pt x="1201" y="1524"/>
                      <a:pt x="1464" y="1389"/>
                      <a:pt x="1727" y="1242"/>
                    </a:cubicBezTo>
                    <a:cubicBezTo>
                      <a:pt x="1984" y="1088"/>
                      <a:pt x="2228" y="921"/>
                      <a:pt x="2472" y="735"/>
                    </a:cubicBezTo>
                    <a:cubicBezTo>
                      <a:pt x="2703" y="548"/>
                      <a:pt x="2928" y="349"/>
                      <a:pt x="3133" y="131"/>
                    </a:cubicBezTo>
                    <a:cubicBezTo>
                      <a:pt x="3199" y="86"/>
                      <a:pt x="3153" y="1"/>
                      <a:pt x="30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4" name="Google Shape;2434;p17"/>
              <p:cNvSpPr/>
              <p:nvPr/>
            </p:nvSpPr>
            <p:spPr>
              <a:xfrm>
                <a:off x="3844831" y="577982"/>
                <a:ext cx="23513" cy="11932"/>
              </a:xfrm>
              <a:custGeom>
                <a:avLst/>
                <a:gdLst/>
                <a:ahLst/>
                <a:cxnLst/>
                <a:rect l="l" t="t" r="r" b="b"/>
                <a:pathLst>
                  <a:path w="1137" h="577" extrusionOk="0">
                    <a:moveTo>
                      <a:pt x="1047" y="0"/>
                    </a:moveTo>
                    <a:cubicBezTo>
                      <a:pt x="951" y="33"/>
                      <a:pt x="854" y="58"/>
                      <a:pt x="777" y="97"/>
                    </a:cubicBezTo>
                    <a:lnTo>
                      <a:pt x="521" y="199"/>
                    </a:lnTo>
                    <a:lnTo>
                      <a:pt x="277" y="328"/>
                    </a:lnTo>
                    <a:lnTo>
                      <a:pt x="26" y="463"/>
                    </a:lnTo>
                    <a:cubicBezTo>
                      <a:pt x="7" y="475"/>
                      <a:pt x="1" y="495"/>
                      <a:pt x="1" y="520"/>
                    </a:cubicBezTo>
                    <a:cubicBezTo>
                      <a:pt x="7" y="540"/>
                      <a:pt x="20" y="552"/>
                      <a:pt x="33" y="572"/>
                    </a:cubicBezTo>
                    <a:cubicBezTo>
                      <a:pt x="84" y="575"/>
                      <a:pt x="137" y="577"/>
                      <a:pt x="191" y="577"/>
                    </a:cubicBezTo>
                    <a:cubicBezTo>
                      <a:pt x="244" y="577"/>
                      <a:pt x="299" y="575"/>
                      <a:pt x="354" y="572"/>
                    </a:cubicBezTo>
                    <a:cubicBezTo>
                      <a:pt x="456" y="552"/>
                      <a:pt x="553" y="533"/>
                      <a:pt x="655" y="501"/>
                    </a:cubicBezTo>
                    <a:cubicBezTo>
                      <a:pt x="745" y="450"/>
                      <a:pt x="835" y="398"/>
                      <a:pt x="918" y="341"/>
                    </a:cubicBezTo>
                    <a:cubicBezTo>
                      <a:pt x="996" y="270"/>
                      <a:pt x="1066" y="193"/>
                      <a:pt x="1130" y="110"/>
                    </a:cubicBezTo>
                    <a:cubicBezTo>
                      <a:pt x="1137" y="97"/>
                      <a:pt x="1130" y="71"/>
                      <a:pt x="1105" y="45"/>
                    </a:cubicBezTo>
                    <a:cubicBezTo>
                      <a:pt x="1092" y="26"/>
                      <a:pt x="1066" y="7"/>
                      <a:pt x="10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35" name="Google Shape;2435;p17"/>
            <p:cNvSpPr/>
            <p:nvPr/>
          </p:nvSpPr>
          <p:spPr>
            <a:xfrm flipH="1">
              <a:off x="8936460" y="4620284"/>
              <a:ext cx="108000" cy="108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36" name="Google Shape;2436;p17"/>
          <p:cNvSpPr txBox="1">
            <a:spLocks noGrp="1"/>
          </p:cNvSpPr>
          <p:nvPr>
            <p:ph type="subTitle" idx="1"/>
          </p:nvPr>
        </p:nvSpPr>
        <p:spPr>
          <a:xfrm>
            <a:off x="953467" y="3608017"/>
            <a:ext cx="3876800" cy="18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37" name="Google Shape;2437;p17"/>
          <p:cNvSpPr txBox="1">
            <a:spLocks noGrp="1"/>
          </p:cNvSpPr>
          <p:nvPr>
            <p:ph type="title"/>
          </p:nvPr>
        </p:nvSpPr>
        <p:spPr>
          <a:xfrm>
            <a:off x="953467" y="1778684"/>
            <a:ext cx="5010400" cy="15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4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30" name="Google Shape;4130;p28"/>
          <p:cNvGrpSpPr/>
          <p:nvPr/>
        </p:nvGrpSpPr>
        <p:grpSpPr>
          <a:xfrm>
            <a:off x="-66100" y="6033"/>
            <a:ext cx="12338000" cy="6852000"/>
            <a:chOff x="-49575" y="4525"/>
            <a:chExt cx="9253500" cy="5139000"/>
          </a:xfrm>
        </p:grpSpPr>
        <p:grpSp>
          <p:nvGrpSpPr>
            <p:cNvPr id="4131" name="Google Shape;4131;p28"/>
            <p:cNvGrpSpPr/>
            <p:nvPr/>
          </p:nvGrpSpPr>
          <p:grpSpPr>
            <a:xfrm>
              <a:off x="-49575" y="4525"/>
              <a:ext cx="9253500" cy="5139000"/>
              <a:chOff x="-49575" y="4525"/>
              <a:chExt cx="9253500" cy="5139000"/>
            </a:xfrm>
          </p:grpSpPr>
          <p:cxnSp>
            <p:nvCxnSpPr>
              <p:cNvPr id="4132" name="Google Shape;4132;p28"/>
              <p:cNvCxnSpPr/>
              <p:nvPr/>
            </p:nvCxnSpPr>
            <p:spPr>
              <a:xfrm>
                <a:off x="13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33" name="Google Shape;4133;p28"/>
              <p:cNvCxnSpPr/>
              <p:nvPr/>
            </p:nvCxnSpPr>
            <p:spPr>
              <a:xfrm>
                <a:off x="29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34" name="Google Shape;4134;p28"/>
              <p:cNvCxnSpPr/>
              <p:nvPr/>
            </p:nvCxnSpPr>
            <p:spPr>
              <a:xfrm>
                <a:off x="45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35" name="Google Shape;4135;p28"/>
              <p:cNvCxnSpPr/>
              <p:nvPr/>
            </p:nvCxnSpPr>
            <p:spPr>
              <a:xfrm>
                <a:off x="61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36" name="Google Shape;4136;p28"/>
              <p:cNvCxnSpPr/>
              <p:nvPr/>
            </p:nvCxnSpPr>
            <p:spPr>
              <a:xfrm>
                <a:off x="77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37" name="Google Shape;4137;p28"/>
              <p:cNvCxnSpPr/>
              <p:nvPr/>
            </p:nvCxnSpPr>
            <p:spPr>
              <a:xfrm>
                <a:off x="92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38" name="Google Shape;4138;p28"/>
              <p:cNvCxnSpPr/>
              <p:nvPr/>
            </p:nvCxnSpPr>
            <p:spPr>
              <a:xfrm>
                <a:off x="108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39" name="Google Shape;4139;p28"/>
              <p:cNvCxnSpPr/>
              <p:nvPr/>
            </p:nvCxnSpPr>
            <p:spPr>
              <a:xfrm>
                <a:off x="1246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0" name="Google Shape;4140;p28"/>
              <p:cNvCxnSpPr/>
              <p:nvPr/>
            </p:nvCxnSpPr>
            <p:spPr>
              <a:xfrm>
                <a:off x="1404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1" name="Google Shape;4141;p28"/>
              <p:cNvCxnSpPr/>
              <p:nvPr/>
            </p:nvCxnSpPr>
            <p:spPr>
              <a:xfrm>
                <a:off x="1563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2" name="Google Shape;4142;p28"/>
              <p:cNvCxnSpPr/>
              <p:nvPr/>
            </p:nvCxnSpPr>
            <p:spPr>
              <a:xfrm>
                <a:off x="1721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3" name="Google Shape;4143;p28"/>
              <p:cNvCxnSpPr/>
              <p:nvPr/>
            </p:nvCxnSpPr>
            <p:spPr>
              <a:xfrm>
                <a:off x="1880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4" name="Google Shape;4144;p28"/>
              <p:cNvCxnSpPr/>
              <p:nvPr/>
            </p:nvCxnSpPr>
            <p:spPr>
              <a:xfrm>
                <a:off x="2039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5" name="Google Shape;4145;p28"/>
              <p:cNvCxnSpPr/>
              <p:nvPr/>
            </p:nvCxnSpPr>
            <p:spPr>
              <a:xfrm>
                <a:off x="2197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6" name="Google Shape;4146;p28"/>
              <p:cNvCxnSpPr/>
              <p:nvPr/>
            </p:nvCxnSpPr>
            <p:spPr>
              <a:xfrm>
                <a:off x="2356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7" name="Google Shape;4147;p28"/>
              <p:cNvCxnSpPr/>
              <p:nvPr/>
            </p:nvCxnSpPr>
            <p:spPr>
              <a:xfrm>
                <a:off x="2514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8" name="Google Shape;4148;p28"/>
              <p:cNvCxnSpPr/>
              <p:nvPr/>
            </p:nvCxnSpPr>
            <p:spPr>
              <a:xfrm>
                <a:off x="2673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9" name="Google Shape;4149;p28"/>
              <p:cNvCxnSpPr/>
              <p:nvPr/>
            </p:nvCxnSpPr>
            <p:spPr>
              <a:xfrm>
                <a:off x="2832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0" name="Google Shape;4150;p28"/>
              <p:cNvCxnSpPr/>
              <p:nvPr/>
            </p:nvCxnSpPr>
            <p:spPr>
              <a:xfrm>
                <a:off x="2990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1" name="Google Shape;4151;p28"/>
              <p:cNvCxnSpPr/>
              <p:nvPr/>
            </p:nvCxnSpPr>
            <p:spPr>
              <a:xfrm>
                <a:off x="3149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2" name="Google Shape;4152;p28"/>
              <p:cNvCxnSpPr/>
              <p:nvPr/>
            </p:nvCxnSpPr>
            <p:spPr>
              <a:xfrm>
                <a:off x="3307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3" name="Google Shape;4153;p28"/>
              <p:cNvCxnSpPr/>
              <p:nvPr/>
            </p:nvCxnSpPr>
            <p:spPr>
              <a:xfrm>
                <a:off x="3466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4" name="Google Shape;4154;p28"/>
              <p:cNvCxnSpPr/>
              <p:nvPr/>
            </p:nvCxnSpPr>
            <p:spPr>
              <a:xfrm>
                <a:off x="3625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5" name="Google Shape;4155;p28"/>
              <p:cNvCxnSpPr/>
              <p:nvPr/>
            </p:nvCxnSpPr>
            <p:spPr>
              <a:xfrm>
                <a:off x="3783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6" name="Google Shape;4156;p28"/>
              <p:cNvCxnSpPr/>
              <p:nvPr/>
            </p:nvCxnSpPr>
            <p:spPr>
              <a:xfrm>
                <a:off x="3942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7" name="Google Shape;4157;p28"/>
              <p:cNvCxnSpPr/>
              <p:nvPr/>
            </p:nvCxnSpPr>
            <p:spPr>
              <a:xfrm>
                <a:off x="4100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8" name="Google Shape;4158;p28"/>
              <p:cNvCxnSpPr/>
              <p:nvPr/>
            </p:nvCxnSpPr>
            <p:spPr>
              <a:xfrm>
                <a:off x="4259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9" name="Google Shape;4159;p28"/>
              <p:cNvCxnSpPr/>
              <p:nvPr/>
            </p:nvCxnSpPr>
            <p:spPr>
              <a:xfrm>
                <a:off x="4418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0" name="Google Shape;4160;p28"/>
              <p:cNvCxnSpPr/>
              <p:nvPr/>
            </p:nvCxnSpPr>
            <p:spPr>
              <a:xfrm>
                <a:off x="4576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1" name="Google Shape;4161;p28"/>
              <p:cNvCxnSpPr/>
              <p:nvPr/>
            </p:nvCxnSpPr>
            <p:spPr>
              <a:xfrm>
                <a:off x="4735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2" name="Google Shape;4162;p28"/>
              <p:cNvCxnSpPr/>
              <p:nvPr/>
            </p:nvCxnSpPr>
            <p:spPr>
              <a:xfrm>
                <a:off x="4893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3" name="Google Shape;4163;p28"/>
              <p:cNvCxnSpPr/>
              <p:nvPr/>
            </p:nvCxnSpPr>
            <p:spPr>
              <a:xfrm>
                <a:off x="5052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4" name="Google Shape;4164;p28"/>
              <p:cNvCxnSpPr/>
              <p:nvPr/>
            </p:nvCxnSpPr>
            <p:spPr>
              <a:xfrm>
                <a:off x="5211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5" name="Google Shape;4165;p28"/>
              <p:cNvCxnSpPr/>
              <p:nvPr/>
            </p:nvCxnSpPr>
            <p:spPr>
              <a:xfrm>
                <a:off x="5369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6" name="Google Shape;4166;p28"/>
              <p:cNvCxnSpPr/>
              <p:nvPr/>
            </p:nvCxnSpPr>
            <p:spPr>
              <a:xfrm>
                <a:off x="5528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7" name="Google Shape;4167;p28"/>
              <p:cNvCxnSpPr/>
              <p:nvPr/>
            </p:nvCxnSpPr>
            <p:spPr>
              <a:xfrm>
                <a:off x="5686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8" name="Google Shape;4168;p28"/>
              <p:cNvCxnSpPr/>
              <p:nvPr/>
            </p:nvCxnSpPr>
            <p:spPr>
              <a:xfrm>
                <a:off x="5845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9" name="Google Shape;4169;p28"/>
              <p:cNvCxnSpPr/>
              <p:nvPr/>
            </p:nvCxnSpPr>
            <p:spPr>
              <a:xfrm>
                <a:off x="6004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0" name="Google Shape;4170;p28"/>
              <p:cNvCxnSpPr/>
              <p:nvPr/>
            </p:nvCxnSpPr>
            <p:spPr>
              <a:xfrm>
                <a:off x="6162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1" name="Google Shape;4171;p28"/>
              <p:cNvCxnSpPr/>
              <p:nvPr/>
            </p:nvCxnSpPr>
            <p:spPr>
              <a:xfrm>
                <a:off x="6321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2" name="Google Shape;4172;p28"/>
              <p:cNvCxnSpPr/>
              <p:nvPr/>
            </p:nvCxnSpPr>
            <p:spPr>
              <a:xfrm>
                <a:off x="6479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3" name="Google Shape;4173;p28"/>
              <p:cNvCxnSpPr/>
              <p:nvPr/>
            </p:nvCxnSpPr>
            <p:spPr>
              <a:xfrm>
                <a:off x="6638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4" name="Google Shape;4174;p28"/>
              <p:cNvCxnSpPr/>
              <p:nvPr/>
            </p:nvCxnSpPr>
            <p:spPr>
              <a:xfrm>
                <a:off x="6797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5" name="Google Shape;4175;p28"/>
              <p:cNvCxnSpPr/>
              <p:nvPr/>
            </p:nvCxnSpPr>
            <p:spPr>
              <a:xfrm>
                <a:off x="6955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6" name="Google Shape;4176;p28"/>
              <p:cNvCxnSpPr/>
              <p:nvPr/>
            </p:nvCxnSpPr>
            <p:spPr>
              <a:xfrm>
                <a:off x="7114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7" name="Google Shape;4177;p28"/>
              <p:cNvCxnSpPr/>
              <p:nvPr/>
            </p:nvCxnSpPr>
            <p:spPr>
              <a:xfrm>
                <a:off x="7272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8" name="Google Shape;4178;p28"/>
              <p:cNvCxnSpPr/>
              <p:nvPr/>
            </p:nvCxnSpPr>
            <p:spPr>
              <a:xfrm>
                <a:off x="7431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9" name="Google Shape;4179;p28"/>
              <p:cNvCxnSpPr/>
              <p:nvPr/>
            </p:nvCxnSpPr>
            <p:spPr>
              <a:xfrm>
                <a:off x="7590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0" name="Google Shape;4180;p28"/>
              <p:cNvCxnSpPr/>
              <p:nvPr/>
            </p:nvCxnSpPr>
            <p:spPr>
              <a:xfrm>
                <a:off x="7748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1" name="Google Shape;4181;p28"/>
              <p:cNvCxnSpPr/>
              <p:nvPr/>
            </p:nvCxnSpPr>
            <p:spPr>
              <a:xfrm>
                <a:off x="7907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2" name="Google Shape;4182;p28"/>
              <p:cNvCxnSpPr/>
              <p:nvPr/>
            </p:nvCxnSpPr>
            <p:spPr>
              <a:xfrm>
                <a:off x="806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3" name="Google Shape;4183;p28"/>
              <p:cNvCxnSpPr/>
              <p:nvPr/>
            </p:nvCxnSpPr>
            <p:spPr>
              <a:xfrm>
                <a:off x="822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4" name="Google Shape;4184;p28"/>
              <p:cNvCxnSpPr/>
              <p:nvPr/>
            </p:nvCxnSpPr>
            <p:spPr>
              <a:xfrm>
                <a:off x="838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5" name="Google Shape;4185;p28"/>
              <p:cNvCxnSpPr/>
              <p:nvPr/>
            </p:nvCxnSpPr>
            <p:spPr>
              <a:xfrm>
                <a:off x="854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6" name="Google Shape;4186;p28"/>
              <p:cNvCxnSpPr/>
              <p:nvPr/>
            </p:nvCxnSpPr>
            <p:spPr>
              <a:xfrm>
                <a:off x="870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7" name="Google Shape;4187;p28"/>
              <p:cNvCxnSpPr/>
              <p:nvPr/>
            </p:nvCxnSpPr>
            <p:spPr>
              <a:xfrm>
                <a:off x="885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8" name="Google Shape;4188;p28"/>
              <p:cNvCxnSpPr/>
              <p:nvPr/>
            </p:nvCxnSpPr>
            <p:spPr>
              <a:xfrm>
                <a:off x="901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9" name="Google Shape;4189;p28"/>
              <p:cNvCxnSpPr/>
              <p:nvPr/>
            </p:nvCxnSpPr>
            <p:spPr>
              <a:xfrm rot="10800000">
                <a:off x="-49575" y="170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0" name="Google Shape;4190;p28"/>
              <p:cNvCxnSpPr/>
              <p:nvPr/>
            </p:nvCxnSpPr>
            <p:spPr>
              <a:xfrm rot="10800000">
                <a:off x="-49575" y="329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1" name="Google Shape;4191;p28"/>
              <p:cNvCxnSpPr/>
              <p:nvPr/>
            </p:nvCxnSpPr>
            <p:spPr>
              <a:xfrm rot="10800000">
                <a:off x="-49575" y="487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2" name="Google Shape;4192;p28"/>
              <p:cNvCxnSpPr/>
              <p:nvPr/>
            </p:nvCxnSpPr>
            <p:spPr>
              <a:xfrm rot="10800000">
                <a:off x="-49575" y="646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3" name="Google Shape;4193;p28"/>
              <p:cNvCxnSpPr/>
              <p:nvPr/>
            </p:nvCxnSpPr>
            <p:spPr>
              <a:xfrm rot="10800000">
                <a:off x="-49575" y="805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4" name="Google Shape;4194;p28"/>
              <p:cNvCxnSpPr/>
              <p:nvPr/>
            </p:nvCxnSpPr>
            <p:spPr>
              <a:xfrm rot="10800000">
                <a:off x="-49575" y="963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5" name="Google Shape;4195;p28"/>
              <p:cNvCxnSpPr/>
              <p:nvPr/>
            </p:nvCxnSpPr>
            <p:spPr>
              <a:xfrm rot="10800000">
                <a:off x="-49575" y="1122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6" name="Google Shape;4196;p28"/>
              <p:cNvCxnSpPr/>
              <p:nvPr/>
            </p:nvCxnSpPr>
            <p:spPr>
              <a:xfrm rot="10800000">
                <a:off x="-49575" y="1281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7" name="Google Shape;4197;p28"/>
              <p:cNvCxnSpPr/>
              <p:nvPr/>
            </p:nvCxnSpPr>
            <p:spPr>
              <a:xfrm rot="10800000">
                <a:off x="-49575" y="1439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8" name="Google Shape;4198;p28"/>
              <p:cNvCxnSpPr/>
              <p:nvPr/>
            </p:nvCxnSpPr>
            <p:spPr>
              <a:xfrm rot="10800000">
                <a:off x="-49575" y="1598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9" name="Google Shape;4199;p28"/>
              <p:cNvCxnSpPr/>
              <p:nvPr/>
            </p:nvCxnSpPr>
            <p:spPr>
              <a:xfrm rot="10800000">
                <a:off x="-49575" y="1756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0" name="Google Shape;4200;p28"/>
              <p:cNvCxnSpPr/>
              <p:nvPr/>
            </p:nvCxnSpPr>
            <p:spPr>
              <a:xfrm rot="10800000">
                <a:off x="-49575" y="1915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1" name="Google Shape;4201;p28"/>
              <p:cNvCxnSpPr/>
              <p:nvPr/>
            </p:nvCxnSpPr>
            <p:spPr>
              <a:xfrm rot="10800000">
                <a:off x="-49575" y="2074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2" name="Google Shape;4202;p28"/>
              <p:cNvCxnSpPr/>
              <p:nvPr/>
            </p:nvCxnSpPr>
            <p:spPr>
              <a:xfrm rot="10800000">
                <a:off x="-49575" y="2232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3" name="Google Shape;4203;p28"/>
              <p:cNvCxnSpPr/>
              <p:nvPr/>
            </p:nvCxnSpPr>
            <p:spPr>
              <a:xfrm rot="10800000">
                <a:off x="-49575" y="2391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4" name="Google Shape;4204;p28"/>
              <p:cNvCxnSpPr/>
              <p:nvPr/>
            </p:nvCxnSpPr>
            <p:spPr>
              <a:xfrm rot="10800000">
                <a:off x="-49575" y="2550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5" name="Google Shape;4205;p28"/>
              <p:cNvCxnSpPr/>
              <p:nvPr/>
            </p:nvCxnSpPr>
            <p:spPr>
              <a:xfrm rot="10800000">
                <a:off x="-49575" y="2708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6" name="Google Shape;4206;p28"/>
              <p:cNvCxnSpPr/>
              <p:nvPr/>
            </p:nvCxnSpPr>
            <p:spPr>
              <a:xfrm rot="10800000">
                <a:off x="-49575" y="2867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7" name="Google Shape;4207;p28"/>
              <p:cNvCxnSpPr/>
              <p:nvPr/>
            </p:nvCxnSpPr>
            <p:spPr>
              <a:xfrm rot="10800000">
                <a:off x="-49575" y="3025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8" name="Google Shape;4208;p28"/>
              <p:cNvCxnSpPr/>
              <p:nvPr/>
            </p:nvCxnSpPr>
            <p:spPr>
              <a:xfrm rot="10800000">
                <a:off x="-49575" y="3184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9" name="Google Shape;4209;p28"/>
              <p:cNvCxnSpPr/>
              <p:nvPr/>
            </p:nvCxnSpPr>
            <p:spPr>
              <a:xfrm rot="10800000">
                <a:off x="-49575" y="3343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10" name="Google Shape;4210;p28"/>
              <p:cNvCxnSpPr/>
              <p:nvPr/>
            </p:nvCxnSpPr>
            <p:spPr>
              <a:xfrm rot="10800000">
                <a:off x="-49575" y="3501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11" name="Google Shape;4211;p28"/>
              <p:cNvCxnSpPr/>
              <p:nvPr/>
            </p:nvCxnSpPr>
            <p:spPr>
              <a:xfrm rot="10800000">
                <a:off x="-49575" y="3660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12" name="Google Shape;4212;p28"/>
              <p:cNvCxnSpPr/>
              <p:nvPr/>
            </p:nvCxnSpPr>
            <p:spPr>
              <a:xfrm rot="10800000">
                <a:off x="-49575" y="3819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13" name="Google Shape;4213;p28"/>
              <p:cNvCxnSpPr/>
              <p:nvPr/>
            </p:nvCxnSpPr>
            <p:spPr>
              <a:xfrm rot="10800000">
                <a:off x="-49575" y="3977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14" name="Google Shape;4214;p28"/>
              <p:cNvCxnSpPr/>
              <p:nvPr/>
            </p:nvCxnSpPr>
            <p:spPr>
              <a:xfrm rot="10800000">
                <a:off x="-49575" y="4136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15" name="Google Shape;4215;p28"/>
              <p:cNvCxnSpPr/>
              <p:nvPr/>
            </p:nvCxnSpPr>
            <p:spPr>
              <a:xfrm rot="10800000">
                <a:off x="-49575" y="4294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4216" name="Google Shape;4216;p28"/>
            <p:cNvCxnSpPr/>
            <p:nvPr/>
          </p:nvCxnSpPr>
          <p:spPr>
            <a:xfrm rot="10800000">
              <a:off x="-49575" y="44535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7" name="Google Shape;4217;p28"/>
            <p:cNvCxnSpPr/>
            <p:nvPr/>
          </p:nvCxnSpPr>
          <p:spPr>
            <a:xfrm rot="10800000">
              <a:off x="-49575" y="461215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8" name="Google Shape;4218;p28"/>
            <p:cNvCxnSpPr/>
            <p:nvPr/>
          </p:nvCxnSpPr>
          <p:spPr>
            <a:xfrm rot="10800000">
              <a:off x="-49575" y="477077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9" name="Google Shape;4219;p28"/>
            <p:cNvCxnSpPr/>
            <p:nvPr/>
          </p:nvCxnSpPr>
          <p:spPr>
            <a:xfrm rot="10800000">
              <a:off x="-49575" y="492940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20" name="Google Shape;4220;p28"/>
            <p:cNvCxnSpPr/>
            <p:nvPr/>
          </p:nvCxnSpPr>
          <p:spPr>
            <a:xfrm rot="10800000">
              <a:off x="-49575" y="50880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4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22" name="Google Shape;4222;p29"/>
          <p:cNvGrpSpPr/>
          <p:nvPr/>
        </p:nvGrpSpPr>
        <p:grpSpPr>
          <a:xfrm>
            <a:off x="-66100" y="6033"/>
            <a:ext cx="12338000" cy="6852000"/>
            <a:chOff x="-49575" y="4525"/>
            <a:chExt cx="9253500" cy="5139000"/>
          </a:xfrm>
        </p:grpSpPr>
        <p:grpSp>
          <p:nvGrpSpPr>
            <p:cNvPr id="4223" name="Google Shape;4223;p29"/>
            <p:cNvGrpSpPr/>
            <p:nvPr/>
          </p:nvGrpSpPr>
          <p:grpSpPr>
            <a:xfrm>
              <a:off x="-49575" y="4525"/>
              <a:ext cx="9253500" cy="5139000"/>
              <a:chOff x="-49575" y="4525"/>
              <a:chExt cx="9253500" cy="5139000"/>
            </a:xfrm>
          </p:grpSpPr>
          <p:cxnSp>
            <p:nvCxnSpPr>
              <p:cNvPr id="4224" name="Google Shape;4224;p29"/>
              <p:cNvCxnSpPr/>
              <p:nvPr/>
            </p:nvCxnSpPr>
            <p:spPr>
              <a:xfrm>
                <a:off x="13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25" name="Google Shape;4225;p29"/>
              <p:cNvCxnSpPr/>
              <p:nvPr/>
            </p:nvCxnSpPr>
            <p:spPr>
              <a:xfrm>
                <a:off x="29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26" name="Google Shape;4226;p29"/>
              <p:cNvCxnSpPr/>
              <p:nvPr/>
            </p:nvCxnSpPr>
            <p:spPr>
              <a:xfrm>
                <a:off x="45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27" name="Google Shape;4227;p29"/>
              <p:cNvCxnSpPr/>
              <p:nvPr/>
            </p:nvCxnSpPr>
            <p:spPr>
              <a:xfrm>
                <a:off x="61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28" name="Google Shape;4228;p29"/>
              <p:cNvCxnSpPr/>
              <p:nvPr/>
            </p:nvCxnSpPr>
            <p:spPr>
              <a:xfrm>
                <a:off x="77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29" name="Google Shape;4229;p29"/>
              <p:cNvCxnSpPr/>
              <p:nvPr/>
            </p:nvCxnSpPr>
            <p:spPr>
              <a:xfrm>
                <a:off x="92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0" name="Google Shape;4230;p29"/>
              <p:cNvCxnSpPr/>
              <p:nvPr/>
            </p:nvCxnSpPr>
            <p:spPr>
              <a:xfrm>
                <a:off x="108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1" name="Google Shape;4231;p29"/>
              <p:cNvCxnSpPr/>
              <p:nvPr/>
            </p:nvCxnSpPr>
            <p:spPr>
              <a:xfrm>
                <a:off x="1246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2" name="Google Shape;4232;p29"/>
              <p:cNvCxnSpPr/>
              <p:nvPr/>
            </p:nvCxnSpPr>
            <p:spPr>
              <a:xfrm>
                <a:off x="1404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3" name="Google Shape;4233;p29"/>
              <p:cNvCxnSpPr/>
              <p:nvPr/>
            </p:nvCxnSpPr>
            <p:spPr>
              <a:xfrm>
                <a:off x="1563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4" name="Google Shape;4234;p29"/>
              <p:cNvCxnSpPr/>
              <p:nvPr/>
            </p:nvCxnSpPr>
            <p:spPr>
              <a:xfrm>
                <a:off x="1721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5" name="Google Shape;4235;p29"/>
              <p:cNvCxnSpPr/>
              <p:nvPr/>
            </p:nvCxnSpPr>
            <p:spPr>
              <a:xfrm>
                <a:off x="1880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6" name="Google Shape;4236;p29"/>
              <p:cNvCxnSpPr/>
              <p:nvPr/>
            </p:nvCxnSpPr>
            <p:spPr>
              <a:xfrm>
                <a:off x="2039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7" name="Google Shape;4237;p29"/>
              <p:cNvCxnSpPr/>
              <p:nvPr/>
            </p:nvCxnSpPr>
            <p:spPr>
              <a:xfrm>
                <a:off x="2197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8" name="Google Shape;4238;p29"/>
              <p:cNvCxnSpPr/>
              <p:nvPr/>
            </p:nvCxnSpPr>
            <p:spPr>
              <a:xfrm>
                <a:off x="2356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9" name="Google Shape;4239;p29"/>
              <p:cNvCxnSpPr/>
              <p:nvPr/>
            </p:nvCxnSpPr>
            <p:spPr>
              <a:xfrm>
                <a:off x="2514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0" name="Google Shape;4240;p29"/>
              <p:cNvCxnSpPr/>
              <p:nvPr/>
            </p:nvCxnSpPr>
            <p:spPr>
              <a:xfrm>
                <a:off x="2673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1" name="Google Shape;4241;p29"/>
              <p:cNvCxnSpPr/>
              <p:nvPr/>
            </p:nvCxnSpPr>
            <p:spPr>
              <a:xfrm>
                <a:off x="2832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2" name="Google Shape;4242;p29"/>
              <p:cNvCxnSpPr/>
              <p:nvPr/>
            </p:nvCxnSpPr>
            <p:spPr>
              <a:xfrm>
                <a:off x="2990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3" name="Google Shape;4243;p29"/>
              <p:cNvCxnSpPr/>
              <p:nvPr/>
            </p:nvCxnSpPr>
            <p:spPr>
              <a:xfrm>
                <a:off x="3149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4" name="Google Shape;4244;p29"/>
              <p:cNvCxnSpPr/>
              <p:nvPr/>
            </p:nvCxnSpPr>
            <p:spPr>
              <a:xfrm>
                <a:off x="3307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5" name="Google Shape;4245;p29"/>
              <p:cNvCxnSpPr/>
              <p:nvPr/>
            </p:nvCxnSpPr>
            <p:spPr>
              <a:xfrm>
                <a:off x="3466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6" name="Google Shape;4246;p29"/>
              <p:cNvCxnSpPr/>
              <p:nvPr/>
            </p:nvCxnSpPr>
            <p:spPr>
              <a:xfrm>
                <a:off x="3625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7" name="Google Shape;4247;p29"/>
              <p:cNvCxnSpPr/>
              <p:nvPr/>
            </p:nvCxnSpPr>
            <p:spPr>
              <a:xfrm>
                <a:off x="3783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8" name="Google Shape;4248;p29"/>
              <p:cNvCxnSpPr/>
              <p:nvPr/>
            </p:nvCxnSpPr>
            <p:spPr>
              <a:xfrm>
                <a:off x="3942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9" name="Google Shape;4249;p29"/>
              <p:cNvCxnSpPr/>
              <p:nvPr/>
            </p:nvCxnSpPr>
            <p:spPr>
              <a:xfrm>
                <a:off x="4100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0" name="Google Shape;4250;p29"/>
              <p:cNvCxnSpPr/>
              <p:nvPr/>
            </p:nvCxnSpPr>
            <p:spPr>
              <a:xfrm>
                <a:off x="4259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1" name="Google Shape;4251;p29"/>
              <p:cNvCxnSpPr/>
              <p:nvPr/>
            </p:nvCxnSpPr>
            <p:spPr>
              <a:xfrm>
                <a:off x="4418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2" name="Google Shape;4252;p29"/>
              <p:cNvCxnSpPr/>
              <p:nvPr/>
            </p:nvCxnSpPr>
            <p:spPr>
              <a:xfrm>
                <a:off x="4576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3" name="Google Shape;4253;p29"/>
              <p:cNvCxnSpPr/>
              <p:nvPr/>
            </p:nvCxnSpPr>
            <p:spPr>
              <a:xfrm>
                <a:off x="4735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4" name="Google Shape;4254;p29"/>
              <p:cNvCxnSpPr/>
              <p:nvPr/>
            </p:nvCxnSpPr>
            <p:spPr>
              <a:xfrm>
                <a:off x="4893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5" name="Google Shape;4255;p29"/>
              <p:cNvCxnSpPr/>
              <p:nvPr/>
            </p:nvCxnSpPr>
            <p:spPr>
              <a:xfrm>
                <a:off x="5052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6" name="Google Shape;4256;p29"/>
              <p:cNvCxnSpPr/>
              <p:nvPr/>
            </p:nvCxnSpPr>
            <p:spPr>
              <a:xfrm>
                <a:off x="5211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7" name="Google Shape;4257;p29"/>
              <p:cNvCxnSpPr/>
              <p:nvPr/>
            </p:nvCxnSpPr>
            <p:spPr>
              <a:xfrm>
                <a:off x="5369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8" name="Google Shape;4258;p29"/>
              <p:cNvCxnSpPr/>
              <p:nvPr/>
            </p:nvCxnSpPr>
            <p:spPr>
              <a:xfrm>
                <a:off x="5528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9" name="Google Shape;4259;p29"/>
              <p:cNvCxnSpPr/>
              <p:nvPr/>
            </p:nvCxnSpPr>
            <p:spPr>
              <a:xfrm>
                <a:off x="5686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0" name="Google Shape;4260;p29"/>
              <p:cNvCxnSpPr/>
              <p:nvPr/>
            </p:nvCxnSpPr>
            <p:spPr>
              <a:xfrm>
                <a:off x="5845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1" name="Google Shape;4261;p29"/>
              <p:cNvCxnSpPr/>
              <p:nvPr/>
            </p:nvCxnSpPr>
            <p:spPr>
              <a:xfrm>
                <a:off x="6004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2" name="Google Shape;4262;p29"/>
              <p:cNvCxnSpPr/>
              <p:nvPr/>
            </p:nvCxnSpPr>
            <p:spPr>
              <a:xfrm>
                <a:off x="6162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3" name="Google Shape;4263;p29"/>
              <p:cNvCxnSpPr/>
              <p:nvPr/>
            </p:nvCxnSpPr>
            <p:spPr>
              <a:xfrm>
                <a:off x="6321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4" name="Google Shape;4264;p29"/>
              <p:cNvCxnSpPr/>
              <p:nvPr/>
            </p:nvCxnSpPr>
            <p:spPr>
              <a:xfrm>
                <a:off x="6479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5" name="Google Shape;4265;p29"/>
              <p:cNvCxnSpPr/>
              <p:nvPr/>
            </p:nvCxnSpPr>
            <p:spPr>
              <a:xfrm>
                <a:off x="6638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6" name="Google Shape;4266;p29"/>
              <p:cNvCxnSpPr/>
              <p:nvPr/>
            </p:nvCxnSpPr>
            <p:spPr>
              <a:xfrm>
                <a:off x="6797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7" name="Google Shape;4267;p29"/>
              <p:cNvCxnSpPr/>
              <p:nvPr/>
            </p:nvCxnSpPr>
            <p:spPr>
              <a:xfrm>
                <a:off x="6955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8" name="Google Shape;4268;p29"/>
              <p:cNvCxnSpPr/>
              <p:nvPr/>
            </p:nvCxnSpPr>
            <p:spPr>
              <a:xfrm>
                <a:off x="7114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9" name="Google Shape;4269;p29"/>
              <p:cNvCxnSpPr/>
              <p:nvPr/>
            </p:nvCxnSpPr>
            <p:spPr>
              <a:xfrm>
                <a:off x="7272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0" name="Google Shape;4270;p29"/>
              <p:cNvCxnSpPr/>
              <p:nvPr/>
            </p:nvCxnSpPr>
            <p:spPr>
              <a:xfrm>
                <a:off x="7431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1" name="Google Shape;4271;p29"/>
              <p:cNvCxnSpPr/>
              <p:nvPr/>
            </p:nvCxnSpPr>
            <p:spPr>
              <a:xfrm>
                <a:off x="7590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2" name="Google Shape;4272;p29"/>
              <p:cNvCxnSpPr/>
              <p:nvPr/>
            </p:nvCxnSpPr>
            <p:spPr>
              <a:xfrm>
                <a:off x="7748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3" name="Google Shape;4273;p29"/>
              <p:cNvCxnSpPr/>
              <p:nvPr/>
            </p:nvCxnSpPr>
            <p:spPr>
              <a:xfrm>
                <a:off x="7907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4" name="Google Shape;4274;p29"/>
              <p:cNvCxnSpPr/>
              <p:nvPr/>
            </p:nvCxnSpPr>
            <p:spPr>
              <a:xfrm>
                <a:off x="806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5" name="Google Shape;4275;p29"/>
              <p:cNvCxnSpPr/>
              <p:nvPr/>
            </p:nvCxnSpPr>
            <p:spPr>
              <a:xfrm>
                <a:off x="822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6" name="Google Shape;4276;p29"/>
              <p:cNvCxnSpPr/>
              <p:nvPr/>
            </p:nvCxnSpPr>
            <p:spPr>
              <a:xfrm>
                <a:off x="838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7" name="Google Shape;4277;p29"/>
              <p:cNvCxnSpPr/>
              <p:nvPr/>
            </p:nvCxnSpPr>
            <p:spPr>
              <a:xfrm>
                <a:off x="854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8" name="Google Shape;4278;p29"/>
              <p:cNvCxnSpPr/>
              <p:nvPr/>
            </p:nvCxnSpPr>
            <p:spPr>
              <a:xfrm>
                <a:off x="870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9" name="Google Shape;4279;p29"/>
              <p:cNvCxnSpPr/>
              <p:nvPr/>
            </p:nvCxnSpPr>
            <p:spPr>
              <a:xfrm>
                <a:off x="885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0" name="Google Shape;4280;p29"/>
              <p:cNvCxnSpPr/>
              <p:nvPr/>
            </p:nvCxnSpPr>
            <p:spPr>
              <a:xfrm>
                <a:off x="901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1" name="Google Shape;4281;p29"/>
              <p:cNvCxnSpPr/>
              <p:nvPr/>
            </p:nvCxnSpPr>
            <p:spPr>
              <a:xfrm rot="10800000">
                <a:off x="-49575" y="170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2" name="Google Shape;4282;p29"/>
              <p:cNvCxnSpPr/>
              <p:nvPr/>
            </p:nvCxnSpPr>
            <p:spPr>
              <a:xfrm rot="10800000">
                <a:off x="-49575" y="329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3" name="Google Shape;4283;p29"/>
              <p:cNvCxnSpPr/>
              <p:nvPr/>
            </p:nvCxnSpPr>
            <p:spPr>
              <a:xfrm rot="10800000">
                <a:off x="-49575" y="487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4" name="Google Shape;4284;p29"/>
              <p:cNvCxnSpPr/>
              <p:nvPr/>
            </p:nvCxnSpPr>
            <p:spPr>
              <a:xfrm rot="10800000">
                <a:off x="-49575" y="646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5" name="Google Shape;4285;p29"/>
              <p:cNvCxnSpPr/>
              <p:nvPr/>
            </p:nvCxnSpPr>
            <p:spPr>
              <a:xfrm rot="10800000">
                <a:off x="-49575" y="805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6" name="Google Shape;4286;p29"/>
              <p:cNvCxnSpPr/>
              <p:nvPr/>
            </p:nvCxnSpPr>
            <p:spPr>
              <a:xfrm rot="10800000">
                <a:off x="-49575" y="963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7" name="Google Shape;4287;p29"/>
              <p:cNvCxnSpPr/>
              <p:nvPr/>
            </p:nvCxnSpPr>
            <p:spPr>
              <a:xfrm rot="10800000">
                <a:off x="-49575" y="1122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8" name="Google Shape;4288;p29"/>
              <p:cNvCxnSpPr/>
              <p:nvPr/>
            </p:nvCxnSpPr>
            <p:spPr>
              <a:xfrm rot="10800000">
                <a:off x="-49575" y="1281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9" name="Google Shape;4289;p29"/>
              <p:cNvCxnSpPr/>
              <p:nvPr/>
            </p:nvCxnSpPr>
            <p:spPr>
              <a:xfrm rot="10800000">
                <a:off x="-49575" y="1439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0" name="Google Shape;4290;p29"/>
              <p:cNvCxnSpPr/>
              <p:nvPr/>
            </p:nvCxnSpPr>
            <p:spPr>
              <a:xfrm rot="10800000">
                <a:off x="-49575" y="1598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1" name="Google Shape;4291;p29"/>
              <p:cNvCxnSpPr/>
              <p:nvPr/>
            </p:nvCxnSpPr>
            <p:spPr>
              <a:xfrm rot="10800000">
                <a:off x="-49575" y="1756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2" name="Google Shape;4292;p29"/>
              <p:cNvCxnSpPr/>
              <p:nvPr/>
            </p:nvCxnSpPr>
            <p:spPr>
              <a:xfrm rot="10800000">
                <a:off x="-49575" y="1915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3" name="Google Shape;4293;p29"/>
              <p:cNvCxnSpPr/>
              <p:nvPr/>
            </p:nvCxnSpPr>
            <p:spPr>
              <a:xfrm rot="10800000">
                <a:off x="-49575" y="2074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4" name="Google Shape;4294;p29"/>
              <p:cNvCxnSpPr/>
              <p:nvPr/>
            </p:nvCxnSpPr>
            <p:spPr>
              <a:xfrm rot="10800000">
                <a:off x="-49575" y="2232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5" name="Google Shape;4295;p29"/>
              <p:cNvCxnSpPr/>
              <p:nvPr/>
            </p:nvCxnSpPr>
            <p:spPr>
              <a:xfrm rot="10800000">
                <a:off x="-49575" y="2391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6" name="Google Shape;4296;p29"/>
              <p:cNvCxnSpPr/>
              <p:nvPr/>
            </p:nvCxnSpPr>
            <p:spPr>
              <a:xfrm rot="10800000">
                <a:off x="-49575" y="2550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7" name="Google Shape;4297;p29"/>
              <p:cNvCxnSpPr/>
              <p:nvPr/>
            </p:nvCxnSpPr>
            <p:spPr>
              <a:xfrm rot="10800000">
                <a:off x="-49575" y="2708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8" name="Google Shape;4298;p29"/>
              <p:cNvCxnSpPr/>
              <p:nvPr/>
            </p:nvCxnSpPr>
            <p:spPr>
              <a:xfrm rot="10800000">
                <a:off x="-49575" y="2867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9" name="Google Shape;4299;p29"/>
              <p:cNvCxnSpPr/>
              <p:nvPr/>
            </p:nvCxnSpPr>
            <p:spPr>
              <a:xfrm rot="10800000">
                <a:off x="-49575" y="3025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0" name="Google Shape;4300;p29"/>
              <p:cNvCxnSpPr/>
              <p:nvPr/>
            </p:nvCxnSpPr>
            <p:spPr>
              <a:xfrm rot="10800000">
                <a:off x="-49575" y="3184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1" name="Google Shape;4301;p29"/>
              <p:cNvCxnSpPr/>
              <p:nvPr/>
            </p:nvCxnSpPr>
            <p:spPr>
              <a:xfrm rot="10800000">
                <a:off x="-49575" y="3343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2" name="Google Shape;4302;p29"/>
              <p:cNvCxnSpPr/>
              <p:nvPr/>
            </p:nvCxnSpPr>
            <p:spPr>
              <a:xfrm rot="10800000">
                <a:off x="-49575" y="3501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3" name="Google Shape;4303;p29"/>
              <p:cNvCxnSpPr/>
              <p:nvPr/>
            </p:nvCxnSpPr>
            <p:spPr>
              <a:xfrm rot="10800000">
                <a:off x="-49575" y="3660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4" name="Google Shape;4304;p29"/>
              <p:cNvCxnSpPr/>
              <p:nvPr/>
            </p:nvCxnSpPr>
            <p:spPr>
              <a:xfrm rot="10800000">
                <a:off x="-49575" y="3819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5" name="Google Shape;4305;p29"/>
              <p:cNvCxnSpPr/>
              <p:nvPr/>
            </p:nvCxnSpPr>
            <p:spPr>
              <a:xfrm rot="10800000">
                <a:off x="-49575" y="3977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6" name="Google Shape;4306;p29"/>
              <p:cNvCxnSpPr/>
              <p:nvPr/>
            </p:nvCxnSpPr>
            <p:spPr>
              <a:xfrm rot="10800000">
                <a:off x="-49575" y="4136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7" name="Google Shape;4307;p29"/>
              <p:cNvCxnSpPr/>
              <p:nvPr/>
            </p:nvCxnSpPr>
            <p:spPr>
              <a:xfrm rot="10800000">
                <a:off x="-49575" y="4294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4308" name="Google Shape;4308;p29"/>
            <p:cNvCxnSpPr/>
            <p:nvPr/>
          </p:nvCxnSpPr>
          <p:spPr>
            <a:xfrm rot="10800000">
              <a:off x="-49575" y="44535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09" name="Google Shape;4309;p29"/>
            <p:cNvCxnSpPr/>
            <p:nvPr/>
          </p:nvCxnSpPr>
          <p:spPr>
            <a:xfrm rot="10800000">
              <a:off x="-49575" y="461215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10" name="Google Shape;4310;p29"/>
            <p:cNvCxnSpPr/>
            <p:nvPr/>
          </p:nvCxnSpPr>
          <p:spPr>
            <a:xfrm rot="10800000">
              <a:off x="-49575" y="477077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11" name="Google Shape;4311;p29"/>
            <p:cNvCxnSpPr/>
            <p:nvPr/>
          </p:nvCxnSpPr>
          <p:spPr>
            <a:xfrm rot="10800000">
              <a:off x="-49575" y="492940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12" name="Google Shape;4312;p29"/>
            <p:cNvCxnSpPr/>
            <p:nvPr/>
          </p:nvCxnSpPr>
          <p:spPr>
            <a:xfrm rot="10800000">
              <a:off x="-49575" y="50880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313" name="Google Shape;4313;p29"/>
          <p:cNvGrpSpPr/>
          <p:nvPr/>
        </p:nvGrpSpPr>
        <p:grpSpPr>
          <a:xfrm>
            <a:off x="127528" y="122634"/>
            <a:ext cx="11913547" cy="6577533"/>
            <a:chOff x="95646" y="91975"/>
            <a:chExt cx="8935160" cy="4933150"/>
          </a:xfrm>
        </p:grpSpPr>
        <p:sp>
          <p:nvSpPr>
            <p:cNvPr id="4314" name="Google Shape;4314;p29"/>
            <p:cNvSpPr/>
            <p:nvPr/>
          </p:nvSpPr>
          <p:spPr>
            <a:xfrm>
              <a:off x="172000" y="205075"/>
              <a:ext cx="8788120" cy="4664530"/>
            </a:xfrm>
            <a:custGeom>
              <a:avLst/>
              <a:gdLst/>
              <a:ahLst/>
              <a:cxnLst/>
              <a:rect l="l" t="t" r="r" b="b"/>
              <a:pathLst>
                <a:path w="40258" h="29674" extrusionOk="0">
                  <a:moveTo>
                    <a:pt x="36470" y="989"/>
                  </a:moveTo>
                  <a:cubicBezTo>
                    <a:pt x="36245" y="944"/>
                    <a:pt x="36017" y="903"/>
                    <a:pt x="35785" y="882"/>
                  </a:cubicBezTo>
                  <a:cubicBezTo>
                    <a:pt x="34672" y="778"/>
                    <a:pt x="33549" y="713"/>
                    <a:pt x="32429" y="685"/>
                  </a:cubicBezTo>
                  <a:cubicBezTo>
                    <a:pt x="30887" y="640"/>
                    <a:pt x="29346" y="654"/>
                    <a:pt x="27808" y="640"/>
                  </a:cubicBezTo>
                  <a:cubicBezTo>
                    <a:pt x="27210" y="636"/>
                    <a:pt x="26612" y="640"/>
                    <a:pt x="26014" y="630"/>
                  </a:cubicBezTo>
                  <a:cubicBezTo>
                    <a:pt x="25308" y="619"/>
                    <a:pt x="24607" y="598"/>
                    <a:pt x="23906" y="560"/>
                  </a:cubicBezTo>
                  <a:cubicBezTo>
                    <a:pt x="22416" y="477"/>
                    <a:pt x="20926" y="432"/>
                    <a:pt x="19447" y="260"/>
                  </a:cubicBezTo>
                  <a:cubicBezTo>
                    <a:pt x="17984" y="94"/>
                    <a:pt x="16529" y="18"/>
                    <a:pt x="15064" y="8"/>
                  </a:cubicBezTo>
                  <a:cubicBezTo>
                    <a:pt x="13765" y="0"/>
                    <a:pt x="12468" y="91"/>
                    <a:pt x="11172" y="198"/>
                  </a:cubicBezTo>
                  <a:cubicBezTo>
                    <a:pt x="10630" y="246"/>
                    <a:pt x="10080" y="177"/>
                    <a:pt x="9534" y="201"/>
                  </a:cubicBezTo>
                  <a:cubicBezTo>
                    <a:pt x="8593" y="239"/>
                    <a:pt x="7657" y="180"/>
                    <a:pt x="6720" y="94"/>
                  </a:cubicBezTo>
                  <a:cubicBezTo>
                    <a:pt x="6565" y="73"/>
                    <a:pt x="6406" y="73"/>
                    <a:pt x="6254" y="91"/>
                  </a:cubicBezTo>
                  <a:cubicBezTo>
                    <a:pt x="5286" y="270"/>
                    <a:pt x="4318" y="453"/>
                    <a:pt x="3347" y="640"/>
                  </a:cubicBezTo>
                  <a:cubicBezTo>
                    <a:pt x="2666" y="767"/>
                    <a:pt x="2078" y="1069"/>
                    <a:pt x="1674" y="1694"/>
                  </a:cubicBezTo>
                  <a:cubicBezTo>
                    <a:pt x="1339" y="2209"/>
                    <a:pt x="958" y="2720"/>
                    <a:pt x="810" y="3342"/>
                  </a:cubicBezTo>
                  <a:cubicBezTo>
                    <a:pt x="647" y="4010"/>
                    <a:pt x="499" y="4680"/>
                    <a:pt x="513" y="5400"/>
                  </a:cubicBezTo>
                  <a:cubicBezTo>
                    <a:pt x="516" y="5786"/>
                    <a:pt x="447" y="6170"/>
                    <a:pt x="412" y="6561"/>
                  </a:cubicBezTo>
                  <a:cubicBezTo>
                    <a:pt x="350" y="7283"/>
                    <a:pt x="277" y="8002"/>
                    <a:pt x="232" y="8731"/>
                  </a:cubicBezTo>
                  <a:cubicBezTo>
                    <a:pt x="184" y="9426"/>
                    <a:pt x="170" y="10128"/>
                    <a:pt x="149" y="10822"/>
                  </a:cubicBezTo>
                  <a:cubicBezTo>
                    <a:pt x="119" y="11915"/>
                    <a:pt x="74" y="13006"/>
                    <a:pt x="63" y="14096"/>
                  </a:cubicBezTo>
                  <a:cubicBezTo>
                    <a:pt x="57" y="15530"/>
                    <a:pt x="122" y="16961"/>
                    <a:pt x="63" y="18382"/>
                  </a:cubicBezTo>
                  <a:cubicBezTo>
                    <a:pt x="1" y="19844"/>
                    <a:pt x="12" y="21292"/>
                    <a:pt x="132" y="22750"/>
                  </a:cubicBezTo>
                  <a:cubicBezTo>
                    <a:pt x="212" y="23732"/>
                    <a:pt x="364" y="24700"/>
                    <a:pt x="706" y="25633"/>
                  </a:cubicBezTo>
                  <a:cubicBezTo>
                    <a:pt x="1194" y="26957"/>
                    <a:pt x="2027" y="27880"/>
                    <a:pt x="3250" y="28419"/>
                  </a:cubicBezTo>
                  <a:cubicBezTo>
                    <a:pt x="3855" y="28689"/>
                    <a:pt x="4477" y="28875"/>
                    <a:pt x="5106" y="29003"/>
                  </a:cubicBezTo>
                  <a:cubicBezTo>
                    <a:pt x="5787" y="29145"/>
                    <a:pt x="6478" y="29217"/>
                    <a:pt x="7167" y="29255"/>
                  </a:cubicBezTo>
                  <a:cubicBezTo>
                    <a:pt x="8963" y="29348"/>
                    <a:pt x="10764" y="29390"/>
                    <a:pt x="12565" y="29477"/>
                  </a:cubicBezTo>
                  <a:cubicBezTo>
                    <a:pt x="14234" y="29570"/>
                    <a:pt x="15897" y="29597"/>
                    <a:pt x="17566" y="29556"/>
                  </a:cubicBezTo>
                  <a:cubicBezTo>
                    <a:pt x="18635" y="29528"/>
                    <a:pt x="19702" y="29556"/>
                    <a:pt x="20771" y="29584"/>
                  </a:cubicBezTo>
                  <a:cubicBezTo>
                    <a:pt x="22388" y="29618"/>
                    <a:pt x="24006" y="29674"/>
                    <a:pt x="25616" y="29542"/>
                  </a:cubicBezTo>
                  <a:cubicBezTo>
                    <a:pt x="25979" y="29514"/>
                    <a:pt x="26345" y="29501"/>
                    <a:pt x="26709" y="29525"/>
                  </a:cubicBezTo>
                  <a:cubicBezTo>
                    <a:pt x="26768" y="29528"/>
                    <a:pt x="26830" y="29535"/>
                    <a:pt x="26889" y="29549"/>
                  </a:cubicBezTo>
                  <a:cubicBezTo>
                    <a:pt x="27130" y="29597"/>
                    <a:pt x="31195" y="28983"/>
                    <a:pt x="31319" y="28979"/>
                  </a:cubicBezTo>
                  <a:cubicBezTo>
                    <a:pt x="32332" y="28910"/>
                    <a:pt x="33348" y="28837"/>
                    <a:pt x="34361" y="28778"/>
                  </a:cubicBezTo>
                  <a:cubicBezTo>
                    <a:pt x="35371" y="28710"/>
                    <a:pt x="36379" y="28592"/>
                    <a:pt x="37396" y="28613"/>
                  </a:cubicBezTo>
                  <a:cubicBezTo>
                    <a:pt x="37942" y="28627"/>
                    <a:pt x="38353" y="28474"/>
                    <a:pt x="38710" y="28094"/>
                  </a:cubicBezTo>
                  <a:cubicBezTo>
                    <a:pt x="38871" y="27922"/>
                    <a:pt x="39024" y="27727"/>
                    <a:pt x="39148" y="27523"/>
                  </a:cubicBezTo>
                  <a:cubicBezTo>
                    <a:pt x="39556" y="26836"/>
                    <a:pt x="39805" y="26092"/>
                    <a:pt x="39857" y="25263"/>
                  </a:cubicBezTo>
                  <a:cubicBezTo>
                    <a:pt x="39978" y="23362"/>
                    <a:pt x="40109" y="21475"/>
                    <a:pt x="40223" y="19571"/>
                  </a:cubicBezTo>
                  <a:cubicBezTo>
                    <a:pt x="40257" y="19014"/>
                    <a:pt x="40254" y="18457"/>
                    <a:pt x="40251" y="17894"/>
                  </a:cubicBezTo>
                  <a:cubicBezTo>
                    <a:pt x="40251" y="16463"/>
                    <a:pt x="40223" y="15039"/>
                    <a:pt x="40219" y="13612"/>
                  </a:cubicBezTo>
                  <a:cubicBezTo>
                    <a:pt x="40216" y="12267"/>
                    <a:pt x="40144" y="10923"/>
                    <a:pt x="40029" y="9585"/>
                  </a:cubicBezTo>
                  <a:cubicBezTo>
                    <a:pt x="39943" y="8600"/>
                    <a:pt x="39912" y="7622"/>
                    <a:pt x="39839" y="6640"/>
                  </a:cubicBezTo>
                  <a:cubicBezTo>
                    <a:pt x="39791" y="6028"/>
                    <a:pt x="39742" y="5410"/>
                    <a:pt x="39653" y="4798"/>
                  </a:cubicBezTo>
                  <a:cubicBezTo>
                    <a:pt x="39493" y="3754"/>
                    <a:pt x="39134" y="2787"/>
                    <a:pt x="38530" y="1922"/>
                  </a:cubicBezTo>
                  <a:cubicBezTo>
                    <a:pt x="38287" y="1576"/>
                    <a:pt x="38011" y="1314"/>
                    <a:pt x="37606" y="1235"/>
                  </a:cubicBezTo>
                  <a:cubicBezTo>
                    <a:pt x="37596" y="1231"/>
                    <a:pt x="37582" y="1227"/>
                    <a:pt x="37569" y="1224"/>
                  </a:cubicBezTo>
                  <a:cubicBezTo>
                    <a:pt x="37499" y="1214"/>
                    <a:pt x="37430" y="1200"/>
                    <a:pt x="37362" y="1186"/>
                  </a:cubicBezTo>
                  <a:cubicBezTo>
                    <a:pt x="37064" y="1128"/>
                    <a:pt x="36767" y="1051"/>
                    <a:pt x="36470" y="989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5" name="Google Shape;4315;p29"/>
            <p:cNvSpPr/>
            <p:nvPr/>
          </p:nvSpPr>
          <p:spPr>
            <a:xfrm>
              <a:off x="658538" y="91975"/>
              <a:ext cx="113100" cy="113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6" name="Google Shape;4316;p29"/>
            <p:cNvSpPr/>
            <p:nvPr/>
          </p:nvSpPr>
          <p:spPr>
            <a:xfrm>
              <a:off x="95646" y="619875"/>
              <a:ext cx="65100" cy="65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7" name="Google Shape;4317;p29"/>
            <p:cNvSpPr/>
            <p:nvPr/>
          </p:nvSpPr>
          <p:spPr>
            <a:xfrm>
              <a:off x="8924746" y="4543400"/>
              <a:ext cx="65100" cy="65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8" name="Google Shape;4318;p29"/>
            <p:cNvSpPr/>
            <p:nvPr/>
          </p:nvSpPr>
          <p:spPr>
            <a:xfrm>
              <a:off x="8315788" y="4912025"/>
              <a:ext cx="113100" cy="113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9" name="Google Shape;4319;p29"/>
            <p:cNvSpPr/>
            <p:nvPr/>
          </p:nvSpPr>
          <p:spPr>
            <a:xfrm>
              <a:off x="8883806" y="657875"/>
              <a:ext cx="147000" cy="147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0" name="Google Shape;4320;p29"/>
            <p:cNvSpPr/>
            <p:nvPr/>
          </p:nvSpPr>
          <p:spPr>
            <a:xfrm>
              <a:off x="8488250" y="205075"/>
              <a:ext cx="436500" cy="436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1" name="Google Shape;4321;p29"/>
            <p:cNvSpPr/>
            <p:nvPr/>
          </p:nvSpPr>
          <p:spPr>
            <a:xfrm>
              <a:off x="172000" y="4543400"/>
              <a:ext cx="373500" cy="373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2" name="Google Shape;4322;p29"/>
            <p:cNvSpPr/>
            <p:nvPr/>
          </p:nvSpPr>
          <p:spPr>
            <a:xfrm>
              <a:off x="661103" y="4804034"/>
              <a:ext cx="108000" cy="108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23" name="Google Shape;4323;p29"/>
            <p:cNvGrpSpPr/>
            <p:nvPr/>
          </p:nvGrpSpPr>
          <p:grpSpPr>
            <a:xfrm>
              <a:off x="7797484" y="4640881"/>
              <a:ext cx="222100" cy="248393"/>
              <a:chOff x="4791500" y="4541438"/>
              <a:chExt cx="163225" cy="182575"/>
            </a:xfrm>
          </p:grpSpPr>
          <p:sp>
            <p:nvSpPr>
              <p:cNvPr id="4324" name="Google Shape;4324;p29"/>
              <p:cNvSpPr/>
              <p:nvPr/>
            </p:nvSpPr>
            <p:spPr>
              <a:xfrm>
                <a:off x="4795950" y="4545838"/>
                <a:ext cx="154425" cy="173825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953" extrusionOk="0">
                    <a:moveTo>
                      <a:pt x="3438" y="1267"/>
                    </a:moveTo>
                    <a:cubicBezTo>
                      <a:pt x="3458" y="1271"/>
                      <a:pt x="3475" y="1275"/>
                      <a:pt x="3495" y="1275"/>
                    </a:cubicBezTo>
                    <a:cubicBezTo>
                      <a:pt x="3575" y="1288"/>
                      <a:pt x="3652" y="1301"/>
                      <a:pt x="3733" y="1315"/>
                    </a:cubicBezTo>
                    <a:cubicBezTo>
                      <a:pt x="3849" y="1338"/>
                      <a:pt x="3969" y="1358"/>
                      <a:pt x="4087" y="1381"/>
                    </a:cubicBezTo>
                    <a:cubicBezTo>
                      <a:pt x="4190" y="1408"/>
                      <a:pt x="4294" y="1442"/>
                      <a:pt x="4391" y="1482"/>
                    </a:cubicBezTo>
                    <a:cubicBezTo>
                      <a:pt x="4491" y="1545"/>
                      <a:pt x="4585" y="1619"/>
                      <a:pt x="4676" y="1699"/>
                    </a:cubicBezTo>
                    <a:cubicBezTo>
                      <a:pt x="4776" y="1796"/>
                      <a:pt x="4876" y="1897"/>
                      <a:pt x="4960" y="2007"/>
                    </a:cubicBezTo>
                    <a:cubicBezTo>
                      <a:pt x="4966" y="2027"/>
                      <a:pt x="4977" y="2044"/>
                      <a:pt x="4986" y="2064"/>
                    </a:cubicBezTo>
                    <a:cubicBezTo>
                      <a:pt x="4983" y="2124"/>
                      <a:pt x="4980" y="2184"/>
                      <a:pt x="4970" y="2244"/>
                    </a:cubicBezTo>
                    <a:lnTo>
                      <a:pt x="4963" y="2264"/>
                    </a:lnTo>
                    <a:cubicBezTo>
                      <a:pt x="4920" y="2338"/>
                      <a:pt x="4866" y="2408"/>
                      <a:pt x="4812" y="2479"/>
                    </a:cubicBezTo>
                    <a:lnTo>
                      <a:pt x="4792" y="2495"/>
                    </a:lnTo>
                    <a:cubicBezTo>
                      <a:pt x="4702" y="2542"/>
                      <a:pt x="4608" y="2582"/>
                      <a:pt x="4515" y="2615"/>
                    </a:cubicBezTo>
                    <a:cubicBezTo>
                      <a:pt x="4408" y="2642"/>
                      <a:pt x="4298" y="2652"/>
                      <a:pt x="4190" y="2666"/>
                    </a:cubicBezTo>
                    <a:cubicBezTo>
                      <a:pt x="4114" y="2675"/>
                      <a:pt x="4034" y="2686"/>
                      <a:pt x="3953" y="2692"/>
                    </a:cubicBezTo>
                    <a:cubicBezTo>
                      <a:pt x="3816" y="2692"/>
                      <a:pt x="3679" y="2679"/>
                      <a:pt x="3538" y="2666"/>
                    </a:cubicBezTo>
                    <a:cubicBezTo>
                      <a:pt x="3415" y="2652"/>
                      <a:pt x="3291" y="2639"/>
                      <a:pt x="3167" y="2615"/>
                    </a:cubicBezTo>
                    <a:cubicBezTo>
                      <a:pt x="3074" y="2589"/>
                      <a:pt x="2983" y="2562"/>
                      <a:pt x="2886" y="2552"/>
                    </a:cubicBezTo>
                    <a:cubicBezTo>
                      <a:pt x="2864" y="2549"/>
                      <a:pt x="2843" y="2548"/>
                      <a:pt x="2822" y="2548"/>
                    </a:cubicBezTo>
                    <a:cubicBezTo>
                      <a:pt x="2763" y="2548"/>
                      <a:pt x="2705" y="2557"/>
                      <a:pt x="2649" y="2572"/>
                    </a:cubicBezTo>
                    <a:cubicBezTo>
                      <a:pt x="2665" y="2539"/>
                      <a:pt x="2679" y="2508"/>
                      <a:pt x="2692" y="2475"/>
                    </a:cubicBezTo>
                    <a:cubicBezTo>
                      <a:pt x="2742" y="2385"/>
                      <a:pt x="2789" y="2294"/>
                      <a:pt x="2842" y="2204"/>
                    </a:cubicBezTo>
                    <a:cubicBezTo>
                      <a:pt x="2923" y="2070"/>
                      <a:pt x="3000" y="1940"/>
                      <a:pt x="3080" y="1809"/>
                    </a:cubicBezTo>
                    <a:cubicBezTo>
                      <a:pt x="3157" y="1689"/>
                      <a:pt x="3231" y="1572"/>
                      <a:pt x="3311" y="1459"/>
                    </a:cubicBezTo>
                    <a:cubicBezTo>
                      <a:pt x="3355" y="1395"/>
                      <a:pt x="3395" y="1331"/>
                      <a:pt x="3438" y="1267"/>
                    </a:cubicBezTo>
                    <a:close/>
                    <a:moveTo>
                      <a:pt x="2228" y="3492"/>
                    </a:moveTo>
                    <a:cubicBezTo>
                      <a:pt x="2284" y="3609"/>
                      <a:pt x="2358" y="3675"/>
                      <a:pt x="2458" y="3759"/>
                    </a:cubicBezTo>
                    <a:lnTo>
                      <a:pt x="2461" y="3763"/>
                    </a:lnTo>
                    <a:cubicBezTo>
                      <a:pt x="2509" y="3796"/>
                      <a:pt x="2562" y="3826"/>
                      <a:pt x="2612" y="3853"/>
                    </a:cubicBezTo>
                    <a:cubicBezTo>
                      <a:pt x="2659" y="3879"/>
                      <a:pt x="2702" y="3907"/>
                      <a:pt x="2749" y="3933"/>
                    </a:cubicBezTo>
                    <a:cubicBezTo>
                      <a:pt x="2839" y="3984"/>
                      <a:pt x="2936" y="4037"/>
                      <a:pt x="3023" y="4097"/>
                    </a:cubicBezTo>
                    <a:cubicBezTo>
                      <a:pt x="3100" y="4147"/>
                      <a:pt x="3171" y="4204"/>
                      <a:pt x="3237" y="4261"/>
                    </a:cubicBezTo>
                    <a:cubicBezTo>
                      <a:pt x="3298" y="4321"/>
                      <a:pt x="3358" y="4385"/>
                      <a:pt x="3408" y="4452"/>
                    </a:cubicBezTo>
                    <a:cubicBezTo>
                      <a:pt x="3438" y="4509"/>
                      <a:pt x="3465" y="4572"/>
                      <a:pt x="3488" y="4635"/>
                    </a:cubicBezTo>
                    <a:cubicBezTo>
                      <a:pt x="3508" y="4709"/>
                      <a:pt x="3522" y="4786"/>
                      <a:pt x="3528" y="4863"/>
                    </a:cubicBezTo>
                    <a:cubicBezTo>
                      <a:pt x="3528" y="4900"/>
                      <a:pt x="3522" y="4933"/>
                      <a:pt x="3518" y="4967"/>
                    </a:cubicBezTo>
                    <a:cubicBezTo>
                      <a:pt x="3501" y="5020"/>
                      <a:pt x="3485" y="5074"/>
                      <a:pt x="3461" y="5128"/>
                    </a:cubicBezTo>
                    <a:cubicBezTo>
                      <a:pt x="3438" y="5168"/>
                      <a:pt x="3412" y="5208"/>
                      <a:pt x="3384" y="5244"/>
                    </a:cubicBezTo>
                    <a:cubicBezTo>
                      <a:pt x="3321" y="5301"/>
                      <a:pt x="3251" y="5355"/>
                      <a:pt x="3180" y="5401"/>
                    </a:cubicBezTo>
                    <a:cubicBezTo>
                      <a:pt x="3060" y="5472"/>
                      <a:pt x="2930" y="5525"/>
                      <a:pt x="2796" y="5572"/>
                    </a:cubicBezTo>
                    <a:cubicBezTo>
                      <a:pt x="2759" y="5582"/>
                      <a:pt x="2719" y="5592"/>
                      <a:pt x="2679" y="5599"/>
                    </a:cubicBezTo>
                    <a:cubicBezTo>
                      <a:pt x="2669" y="5599"/>
                      <a:pt x="2662" y="5595"/>
                      <a:pt x="2655" y="5595"/>
                    </a:cubicBezTo>
                    <a:cubicBezTo>
                      <a:pt x="2585" y="5575"/>
                      <a:pt x="2518" y="5555"/>
                      <a:pt x="2452" y="5535"/>
                    </a:cubicBezTo>
                    <a:cubicBezTo>
                      <a:pt x="2324" y="5495"/>
                      <a:pt x="2197" y="5458"/>
                      <a:pt x="2077" y="5404"/>
                    </a:cubicBezTo>
                    <a:cubicBezTo>
                      <a:pt x="1963" y="5341"/>
                      <a:pt x="1850" y="5274"/>
                      <a:pt x="1739" y="5204"/>
                    </a:cubicBezTo>
                    <a:cubicBezTo>
                      <a:pt x="1679" y="5168"/>
                      <a:pt x="1618" y="5123"/>
                      <a:pt x="1558" y="5087"/>
                    </a:cubicBezTo>
                    <a:cubicBezTo>
                      <a:pt x="1538" y="5077"/>
                      <a:pt x="1515" y="5063"/>
                      <a:pt x="1495" y="5050"/>
                    </a:cubicBezTo>
                    <a:cubicBezTo>
                      <a:pt x="1572" y="4873"/>
                      <a:pt x="1649" y="4696"/>
                      <a:pt x="1729" y="4518"/>
                    </a:cubicBezTo>
                    <a:cubicBezTo>
                      <a:pt x="1882" y="4171"/>
                      <a:pt x="2057" y="3833"/>
                      <a:pt x="2228" y="3492"/>
                    </a:cubicBezTo>
                    <a:close/>
                    <a:moveTo>
                      <a:pt x="3314" y="0"/>
                    </a:moveTo>
                    <a:cubicBezTo>
                      <a:pt x="3231" y="3"/>
                      <a:pt x="3151" y="3"/>
                      <a:pt x="3070" y="23"/>
                    </a:cubicBezTo>
                    <a:cubicBezTo>
                      <a:pt x="2997" y="40"/>
                      <a:pt x="2926" y="63"/>
                      <a:pt x="2859" y="87"/>
                    </a:cubicBezTo>
                    <a:cubicBezTo>
                      <a:pt x="2719" y="134"/>
                      <a:pt x="2589" y="224"/>
                      <a:pt x="2488" y="332"/>
                    </a:cubicBezTo>
                    <a:cubicBezTo>
                      <a:pt x="2381" y="445"/>
                      <a:pt x="2284" y="552"/>
                      <a:pt x="2204" y="686"/>
                    </a:cubicBezTo>
                    <a:cubicBezTo>
                      <a:pt x="2110" y="849"/>
                      <a:pt x="2023" y="1014"/>
                      <a:pt x="1933" y="1181"/>
                    </a:cubicBezTo>
                    <a:cubicBezTo>
                      <a:pt x="1726" y="1568"/>
                      <a:pt x="1518" y="1963"/>
                      <a:pt x="1361" y="2378"/>
                    </a:cubicBezTo>
                    <a:cubicBezTo>
                      <a:pt x="1291" y="2569"/>
                      <a:pt x="1228" y="2766"/>
                      <a:pt x="1144" y="2953"/>
                    </a:cubicBezTo>
                    <a:cubicBezTo>
                      <a:pt x="1053" y="3154"/>
                      <a:pt x="963" y="3354"/>
                      <a:pt x="870" y="3555"/>
                    </a:cubicBezTo>
                    <a:cubicBezTo>
                      <a:pt x="585" y="4180"/>
                      <a:pt x="325" y="4816"/>
                      <a:pt x="56" y="5449"/>
                    </a:cubicBezTo>
                    <a:cubicBezTo>
                      <a:pt x="0" y="5585"/>
                      <a:pt x="16" y="5759"/>
                      <a:pt x="76" y="5890"/>
                    </a:cubicBezTo>
                    <a:cubicBezTo>
                      <a:pt x="141" y="6031"/>
                      <a:pt x="264" y="6144"/>
                      <a:pt x="411" y="6197"/>
                    </a:cubicBezTo>
                    <a:cubicBezTo>
                      <a:pt x="473" y="6220"/>
                      <a:pt x="539" y="6231"/>
                      <a:pt x="605" y="6231"/>
                    </a:cubicBezTo>
                    <a:cubicBezTo>
                      <a:pt x="657" y="6231"/>
                      <a:pt x="709" y="6224"/>
                      <a:pt x="759" y="6211"/>
                    </a:cubicBezTo>
                    <a:cubicBezTo>
                      <a:pt x="783" y="6227"/>
                      <a:pt x="809" y="6244"/>
                      <a:pt x="836" y="6264"/>
                    </a:cubicBezTo>
                    <a:cubicBezTo>
                      <a:pt x="916" y="6318"/>
                      <a:pt x="1000" y="6368"/>
                      <a:pt x="1084" y="6418"/>
                    </a:cubicBezTo>
                    <a:cubicBezTo>
                      <a:pt x="1164" y="6468"/>
                      <a:pt x="1248" y="6515"/>
                      <a:pt x="1331" y="6562"/>
                    </a:cubicBezTo>
                    <a:cubicBezTo>
                      <a:pt x="1465" y="6639"/>
                      <a:pt x="1602" y="6706"/>
                      <a:pt x="1749" y="6753"/>
                    </a:cubicBezTo>
                    <a:cubicBezTo>
                      <a:pt x="1799" y="6769"/>
                      <a:pt x="1846" y="6786"/>
                      <a:pt x="1896" y="6799"/>
                    </a:cubicBezTo>
                    <a:cubicBezTo>
                      <a:pt x="1990" y="6826"/>
                      <a:pt x="2083" y="6856"/>
                      <a:pt x="2180" y="6880"/>
                    </a:cubicBezTo>
                    <a:cubicBezTo>
                      <a:pt x="2274" y="6900"/>
                      <a:pt x="2368" y="6923"/>
                      <a:pt x="2464" y="6940"/>
                    </a:cubicBezTo>
                    <a:cubicBezTo>
                      <a:pt x="2517" y="6949"/>
                      <a:pt x="2569" y="6953"/>
                      <a:pt x="2620" y="6953"/>
                    </a:cubicBezTo>
                    <a:cubicBezTo>
                      <a:pt x="2678" y="6953"/>
                      <a:pt x="2736" y="6949"/>
                      <a:pt x="2796" y="6943"/>
                    </a:cubicBezTo>
                    <a:cubicBezTo>
                      <a:pt x="2940" y="6937"/>
                      <a:pt x="3070" y="6886"/>
                      <a:pt x="3207" y="6843"/>
                    </a:cubicBezTo>
                    <a:cubicBezTo>
                      <a:pt x="3291" y="6816"/>
                      <a:pt x="3375" y="6779"/>
                      <a:pt x="3455" y="6742"/>
                    </a:cubicBezTo>
                    <a:cubicBezTo>
                      <a:pt x="3679" y="6639"/>
                      <a:pt x="3889" y="6508"/>
                      <a:pt x="4083" y="6355"/>
                    </a:cubicBezTo>
                    <a:cubicBezTo>
                      <a:pt x="4124" y="6321"/>
                      <a:pt x="4160" y="6287"/>
                      <a:pt x="4197" y="6254"/>
                    </a:cubicBezTo>
                    <a:cubicBezTo>
                      <a:pt x="4324" y="6127"/>
                      <a:pt x="4438" y="5994"/>
                      <a:pt x="4522" y="5836"/>
                    </a:cubicBezTo>
                    <a:cubicBezTo>
                      <a:pt x="4585" y="5719"/>
                      <a:pt x="4639" y="5605"/>
                      <a:pt x="4682" y="5478"/>
                    </a:cubicBezTo>
                    <a:cubicBezTo>
                      <a:pt x="4716" y="5384"/>
                      <a:pt x="4732" y="5284"/>
                      <a:pt x="4749" y="5188"/>
                    </a:cubicBezTo>
                    <a:cubicBezTo>
                      <a:pt x="4786" y="5007"/>
                      <a:pt x="4789" y="4827"/>
                      <a:pt x="4762" y="4642"/>
                    </a:cubicBezTo>
                    <a:cubicBezTo>
                      <a:pt x="4749" y="4546"/>
                      <a:pt x="4732" y="4452"/>
                      <a:pt x="4709" y="4358"/>
                    </a:cubicBezTo>
                    <a:cubicBezTo>
                      <a:pt x="4669" y="4211"/>
                      <a:pt x="4616" y="4074"/>
                      <a:pt x="4551" y="3940"/>
                    </a:cubicBezTo>
                    <a:cubicBezTo>
                      <a:pt x="4535" y="3910"/>
                      <a:pt x="4518" y="3879"/>
                      <a:pt x="4502" y="3850"/>
                    </a:cubicBezTo>
                    <a:cubicBezTo>
                      <a:pt x="4565" y="3839"/>
                      <a:pt x="4628" y="3830"/>
                      <a:pt x="4692" y="3816"/>
                    </a:cubicBezTo>
                    <a:cubicBezTo>
                      <a:pt x="4883" y="3783"/>
                      <a:pt x="5060" y="3703"/>
                      <a:pt x="5234" y="3623"/>
                    </a:cubicBezTo>
                    <a:cubicBezTo>
                      <a:pt x="5378" y="3558"/>
                      <a:pt x="5522" y="3475"/>
                      <a:pt x="5632" y="3354"/>
                    </a:cubicBezTo>
                    <a:cubicBezTo>
                      <a:pt x="5699" y="3281"/>
                      <a:pt x="5766" y="3208"/>
                      <a:pt x="5826" y="3127"/>
                    </a:cubicBezTo>
                    <a:cubicBezTo>
                      <a:pt x="5936" y="2980"/>
                      <a:pt x="6040" y="2823"/>
                      <a:pt x="6100" y="2649"/>
                    </a:cubicBezTo>
                    <a:cubicBezTo>
                      <a:pt x="6137" y="2539"/>
                      <a:pt x="6161" y="2414"/>
                      <a:pt x="6167" y="2298"/>
                    </a:cubicBezTo>
                    <a:cubicBezTo>
                      <a:pt x="6177" y="2161"/>
                      <a:pt x="6174" y="2027"/>
                      <a:pt x="6164" y="1886"/>
                    </a:cubicBezTo>
                    <a:cubicBezTo>
                      <a:pt x="6161" y="1860"/>
                      <a:pt x="6157" y="1833"/>
                      <a:pt x="6150" y="1806"/>
                    </a:cubicBezTo>
                    <a:cubicBezTo>
                      <a:pt x="6133" y="1739"/>
                      <a:pt x="6110" y="1672"/>
                      <a:pt x="6087" y="1609"/>
                    </a:cubicBezTo>
                    <a:cubicBezTo>
                      <a:pt x="6067" y="1556"/>
                      <a:pt x="6040" y="1508"/>
                      <a:pt x="6013" y="1459"/>
                    </a:cubicBezTo>
                    <a:cubicBezTo>
                      <a:pt x="5940" y="1338"/>
                      <a:pt x="5860" y="1224"/>
                      <a:pt x="5769" y="1117"/>
                    </a:cubicBezTo>
                    <a:cubicBezTo>
                      <a:pt x="5709" y="1047"/>
                      <a:pt x="5642" y="987"/>
                      <a:pt x="5575" y="923"/>
                    </a:cubicBezTo>
                    <a:cubicBezTo>
                      <a:pt x="5474" y="823"/>
                      <a:pt x="5368" y="729"/>
                      <a:pt x="5258" y="639"/>
                    </a:cubicBezTo>
                    <a:cubicBezTo>
                      <a:pt x="5241" y="625"/>
                      <a:pt x="5224" y="613"/>
                      <a:pt x="5207" y="599"/>
                    </a:cubicBezTo>
                    <a:cubicBezTo>
                      <a:pt x="5153" y="556"/>
                      <a:pt x="5104" y="515"/>
                      <a:pt x="5047" y="482"/>
                    </a:cubicBezTo>
                    <a:cubicBezTo>
                      <a:pt x="4846" y="361"/>
                      <a:pt x="4636" y="275"/>
                      <a:pt x="4408" y="214"/>
                    </a:cubicBezTo>
                    <a:cubicBezTo>
                      <a:pt x="4170" y="154"/>
                      <a:pt x="3929" y="107"/>
                      <a:pt x="3692" y="57"/>
                    </a:cubicBezTo>
                    <a:cubicBezTo>
                      <a:pt x="3602" y="37"/>
                      <a:pt x="3515" y="23"/>
                      <a:pt x="3428" y="7"/>
                    </a:cubicBezTo>
                    <a:cubicBezTo>
                      <a:pt x="3387" y="0"/>
                      <a:pt x="3351" y="0"/>
                      <a:pt x="33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5" name="Google Shape;4325;p29"/>
              <p:cNvSpPr/>
              <p:nvPr/>
            </p:nvSpPr>
            <p:spPr>
              <a:xfrm>
                <a:off x="4791500" y="4541438"/>
                <a:ext cx="163225" cy="182575"/>
              </a:xfrm>
              <a:custGeom>
                <a:avLst/>
                <a:gdLst/>
                <a:ahLst/>
                <a:cxnLst/>
                <a:rect l="l" t="t" r="r" b="b"/>
                <a:pathLst>
                  <a:path w="6529" h="7303" extrusionOk="0">
                    <a:moveTo>
                      <a:pt x="3700" y="1635"/>
                    </a:moveTo>
                    <a:lnTo>
                      <a:pt x="3880" y="1664"/>
                    </a:lnTo>
                    <a:cubicBezTo>
                      <a:pt x="3997" y="1684"/>
                      <a:pt x="4111" y="1708"/>
                      <a:pt x="4221" y="1728"/>
                    </a:cubicBezTo>
                    <a:cubicBezTo>
                      <a:pt x="4325" y="1755"/>
                      <a:pt x="4412" y="1781"/>
                      <a:pt x="4489" y="1815"/>
                    </a:cubicBezTo>
                    <a:cubicBezTo>
                      <a:pt x="4582" y="1875"/>
                      <a:pt x="4669" y="1945"/>
                      <a:pt x="4733" y="2005"/>
                    </a:cubicBezTo>
                    <a:cubicBezTo>
                      <a:pt x="4817" y="2082"/>
                      <a:pt x="4907" y="2173"/>
                      <a:pt x="4987" y="2277"/>
                    </a:cubicBezTo>
                    <a:cubicBezTo>
                      <a:pt x="4984" y="2310"/>
                      <a:pt x="4981" y="2340"/>
                      <a:pt x="4977" y="2374"/>
                    </a:cubicBezTo>
                    <a:cubicBezTo>
                      <a:pt x="4947" y="2424"/>
                      <a:pt x="4907" y="2474"/>
                      <a:pt x="4867" y="2527"/>
                    </a:cubicBezTo>
                    <a:cubicBezTo>
                      <a:pt x="4797" y="2561"/>
                      <a:pt x="4723" y="2595"/>
                      <a:pt x="4643" y="2624"/>
                    </a:cubicBezTo>
                    <a:cubicBezTo>
                      <a:pt x="4566" y="2641"/>
                      <a:pt x="4489" y="2651"/>
                      <a:pt x="4405" y="2661"/>
                    </a:cubicBezTo>
                    <a:lnTo>
                      <a:pt x="4348" y="2668"/>
                    </a:lnTo>
                    <a:cubicBezTo>
                      <a:pt x="4272" y="2678"/>
                      <a:pt x="4195" y="2684"/>
                      <a:pt x="4131" y="2691"/>
                    </a:cubicBezTo>
                    <a:cubicBezTo>
                      <a:pt x="3991" y="2691"/>
                      <a:pt x="3854" y="2678"/>
                      <a:pt x="3736" y="2668"/>
                    </a:cubicBezTo>
                    <a:cubicBezTo>
                      <a:pt x="3596" y="2655"/>
                      <a:pt x="3485" y="2638"/>
                      <a:pt x="3385" y="2621"/>
                    </a:cubicBezTo>
                    <a:lnTo>
                      <a:pt x="3375" y="2618"/>
                    </a:lnTo>
                    <a:cubicBezTo>
                      <a:pt x="3295" y="2595"/>
                      <a:pt x="3215" y="2570"/>
                      <a:pt x="3121" y="2558"/>
                    </a:cubicBezTo>
                    <a:cubicBezTo>
                      <a:pt x="3138" y="2527"/>
                      <a:pt x="3155" y="2497"/>
                      <a:pt x="3171" y="2470"/>
                    </a:cubicBezTo>
                    <a:cubicBezTo>
                      <a:pt x="3252" y="2337"/>
                      <a:pt x="3329" y="2206"/>
                      <a:pt x="3409" y="2079"/>
                    </a:cubicBezTo>
                    <a:cubicBezTo>
                      <a:pt x="3482" y="1962"/>
                      <a:pt x="3556" y="1845"/>
                      <a:pt x="3633" y="1735"/>
                    </a:cubicBezTo>
                    <a:lnTo>
                      <a:pt x="3700" y="1635"/>
                    </a:lnTo>
                    <a:close/>
                    <a:moveTo>
                      <a:pt x="3536" y="1253"/>
                    </a:moveTo>
                    <a:lnTo>
                      <a:pt x="3345" y="1534"/>
                    </a:lnTo>
                    <a:cubicBezTo>
                      <a:pt x="3261" y="1651"/>
                      <a:pt x="3184" y="1772"/>
                      <a:pt x="3111" y="1892"/>
                    </a:cubicBezTo>
                    <a:cubicBezTo>
                      <a:pt x="3028" y="2022"/>
                      <a:pt x="2951" y="2156"/>
                      <a:pt x="2870" y="2289"/>
                    </a:cubicBezTo>
                    <a:cubicBezTo>
                      <a:pt x="2817" y="2380"/>
                      <a:pt x="2770" y="2470"/>
                      <a:pt x="2719" y="2561"/>
                    </a:cubicBezTo>
                    <a:lnTo>
                      <a:pt x="2509" y="3019"/>
                    </a:lnTo>
                    <a:lnTo>
                      <a:pt x="2874" y="2919"/>
                    </a:lnTo>
                    <a:cubicBezTo>
                      <a:pt x="2916" y="2906"/>
                      <a:pt x="2960" y="2899"/>
                      <a:pt x="3003" y="2899"/>
                    </a:cubicBezTo>
                    <a:cubicBezTo>
                      <a:pt x="3018" y="2899"/>
                      <a:pt x="3033" y="2900"/>
                      <a:pt x="3048" y="2902"/>
                    </a:cubicBezTo>
                    <a:cubicBezTo>
                      <a:pt x="3121" y="2908"/>
                      <a:pt x="3195" y="2932"/>
                      <a:pt x="3275" y="2956"/>
                    </a:cubicBezTo>
                    <a:lnTo>
                      <a:pt x="3312" y="2965"/>
                    </a:lnTo>
                    <a:cubicBezTo>
                      <a:pt x="3425" y="2985"/>
                      <a:pt x="3549" y="3002"/>
                      <a:pt x="3700" y="3016"/>
                    </a:cubicBezTo>
                    <a:cubicBezTo>
                      <a:pt x="3823" y="3029"/>
                      <a:pt x="3967" y="3042"/>
                      <a:pt x="4131" y="3042"/>
                    </a:cubicBezTo>
                    <a:lnTo>
                      <a:pt x="4144" y="3042"/>
                    </a:lnTo>
                    <a:cubicBezTo>
                      <a:pt x="4228" y="3036"/>
                      <a:pt x="4308" y="3029"/>
                      <a:pt x="4392" y="3016"/>
                    </a:cubicBezTo>
                    <a:lnTo>
                      <a:pt x="4452" y="3009"/>
                    </a:lnTo>
                    <a:cubicBezTo>
                      <a:pt x="4542" y="2999"/>
                      <a:pt x="4636" y="2985"/>
                      <a:pt x="4729" y="2965"/>
                    </a:cubicBezTo>
                    <a:lnTo>
                      <a:pt x="4753" y="2959"/>
                    </a:lnTo>
                    <a:cubicBezTo>
                      <a:pt x="4860" y="2919"/>
                      <a:pt x="4961" y="2875"/>
                      <a:pt x="5050" y="2828"/>
                    </a:cubicBezTo>
                    <a:lnTo>
                      <a:pt x="5124" y="2765"/>
                    </a:lnTo>
                    <a:cubicBezTo>
                      <a:pt x="5188" y="2688"/>
                      <a:pt x="5245" y="2607"/>
                      <a:pt x="5291" y="2534"/>
                    </a:cubicBezTo>
                    <a:lnTo>
                      <a:pt x="5322" y="2447"/>
                    </a:lnTo>
                    <a:cubicBezTo>
                      <a:pt x="5331" y="2380"/>
                      <a:pt x="5339" y="2310"/>
                      <a:pt x="5339" y="2243"/>
                    </a:cubicBezTo>
                    <a:lnTo>
                      <a:pt x="5339" y="2226"/>
                    </a:lnTo>
                    <a:lnTo>
                      <a:pt x="5322" y="2166"/>
                    </a:lnTo>
                    <a:cubicBezTo>
                      <a:pt x="5311" y="2143"/>
                      <a:pt x="5302" y="2123"/>
                      <a:pt x="5291" y="2102"/>
                    </a:cubicBezTo>
                    <a:lnTo>
                      <a:pt x="5278" y="2079"/>
                    </a:lnTo>
                    <a:cubicBezTo>
                      <a:pt x="5181" y="1948"/>
                      <a:pt x="5070" y="1838"/>
                      <a:pt x="4974" y="1748"/>
                    </a:cubicBezTo>
                    <a:lnTo>
                      <a:pt x="4967" y="1741"/>
                    </a:lnTo>
                    <a:cubicBezTo>
                      <a:pt x="4890" y="1675"/>
                      <a:pt x="4783" y="1584"/>
                      <a:pt x="4663" y="1511"/>
                    </a:cubicBezTo>
                    <a:lnTo>
                      <a:pt x="4639" y="1497"/>
                    </a:lnTo>
                    <a:cubicBezTo>
                      <a:pt x="4539" y="1454"/>
                      <a:pt x="4436" y="1420"/>
                      <a:pt x="4298" y="1387"/>
                    </a:cubicBezTo>
                    <a:cubicBezTo>
                      <a:pt x="4181" y="1363"/>
                      <a:pt x="4061" y="1340"/>
                      <a:pt x="3944" y="1320"/>
                    </a:cubicBezTo>
                    <a:cubicBezTo>
                      <a:pt x="3860" y="1303"/>
                      <a:pt x="3780" y="1290"/>
                      <a:pt x="3696" y="1277"/>
                    </a:cubicBezTo>
                    <a:lnTo>
                      <a:pt x="3536" y="1253"/>
                    </a:lnTo>
                    <a:close/>
                    <a:moveTo>
                      <a:pt x="2439" y="3995"/>
                    </a:moveTo>
                    <a:cubicBezTo>
                      <a:pt x="2466" y="4022"/>
                      <a:pt x="2496" y="4046"/>
                      <a:pt x="2526" y="4069"/>
                    </a:cubicBezTo>
                    <a:lnTo>
                      <a:pt x="2529" y="4072"/>
                    </a:lnTo>
                    <a:cubicBezTo>
                      <a:pt x="2576" y="4109"/>
                      <a:pt x="2622" y="4136"/>
                      <a:pt x="2662" y="4160"/>
                    </a:cubicBezTo>
                    <a:lnTo>
                      <a:pt x="2703" y="4183"/>
                    </a:lnTo>
                    <a:cubicBezTo>
                      <a:pt x="2747" y="4209"/>
                      <a:pt x="2793" y="4236"/>
                      <a:pt x="2840" y="4260"/>
                    </a:cubicBezTo>
                    <a:lnTo>
                      <a:pt x="2880" y="4287"/>
                    </a:lnTo>
                    <a:cubicBezTo>
                      <a:pt x="2957" y="4327"/>
                      <a:pt x="3034" y="4370"/>
                      <a:pt x="3104" y="4417"/>
                    </a:cubicBezTo>
                    <a:cubicBezTo>
                      <a:pt x="3168" y="4461"/>
                      <a:pt x="3232" y="4510"/>
                      <a:pt x="3292" y="4564"/>
                    </a:cubicBezTo>
                    <a:cubicBezTo>
                      <a:pt x="3352" y="4621"/>
                      <a:pt x="3399" y="4671"/>
                      <a:pt x="3439" y="4722"/>
                    </a:cubicBezTo>
                    <a:cubicBezTo>
                      <a:pt x="3459" y="4765"/>
                      <a:pt x="3479" y="4808"/>
                      <a:pt x="3499" y="4862"/>
                    </a:cubicBezTo>
                    <a:cubicBezTo>
                      <a:pt x="3512" y="4925"/>
                      <a:pt x="3522" y="4986"/>
                      <a:pt x="3533" y="5043"/>
                    </a:cubicBezTo>
                    <a:cubicBezTo>
                      <a:pt x="3529" y="5063"/>
                      <a:pt x="3525" y="5083"/>
                      <a:pt x="3522" y="5106"/>
                    </a:cubicBezTo>
                    <a:cubicBezTo>
                      <a:pt x="3512" y="5146"/>
                      <a:pt x="3499" y="5186"/>
                      <a:pt x="3482" y="5223"/>
                    </a:cubicBezTo>
                    <a:cubicBezTo>
                      <a:pt x="3465" y="5250"/>
                      <a:pt x="3449" y="5276"/>
                      <a:pt x="3429" y="5299"/>
                    </a:cubicBezTo>
                    <a:cubicBezTo>
                      <a:pt x="3385" y="5344"/>
                      <a:pt x="3332" y="5384"/>
                      <a:pt x="3275" y="5424"/>
                    </a:cubicBezTo>
                    <a:cubicBezTo>
                      <a:pt x="3171" y="5480"/>
                      <a:pt x="3054" y="5534"/>
                      <a:pt x="2931" y="5577"/>
                    </a:cubicBezTo>
                    <a:cubicBezTo>
                      <a:pt x="2903" y="5584"/>
                      <a:pt x="2880" y="5591"/>
                      <a:pt x="2854" y="5594"/>
                    </a:cubicBezTo>
                    <a:cubicBezTo>
                      <a:pt x="2810" y="5580"/>
                      <a:pt x="2767" y="5568"/>
                      <a:pt x="2723" y="5554"/>
                    </a:cubicBezTo>
                    <a:lnTo>
                      <a:pt x="2642" y="5531"/>
                    </a:lnTo>
                    <a:cubicBezTo>
                      <a:pt x="2532" y="5497"/>
                      <a:pt x="2426" y="5464"/>
                      <a:pt x="2338" y="5427"/>
                    </a:cubicBezTo>
                    <a:cubicBezTo>
                      <a:pt x="2228" y="5364"/>
                      <a:pt x="2121" y="5296"/>
                      <a:pt x="2011" y="5230"/>
                    </a:cubicBezTo>
                    <a:lnTo>
                      <a:pt x="1944" y="5186"/>
                    </a:lnTo>
                    <a:cubicBezTo>
                      <a:pt x="1927" y="5176"/>
                      <a:pt x="1910" y="5166"/>
                      <a:pt x="1897" y="5156"/>
                    </a:cubicBezTo>
                    <a:cubicBezTo>
                      <a:pt x="1954" y="5026"/>
                      <a:pt x="2011" y="4895"/>
                      <a:pt x="2068" y="4768"/>
                    </a:cubicBezTo>
                    <a:cubicBezTo>
                      <a:pt x="2181" y="4507"/>
                      <a:pt x="2309" y="4250"/>
                      <a:pt x="2439" y="3995"/>
                    </a:cubicBezTo>
                    <a:close/>
                    <a:moveTo>
                      <a:pt x="2409" y="3273"/>
                    </a:moveTo>
                    <a:lnTo>
                      <a:pt x="2228" y="3631"/>
                    </a:lnTo>
                    <a:cubicBezTo>
                      <a:pt x="2064" y="3952"/>
                      <a:pt x="1894" y="4287"/>
                      <a:pt x="1747" y="4624"/>
                    </a:cubicBezTo>
                    <a:cubicBezTo>
                      <a:pt x="1666" y="4802"/>
                      <a:pt x="1589" y="4978"/>
                      <a:pt x="1512" y="5156"/>
                    </a:cubicBezTo>
                    <a:lnTo>
                      <a:pt x="1449" y="5299"/>
                    </a:lnTo>
                    <a:lnTo>
                      <a:pt x="1646" y="5417"/>
                    </a:lnTo>
                    <a:cubicBezTo>
                      <a:pt x="1683" y="5437"/>
                      <a:pt x="1716" y="5460"/>
                      <a:pt x="1753" y="5480"/>
                    </a:cubicBezTo>
                    <a:lnTo>
                      <a:pt x="1827" y="5531"/>
                    </a:lnTo>
                    <a:cubicBezTo>
                      <a:pt x="1937" y="5600"/>
                      <a:pt x="2051" y="5668"/>
                      <a:pt x="2181" y="5741"/>
                    </a:cubicBezTo>
                    <a:cubicBezTo>
                      <a:pt x="2301" y="5795"/>
                      <a:pt x="2422" y="5832"/>
                      <a:pt x="2542" y="5869"/>
                    </a:cubicBezTo>
                    <a:lnTo>
                      <a:pt x="2619" y="5892"/>
                    </a:lnTo>
                    <a:cubicBezTo>
                      <a:pt x="2673" y="5909"/>
                      <a:pt x="2730" y="5926"/>
                      <a:pt x="2787" y="5942"/>
                    </a:cubicBezTo>
                    <a:lnTo>
                      <a:pt x="2863" y="5952"/>
                    </a:lnTo>
                    <a:lnTo>
                      <a:pt x="2887" y="5946"/>
                    </a:lnTo>
                    <a:cubicBezTo>
                      <a:pt x="2931" y="5938"/>
                      <a:pt x="2977" y="5929"/>
                      <a:pt x="3034" y="5912"/>
                    </a:cubicBezTo>
                    <a:cubicBezTo>
                      <a:pt x="3188" y="5858"/>
                      <a:pt x="3325" y="5798"/>
                      <a:pt x="3459" y="5721"/>
                    </a:cubicBezTo>
                    <a:cubicBezTo>
                      <a:pt x="3549" y="5661"/>
                      <a:pt x="3619" y="5605"/>
                      <a:pt x="3679" y="5548"/>
                    </a:cubicBezTo>
                    <a:lnTo>
                      <a:pt x="3700" y="5527"/>
                    </a:lnTo>
                    <a:cubicBezTo>
                      <a:pt x="3733" y="5484"/>
                      <a:pt x="3763" y="5440"/>
                      <a:pt x="3790" y="5393"/>
                    </a:cubicBezTo>
                    <a:lnTo>
                      <a:pt x="3803" y="5370"/>
                    </a:lnTo>
                    <a:cubicBezTo>
                      <a:pt x="3826" y="5310"/>
                      <a:pt x="3846" y="5253"/>
                      <a:pt x="3863" y="5190"/>
                    </a:cubicBezTo>
                    <a:lnTo>
                      <a:pt x="3870" y="5169"/>
                    </a:lnTo>
                    <a:cubicBezTo>
                      <a:pt x="3874" y="5129"/>
                      <a:pt x="3880" y="5092"/>
                      <a:pt x="3883" y="5052"/>
                    </a:cubicBezTo>
                    <a:lnTo>
                      <a:pt x="3883" y="5035"/>
                    </a:lnTo>
                    <a:lnTo>
                      <a:pt x="3883" y="5019"/>
                    </a:lnTo>
                    <a:cubicBezTo>
                      <a:pt x="3874" y="4942"/>
                      <a:pt x="3860" y="4858"/>
                      <a:pt x="3840" y="4771"/>
                    </a:cubicBezTo>
                    <a:lnTo>
                      <a:pt x="3834" y="4748"/>
                    </a:lnTo>
                    <a:cubicBezTo>
                      <a:pt x="3803" y="4674"/>
                      <a:pt x="3773" y="4608"/>
                      <a:pt x="3743" y="4544"/>
                    </a:cubicBezTo>
                    <a:lnTo>
                      <a:pt x="3726" y="4517"/>
                    </a:lnTo>
                    <a:cubicBezTo>
                      <a:pt x="3673" y="4453"/>
                      <a:pt x="3616" y="4387"/>
                      <a:pt x="3529" y="4303"/>
                    </a:cubicBezTo>
                    <a:cubicBezTo>
                      <a:pt x="3465" y="4250"/>
                      <a:pt x="3389" y="4186"/>
                      <a:pt x="3301" y="4126"/>
                    </a:cubicBezTo>
                    <a:cubicBezTo>
                      <a:pt x="3221" y="4072"/>
                      <a:pt x="3138" y="4026"/>
                      <a:pt x="3054" y="3979"/>
                    </a:cubicBezTo>
                    <a:lnTo>
                      <a:pt x="3011" y="3955"/>
                    </a:lnTo>
                    <a:cubicBezTo>
                      <a:pt x="2967" y="3929"/>
                      <a:pt x="2923" y="3905"/>
                      <a:pt x="2880" y="3879"/>
                    </a:cubicBezTo>
                    <a:lnTo>
                      <a:pt x="2837" y="3855"/>
                    </a:lnTo>
                    <a:cubicBezTo>
                      <a:pt x="2807" y="3839"/>
                      <a:pt x="2776" y="3822"/>
                      <a:pt x="2750" y="3802"/>
                    </a:cubicBezTo>
                    <a:lnTo>
                      <a:pt x="2639" y="3939"/>
                    </a:lnTo>
                    <a:lnTo>
                      <a:pt x="2747" y="3799"/>
                    </a:lnTo>
                    <a:cubicBezTo>
                      <a:pt x="2650" y="3718"/>
                      <a:pt x="2602" y="3674"/>
                      <a:pt x="2566" y="3591"/>
                    </a:cubicBezTo>
                    <a:lnTo>
                      <a:pt x="2409" y="3273"/>
                    </a:lnTo>
                    <a:close/>
                    <a:moveTo>
                      <a:pt x="3525" y="352"/>
                    </a:moveTo>
                    <a:cubicBezTo>
                      <a:pt x="3544" y="352"/>
                      <a:pt x="3562" y="354"/>
                      <a:pt x="3576" y="357"/>
                    </a:cubicBezTo>
                    <a:cubicBezTo>
                      <a:pt x="3663" y="370"/>
                      <a:pt x="3746" y="387"/>
                      <a:pt x="3834" y="403"/>
                    </a:cubicBezTo>
                    <a:lnTo>
                      <a:pt x="3980" y="434"/>
                    </a:lnTo>
                    <a:cubicBezTo>
                      <a:pt x="4167" y="474"/>
                      <a:pt x="4359" y="514"/>
                      <a:pt x="4542" y="561"/>
                    </a:cubicBezTo>
                    <a:cubicBezTo>
                      <a:pt x="4753" y="614"/>
                      <a:pt x="4944" y="698"/>
                      <a:pt x="5135" y="812"/>
                    </a:cubicBezTo>
                    <a:cubicBezTo>
                      <a:pt x="5184" y="838"/>
                      <a:pt x="5231" y="875"/>
                      <a:pt x="5275" y="912"/>
                    </a:cubicBezTo>
                    <a:lnTo>
                      <a:pt x="5325" y="952"/>
                    </a:lnTo>
                    <a:cubicBezTo>
                      <a:pt x="5432" y="1042"/>
                      <a:pt x="5536" y="1133"/>
                      <a:pt x="5632" y="1226"/>
                    </a:cubicBezTo>
                    <a:lnTo>
                      <a:pt x="5666" y="1256"/>
                    </a:lnTo>
                    <a:cubicBezTo>
                      <a:pt x="5720" y="1310"/>
                      <a:pt x="5770" y="1357"/>
                      <a:pt x="5813" y="1407"/>
                    </a:cubicBezTo>
                    <a:cubicBezTo>
                      <a:pt x="5893" y="1504"/>
                      <a:pt x="5967" y="1607"/>
                      <a:pt x="6038" y="1724"/>
                    </a:cubicBezTo>
                    <a:cubicBezTo>
                      <a:pt x="6061" y="1765"/>
                      <a:pt x="6084" y="1805"/>
                      <a:pt x="6101" y="1845"/>
                    </a:cubicBezTo>
                    <a:cubicBezTo>
                      <a:pt x="6121" y="1905"/>
                      <a:pt x="6141" y="1962"/>
                      <a:pt x="6154" y="2025"/>
                    </a:cubicBezTo>
                    <a:cubicBezTo>
                      <a:pt x="6161" y="2042"/>
                      <a:pt x="6164" y="2059"/>
                      <a:pt x="6168" y="2076"/>
                    </a:cubicBezTo>
                    <a:cubicBezTo>
                      <a:pt x="6178" y="2213"/>
                      <a:pt x="6178" y="2340"/>
                      <a:pt x="6171" y="2464"/>
                    </a:cubicBezTo>
                    <a:cubicBezTo>
                      <a:pt x="6164" y="2570"/>
                      <a:pt x="6141" y="2678"/>
                      <a:pt x="6111" y="2768"/>
                    </a:cubicBezTo>
                    <a:cubicBezTo>
                      <a:pt x="6058" y="2925"/>
                      <a:pt x="5957" y="3072"/>
                      <a:pt x="5863" y="3200"/>
                    </a:cubicBezTo>
                    <a:cubicBezTo>
                      <a:pt x="5820" y="3257"/>
                      <a:pt x="5770" y="3313"/>
                      <a:pt x="5713" y="3373"/>
                    </a:cubicBezTo>
                    <a:lnTo>
                      <a:pt x="5680" y="3413"/>
                    </a:lnTo>
                    <a:cubicBezTo>
                      <a:pt x="5603" y="3498"/>
                      <a:pt x="5496" y="3567"/>
                      <a:pt x="5339" y="3638"/>
                    </a:cubicBezTo>
                    <a:cubicBezTo>
                      <a:pt x="5175" y="3711"/>
                      <a:pt x="5007" y="3788"/>
                      <a:pt x="4840" y="3819"/>
                    </a:cubicBezTo>
                    <a:cubicBezTo>
                      <a:pt x="4777" y="3831"/>
                      <a:pt x="4716" y="3842"/>
                      <a:pt x="4653" y="3851"/>
                    </a:cubicBezTo>
                    <a:lnTo>
                      <a:pt x="4402" y="3892"/>
                    </a:lnTo>
                    <a:lnTo>
                      <a:pt x="4529" y="4112"/>
                    </a:lnTo>
                    <a:cubicBezTo>
                      <a:pt x="4542" y="4140"/>
                      <a:pt x="4556" y="4166"/>
                      <a:pt x="4569" y="4193"/>
                    </a:cubicBezTo>
                    <a:cubicBezTo>
                      <a:pt x="4633" y="4323"/>
                      <a:pt x="4683" y="4450"/>
                      <a:pt x="4716" y="4577"/>
                    </a:cubicBezTo>
                    <a:cubicBezTo>
                      <a:pt x="4740" y="4671"/>
                      <a:pt x="4757" y="4771"/>
                      <a:pt x="4766" y="4845"/>
                    </a:cubicBezTo>
                    <a:cubicBezTo>
                      <a:pt x="4794" y="5006"/>
                      <a:pt x="4786" y="5169"/>
                      <a:pt x="4757" y="5330"/>
                    </a:cubicBezTo>
                    <a:lnTo>
                      <a:pt x="4743" y="5393"/>
                    </a:lnTo>
                    <a:cubicBezTo>
                      <a:pt x="4729" y="5467"/>
                      <a:pt x="4716" y="5537"/>
                      <a:pt x="4696" y="5597"/>
                    </a:cubicBezTo>
                    <a:cubicBezTo>
                      <a:pt x="4660" y="5701"/>
                      <a:pt x="4613" y="5805"/>
                      <a:pt x="4546" y="5929"/>
                    </a:cubicBezTo>
                    <a:cubicBezTo>
                      <a:pt x="4476" y="6056"/>
                      <a:pt x="4382" y="6176"/>
                      <a:pt x="4252" y="6303"/>
                    </a:cubicBezTo>
                    <a:cubicBezTo>
                      <a:pt x="4218" y="6333"/>
                      <a:pt x="4188" y="6363"/>
                      <a:pt x="4151" y="6394"/>
                    </a:cubicBezTo>
                    <a:cubicBezTo>
                      <a:pt x="3971" y="6537"/>
                      <a:pt x="3770" y="6661"/>
                      <a:pt x="3559" y="6758"/>
                    </a:cubicBezTo>
                    <a:cubicBezTo>
                      <a:pt x="3472" y="6798"/>
                      <a:pt x="3399" y="6829"/>
                      <a:pt x="3332" y="6852"/>
                    </a:cubicBezTo>
                    <a:lnTo>
                      <a:pt x="3261" y="6872"/>
                    </a:lnTo>
                    <a:cubicBezTo>
                      <a:pt x="3158" y="6905"/>
                      <a:pt x="3057" y="6939"/>
                      <a:pt x="2954" y="6945"/>
                    </a:cubicBezTo>
                    <a:cubicBezTo>
                      <a:pt x="2899" y="6949"/>
                      <a:pt x="2847" y="6952"/>
                      <a:pt x="2798" y="6952"/>
                    </a:cubicBezTo>
                    <a:cubicBezTo>
                      <a:pt x="2755" y="6952"/>
                      <a:pt x="2713" y="6950"/>
                      <a:pt x="2673" y="6942"/>
                    </a:cubicBezTo>
                    <a:cubicBezTo>
                      <a:pt x="2579" y="6925"/>
                      <a:pt x="2489" y="6905"/>
                      <a:pt x="2395" y="6882"/>
                    </a:cubicBezTo>
                    <a:cubicBezTo>
                      <a:pt x="2335" y="6869"/>
                      <a:pt x="2275" y="6852"/>
                      <a:pt x="2215" y="6832"/>
                    </a:cubicBezTo>
                    <a:lnTo>
                      <a:pt x="2121" y="6804"/>
                    </a:lnTo>
                    <a:cubicBezTo>
                      <a:pt x="2085" y="6795"/>
                      <a:pt x="2044" y="6781"/>
                      <a:pt x="2004" y="6768"/>
                    </a:cubicBezTo>
                    <a:lnTo>
                      <a:pt x="1980" y="6761"/>
                    </a:lnTo>
                    <a:cubicBezTo>
                      <a:pt x="1840" y="6718"/>
                      <a:pt x="1710" y="6648"/>
                      <a:pt x="1596" y="6584"/>
                    </a:cubicBezTo>
                    <a:cubicBezTo>
                      <a:pt x="1512" y="6540"/>
                      <a:pt x="1432" y="6494"/>
                      <a:pt x="1352" y="6443"/>
                    </a:cubicBezTo>
                    <a:cubicBezTo>
                      <a:pt x="1268" y="6397"/>
                      <a:pt x="1191" y="6343"/>
                      <a:pt x="1111" y="6293"/>
                    </a:cubicBezTo>
                    <a:cubicBezTo>
                      <a:pt x="1084" y="6276"/>
                      <a:pt x="1061" y="6259"/>
                      <a:pt x="1041" y="6243"/>
                    </a:cubicBezTo>
                    <a:lnTo>
                      <a:pt x="970" y="6193"/>
                    </a:lnTo>
                    <a:lnTo>
                      <a:pt x="890" y="6216"/>
                    </a:lnTo>
                    <a:cubicBezTo>
                      <a:pt x="856" y="6225"/>
                      <a:pt x="820" y="6229"/>
                      <a:pt x="784" y="6229"/>
                    </a:cubicBezTo>
                    <a:cubicBezTo>
                      <a:pt x="737" y="6229"/>
                      <a:pt x="690" y="6222"/>
                      <a:pt x="646" y="6207"/>
                    </a:cubicBezTo>
                    <a:cubicBezTo>
                      <a:pt x="546" y="6170"/>
                      <a:pt x="459" y="6093"/>
                      <a:pt x="412" y="5992"/>
                    </a:cubicBezTo>
                    <a:cubicBezTo>
                      <a:pt x="368" y="5895"/>
                      <a:pt x="362" y="5771"/>
                      <a:pt x="395" y="5694"/>
                    </a:cubicBezTo>
                    <a:lnTo>
                      <a:pt x="569" y="5279"/>
                    </a:lnTo>
                    <a:cubicBezTo>
                      <a:pt x="776" y="4795"/>
                      <a:pt x="987" y="4293"/>
                      <a:pt x="1208" y="3805"/>
                    </a:cubicBezTo>
                    <a:cubicBezTo>
                      <a:pt x="1302" y="3604"/>
                      <a:pt x="1392" y="3404"/>
                      <a:pt x="1483" y="3200"/>
                    </a:cubicBezTo>
                    <a:cubicBezTo>
                      <a:pt x="1546" y="3052"/>
                      <a:pt x="1603" y="2899"/>
                      <a:pt x="1656" y="2751"/>
                    </a:cubicBezTo>
                    <a:lnTo>
                      <a:pt x="1707" y="2615"/>
                    </a:lnTo>
                    <a:cubicBezTo>
                      <a:pt x="1857" y="2209"/>
                      <a:pt x="2064" y="1818"/>
                      <a:pt x="2268" y="1437"/>
                    </a:cubicBezTo>
                    <a:lnTo>
                      <a:pt x="2298" y="1383"/>
                    </a:lnTo>
                    <a:cubicBezTo>
                      <a:pt x="2375" y="1240"/>
                      <a:pt x="2452" y="1093"/>
                      <a:pt x="2536" y="952"/>
                    </a:cubicBezTo>
                    <a:cubicBezTo>
                      <a:pt x="2606" y="835"/>
                      <a:pt x="2693" y="735"/>
                      <a:pt x="2793" y="628"/>
                    </a:cubicBezTo>
                    <a:cubicBezTo>
                      <a:pt x="2877" y="537"/>
                      <a:pt x="2984" y="467"/>
                      <a:pt x="3094" y="431"/>
                    </a:cubicBezTo>
                    <a:cubicBezTo>
                      <a:pt x="3158" y="407"/>
                      <a:pt x="3221" y="383"/>
                      <a:pt x="3289" y="370"/>
                    </a:cubicBezTo>
                    <a:cubicBezTo>
                      <a:pt x="3335" y="357"/>
                      <a:pt x="3385" y="357"/>
                      <a:pt x="3445" y="353"/>
                    </a:cubicBezTo>
                    <a:lnTo>
                      <a:pt x="3499" y="353"/>
                    </a:lnTo>
                    <a:cubicBezTo>
                      <a:pt x="3508" y="353"/>
                      <a:pt x="3516" y="352"/>
                      <a:pt x="3525" y="352"/>
                    </a:cubicBezTo>
                    <a:close/>
                    <a:moveTo>
                      <a:pt x="3528" y="1"/>
                    </a:moveTo>
                    <a:cubicBezTo>
                      <a:pt x="3515" y="1"/>
                      <a:pt x="3500" y="1"/>
                      <a:pt x="3485" y="2"/>
                    </a:cubicBezTo>
                    <a:lnTo>
                      <a:pt x="3435" y="2"/>
                    </a:lnTo>
                    <a:cubicBezTo>
                      <a:pt x="3362" y="6"/>
                      <a:pt x="3289" y="9"/>
                      <a:pt x="3208" y="26"/>
                    </a:cubicBezTo>
                    <a:cubicBezTo>
                      <a:pt x="3128" y="46"/>
                      <a:pt x="3054" y="69"/>
                      <a:pt x="2980" y="96"/>
                    </a:cubicBezTo>
                    <a:cubicBezTo>
                      <a:pt x="2817" y="153"/>
                      <a:pt x="2659" y="256"/>
                      <a:pt x="2536" y="387"/>
                    </a:cubicBezTo>
                    <a:cubicBezTo>
                      <a:pt x="2426" y="508"/>
                      <a:pt x="2318" y="624"/>
                      <a:pt x="2231" y="775"/>
                    </a:cubicBezTo>
                    <a:cubicBezTo>
                      <a:pt x="2148" y="919"/>
                      <a:pt x="2068" y="1069"/>
                      <a:pt x="1987" y="1216"/>
                    </a:cubicBezTo>
                    <a:lnTo>
                      <a:pt x="1957" y="1273"/>
                    </a:lnTo>
                    <a:cubicBezTo>
                      <a:pt x="1750" y="1661"/>
                      <a:pt x="1536" y="2066"/>
                      <a:pt x="1375" y="2494"/>
                    </a:cubicBezTo>
                    <a:lnTo>
                      <a:pt x="1325" y="2635"/>
                    </a:lnTo>
                    <a:cubicBezTo>
                      <a:pt x="1275" y="2775"/>
                      <a:pt x="1222" y="2922"/>
                      <a:pt x="1161" y="3056"/>
                    </a:cubicBezTo>
                    <a:lnTo>
                      <a:pt x="890" y="3658"/>
                    </a:lnTo>
                    <a:cubicBezTo>
                      <a:pt x="666" y="4149"/>
                      <a:pt x="452" y="4654"/>
                      <a:pt x="248" y="5143"/>
                    </a:cubicBezTo>
                    <a:lnTo>
                      <a:pt x="71" y="5557"/>
                    </a:lnTo>
                    <a:cubicBezTo>
                      <a:pt x="1" y="5728"/>
                      <a:pt x="7" y="5952"/>
                      <a:pt x="94" y="6139"/>
                    </a:cubicBezTo>
                    <a:cubicBezTo>
                      <a:pt x="178" y="6323"/>
                      <a:pt x="339" y="6471"/>
                      <a:pt x="529" y="6537"/>
                    </a:cubicBezTo>
                    <a:cubicBezTo>
                      <a:pt x="611" y="6568"/>
                      <a:pt x="698" y="6582"/>
                      <a:pt x="785" y="6582"/>
                    </a:cubicBezTo>
                    <a:cubicBezTo>
                      <a:pt x="822" y="6582"/>
                      <a:pt x="860" y="6579"/>
                      <a:pt x="897" y="6574"/>
                    </a:cubicBezTo>
                    <a:cubicBezTo>
                      <a:pt x="904" y="6577"/>
                      <a:pt x="910" y="6584"/>
                      <a:pt x="917" y="6588"/>
                    </a:cubicBezTo>
                    <a:cubicBezTo>
                      <a:pt x="1001" y="6641"/>
                      <a:pt x="1084" y="6695"/>
                      <a:pt x="1168" y="6744"/>
                    </a:cubicBezTo>
                    <a:cubicBezTo>
                      <a:pt x="1255" y="6795"/>
                      <a:pt x="1338" y="6845"/>
                      <a:pt x="1426" y="6892"/>
                    </a:cubicBezTo>
                    <a:cubicBezTo>
                      <a:pt x="1552" y="6962"/>
                      <a:pt x="1707" y="7042"/>
                      <a:pt x="1873" y="7096"/>
                    </a:cubicBezTo>
                    <a:lnTo>
                      <a:pt x="1897" y="7105"/>
                    </a:lnTo>
                    <a:cubicBezTo>
                      <a:pt x="1940" y="7119"/>
                      <a:pt x="1984" y="7133"/>
                      <a:pt x="2028" y="7142"/>
                    </a:cubicBezTo>
                    <a:lnTo>
                      <a:pt x="2114" y="7170"/>
                    </a:lnTo>
                    <a:cubicBezTo>
                      <a:pt x="2181" y="7190"/>
                      <a:pt x="2252" y="7210"/>
                      <a:pt x="2318" y="7226"/>
                    </a:cubicBezTo>
                    <a:cubicBezTo>
                      <a:pt x="2415" y="7250"/>
                      <a:pt x="2512" y="7270"/>
                      <a:pt x="2609" y="7286"/>
                    </a:cubicBezTo>
                    <a:cubicBezTo>
                      <a:pt x="2676" y="7300"/>
                      <a:pt x="2736" y="7303"/>
                      <a:pt x="2800" y="7303"/>
                    </a:cubicBezTo>
                    <a:cubicBezTo>
                      <a:pt x="2863" y="7303"/>
                      <a:pt x="2923" y="7300"/>
                      <a:pt x="2988" y="7297"/>
                    </a:cubicBezTo>
                    <a:cubicBezTo>
                      <a:pt x="3124" y="7286"/>
                      <a:pt x="3252" y="7246"/>
                      <a:pt x="3372" y="7206"/>
                    </a:cubicBezTo>
                    <a:lnTo>
                      <a:pt x="3435" y="7186"/>
                    </a:lnTo>
                    <a:cubicBezTo>
                      <a:pt x="3519" y="7159"/>
                      <a:pt x="3606" y="7126"/>
                      <a:pt x="3706" y="7079"/>
                    </a:cubicBezTo>
                    <a:cubicBezTo>
                      <a:pt x="3944" y="6969"/>
                      <a:pt x="4167" y="6832"/>
                      <a:pt x="4372" y="6668"/>
                    </a:cubicBezTo>
                    <a:cubicBezTo>
                      <a:pt x="4415" y="6634"/>
                      <a:pt x="4456" y="6594"/>
                      <a:pt x="4496" y="6557"/>
                    </a:cubicBezTo>
                    <a:cubicBezTo>
                      <a:pt x="4653" y="6403"/>
                      <a:pt x="4769" y="6253"/>
                      <a:pt x="4857" y="6096"/>
                    </a:cubicBezTo>
                    <a:cubicBezTo>
                      <a:pt x="4930" y="5955"/>
                      <a:pt x="4984" y="5835"/>
                      <a:pt x="5027" y="5714"/>
                    </a:cubicBezTo>
                    <a:cubicBezTo>
                      <a:pt x="5058" y="5628"/>
                      <a:pt x="5074" y="5540"/>
                      <a:pt x="5087" y="5460"/>
                    </a:cubicBezTo>
                    <a:lnTo>
                      <a:pt x="5101" y="5397"/>
                    </a:lnTo>
                    <a:cubicBezTo>
                      <a:pt x="5141" y="5199"/>
                      <a:pt x="5144" y="4995"/>
                      <a:pt x="5115" y="4791"/>
                    </a:cubicBezTo>
                    <a:cubicBezTo>
                      <a:pt x="5104" y="4708"/>
                      <a:pt x="5084" y="4601"/>
                      <a:pt x="5054" y="4487"/>
                    </a:cubicBezTo>
                    <a:cubicBezTo>
                      <a:pt x="5027" y="4376"/>
                      <a:pt x="4987" y="4270"/>
                      <a:pt x="4940" y="4156"/>
                    </a:cubicBezTo>
                    <a:cubicBezTo>
                      <a:pt x="5138" y="4116"/>
                      <a:pt x="5322" y="4032"/>
                      <a:pt x="5482" y="3959"/>
                    </a:cubicBezTo>
                    <a:cubicBezTo>
                      <a:pt x="5686" y="3868"/>
                      <a:pt x="5830" y="3768"/>
                      <a:pt x="5941" y="3648"/>
                    </a:cubicBezTo>
                    <a:lnTo>
                      <a:pt x="5973" y="3611"/>
                    </a:lnTo>
                    <a:cubicBezTo>
                      <a:pt x="6030" y="3547"/>
                      <a:pt x="6091" y="3481"/>
                      <a:pt x="6148" y="3407"/>
                    </a:cubicBezTo>
                    <a:cubicBezTo>
                      <a:pt x="6254" y="3260"/>
                      <a:pt x="6375" y="3089"/>
                      <a:pt x="6445" y="2882"/>
                    </a:cubicBezTo>
                    <a:cubicBezTo>
                      <a:pt x="6486" y="2761"/>
                      <a:pt x="6512" y="2624"/>
                      <a:pt x="6522" y="2484"/>
                    </a:cubicBezTo>
                    <a:cubicBezTo>
                      <a:pt x="6529" y="2346"/>
                      <a:pt x="6529" y="2203"/>
                      <a:pt x="6515" y="2053"/>
                    </a:cubicBezTo>
                    <a:cubicBezTo>
                      <a:pt x="6515" y="2013"/>
                      <a:pt x="6506" y="1976"/>
                      <a:pt x="6499" y="1939"/>
                    </a:cubicBezTo>
                    <a:cubicBezTo>
                      <a:pt x="6482" y="1875"/>
                      <a:pt x="6459" y="1805"/>
                      <a:pt x="6429" y="1724"/>
                    </a:cubicBezTo>
                    <a:cubicBezTo>
                      <a:pt x="6405" y="1658"/>
                      <a:pt x="6372" y="1601"/>
                      <a:pt x="6342" y="1547"/>
                    </a:cubicBezTo>
                    <a:cubicBezTo>
                      <a:pt x="6262" y="1411"/>
                      <a:pt x="6174" y="1290"/>
                      <a:pt x="6081" y="1179"/>
                    </a:cubicBezTo>
                    <a:cubicBezTo>
                      <a:pt x="6024" y="1116"/>
                      <a:pt x="5967" y="1059"/>
                      <a:pt x="5907" y="1002"/>
                    </a:cubicBezTo>
                    <a:lnTo>
                      <a:pt x="5877" y="972"/>
                    </a:lnTo>
                    <a:cubicBezTo>
                      <a:pt x="5773" y="875"/>
                      <a:pt x="5663" y="775"/>
                      <a:pt x="5546" y="681"/>
                    </a:cubicBezTo>
                    <a:lnTo>
                      <a:pt x="5496" y="638"/>
                    </a:lnTo>
                    <a:cubicBezTo>
                      <a:pt x="5442" y="594"/>
                      <a:pt x="5382" y="548"/>
                      <a:pt x="5315" y="508"/>
                    </a:cubicBezTo>
                    <a:cubicBezTo>
                      <a:pt x="5098" y="377"/>
                      <a:pt x="4874" y="283"/>
                      <a:pt x="4629" y="223"/>
                    </a:cubicBezTo>
                    <a:cubicBezTo>
                      <a:pt x="4439" y="173"/>
                      <a:pt x="4241" y="130"/>
                      <a:pt x="4054" y="93"/>
                    </a:cubicBezTo>
                    <a:lnTo>
                      <a:pt x="3907" y="59"/>
                    </a:lnTo>
                    <a:cubicBezTo>
                      <a:pt x="3817" y="42"/>
                      <a:pt x="3726" y="26"/>
                      <a:pt x="3633" y="9"/>
                    </a:cubicBezTo>
                    <a:cubicBezTo>
                      <a:pt x="3601" y="4"/>
                      <a:pt x="3567" y="1"/>
                      <a:pt x="35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26" name="Google Shape;4326;p29"/>
            <p:cNvGrpSpPr/>
            <p:nvPr/>
          </p:nvGrpSpPr>
          <p:grpSpPr>
            <a:xfrm>
              <a:off x="172009" y="954081"/>
              <a:ext cx="222100" cy="248393"/>
              <a:chOff x="4791500" y="4541438"/>
              <a:chExt cx="163225" cy="182575"/>
            </a:xfrm>
          </p:grpSpPr>
          <p:sp>
            <p:nvSpPr>
              <p:cNvPr id="4327" name="Google Shape;4327;p29"/>
              <p:cNvSpPr/>
              <p:nvPr/>
            </p:nvSpPr>
            <p:spPr>
              <a:xfrm>
                <a:off x="4795950" y="4545838"/>
                <a:ext cx="154425" cy="173825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953" extrusionOk="0">
                    <a:moveTo>
                      <a:pt x="3438" y="1267"/>
                    </a:moveTo>
                    <a:cubicBezTo>
                      <a:pt x="3458" y="1271"/>
                      <a:pt x="3475" y="1275"/>
                      <a:pt x="3495" y="1275"/>
                    </a:cubicBezTo>
                    <a:cubicBezTo>
                      <a:pt x="3575" y="1288"/>
                      <a:pt x="3652" y="1301"/>
                      <a:pt x="3733" y="1315"/>
                    </a:cubicBezTo>
                    <a:cubicBezTo>
                      <a:pt x="3849" y="1338"/>
                      <a:pt x="3969" y="1358"/>
                      <a:pt x="4087" y="1381"/>
                    </a:cubicBezTo>
                    <a:cubicBezTo>
                      <a:pt x="4190" y="1408"/>
                      <a:pt x="4294" y="1442"/>
                      <a:pt x="4391" y="1482"/>
                    </a:cubicBezTo>
                    <a:cubicBezTo>
                      <a:pt x="4491" y="1545"/>
                      <a:pt x="4585" y="1619"/>
                      <a:pt x="4676" y="1699"/>
                    </a:cubicBezTo>
                    <a:cubicBezTo>
                      <a:pt x="4776" y="1796"/>
                      <a:pt x="4876" y="1897"/>
                      <a:pt x="4960" y="2007"/>
                    </a:cubicBezTo>
                    <a:cubicBezTo>
                      <a:pt x="4966" y="2027"/>
                      <a:pt x="4977" y="2044"/>
                      <a:pt x="4986" y="2064"/>
                    </a:cubicBezTo>
                    <a:cubicBezTo>
                      <a:pt x="4983" y="2124"/>
                      <a:pt x="4980" y="2184"/>
                      <a:pt x="4970" y="2244"/>
                    </a:cubicBezTo>
                    <a:lnTo>
                      <a:pt x="4963" y="2264"/>
                    </a:lnTo>
                    <a:cubicBezTo>
                      <a:pt x="4920" y="2338"/>
                      <a:pt x="4866" y="2408"/>
                      <a:pt x="4812" y="2479"/>
                    </a:cubicBezTo>
                    <a:lnTo>
                      <a:pt x="4792" y="2495"/>
                    </a:lnTo>
                    <a:cubicBezTo>
                      <a:pt x="4702" y="2542"/>
                      <a:pt x="4608" y="2582"/>
                      <a:pt x="4515" y="2615"/>
                    </a:cubicBezTo>
                    <a:cubicBezTo>
                      <a:pt x="4408" y="2642"/>
                      <a:pt x="4298" y="2652"/>
                      <a:pt x="4190" y="2666"/>
                    </a:cubicBezTo>
                    <a:cubicBezTo>
                      <a:pt x="4114" y="2675"/>
                      <a:pt x="4034" y="2686"/>
                      <a:pt x="3953" y="2692"/>
                    </a:cubicBezTo>
                    <a:cubicBezTo>
                      <a:pt x="3816" y="2692"/>
                      <a:pt x="3679" y="2679"/>
                      <a:pt x="3538" y="2666"/>
                    </a:cubicBezTo>
                    <a:cubicBezTo>
                      <a:pt x="3415" y="2652"/>
                      <a:pt x="3291" y="2639"/>
                      <a:pt x="3167" y="2615"/>
                    </a:cubicBezTo>
                    <a:cubicBezTo>
                      <a:pt x="3074" y="2589"/>
                      <a:pt x="2983" y="2562"/>
                      <a:pt x="2886" y="2552"/>
                    </a:cubicBezTo>
                    <a:cubicBezTo>
                      <a:pt x="2864" y="2549"/>
                      <a:pt x="2843" y="2548"/>
                      <a:pt x="2822" y="2548"/>
                    </a:cubicBezTo>
                    <a:cubicBezTo>
                      <a:pt x="2763" y="2548"/>
                      <a:pt x="2705" y="2557"/>
                      <a:pt x="2649" y="2572"/>
                    </a:cubicBezTo>
                    <a:cubicBezTo>
                      <a:pt x="2665" y="2539"/>
                      <a:pt x="2679" y="2508"/>
                      <a:pt x="2692" y="2475"/>
                    </a:cubicBezTo>
                    <a:cubicBezTo>
                      <a:pt x="2742" y="2385"/>
                      <a:pt x="2789" y="2294"/>
                      <a:pt x="2842" y="2204"/>
                    </a:cubicBezTo>
                    <a:cubicBezTo>
                      <a:pt x="2923" y="2070"/>
                      <a:pt x="3000" y="1940"/>
                      <a:pt x="3080" y="1809"/>
                    </a:cubicBezTo>
                    <a:cubicBezTo>
                      <a:pt x="3157" y="1689"/>
                      <a:pt x="3231" y="1572"/>
                      <a:pt x="3311" y="1459"/>
                    </a:cubicBezTo>
                    <a:cubicBezTo>
                      <a:pt x="3355" y="1395"/>
                      <a:pt x="3395" y="1331"/>
                      <a:pt x="3438" y="1267"/>
                    </a:cubicBezTo>
                    <a:close/>
                    <a:moveTo>
                      <a:pt x="2228" y="3492"/>
                    </a:moveTo>
                    <a:cubicBezTo>
                      <a:pt x="2284" y="3609"/>
                      <a:pt x="2358" y="3675"/>
                      <a:pt x="2458" y="3759"/>
                    </a:cubicBezTo>
                    <a:lnTo>
                      <a:pt x="2461" y="3763"/>
                    </a:lnTo>
                    <a:cubicBezTo>
                      <a:pt x="2509" y="3796"/>
                      <a:pt x="2562" y="3826"/>
                      <a:pt x="2612" y="3853"/>
                    </a:cubicBezTo>
                    <a:cubicBezTo>
                      <a:pt x="2659" y="3879"/>
                      <a:pt x="2702" y="3907"/>
                      <a:pt x="2749" y="3933"/>
                    </a:cubicBezTo>
                    <a:cubicBezTo>
                      <a:pt x="2839" y="3984"/>
                      <a:pt x="2936" y="4037"/>
                      <a:pt x="3023" y="4097"/>
                    </a:cubicBezTo>
                    <a:cubicBezTo>
                      <a:pt x="3100" y="4147"/>
                      <a:pt x="3171" y="4204"/>
                      <a:pt x="3237" y="4261"/>
                    </a:cubicBezTo>
                    <a:cubicBezTo>
                      <a:pt x="3298" y="4321"/>
                      <a:pt x="3358" y="4385"/>
                      <a:pt x="3408" y="4452"/>
                    </a:cubicBezTo>
                    <a:cubicBezTo>
                      <a:pt x="3438" y="4509"/>
                      <a:pt x="3465" y="4572"/>
                      <a:pt x="3488" y="4635"/>
                    </a:cubicBezTo>
                    <a:cubicBezTo>
                      <a:pt x="3508" y="4709"/>
                      <a:pt x="3522" y="4786"/>
                      <a:pt x="3528" y="4863"/>
                    </a:cubicBezTo>
                    <a:cubicBezTo>
                      <a:pt x="3528" y="4900"/>
                      <a:pt x="3522" y="4933"/>
                      <a:pt x="3518" y="4967"/>
                    </a:cubicBezTo>
                    <a:cubicBezTo>
                      <a:pt x="3501" y="5020"/>
                      <a:pt x="3485" y="5074"/>
                      <a:pt x="3461" y="5128"/>
                    </a:cubicBezTo>
                    <a:cubicBezTo>
                      <a:pt x="3438" y="5168"/>
                      <a:pt x="3412" y="5208"/>
                      <a:pt x="3384" y="5244"/>
                    </a:cubicBezTo>
                    <a:cubicBezTo>
                      <a:pt x="3321" y="5301"/>
                      <a:pt x="3251" y="5355"/>
                      <a:pt x="3180" y="5401"/>
                    </a:cubicBezTo>
                    <a:cubicBezTo>
                      <a:pt x="3060" y="5472"/>
                      <a:pt x="2930" y="5525"/>
                      <a:pt x="2796" y="5572"/>
                    </a:cubicBezTo>
                    <a:cubicBezTo>
                      <a:pt x="2759" y="5582"/>
                      <a:pt x="2719" y="5592"/>
                      <a:pt x="2679" y="5599"/>
                    </a:cubicBezTo>
                    <a:cubicBezTo>
                      <a:pt x="2669" y="5599"/>
                      <a:pt x="2662" y="5595"/>
                      <a:pt x="2655" y="5595"/>
                    </a:cubicBezTo>
                    <a:cubicBezTo>
                      <a:pt x="2585" y="5575"/>
                      <a:pt x="2518" y="5555"/>
                      <a:pt x="2452" y="5535"/>
                    </a:cubicBezTo>
                    <a:cubicBezTo>
                      <a:pt x="2324" y="5495"/>
                      <a:pt x="2197" y="5458"/>
                      <a:pt x="2077" y="5404"/>
                    </a:cubicBezTo>
                    <a:cubicBezTo>
                      <a:pt x="1963" y="5341"/>
                      <a:pt x="1850" y="5274"/>
                      <a:pt x="1739" y="5204"/>
                    </a:cubicBezTo>
                    <a:cubicBezTo>
                      <a:pt x="1679" y="5168"/>
                      <a:pt x="1618" y="5123"/>
                      <a:pt x="1558" y="5087"/>
                    </a:cubicBezTo>
                    <a:cubicBezTo>
                      <a:pt x="1538" y="5077"/>
                      <a:pt x="1515" y="5063"/>
                      <a:pt x="1495" y="5050"/>
                    </a:cubicBezTo>
                    <a:cubicBezTo>
                      <a:pt x="1572" y="4873"/>
                      <a:pt x="1649" y="4696"/>
                      <a:pt x="1729" y="4518"/>
                    </a:cubicBezTo>
                    <a:cubicBezTo>
                      <a:pt x="1882" y="4171"/>
                      <a:pt x="2057" y="3833"/>
                      <a:pt x="2228" y="3492"/>
                    </a:cubicBezTo>
                    <a:close/>
                    <a:moveTo>
                      <a:pt x="3314" y="0"/>
                    </a:moveTo>
                    <a:cubicBezTo>
                      <a:pt x="3231" y="3"/>
                      <a:pt x="3151" y="3"/>
                      <a:pt x="3070" y="23"/>
                    </a:cubicBezTo>
                    <a:cubicBezTo>
                      <a:pt x="2997" y="40"/>
                      <a:pt x="2926" y="63"/>
                      <a:pt x="2859" y="87"/>
                    </a:cubicBezTo>
                    <a:cubicBezTo>
                      <a:pt x="2719" y="134"/>
                      <a:pt x="2589" y="224"/>
                      <a:pt x="2488" y="332"/>
                    </a:cubicBezTo>
                    <a:cubicBezTo>
                      <a:pt x="2381" y="445"/>
                      <a:pt x="2284" y="552"/>
                      <a:pt x="2204" y="686"/>
                    </a:cubicBezTo>
                    <a:cubicBezTo>
                      <a:pt x="2110" y="849"/>
                      <a:pt x="2023" y="1014"/>
                      <a:pt x="1933" y="1181"/>
                    </a:cubicBezTo>
                    <a:cubicBezTo>
                      <a:pt x="1726" y="1568"/>
                      <a:pt x="1518" y="1963"/>
                      <a:pt x="1361" y="2378"/>
                    </a:cubicBezTo>
                    <a:cubicBezTo>
                      <a:pt x="1291" y="2569"/>
                      <a:pt x="1228" y="2766"/>
                      <a:pt x="1144" y="2953"/>
                    </a:cubicBezTo>
                    <a:cubicBezTo>
                      <a:pt x="1053" y="3154"/>
                      <a:pt x="963" y="3354"/>
                      <a:pt x="870" y="3555"/>
                    </a:cubicBezTo>
                    <a:cubicBezTo>
                      <a:pt x="585" y="4180"/>
                      <a:pt x="325" y="4816"/>
                      <a:pt x="56" y="5449"/>
                    </a:cubicBezTo>
                    <a:cubicBezTo>
                      <a:pt x="0" y="5585"/>
                      <a:pt x="16" y="5759"/>
                      <a:pt x="76" y="5890"/>
                    </a:cubicBezTo>
                    <a:cubicBezTo>
                      <a:pt x="141" y="6031"/>
                      <a:pt x="264" y="6144"/>
                      <a:pt x="411" y="6197"/>
                    </a:cubicBezTo>
                    <a:cubicBezTo>
                      <a:pt x="473" y="6220"/>
                      <a:pt x="539" y="6231"/>
                      <a:pt x="605" y="6231"/>
                    </a:cubicBezTo>
                    <a:cubicBezTo>
                      <a:pt x="657" y="6231"/>
                      <a:pt x="709" y="6224"/>
                      <a:pt x="759" y="6211"/>
                    </a:cubicBezTo>
                    <a:cubicBezTo>
                      <a:pt x="783" y="6227"/>
                      <a:pt x="809" y="6244"/>
                      <a:pt x="836" y="6264"/>
                    </a:cubicBezTo>
                    <a:cubicBezTo>
                      <a:pt x="916" y="6318"/>
                      <a:pt x="1000" y="6368"/>
                      <a:pt x="1084" y="6418"/>
                    </a:cubicBezTo>
                    <a:cubicBezTo>
                      <a:pt x="1164" y="6468"/>
                      <a:pt x="1248" y="6515"/>
                      <a:pt x="1331" y="6562"/>
                    </a:cubicBezTo>
                    <a:cubicBezTo>
                      <a:pt x="1465" y="6639"/>
                      <a:pt x="1602" y="6706"/>
                      <a:pt x="1749" y="6753"/>
                    </a:cubicBezTo>
                    <a:cubicBezTo>
                      <a:pt x="1799" y="6769"/>
                      <a:pt x="1846" y="6786"/>
                      <a:pt x="1896" y="6799"/>
                    </a:cubicBezTo>
                    <a:cubicBezTo>
                      <a:pt x="1990" y="6826"/>
                      <a:pt x="2083" y="6856"/>
                      <a:pt x="2180" y="6880"/>
                    </a:cubicBezTo>
                    <a:cubicBezTo>
                      <a:pt x="2274" y="6900"/>
                      <a:pt x="2368" y="6923"/>
                      <a:pt x="2464" y="6940"/>
                    </a:cubicBezTo>
                    <a:cubicBezTo>
                      <a:pt x="2517" y="6949"/>
                      <a:pt x="2569" y="6953"/>
                      <a:pt x="2620" y="6953"/>
                    </a:cubicBezTo>
                    <a:cubicBezTo>
                      <a:pt x="2678" y="6953"/>
                      <a:pt x="2736" y="6949"/>
                      <a:pt x="2796" y="6943"/>
                    </a:cubicBezTo>
                    <a:cubicBezTo>
                      <a:pt x="2940" y="6937"/>
                      <a:pt x="3070" y="6886"/>
                      <a:pt x="3207" y="6843"/>
                    </a:cubicBezTo>
                    <a:cubicBezTo>
                      <a:pt x="3291" y="6816"/>
                      <a:pt x="3375" y="6779"/>
                      <a:pt x="3455" y="6742"/>
                    </a:cubicBezTo>
                    <a:cubicBezTo>
                      <a:pt x="3679" y="6639"/>
                      <a:pt x="3889" y="6508"/>
                      <a:pt x="4083" y="6355"/>
                    </a:cubicBezTo>
                    <a:cubicBezTo>
                      <a:pt x="4124" y="6321"/>
                      <a:pt x="4160" y="6287"/>
                      <a:pt x="4197" y="6254"/>
                    </a:cubicBezTo>
                    <a:cubicBezTo>
                      <a:pt x="4324" y="6127"/>
                      <a:pt x="4438" y="5994"/>
                      <a:pt x="4522" y="5836"/>
                    </a:cubicBezTo>
                    <a:cubicBezTo>
                      <a:pt x="4585" y="5719"/>
                      <a:pt x="4639" y="5605"/>
                      <a:pt x="4682" y="5478"/>
                    </a:cubicBezTo>
                    <a:cubicBezTo>
                      <a:pt x="4716" y="5384"/>
                      <a:pt x="4732" y="5284"/>
                      <a:pt x="4749" y="5188"/>
                    </a:cubicBezTo>
                    <a:cubicBezTo>
                      <a:pt x="4786" y="5007"/>
                      <a:pt x="4789" y="4827"/>
                      <a:pt x="4762" y="4642"/>
                    </a:cubicBezTo>
                    <a:cubicBezTo>
                      <a:pt x="4749" y="4546"/>
                      <a:pt x="4732" y="4452"/>
                      <a:pt x="4709" y="4358"/>
                    </a:cubicBezTo>
                    <a:cubicBezTo>
                      <a:pt x="4669" y="4211"/>
                      <a:pt x="4616" y="4074"/>
                      <a:pt x="4551" y="3940"/>
                    </a:cubicBezTo>
                    <a:cubicBezTo>
                      <a:pt x="4535" y="3910"/>
                      <a:pt x="4518" y="3879"/>
                      <a:pt x="4502" y="3850"/>
                    </a:cubicBezTo>
                    <a:cubicBezTo>
                      <a:pt x="4565" y="3839"/>
                      <a:pt x="4628" y="3830"/>
                      <a:pt x="4692" y="3816"/>
                    </a:cubicBezTo>
                    <a:cubicBezTo>
                      <a:pt x="4883" y="3783"/>
                      <a:pt x="5060" y="3703"/>
                      <a:pt x="5234" y="3623"/>
                    </a:cubicBezTo>
                    <a:cubicBezTo>
                      <a:pt x="5378" y="3558"/>
                      <a:pt x="5522" y="3475"/>
                      <a:pt x="5632" y="3354"/>
                    </a:cubicBezTo>
                    <a:cubicBezTo>
                      <a:pt x="5699" y="3281"/>
                      <a:pt x="5766" y="3208"/>
                      <a:pt x="5826" y="3127"/>
                    </a:cubicBezTo>
                    <a:cubicBezTo>
                      <a:pt x="5936" y="2980"/>
                      <a:pt x="6040" y="2823"/>
                      <a:pt x="6100" y="2649"/>
                    </a:cubicBezTo>
                    <a:cubicBezTo>
                      <a:pt x="6137" y="2539"/>
                      <a:pt x="6161" y="2414"/>
                      <a:pt x="6167" y="2298"/>
                    </a:cubicBezTo>
                    <a:cubicBezTo>
                      <a:pt x="6177" y="2161"/>
                      <a:pt x="6174" y="2027"/>
                      <a:pt x="6164" y="1886"/>
                    </a:cubicBezTo>
                    <a:cubicBezTo>
                      <a:pt x="6161" y="1860"/>
                      <a:pt x="6157" y="1833"/>
                      <a:pt x="6150" y="1806"/>
                    </a:cubicBezTo>
                    <a:cubicBezTo>
                      <a:pt x="6133" y="1739"/>
                      <a:pt x="6110" y="1672"/>
                      <a:pt x="6087" y="1609"/>
                    </a:cubicBezTo>
                    <a:cubicBezTo>
                      <a:pt x="6067" y="1556"/>
                      <a:pt x="6040" y="1508"/>
                      <a:pt x="6013" y="1459"/>
                    </a:cubicBezTo>
                    <a:cubicBezTo>
                      <a:pt x="5940" y="1338"/>
                      <a:pt x="5860" y="1224"/>
                      <a:pt x="5769" y="1117"/>
                    </a:cubicBezTo>
                    <a:cubicBezTo>
                      <a:pt x="5709" y="1047"/>
                      <a:pt x="5642" y="987"/>
                      <a:pt x="5575" y="923"/>
                    </a:cubicBezTo>
                    <a:cubicBezTo>
                      <a:pt x="5474" y="823"/>
                      <a:pt x="5368" y="729"/>
                      <a:pt x="5258" y="639"/>
                    </a:cubicBezTo>
                    <a:cubicBezTo>
                      <a:pt x="5241" y="625"/>
                      <a:pt x="5224" y="613"/>
                      <a:pt x="5207" y="599"/>
                    </a:cubicBezTo>
                    <a:cubicBezTo>
                      <a:pt x="5153" y="556"/>
                      <a:pt x="5104" y="515"/>
                      <a:pt x="5047" y="482"/>
                    </a:cubicBezTo>
                    <a:cubicBezTo>
                      <a:pt x="4846" y="361"/>
                      <a:pt x="4636" y="275"/>
                      <a:pt x="4408" y="214"/>
                    </a:cubicBezTo>
                    <a:cubicBezTo>
                      <a:pt x="4170" y="154"/>
                      <a:pt x="3929" y="107"/>
                      <a:pt x="3692" y="57"/>
                    </a:cubicBezTo>
                    <a:cubicBezTo>
                      <a:pt x="3602" y="37"/>
                      <a:pt x="3515" y="23"/>
                      <a:pt x="3428" y="7"/>
                    </a:cubicBezTo>
                    <a:cubicBezTo>
                      <a:pt x="3387" y="0"/>
                      <a:pt x="3351" y="0"/>
                      <a:pt x="33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8" name="Google Shape;4328;p29"/>
              <p:cNvSpPr/>
              <p:nvPr/>
            </p:nvSpPr>
            <p:spPr>
              <a:xfrm>
                <a:off x="4791500" y="4541438"/>
                <a:ext cx="163225" cy="182575"/>
              </a:xfrm>
              <a:custGeom>
                <a:avLst/>
                <a:gdLst/>
                <a:ahLst/>
                <a:cxnLst/>
                <a:rect l="l" t="t" r="r" b="b"/>
                <a:pathLst>
                  <a:path w="6529" h="7303" extrusionOk="0">
                    <a:moveTo>
                      <a:pt x="3700" y="1635"/>
                    </a:moveTo>
                    <a:lnTo>
                      <a:pt x="3880" y="1664"/>
                    </a:lnTo>
                    <a:cubicBezTo>
                      <a:pt x="3997" y="1684"/>
                      <a:pt x="4111" y="1708"/>
                      <a:pt x="4221" y="1728"/>
                    </a:cubicBezTo>
                    <a:cubicBezTo>
                      <a:pt x="4325" y="1755"/>
                      <a:pt x="4412" y="1781"/>
                      <a:pt x="4489" y="1815"/>
                    </a:cubicBezTo>
                    <a:cubicBezTo>
                      <a:pt x="4582" y="1875"/>
                      <a:pt x="4669" y="1945"/>
                      <a:pt x="4733" y="2005"/>
                    </a:cubicBezTo>
                    <a:cubicBezTo>
                      <a:pt x="4817" y="2082"/>
                      <a:pt x="4907" y="2173"/>
                      <a:pt x="4987" y="2277"/>
                    </a:cubicBezTo>
                    <a:cubicBezTo>
                      <a:pt x="4984" y="2310"/>
                      <a:pt x="4981" y="2340"/>
                      <a:pt x="4977" y="2374"/>
                    </a:cubicBezTo>
                    <a:cubicBezTo>
                      <a:pt x="4947" y="2424"/>
                      <a:pt x="4907" y="2474"/>
                      <a:pt x="4867" y="2527"/>
                    </a:cubicBezTo>
                    <a:cubicBezTo>
                      <a:pt x="4797" y="2561"/>
                      <a:pt x="4723" y="2595"/>
                      <a:pt x="4643" y="2624"/>
                    </a:cubicBezTo>
                    <a:cubicBezTo>
                      <a:pt x="4566" y="2641"/>
                      <a:pt x="4489" y="2651"/>
                      <a:pt x="4405" y="2661"/>
                    </a:cubicBezTo>
                    <a:lnTo>
                      <a:pt x="4348" y="2668"/>
                    </a:lnTo>
                    <a:cubicBezTo>
                      <a:pt x="4272" y="2678"/>
                      <a:pt x="4195" y="2684"/>
                      <a:pt x="4131" y="2691"/>
                    </a:cubicBezTo>
                    <a:cubicBezTo>
                      <a:pt x="3991" y="2691"/>
                      <a:pt x="3854" y="2678"/>
                      <a:pt x="3736" y="2668"/>
                    </a:cubicBezTo>
                    <a:cubicBezTo>
                      <a:pt x="3596" y="2655"/>
                      <a:pt x="3485" y="2638"/>
                      <a:pt x="3385" y="2621"/>
                    </a:cubicBezTo>
                    <a:lnTo>
                      <a:pt x="3375" y="2618"/>
                    </a:lnTo>
                    <a:cubicBezTo>
                      <a:pt x="3295" y="2595"/>
                      <a:pt x="3215" y="2570"/>
                      <a:pt x="3121" y="2558"/>
                    </a:cubicBezTo>
                    <a:cubicBezTo>
                      <a:pt x="3138" y="2527"/>
                      <a:pt x="3155" y="2497"/>
                      <a:pt x="3171" y="2470"/>
                    </a:cubicBezTo>
                    <a:cubicBezTo>
                      <a:pt x="3252" y="2337"/>
                      <a:pt x="3329" y="2206"/>
                      <a:pt x="3409" y="2079"/>
                    </a:cubicBezTo>
                    <a:cubicBezTo>
                      <a:pt x="3482" y="1962"/>
                      <a:pt x="3556" y="1845"/>
                      <a:pt x="3633" y="1735"/>
                    </a:cubicBezTo>
                    <a:lnTo>
                      <a:pt x="3700" y="1635"/>
                    </a:lnTo>
                    <a:close/>
                    <a:moveTo>
                      <a:pt x="3536" y="1253"/>
                    </a:moveTo>
                    <a:lnTo>
                      <a:pt x="3345" y="1534"/>
                    </a:lnTo>
                    <a:cubicBezTo>
                      <a:pt x="3261" y="1651"/>
                      <a:pt x="3184" y="1772"/>
                      <a:pt x="3111" y="1892"/>
                    </a:cubicBezTo>
                    <a:cubicBezTo>
                      <a:pt x="3028" y="2022"/>
                      <a:pt x="2951" y="2156"/>
                      <a:pt x="2870" y="2289"/>
                    </a:cubicBezTo>
                    <a:cubicBezTo>
                      <a:pt x="2817" y="2380"/>
                      <a:pt x="2770" y="2470"/>
                      <a:pt x="2719" y="2561"/>
                    </a:cubicBezTo>
                    <a:lnTo>
                      <a:pt x="2509" y="3019"/>
                    </a:lnTo>
                    <a:lnTo>
                      <a:pt x="2874" y="2919"/>
                    </a:lnTo>
                    <a:cubicBezTo>
                      <a:pt x="2916" y="2906"/>
                      <a:pt x="2960" y="2899"/>
                      <a:pt x="3003" y="2899"/>
                    </a:cubicBezTo>
                    <a:cubicBezTo>
                      <a:pt x="3018" y="2899"/>
                      <a:pt x="3033" y="2900"/>
                      <a:pt x="3048" y="2902"/>
                    </a:cubicBezTo>
                    <a:cubicBezTo>
                      <a:pt x="3121" y="2908"/>
                      <a:pt x="3195" y="2932"/>
                      <a:pt x="3275" y="2956"/>
                    </a:cubicBezTo>
                    <a:lnTo>
                      <a:pt x="3312" y="2965"/>
                    </a:lnTo>
                    <a:cubicBezTo>
                      <a:pt x="3425" y="2985"/>
                      <a:pt x="3549" y="3002"/>
                      <a:pt x="3700" y="3016"/>
                    </a:cubicBezTo>
                    <a:cubicBezTo>
                      <a:pt x="3823" y="3029"/>
                      <a:pt x="3967" y="3042"/>
                      <a:pt x="4131" y="3042"/>
                    </a:cubicBezTo>
                    <a:lnTo>
                      <a:pt x="4144" y="3042"/>
                    </a:lnTo>
                    <a:cubicBezTo>
                      <a:pt x="4228" y="3036"/>
                      <a:pt x="4308" y="3029"/>
                      <a:pt x="4392" y="3016"/>
                    </a:cubicBezTo>
                    <a:lnTo>
                      <a:pt x="4452" y="3009"/>
                    </a:lnTo>
                    <a:cubicBezTo>
                      <a:pt x="4542" y="2999"/>
                      <a:pt x="4636" y="2985"/>
                      <a:pt x="4729" y="2965"/>
                    </a:cubicBezTo>
                    <a:lnTo>
                      <a:pt x="4753" y="2959"/>
                    </a:lnTo>
                    <a:cubicBezTo>
                      <a:pt x="4860" y="2919"/>
                      <a:pt x="4961" y="2875"/>
                      <a:pt x="5050" y="2828"/>
                    </a:cubicBezTo>
                    <a:lnTo>
                      <a:pt x="5124" y="2765"/>
                    </a:lnTo>
                    <a:cubicBezTo>
                      <a:pt x="5188" y="2688"/>
                      <a:pt x="5245" y="2607"/>
                      <a:pt x="5291" y="2534"/>
                    </a:cubicBezTo>
                    <a:lnTo>
                      <a:pt x="5322" y="2447"/>
                    </a:lnTo>
                    <a:cubicBezTo>
                      <a:pt x="5331" y="2380"/>
                      <a:pt x="5339" y="2310"/>
                      <a:pt x="5339" y="2243"/>
                    </a:cubicBezTo>
                    <a:lnTo>
                      <a:pt x="5339" y="2226"/>
                    </a:lnTo>
                    <a:lnTo>
                      <a:pt x="5322" y="2166"/>
                    </a:lnTo>
                    <a:cubicBezTo>
                      <a:pt x="5311" y="2143"/>
                      <a:pt x="5302" y="2123"/>
                      <a:pt x="5291" y="2102"/>
                    </a:cubicBezTo>
                    <a:lnTo>
                      <a:pt x="5278" y="2079"/>
                    </a:lnTo>
                    <a:cubicBezTo>
                      <a:pt x="5181" y="1948"/>
                      <a:pt x="5070" y="1838"/>
                      <a:pt x="4974" y="1748"/>
                    </a:cubicBezTo>
                    <a:lnTo>
                      <a:pt x="4967" y="1741"/>
                    </a:lnTo>
                    <a:cubicBezTo>
                      <a:pt x="4890" y="1675"/>
                      <a:pt x="4783" y="1584"/>
                      <a:pt x="4663" y="1511"/>
                    </a:cubicBezTo>
                    <a:lnTo>
                      <a:pt x="4639" y="1497"/>
                    </a:lnTo>
                    <a:cubicBezTo>
                      <a:pt x="4539" y="1454"/>
                      <a:pt x="4436" y="1420"/>
                      <a:pt x="4298" y="1387"/>
                    </a:cubicBezTo>
                    <a:cubicBezTo>
                      <a:pt x="4181" y="1363"/>
                      <a:pt x="4061" y="1340"/>
                      <a:pt x="3944" y="1320"/>
                    </a:cubicBezTo>
                    <a:cubicBezTo>
                      <a:pt x="3860" y="1303"/>
                      <a:pt x="3780" y="1290"/>
                      <a:pt x="3696" y="1277"/>
                    </a:cubicBezTo>
                    <a:lnTo>
                      <a:pt x="3536" y="1253"/>
                    </a:lnTo>
                    <a:close/>
                    <a:moveTo>
                      <a:pt x="2439" y="3995"/>
                    </a:moveTo>
                    <a:cubicBezTo>
                      <a:pt x="2466" y="4022"/>
                      <a:pt x="2496" y="4046"/>
                      <a:pt x="2526" y="4069"/>
                    </a:cubicBezTo>
                    <a:lnTo>
                      <a:pt x="2529" y="4072"/>
                    </a:lnTo>
                    <a:cubicBezTo>
                      <a:pt x="2576" y="4109"/>
                      <a:pt x="2622" y="4136"/>
                      <a:pt x="2662" y="4160"/>
                    </a:cubicBezTo>
                    <a:lnTo>
                      <a:pt x="2703" y="4183"/>
                    </a:lnTo>
                    <a:cubicBezTo>
                      <a:pt x="2747" y="4209"/>
                      <a:pt x="2793" y="4236"/>
                      <a:pt x="2840" y="4260"/>
                    </a:cubicBezTo>
                    <a:lnTo>
                      <a:pt x="2880" y="4287"/>
                    </a:lnTo>
                    <a:cubicBezTo>
                      <a:pt x="2957" y="4327"/>
                      <a:pt x="3034" y="4370"/>
                      <a:pt x="3104" y="4417"/>
                    </a:cubicBezTo>
                    <a:cubicBezTo>
                      <a:pt x="3168" y="4461"/>
                      <a:pt x="3232" y="4510"/>
                      <a:pt x="3292" y="4564"/>
                    </a:cubicBezTo>
                    <a:cubicBezTo>
                      <a:pt x="3352" y="4621"/>
                      <a:pt x="3399" y="4671"/>
                      <a:pt x="3439" y="4722"/>
                    </a:cubicBezTo>
                    <a:cubicBezTo>
                      <a:pt x="3459" y="4765"/>
                      <a:pt x="3479" y="4808"/>
                      <a:pt x="3499" y="4862"/>
                    </a:cubicBezTo>
                    <a:cubicBezTo>
                      <a:pt x="3512" y="4925"/>
                      <a:pt x="3522" y="4986"/>
                      <a:pt x="3533" y="5043"/>
                    </a:cubicBezTo>
                    <a:cubicBezTo>
                      <a:pt x="3529" y="5063"/>
                      <a:pt x="3525" y="5083"/>
                      <a:pt x="3522" y="5106"/>
                    </a:cubicBezTo>
                    <a:cubicBezTo>
                      <a:pt x="3512" y="5146"/>
                      <a:pt x="3499" y="5186"/>
                      <a:pt x="3482" y="5223"/>
                    </a:cubicBezTo>
                    <a:cubicBezTo>
                      <a:pt x="3465" y="5250"/>
                      <a:pt x="3449" y="5276"/>
                      <a:pt x="3429" y="5299"/>
                    </a:cubicBezTo>
                    <a:cubicBezTo>
                      <a:pt x="3385" y="5344"/>
                      <a:pt x="3332" y="5384"/>
                      <a:pt x="3275" y="5424"/>
                    </a:cubicBezTo>
                    <a:cubicBezTo>
                      <a:pt x="3171" y="5480"/>
                      <a:pt x="3054" y="5534"/>
                      <a:pt x="2931" y="5577"/>
                    </a:cubicBezTo>
                    <a:cubicBezTo>
                      <a:pt x="2903" y="5584"/>
                      <a:pt x="2880" y="5591"/>
                      <a:pt x="2854" y="5594"/>
                    </a:cubicBezTo>
                    <a:cubicBezTo>
                      <a:pt x="2810" y="5580"/>
                      <a:pt x="2767" y="5568"/>
                      <a:pt x="2723" y="5554"/>
                    </a:cubicBezTo>
                    <a:lnTo>
                      <a:pt x="2642" y="5531"/>
                    </a:lnTo>
                    <a:cubicBezTo>
                      <a:pt x="2532" y="5497"/>
                      <a:pt x="2426" y="5464"/>
                      <a:pt x="2338" y="5427"/>
                    </a:cubicBezTo>
                    <a:cubicBezTo>
                      <a:pt x="2228" y="5364"/>
                      <a:pt x="2121" y="5296"/>
                      <a:pt x="2011" y="5230"/>
                    </a:cubicBezTo>
                    <a:lnTo>
                      <a:pt x="1944" y="5186"/>
                    </a:lnTo>
                    <a:cubicBezTo>
                      <a:pt x="1927" y="5176"/>
                      <a:pt x="1910" y="5166"/>
                      <a:pt x="1897" y="5156"/>
                    </a:cubicBezTo>
                    <a:cubicBezTo>
                      <a:pt x="1954" y="5026"/>
                      <a:pt x="2011" y="4895"/>
                      <a:pt x="2068" y="4768"/>
                    </a:cubicBezTo>
                    <a:cubicBezTo>
                      <a:pt x="2181" y="4507"/>
                      <a:pt x="2309" y="4250"/>
                      <a:pt x="2439" y="3995"/>
                    </a:cubicBezTo>
                    <a:close/>
                    <a:moveTo>
                      <a:pt x="2409" y="3273"/>
                    </a:moveTo>
                    <a:lnTo>
                      <a:pt x="2228" y="3631"/>
                    </a:lnTo>
                    <a:cubicBezTo>
                      <a:pt x="2064" y="3952"/>
                      <a:pt x="1894" y="4287"/>
                      <a:pt x="1747" y="4624"/>
                    </a:cubicBezTo>
                    <a:cubicBezTo>
                      <a:pt x="1666" y="4802"/>
                      <a:pt x="1589" y="4978"/>
                      <a:pt x="1512" y="5156"/>
                    </a:cubicBezTo>
                    <a:lnTo>
                      <a:pt x="1449" y="5299"/>
                    </a:lnTo>
                    <a:lnTo>
                      <a:pt x="1646" y="5417"/>
                    </a:lnTo>
                    <a:cubicBezTo>
                      <a:pt x="1683" y="5437"/>
                      <a:pt x="1716" y="5460"/>
                      <a:pt x="1753" y="5480"/>
                    </a:cubicBezTo>
                    <a:lnTo>
                      <a:pt x="1827" y="5531"/>
                    </a:lnTo>
                    <a:cubicBezTo>
                      <a:pt x="1937" y="5600"/>
                      <a:pt x="2051" y="5668"/>
                      <a:pt x="2181" y="5741"/>
                    </a:cubicBezTo>
                    <a:cubicBezTo>
                      <a:pt x="2301" y="5795"/>
                      <a:pt x="2422" y="5832"/>
                      <a:pt x="2542" y="5869"/>
                    </a:cubicBezTo>
                    <a:lnTo>
                      <a:pt x="2619" y="5892"/>
                    </a:lnTo>
                    <a:cubicBezTo>
                      <a:pt x="2673" y="5909"/>
                      <a:pt x="2730" y="5926"/>
                      <a:pt x="2787" y="5942"/>
                    </a:cubicBezTo>
                    <a:lnTo>
                      <a:pt x="2863" y="5952"/>
                    </a:lnTo>
                    <a:lnTo>
                      <a:pt x="2887" y="5946"/>
                    </a:lnTo>
                    <a:cubicBezTo>
                      <a:pt x="2931" y="5938"/>
                      <a:pt x="2977" y="5929"/>
                      <a:pt x="3034" y="5912"/>
                    </a:cubicBezTo>
                    <a:cubicBezTo>
                      <a:pt x="3188" y="5858"/>
                      <a:pt x="3325" y="5798"/>
                      <a:pt x="3459" y="5721"/>
                    </a:cubicBezTo>
                    <a:cubicBezTo>
                      <a:pt x="3549" y="5661"/>
                      <a:pt x="3619" y="5605"/>
                      <a:pt x="3679" y="5548"/>
                    </a:cubicBezTo>
                    <a:lnTo>
                      <a:pt x="3700" y="5527"/>
                    </a:lnTo>
                    <a:cubicBezTo>
                      <a:pt x="3733" y="5484"/>
                      <a:pt x="3763" y="5440"/>
                      <a:pt x="3790" y="5393"/>
                    </a:cubicBezTo>
                    <a:lnTo>
                      <a:pt x="3803" y="5370"/>
                    </a:lnTo>
                    <a:cubicBezTo>
                      <a:pt x="3826" y="5310"/>
                      <a:pt x="3846" y="5253"/>
                      <a:pt x="3863" y="5190"/>
                    </a:cubicBezTo>
                    <a:lnTo>
                      <a:pt x="3870" y="5169"/>
                    </a:lnTo>
                    <a:cubicBezTo>
                      <a:pt x="3874" y="5129"/>
                      <a:pt x="3880" y="5092"/>
                      <a:pt x="3883" y="5052"/>
                    </a:cubicBezTo>
                    <a:lnTo>
                      <a:pt x="3883" y="5035"/>
                    </a:lnTo>
                    <a:lnTo>
                      <a:pt x="3883" y="5019"/>
                    </a:lnTo>
                    <a:cubicBezTo>
                      <a:pt x="3874" y="4942"/>
                      <a:pt x="3860" y="4858"/>
                      <a:pt x="3840" y="4771"/>
                    </a:cubicBezTo>
                    <a:lnTo>
                      <a:pt x="3834" y="4748"/>
                    </a:lnTo>
                    <a:cubicBezTo>
                      <a:pt x="3803" y="4674"/>
                      <a:pt x="3773" y="4608"/>
                      <a:pt x="3743" y="4544"/>
                    </a:cubicBezTo>
                    <a:lnTo>
                      <a:pt x="3726" y="4517"/>
                    </a:lnTo>
                    <a:cubicBezTo>
                      <a:pt x="3673" y="4453"/>
                      <a:pt x="3616" y="4387"/>
                      <a:pt x="3529" y="4303"/>
                    </a:cubicBezTo>
                    <a:cubicBezTo>
                      <a:pt x="3465" y="4250"/>
                      <a:pt x="3389" y="4186"/>
                      <a:pt x="3301" y="4126"/>
                    </a:cubicBezTo>
                    <a:cubicBezTo>
                      <a:pt x="3221" y="4072"/>
                      <a:pt x="3138" y="4026"/>
                      <a:pt x="3054" y="3979"/>
                    </a:cubicBezTo>
                    <a:lnTo>
                      <a:pt x="3011" y="3955"/>
                    </a:lnTo>
                    <a:cubicBezTo>
                      <a:pt x="2967" y="3929"/>
                      <a:pt x="2923" y="3905"/>
                      <a:pt x="2880" y="3879"/>
                    </a:cubicBezTo>
                    <a:lnTo>
                      <a:pt x="2837" y="3855"/>
                    </a:lnTo>
                    <a:cubicBezTo>
                      <a:pt x="2807" y="3839"/>
                      <a:pt x="2776" y="3822"/>
                      <a:pt x="2750" y="3802"/>
                    </a:cubicBezTo>
                    <a:lnTo>
                      <a:pt x="2639" y="3939"/>
                    </a:lnTo>
                    <a:lnTo>
                      <a:pt x="2747" y="3799"/>
                    </a:lnTo>
                    <a:cubicBezTo>
                      <a:pt x="2650" y="3718"/>
                      <a:pt x="2602" y="3674"/>
                      <a:pt x="2566" y="3591"/>
                    </a:cubicBezTo>
                    <a:lnTo>
                      <a:pt x="2409" y="3273"/>
                    </a:lnTo>
                    <a:close/>
                    <a:moveTo>
                      <a:pt x="3525" y="352"/>
                    </a:moveTo>
                    <a:cubicBezTo>
                      <a:pt x="3544" y="352"/>
                      <a:pt x="3562" y="354"/>
                      <a:pt x="3576" y="357"/>
                    </a:cubicBezTo>
                    <a:cubicBezTo>
                      <a:pt x="3663" y="370"/>
                      <a:pt x="3746" y="387"/>
                      <a:pt x="3834" y="403"/>
                    </a:cubicBezTo>
                    <a:lnTo>
                      <a:pt x="3980" y="434"/>
                    </a:lnTo>
                    <a:cubicBezTo>
                      <a:pt x="4167" y="474"/>
                      <a:pt x="4359" y="514"/>
                      <a:pt x="4542" y="561"/>
                    </a:cubicBezTo>
                    <a:cubicBezTo>
                      <a:pt x="4753" y="614"/>
                      <a:pt x="4944" y="698"/>
                      <a:pt x="5135" y="812"/>
                    </a:cubicBezTo>
                    <a:cubicBezTo>
                      <a:pt x="5184" y="838"/>
                      <a:pt x="5231" y="875"/>
                      <a:pt x="5275" y="912"/>
                    </a:cubicBezTo>
                    <a:lnTo>
                      <a:pt x="5325" y="952"/>
                    </a:lnTo>
                    <a:cubicBezTo>
                      <a:pt x="5432" y="1042"/>
                      <a:pt x="5536" y="1133"/>
                      <a:pt x="5632" y="1226"/>
                    </a:cubicBezTo>
                    <a:lnTo>
                      <a:pt x="5666" y="1256"/>
                    </a:lnTo>
                    <a:cubicBezTo>
                      <a:pt x="5720" y="1310"/>
                      <a:pt x="5770" y="1357"/>
                      <a:pt x="5813" y="1407"/>
                    </a:cubicBezTo>
                    <a:cubicBezTo>
                      <a:pt x="5893" y="1504"/>
                      <a:pt x="5967" y="1607"/>
                      <a:pt x="6038" y="1724"/>
                    </a:cubicBezTo>
                    <a:cubicBezTo>
                      <a:pt x="6061" y="1765"/>
                      <a:pt x="6084" y="1805"/>
                      <a:pt x="6101" y="1845"/>
                    </a:cubicBezTo>
                    <a:cubicBezTo>
                      <a:pt x="6121" y="1905"/>
                      <a:pt x="6141" y="1962"/>
                      <a:pt x="6154" y="2025"/>
                    </a:cubicBezTo>
                    <a:cubicBezTo>
                      <a:pt x="6161" y="2042"/>
                      <a:pt x="6164" y="2059"/>
                      <a:pt x="6168" y="2076"/>
                    </a:cubicBezTo>
                    <a:cubicBezTo>
                      <a:pt x="6178" y="2213"/>
                      <a:pt x="6178" y="2340"/>
                      <a:pt x="6171" y="2464"/>
                    </a:cubicBezTo>
                    <a:cubicBezTo>
                      <a:pt x="6164" y="2570"/>
                      <a:pt x="6141" y="2678"/>
                      <a:pt x="6111" y="2768"/>
                    </a:cubicBezTo>
                    <a:cubicBezTo>
                      <a:pt x="6058" y="2925"/>
                      <a:pt x="5957" y="3072"/>
                      <a:pt x="5863" y="3200"/>
                    </a:cubicBezTo>
                    <a:cubicBezTo>
                      <a:pt x="5820" y="3257"/>
                      <a:pt x="5770" y="3313"/>
                      <a:pt x="5713" y="3373"/>
                    </a:cubicBezTo>
                    <a:lnTo>
                      <a:pt x="5680" y="3413"/>
                    </a:lnTo>
                    <a:cubicBezTo>
                      <a:pt x="5603" y="3498"/>
                      <a:pt x="5496" y="3567"/>
                      <a:pt x="5339" y="3638"/>
                    </a:cubicBezTo>
                    <a:cubicBezTo>
                      <a:pt x="5175" y="3711"/>
                      <a:pt x="5007" y="3788"/>
                      <a:pt x="4840" y="3819"/>
                    </a:cubicBezTo>
                    <a:cubicBezTo>
                      <a:pt x="4777" y="3831"/>
                      <a:pt x="4716" y="3842"/>
                      <a:pt x="4653" y="3851"/>
                    </a:cubicBezTo>
                    <a:lnTo>
                      <a:pt x="4402" y="3892"/>
                    </a:lnTo>
                    <a:lnTo>
                      <a:pt x="4529" y="4112"/>
                    </a:lnTo>
                    <a:cubicBezTo>
                      <a:pt x="4542" y="4140"/>
                      <a:pt x="4556" y="4166"/>
                      <a:pt x="4569" y="4193"/>
                    </a:cubicBezTo>
                    <a:cubicBezTo>
                      <a:pt x="4633" y="4323"/>
                      <a:pt x="4683" y="4450"/>
                      <a:pt x="4716" y="4577"/>
                    </a:cubicBezTo>
                    <a:cubicBezTo>
                      <a:pt x="4740" y="4671"/>
                      <a:pt x="4757" y="4771"/>
                      <a:pt x="4766" y="4845"/>
                    </a:cubicBezTo>
                    <a:cubicBezTo>
                      <a:pt x="4794" y="5006"/>
                      <a:pt x="4786" y="5169"/>
                      <a:pt x="4757" y="5330"/>
                    </a:cubicBezTo>
                    <a:lnTo>
                      <a:pt x="4743" y="5393"/>
                    </a:lnTo>
                    <a:cubicBezTo>
                      <a:pt x="4729" y="5467"/>
                      <a:pt x="4716" y="5537"/>
                      <a:pt x="4696" y="5597"/>
                    </a:cubicBezTo>
                    <a:cubicBezTo>
                      <a:pt x="4660" y="5701"/>
                      <a:pt x="4613" y="5805"/>
                      <a:pt x="4546" y="5929"/>
                    </a:cubicBezTo>
                    <a:cubicBezTo>
                      <a:pt x="4476" y="6056"/>
                      <a:pt x="4382" y="6176"/>
                      <a:pt x="4252" y="6303"/>
                    </a:cubicBezTo>
                    <a:cubicBezTo>
                      <a:pt x="4218" y="6333"/>
                      <a:pt x="4188" y="6363"/>
                      <a:pt x="4151" y="6394"/>
                    </a:cubicBezTo>
                    <a:cubicBezTo>
                      <a:pt x="3971" y="6537"/>
                      <a:pt x="3770" y="6661"/>
                      <a:pt x="3559" y="6758"/>
                    </a:cubicBezTo>
                    <a:cubicBezTo>
                      <a:pt x="3472" y="6798"/>
                      <a:pt x="3399" y="6829"/>
                      <a:pt x="3332" y="6852"/>
                    </a:cubicBezTo>
                    <a:lnTo>
                      <a:pt x="3261" y="6872"/>
                    </a:lnTo>
                    <a:cubicBezTo>
                      <a:pt x="3158" y="6905"/>
                      <a:pt x="3057" y="6939"/>
                      <a:pt x="2954" y="6945"/>
                    </a:cubicBezTo>
                    <a:cubicBezTo>
                      <a:pt x="2899" y="6949"/>
                      <a:pt x="2847" y="6952"/>
                      <a:pt x="2798" y="6952"/>
                    </a:cubicBezTo>
                    <a:cubicBezTo>
                      <a:pt x="2755" y="6952"/>
                      <a:pt x="2713" y="6950"/>
                      <a:pt x="2673" y="6942"/>
                    </a:cubicBezTo>
                    <a:cubicBezTo>
                      <a:pt x="2579" y="6925"/>
                      <a:pt x="2489" y="6905"/>
                      <a:pt x="2395" y="6882"/>
                    </a:cubicBezTo>
                    <a:cubicBezTo>
                      <a:pt x="2335" y="6869"/>
                      <a:pt x="2275" y="6852"/>
                      <a:pt x="2215" y="6832"/>
                    </a:cubicBezTo>
                    <a:lnTo>
                      <a:pt x="2121" y="6804"/>
                    </a:lnTo>
                    <a:cubicBezTo>
                      <a:pt x="2085" y="6795"/>
                      <a:pt x="2044" y="6781"/>
                      <a:pt x="2004" y="6768"/>
                    </a:cubicBezTo>
                    <a:lnTo>
                      <a:pt x="1980" y="6761"/>
                    </a:lnTo>
                    <a:cubicBezTo>
                      <a:pt x="1840" y="6718"/>
                      <a:pt x="1710" y="6648"/>
                      <a:pt x="1596" y="6584"/>
                    </a:cubicBezTo>
                    <a:cubicBezTo>
                      <a:pt x="1512" y="6540"/>
                      <a:pt x="1432" y="6494"/>
                      <a:pt x="1352" y="6443"/>
                    </a:cubicBezTo>
                    <a:cubicBezTo>
                      <a:pt x="1268" y="6397"/>
                      <a:pt x="1191" y="6343"/>
                      <a:pt x="1111" y="6293"/>
                    </a:cubicBezTo>
                    <a:cubicBezTo>
                      <a:pt x="1084" y="6276"/>
                      <a:pt x="1061" y="6259"/>
                      <a:pt x="1041" y="6243"/>
                    </a:cubicBezTo>
                    <a:lnTo>
                      <a:pt x="970" y="6193"/>
                    </a:lnTo>
                    <a:lnTo>
                      <a:pt x="890" y="6216"/>
                    </a:lnTo>
                    <a:cubicBezTo>
                      <a:pt x="856" y="6225"/>
                      <a:pt x="820" y="6229"/>
                      <a:pt x="784" y="6229"/>
                    </a:cubicBezTo>
                    <a:cubicBezTo>
                      <a:pt x="737" y="6229"/>
                      <a:pt x="690" y="6222"/>
                      <a:pt x="646" y="6207"/>
                    </a:cubicBezTo>
                    <a:cubicBezTo>
                      <a:pt x="546" y="6170"/>
                      <a:pt x="459" y="6093"/>
                      <a:pt x="412" y="5992"/>
                    </a:cubicBezTo>
                    <a:cubicBezTo>
                      <a:pt x="368" y="5895"/>
                      <a:pt x="362" y="5771"/>
                      <a:pt x="395" y="5694"/>
                    </a:cubicBezTo>
                    <a:lnTo>
                      <a:pt x="569" y="5279"/>
                    </a:lnTo>
                    <a:cubicBezTo>
                      <a:pt x="776" y="4795"/>
                      <a:pt x="987" y="4293"/>
                      <a:pt x="1208" y="3805"/>
                    </a:cubicBezTo>
                    <a:cubicBezTo>
                      <a:pt x="1302" y="3604"/>
                      <a:pt x="1392" y="3404"/>
                      <a:pt x="1483" y="3200"/>
                    </a:cubicBezTo>
                    <a:cubicBezTo>
                      <a:pt x="1546" y="3052"/>
                      <a:pt x="1603" y="2899"/>
                      <a:pt x="1656" y="2751"/>
                    </a:cubicBezTo>
                    <a:lnTo>
                      <a:pt x="1707" y="2615"/>
                    </a:lnTo>
                    <a:cubicBezTo>
                      <a:pt x="1857" y="2209"/>
                      <a:pt x="2064" y="1818"/>
                      <a:pt x="2268" y="1437"/>
                    </a:cubicBezTo>
                    <a:lnTo>
                      <a:pt x="2298" y="1383"/>
                    </a:lnTo>
                    <a:cubicBezTo>
                      <a:pt x="2375" y="1240"/>
                      <a:pt x="2452" y="1093"/>
                      <a:pt x="2536" y="952"/>
                    </a:cubicBezTo>
                    <a:cubicBezTo>
                      <a:pt x="2606" y="835"/>
                      <a:pt x="2693" y="735"/>
                      <a:pt x="2793" y="628"/>
                    </a:cubicBezTo>
                    <a:cubicBezTo>
                      <a:pt x="2877" y="537"/>
                      <a:pt x="2984" y="467"/>
                      <a:pt x="3094" y="431"/>
                    </a:cubicBezTo>
                    <a:cubicBezTo>
                      <a:pt x="3158" y="407"/>
                      <a:pt x="3221" y="383"/>
                      <a:pt x="3289" y="370"/>
                    </a:cubicBezTo>
                    <a:cubicBezTo>
                      <a:pt x="3335" y="357"/>
                      <a:pt x="3385" y="357"/>
                      <a:pt x="3445" y="353"/>
                    </a:cubicBezTo>
                    <a:lnTo>
                      <a:pt x="3499" y="353"/>
                    </a:lnTo>
                    <a:cubicBezTo>
                      <a:pt x="3508" y="353"/>
                      <a:pt x="3516" y="352"/>
                      <a:pt x="3525" y="352"/>
                    </a:cubicBezTo>
                    <a:close/>
                    <a:moveTo>
                      <a:pt x="3528" y="1"/>
                    </a:moveTo>
                    <a:cubicBezTo>
                      <a:pt x="3515" y="1"/>
                      <a:pt x="3500" y="1"/>
                      <a:pt x="3485" y="2"/>
                    </a:cubicBezTo>
                    <a:lnTo>
                      <a:pt x="3435" y="2"/>
                    </a:lnTo>
                    <a:cubicBezTo>
                      <a:pt x="3362" y="6"/>
                      <a:pt x="3289" y="9"/>
                      <a:pt x="3208" y="26"/>
                    </a:cubicBezTo>
                    <a:cubicBezTo>
                      <a:pt x="3128" y="46"/>
                      <a:pt x="3054" y="69"/>
                      <a:pt x="2980" y="96"/>
                    </a:cubicBezTo>
                    <a:cubicBezTo>
                      <a:pt x="2817" y="153"/>
                      <a:pt x="2659" y="256"/>
                      <a:pt x="2536" y="387"/>
                    </a:cubicBezTo>
                    <a:cubicBezTo>
                      <a:pt x="2426" y="508"/>
                      <a:pt x="2318" y="624"/>
                      <a:pt x="2231" y="775"/>
                    </a:cubicBezTo>
                    <a:cubicBezTo>
                      <a:pt x="2148" y="919"/>
                      <a:pt x="2068" y="1069"/>
                      <a:pt x="1987" y="1216"/>
                    </a:cubicBezTo>
                    <a:lnTo>
                      <a:pt x="1957" y="1273"/>
                    </a:lnTo>
                    <a:cubicBezTo>
                      <a:pt x="1750" y="1661"/>
                      <a:pt x="1536" y="2066"/>
                      <a:pt x="1375" y="2494"/>
                    </a:cubicBezTo>
                    <a:lnTo>
                      <a:pt x="1325" y="2635"/>
                    </a:lnTo>
                    <a:cubicBezTo>
                      <a:pt x="1275" y="2775"/>
                      <a:pt x="1222" y="2922"/>
                      <a:pt x="1161" y="3056"/>
                    </a:cubicBezTo>
                    <a:lnTo>
                      <a:pt x="890" y="3658"/>
                    </a:lnTo>
                    <a:cubicBezTo>
                      <a:pt x="666" y="4149"/>
                      <a:pt x="452" y="4654"/>
                      <a:pt x="248" y="5143"/>
                    </a:cubicBezTo>
                    <a:lnTo>
                      <a:pt x="71" y="5557"/>
                    </a:lnTo>
                    <a:cubicBezTo>
                      <a:pt x="1" y="5728"/>
                      <a:pt x="7" y="5952"/>
                      <a:pt x="94" y="6139"/>
                    </a:cubicBezTo>
                    <a:cubicBezTo>
                      <a:pt x="178" y="6323"/>
                      <a:pt x="339" y="6471"/>
                      <a:pt x="529" y="6537"/>
                    </a:cubicBezTo>
                    <a:cubicBezTo>
                      <a:pt x="611" y="6568"/>
                      <a:pt x="698" y="6582"/>
                      <a:pt x="785" y="6582"/>
                    </a:cubicBezTo>
                    <a:cubicBezTo>
                      <a:pt x="822" y="6582"/>
                      <a:pt x="860" y="6579"/>
                      <a:pt x="897" y="6574"/>
                    </a:cubicBezTo>
                    <a:cubicBezTo>
                      <a:pt x="904" y="6577"/>
                      <a:pt x="910" y="6584"/>
                      <a:pt x="917" y="6588"/>
                    </a:cubicBezTo>
                    <a:cubicBezTo>
                      <a:pt x="1001" y="6641"/>
                      <a:pt x="1084" y="6695"/>
                      <a:pt x="1168" y="6744"/>
                    </a:cubicBezTo>
                    <a:cubicBezTo>
                      <a:pt x="1255" y="6795"/>
                      <a:pt x="1338" y="6845"/>
                      <a:pt x="1426" y="6892"/>
                    </a:cubicBezTo>
                    <a:cubicBezTo>
                      <a:pt x="1552" y="6962"/>
                      <a:pt x="1707" y="7042"/>
                      <a:pt x="1873" y="7096"/>
                    </a:cubicBezTo>
                    <a:lnTo>
                      <a:pt x="1897" y="7105"/>
                    </a:lnTo>
                    <a:cubicBezTo>
                      <a:pt x="1940" y="7119"/>
                      <a:pt x="1984" y="7133"/>
                      <a:pt x="2028" y="7142"/>
                    </a:cubicBezTo>
                    <a:lnTo>
                      <a:pt x="2114" y="7170"/>
                    </a:lnTo>
                    <a:cubicBezTo>
                      <a:pt x="2181" y="7190"/>
                      <a:pt x="2252" y="7210"/>
                      <a:pt x="2318" y="7226"/>
                    </a:cubicBezTo>
                    <a:cubicBezTo>
                      <a:pt x="2415" y="7250"/>
                      <a:pt x="2512" y="7270"/>
                      <a:pt x="2609" y="7286"/>
                    </a:cubicBezTo>
                    <a:cubicBezTo>
                      <a:pt x="2676" y="7300"/>
                      <a:pt x="2736" y="7303"/>
                      <a:pt x="2800" y="7303"/>
                    </a:cubicBezTo>
                    <a:cubicBezTo>
                      <a:pt x="2863" y="7303"/>
                      <a:pt x="2923" y="7300"/>
                      <a:pt x="2988" y="7297"/>
                    </a:cubicBezTo>
                    <a:cubicBezTo>
                      <a:pt x="3124" y="7286"/>
                      <a:pt x="3252" y="7246"/>
                      <a:pt x="3372" y="7206"/>
                    </a:cubicBezTo>
                    <a:lnTo>
                      <a:pt x="3435" y="7186"/>
                    </a:lnTo>
                    <a:cubicBezTo>
                      <a:pt x="3519" y="7159"/>
                      <a:pt x="3606" y="7126"/>
                      <a:pt x="3706" y="7079"/>
                    </a:cubicBezTo>
                    <a:cubicBezTo>
                      <a:pt x="3944" y="6969"/>
                      <a:pt x="4167" y="6832"/>
                      <a:pt x="4372" y="6668"/>
                    </a:cubicBezTo>
                    <a:cubicBezTo>
                      <a:pt x="4415" y="6634"/>
                      <a:pt x="4456" y="6594"/>
                      <a:pt x="4496" y="6557"/>
                    </a:cubicBezTo>
                    <a:cubicBezTo>
                      <a:pt x="4653" y="6403"/>
                      <a:pt x="4769" y="6253"/>
                      <a:pt x="4857" y="6096"/>
                    </a:cubicBezTo>
                    <a:cubicBezTo>
                      <a:pt x="4930" y="5955"/>
                      <a:pt x="4984" y="5835"/>
                      <a:pt x="5027" y="5714"/>
                    </a:cubicBezTo>
                    <a:cubicBezTo>
                      <a:pt x="5058" y="5628"/>
                      <a:pt x="5074" y="5540"/>
                      <a:pt x="5087" y="5460"/>
                    </a:cubicBezTo>
                    <a:lnTo>
                      <a:pt x="5101" y="5397"/>
                    </a:lnTo>
                    <a:cubicBezTo>
                      <a:pt x="5141" y="5199"/>
                      <a:pt x="5144" y="4995"/>
                      <a:pt x="5115" y="4791"/>
                    </a:cubicBezTo>
                    <a:cubicBezTo>
                      <a:pt x="5104" y="4708"/>
                      <a:pt x="5084" y="4601"/>
                      <a:pt x="5054" y="4487"/>
                    </a:cubicBezTo>
                    <a:cubicBezTo>
                      <a:pt x="5027" y="4376"/>
                      <a:pt x="4987" y="4270"/>
                      <a:pt x="4940" y="4156"/>
                    </a:cubicBezTo>
                    <a:cubicBezTo>
                      <a:pt x="5138" y="4116"/>
                      <a:pt x="5322" y="4032"/>
                      <a:pt x="5482" y="3959"/>
                    </a:cubicBezTo>
                    <a:cubicBezTo>
                      <a:pt x="5686" y="3868"/>
                      <a:pt x="5830" y="3768"/>
                      <a:pt x="5941" y="3648"/>
                    </a:cubicBezTo>
                    <a:lnTo>
                      <a:pt x="5973" y="3611"/>
                    </a:lnTo>
                    <a:cubicBezTo>
                      <a:pt x="6030" y="3547"/>
                      <a:pt x="6091" y="3481"/>
                      <a:pt x="6148" y="3407"/>
                    </a:cubicBezTo>
                    <a:cubicBezTo>
                      <a:pt x="6254" y="3260"/>
                      <a:pt x="6375" y="3089"/>
                      <a:pt x="6445" y="2882"/>
                    </a:cubicBezTo>
                    <a:cubicBezTo>
                      <a:pt x="6486" y="2761"/>
                      <a:pt x="6512" y="2624"/>
                      <a:pt x="6522" y="2484"/>
                    </a:cubicBezTo>
                    <a:cubicBezTo>
                      <a:pt x="6529" y="2346"/>
                      <a:pt x="6529" y="2203"/>
                      <a:pt x="6515" y="2053"/>
                    </a:cubicBezTo>
                    <a:cubicBezTo>
                      <a:pt x="6515" y="2013"/>
                      <a:pt x="6506" y="1976"/>
                      <a:pt x="6499" y="1939"/>
                    </a:cubicBezTo>
                    <a:cubicBezTo>
                      <a:pt x="6482" y="1875"/>
                      <a:pt x="6459" y="1805"/>
                      <a:pt x="6429" y="1724"/>
                    </a:cubicBezTo>
                    <a:cubicBezTo>
                      <a:pt x="6405" y="1658"/>
                      <a:pt x="6372" y="1601"/>
                      <a:pt x="6342" y="1547"/>
                    </a:cubicBezTo>
                    <a:cubicBezTo>
                      <a:pt x="6262" y="1411"/>
                      <a:pt x="6174" y="1290"/>
                      <a:pt x="6081" y="1179"/>
                    </a:cubicBezTo>
                    <a:cubicBezTo>
                      <a:pt x="6024" y="1116"/>
                      <a:pt x="5967" y="1059"/>
                      <a:pt x="5907" y="1002"/>
                    </a:cubicBezTo>
                    <a:lnTo>
                      <a:pt x="5877" y="972"/>
                    </a:lnTo>
                    <a:cubicBezTo>
                      <a:pt x="5773" y="875"/>
                      <a:pt x="5663" y="775"/>
                      <a:pt x="5546" y="681"/>
                    </a:cubicBezTo>
                    <a:lnTo>
                      <a:pt x="5496" y="638"/>
                    </a:lnTo>
                    <a:cubicBezTo>
                      <a:pt x="5442" y="594"/>
                      <a:pt x="5382" y="548"/>
                      <a:pt x="5315" y="508"/>
                    </a:cubicBezTo>
                    <a:cubicBezTo>
                      <a:pt x="5098" y="377"/>
                      <a:pt x="4874" y="283"/>
                      <a:pt x="4629" y="223"/>
                    </a:cubicBezTo>
                    <a:cubicBezTo>
                      <a:pt x="4439" y="173"/>
                      <a:pt x="4241" y="130"/>
                      <a:pt x="4054" y="93"/>
                    </a:cubicBezTo>
                    <a:lnTo>
                      <a:pt x="3907" y="59"/>
                    </a:lnTo>
                    <a:cubicBezTo>
                      <a:pt x="3817" y="42"/>
                      <a:pt x="3726" y="26"/>
                      <a:pt x="3633" y="9"/>
                    </a:cubicBezTo>
                    <a:cubicBezTo>
                      <a:pt x="3601" y="4"/>
                      <a:pt x="3567" y="1"/>
                      <a:pt x="35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29" name="Google Shape;4329;p29"/>
            <p:cNvGrpSpPr/>
            <p:nvPr/>
          </p:nvGrpSpPr>
          <p:grpSpPr>
            <a:xfrm>
              <a:off x="8797342" y="3964408"/>
              <a:ext cx="192516" cy="227716"/>
              <a:chOff x="1824250" y="1008625"/>
              <a:chExt cx="144250" cy="170625"/>
            </a:xfrm>
          </p:grpSpPr>
          <p:sp>
            <p:nvSpPr>
              <p:cNvPr id="4330" name="Google Shape;4330;p29"/>
              <p:cNvSpPr/>
              <p:nvPr/>
            </p:nvSpPr>
            <p:spPr>
              <a:xfrm>
                <a:off x="1828675" y="1013025"/>
                <a:ext cx="135400" cy="161850"/>
              </a:xfrm>
              <a:custGeom>
                <a:avLst/>
                <a:gdLst/>
                <a:ahLst/>
                <a:cxnLst/>
                <a:rect l="l" t="t" r="r" b="b"/>
                <a:pathLst>
                  <a:path w="5416" h="6474" extrusionOk="0">
                    <a:moveTo>
                      <a:pt x="2356" y="0"/>
                    </a:moveTo>
                    <a:cubicBezTo>
                      <a:pt x="2252" y="0"/>
                      <a:pt x="2150" y="4"/>
                      <a:pt x="2047" y="21"/>
                    </a:cubicBezTo>
                    <a:cubicBezTo>
                      <a:pt x="1947" y="37"/>
                      <a:pt x="1847" y="67"/>
                      <a:pt x="1750" y="94"/>
                    </a:cubicBezTo>
                    <a:cubicBezTo>
                      <a:pt x="1690" y="107"/>
                      <a:pt x="1636" y="138"/>
                      <a:pt x="1579" y="161"/>
                    </a:cubicBezTo>
                    <a:cubicBezTo>
                      <a:pt x="1469" y="211"/>
                      <a:pt x="1362" y="274"/>
                      <a:pt x="1258" y="342"/>
                    </a:cubicBezTo>
                    <a:cubicBezTo>
                      <a:pt x="1164" y="402"/>
                      <a:pt x="1074" y="472"/>
                      <a:pt x="988" y="539"/>
                    </a:cubicBezTo>
                    <a:cubicBezTo>
                      <a:pt x="871" y="629"/>
                      <a:pt x="760" y="743"/>
                      <a:pt x="659" y="850"/>
                    </a:cubicBezTo>
                    <a:cubicBezTo>
                      <a:pt x="647" y="863"/>
                      <a:pt x="636" y="876"/>
                      <a:pt x="623" y="890"/>
                    </a:cubicBezTo>
                    <a:cubicBezTo>
                      <a:pt x="562" y="960"/>
                      <a:pt x="506" y="1034"/>
                      <a:pt x="456" y="1111"/>
                    </a:cubicBezTo>
                    <a:cubicBezTo>
                      <a:pt x="358" y="1265"/>
                      <a:pt x="272" y="1428"/>
                      <a:pt x="208" y="1599"/>
                    </a:cubicBezTo>
                    <a:cubicBezTo>
                      <a:pt x="141" y="1783"/>
                      <a:pt x="98" y="1973"/>
                      <a:pt x="65" y="2164"/>
                    </a:cubicBezTo>
                    <a:cubicBezTo>
                      <a:pt x="45" y="2291"/>
                      <a:pt x="28" y="2418"/>
                      <a:pt x="17" y="2546"/>
                    </a:cubicBezTo>
                    <a:cubicBezTo>
                      <a:pt x="1" y="2696"/>
                      <a:pt x="1" y="2850"/>
                      <a:pt x="5" y="3003"/>
                    </a:cubicBezTo>
                    <a:cubicBezTo>
                      <a:pt x="11" y="3144"/>
                      <a:pt x="51" y="3295"/>
                      <a:pt x="91" y="3429"/>
                    </a:cubicBezTo>
                    <a:cubicBezTo>
                      <a:pt x="151" y="3619"/>
                      <a:pt x="228" y="3803"/>
                      <a:pt x="306" y="3987"/>
                    </a:cubicBezTo>
                    <a:cubicBezTo>
                      <a:pt x="342" y="4077"/>
                      <a:pt x="382" y="4167"/>
                      <a:pt x="422" y="4258"/>
                    </a:cubicBezTo>
                    <a:cubicBezTo>
                      <a:pt x="489" y="4402"/>
                      <a:pt x="573" y="4539"/>
                      <a:pt x="656" y="4676"/>
                    </a:cubicBezTo>
                    <a:cubicBezTo>
                      <a:pt x="757" y="4846"/>
                      <a:pt x="867" y="5007"/>
                      <a:pt x="997" y="5150"/>
                    </a:cubicBezTo>
                    <a:cubicBezTo>
                      <a:pt x="1161" y="5331"/>
                      <a:pt x="1339" y="5505"/>
                      <a:pt x="1522" y="5666"/>
                    </a:cubicBezTo>
                    <a:cubicBezTo>
                      <a:pt x="1666" y="5793"/>
                      <a:pt x="1817" y="5917"/>
                      <a:pt x="1977" y="6024"/>
                    </a:cubicBezTo>
                    <a:cubicBezTo>
                      <a:pt x="2175" y="6161"/>
                      <a:pt x="2385" y="6285"/>
                      <a:pt x="2613" y="6362"/>
                    </a:cubicBezTo>
                    <a:cubicBezTo>
                      <a:pt x="2743" y="6405"/>
                      <a:pt x="2877" y="6442"/>
                      <a:pt x="3014" y="6459"/>
                    </a:cubicBezTo>
                    <a:cubicBezTo>
                      <a:pt x="3084" y="6469"/>
                      <a:pt x="3155" y="6473"/>
                      <a:pt x="3227" y="6473"/>
                    </a:cubicBezTo>
                    <a:cubicBezTo>
                      <a:pt x="3293" y="6473"/>
                      <a:pt x="3360" y="6470"/>
                      <a:pt x="3425" y="6465"/>
                    </a:cubicBezTo>
                    <a:cubicBezTo>
                      <a:pt x="3509" y="6459"/>
                      <a:pt x="3589" y="6445"/>
                      <a:pt x="3669" y="6428"/>
                    </a:cubicBezTo>
                    <a:cubicBezTo>
                      <a:pt x="3813" y="6395"/>
                      <a:pt x="3958" y="6362"/>
                      <a:pt x="4098" y="6311"/>
                    </a:cubicBezTo>
                    <a:cubicBezTo>
                      <a:pt x="4248" y="6261"/>
                      <a:pt x="4389" y="6184"/>
                      <a:pt x="4519" y="6094"/>
                    </a:cubicBezTo>
                    <a:cubicBezTo>
                      <a:pt x="4646" y="6007"/>
                      <a:pt x="4750" y="5886"/>
                      <a:pt x="4853" y="5769"/>
                    </a:cubicBezTo>
                    <a:cubicBezTo>
                      <a:pt x="4957" y="5652"/>
                      <a:pt x="5031" y="5528"/>
                      <a:pt x="5108" y="5391"/>
                    </a:cubicBezTo>
                    <a:cubicBezTo>
                      <a:pt x="5185" y="5251"/>
                      <a:pt x="5228" y="5097"/>
                      <a:pt x="5268" y="4943"/>
                    </a:cubicBezTo>
                    <a:cubicBezTo>
                      <a:pt x="5332" y="4706"/>
                      <a:pt x="5402" y="4465"/>
                      <a:pt x="5409" y="4218"/>
                    </a:cubicBezTo>
                    <a:cubicBezTo>
                      <a:pt x="5415" y="4054"/>
                      <a:pt x="5415" y="3886"/>
                      <a:pt x="5392" y="3722"/>
                    </a:cubicBezTo>
                    <a:cubicBezTo>
                      <a:pt x="5389" y="3699"/>
                      <a:pt x="5386" y="3676"/>
                      <a:pt x="5382" y="3649"/>
                    </a:cubicBezTo>
                    <a:cubicBezTo>
                      <a:pt x="5365" y="3579"/>
                      <a:pt x="5345" y="3512"/>
                      <a:pt x="5329" y="3442"/>
                    </a:cubicBezTo>
                    <a:cubicBezTo>
                      <a:pt x="5325" y="3429"/>
                      <a:pt x="5322" y="3415"/>
                      <a:pt x="5315" y="3401"/>
                    </a:cubicBezTo>
                    <a:cubicBezTo>
                      <a:pt x="5272" y="3324"/>
                      <a:pt x="5238" y="3244"/>
                      <a:pt x="5178" y="3181"/>
                    </a:cubicBezTo>
                    <a:cubicBezTo>
                      <a:pt x="5128" y="3128"/>
                      <a:pt x="5077" y="3071"/>
                      <a:pt x="5017" y="3027"/>
                    </a:cubicBezTo>
                    <a:cubicBezTo>
                      <a:pt x="4997" y="3014"/>
                      <a:pt x="4981" y="2997"/>
                      <a:pt x="4961" y="2983"/>
                    </a:cubicBezTo>
                    <a:cubicBezTo>
                      <a:pt x="4852" y="2900"/>
                      <a:pt x="4718" y="2857"/>
                      <a:pt x="4583" y="2857"/>
                    </a:cubicBezTo>
                    <a:cubicBezTo>
                      <a:pt x="4503" y="2857"/>
                      <a:pt x="4423" y="2872"/>
                      <a:pt x="4349" y="2903"/>
                    </a:cubicBezTo>
                    <a:cubicBezTo>
                      <a:pt x="4108" y="3000"/>
                      <a:pt x="3944" y="3251"/>
                      <a:pt x="3958" y="3512"/>
                    </a:cubicBezTo>
                    <a:lnTo>
                      <a:pt x="3958" y="3525"/>
                    </a:lnTo>
                    <a:cubicBezTo>
                      <a:pt x="3944" y="3602"/>
                      <a:pt x="3950" y="3682"/>
                      <a:pt x="3954" y="3759"/>
                    </a:cubicBezTo>
                    <a:cubicBezTo>
                      <a:pt x="3954" y="3803"/>
                      <a:pt x="3967" y="3850"/>
                      <a:pt x="3974" y="3890"/>
                    </a:cubicBezTo>
                    <a:cubicBezTo>
                      <a:pt x="3984" y="3950"/>
                      <a:pt x="3991" y="4011"/>
                      <a:pt x="3994" y="4067"/>
                    </a:cubicBezTo>
                    <a:cubicBezTo>
                      <a:pt x="3984" y="4207"/>
                      <a:pt x="3958" y="4345"/>
                      <a:pt x="3927" y="4482"/>
                    </a:cubicBezTo>
                    <a:cubicBezTo>
                      <a:pt x="3901" y="4576"/>
                      <a:pt x="3870" y="4669"/>
                      <a:pt x="3830" y="4759"/>
                    </a:cubicBezTo>
                    <a:cubicBezTo>
                      <a:pt x="3793" y="4813"/>
                      <a:pt x="3753" y="4863"/>
                      <a:pt x="3710" y="4914"/>
                    </a:cubicBezTo>
                    <a:cubicBezTo>
                      <a:pt x="3697" y="4923"/>
                      <a:pt x="3683" y="4934"/>
                      <a:pt x="3669" y="4943"/>
                    </a:cubicBezTo>
                    <a:cubicBezTo>
                      <a:pt x="3620" y="4967"/>
                      <a:pt x="3563" y="4987"/>
                      <a:pt x="3509" y="5004"/>
                    </a:cubicBezTo>
                    <a:cubicBezTo>
                      <a:pt x="3419" y="5024"/>
                      <a:pt x="3325" y="5040"/>
                      <a:pt x="3231" y="5047"/>
                    </a:cubicBezTo>
                    <a:cubicBezTo>
                      <a:pt x="3202" y="5044"/>
                      <a:pt x="3168" y="5037"/>
                      <a:pt x="3135" y="5034"/>
                    </a:cubicBezTo>
                    <a:cubicBezTo>
                      <a:pt x="3061" y="5007"/>
                      <a:pt x="2987" y="4977"/>
                      <a:pt x="2917" y="4940"/>
                    </a:cubicBezTo>
                    <a:cubicBezTo>
                      <a:pt x="2649" y="4773"/>
                      <a:pt x="2408" y="4562"/>
                      <a:pt x="2181" y="4345"/>
                    </a:cubicBezTo>
                    <a:cubicBezTo>
                      <a:pt x="2101" y="4261"/>
                      <a:pt x="2027" y="4174"/>
                      <a:pt x="1957" y="4084"/>
                    </a:cubicBezTo>
                    <a:cubicBezTo>
                      <a:pt x="1894" y="4000"/>
                      <a:pt x="1837" y="3910"/>
                      <a:pt x="1780" y="3820"/>
                    </a:cubicBezTo>
                    <a:cubicBezTo>
                      <a:pt x="1706" y="3679"/>
                      <a:pt x="1643" y="3532"/>
                      <a:pt x="1579" y="3385"/>
                    </a:cubicBezTo>
                    <a:cubicBezTo>
                      <a:pt x="1519" y="3241"/>
                      <a:pt x="1453" y="3094"/>
                      <a:pt x="1405" y="2947"/>
                    </a:cubicBezTo>
                    <a:cubicBezTo>
                      <a:pt x="1396" y="2883"/>
                      <a:pt x="1389" y="2823"/>
                      <a:pt x="1385" y="2759"/>
                    </a:cubicBezTo>
                    <a:cubicBezTo>
                      <a:pt x="1392" y="2552"/>
                      <a:pt x="1416" y="2345"/>
                      <a:pt x="1459" y="2140"/>
                    </a:cubicBezTo>
                    <a:cubicBezTo>
                      <a:pt x="1489" y="2047"/>
                      <a:pt x="1522" y="1957"/>
                      <a:pt x="1566" y="1867"/>
                    </a:cubicBezTo>
                    <a:cubicBezTo>
                      <a:pt x="1636" y="1759"/>
                      <a:pt x="1713" y="1659"/>
                      <a:pt x="1800" y="1562"/>
                    </a:cubicBezTo>
                    <a:cubicBezTo>
                      <a:pt x="1904" y="1462"/>
                      <a:pt x="2014" y="1368"/>
                      <a:pt x="2135" y="1291"/>
                    </a:cubicBezTo>
                    <a:cubicBezTo>
                      <a:pt x="2212" y="1251"/>
                      <a:pt x="2285" y="1217"/>
                      <a:pt x="2365" y="1188"/>
                    </a:cubicBezTo>
                    <a:cubicBezTo>
                      <a:pt x="2476" y="1171"/>
                      <a:pt x="2589" y="1168"/>
                      <a:pt x="2700" y="1168"/>
                    </a:cubicBezTo>
                    <a:lnTo>
                      <a:pt x="2914" y="1168"/>
                    </a:lnTo>
                    <a:cubicBezTo>
                      <a:pt x="3021" y="1154"/>
                      <a:pt x="3115" y="1117"/>
                      <a:pt x="3198" y="1050"/>
                    </a:cubicBezTo>
                    <a:cubicBezTo>
                      <a:pt x="3319" y="956"/>
                      <a:pt x="3399" y="816"/>
                      <a:pt x="3419" y="666"/>
                    </a:cubicBezTo>
                    <a:cubicBezTo>
                      <a:pt x="3439" y="512"/>
                      <a:pt x="3396" y="354"/>
                      <a:pt x="3302" y="234"/>
                    </a:cubicBezTo>
                    <a:cubicBezTo>
                      <a:pt x="3218" y="121"/>
                      <a:pt x="3064" y="13"/>
                      <a:pt x="2917" y="10"/>
                    </a:cubicBezTo>
                    <a:cubicBezTo>
                      <a:pt x="2803" y="7"/>
                      <a:pt x="2686" y="4"/>
                      <a:pt x="2573" y="4"/>
                    </a:cubicBezTo>
                    <a:cubicBezTo>
                      <a:pt x="2500" y="2"/>
                      <a:pt x="2428" y="0"/>
                      <a:pt x="235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1" name="Google Shape;4331;p29"/>
              <p:cNvSpPr/>
              <p:nvPr/>
            </p:nvSpPr>
            <p:spPr>
              <a:xfrm>
                <a:off x="1824250" y="1008625"/>
                <a:ext cx="144250" cy="170625"/>
              </a:xfrm>
              <a:custGeom>
                <a:avLst/>
                <a:gdLst/>
                <a:ahLst/>
                <a:cxnLst/>
                <a:rect l="l" t="t" r="r" b="b"/>
                <a:pathLst>
                  <a:path w="5770" h="6825" extrusionOk="0">
                    <a:moveTo>
                      <a:pt x="5328" y="3645"/>
                    </a:moveTo>
                    <a:lnTo>
                      <a:pt x="5328" y="3645"/>
                    </a:lnTo>
                    <a:cubicBezTo>
                      <a:pt x="5328" y="3645"/>
                      <a:pt x="5331" y="3651"/>
                      <a:pt x="5339" y="3661"/>
                    </a:cubicBezTo>
                    <a:cubicBezTo>
                      <a:pt x="5335" y="3655"/>
                      <a:pt x="5332" y="3650"/>
                      <a:pt x="5328" y="3645"/>
                    </a:cubicBezTo>
                    <a:close/>
                    <a:moveTo>
                      <a:pt x="2545" y="352"/>
                    </a:moveTo>
                    <a:cubicBezTo>
                      <a:pt x="2590" y="352"/>
                      <a:pt x="2636" y="353"/>
                      <a:pt x="2683" y="354"/>
                    </a:cubicBezTo>
                    <a:lnTo>
                      <a:pt x="2750" y="354"/>
                    </a:lnTo>
                    <a:cubicBezTo>
                      <a:pt x="2863" y="357"/>
                      <a:pt x="2977" y="357"/>
                      <a:pt x="3091" y="360"/>
                    </a:cubicBezTo>
                    <a:cubicBezTo>
                      <a:pt x="3164" y="364"/>
                      <a:pt x="3275" y="430"/>
                      <a:pt x="3342" y="518"/>
                    </a:cubicBezTo>
                    <a:cubicBezTo>
                      <a:pt x="3405" y="601"/>
                      <a:pt x="3436" y="711"/>
                      <a:pt x="3422" y="819"/>
                    </a:cubicBezTo>
                    <a:cubicBezTo>
                      <a:pt x="3408" y="925"/>
                      <a:pt x="3352" y="1023"/>
                      <a:pt x="3268" y="1089"/>
                    </a:cubicBezTo>
                    <a:cubicBezTo>
                      <a:pt x="3212" y="1129"/>
                      <a:pt x="3147" y="1157"/>
                      <a:pt x="3081" y="1169"/>
                    </a:cubicBezTo>
                    <a:lnTo>
                      <a:pt x="2877" y="1166"/>
                    </a:lnTo>
                    <a:cubicBezTo>
                      <a:pt x="2763" y="1166"/>
                      <a:pt x="2639" y="1169"/>
                      <a:pt x="2516" y="1189"/>
                    </a:cubicBezTo>
                    <a:lnTo>
                      <a:pt x="2482" y="1200"/>
                    </a:lnTo>
                    <a:cubicBezTo>
                      <a:pt x="2405" y="1226"/>
                      <a:pt x="2321" y="1263"/>
                      <a:pt x="2218" y="1320"/>
                    </a:cubicBezTo>
                    <a:cubicBezTo>
                      <a:pt x="2101" y="1393"/>
                      <a:pt x="1988" y="1487"/>
                      <a:pt x="1847" y="1621"/>
                    </a:cubicBezTo>
                    <a:cubicBezTo>
                      <a:pt x="1750" y="1728"/>
                      <a:pt x="1666" y="1839"/>
                      <a:pt x="1596" y="1949"/>
                    </a:cubicBezTo>
                    <a:lnTo>
                      <a:pt x="1586" y="1966"/>
                    </a:lnTo>
                    <a:cubicBezTo>
                      <a:pt x="1539" y="2060"/>
                      <a:pt x="1499" y="2160"/>
                      <a:pt x="1462" y="2280"/>
                    </a:cubicBezTo>
                    <a:cubicBezTo>
                      <a:pt x="1422" y="2474"/>
                      <a:pt x="1395" y="2685"/>
                      <a:pt x="1386" y="2946"/>
                    </a:cubicBezTo>
                    <a:cubicBezTo>
                      <a:pt x="1389" y="3016"/>
                      <a:pt x="1395" y="3083"/>
                      <a:pt x="1409" y="3150"/>
                    </a:cubicBezTo>
                    <a:lnTo>
                      <a:pt x="1415" y="3176"/>
                    </a:lnTo>
                    <a:cubicBezTo>
                      <a:pt x="1459" y="3313"/>
                      <a:pt x="1516" y="3444"/>
                      <a:pt x="1569" y="3571"/>
                    </a:cubicBezTo>
                    <a:lnTo>
                      <a:pt x="1596" y="3631"/>
                    </a:lnTo>
                    <a:cubicBezTo>
                      <a:pt x="1650" y="3755"/>
                      <a:pt x="1719" y="3919"/>
                      <a:pt x="1810" y="4089"/>
                    </a:cubicBezTo>
                    <a:cubicBezTo>
                      <a:pt x="1860" y="4173"/>
                      <a:pt x="1920" y="4273"/>
                      <a:pt x="1994" y="4367"/>
                    </a:cubicBezTo>
                    <a:cubicBezTo>
                      <a:pt x="2061" y="4457"/>
                      <a:pt x="2141" y="4548"/>
                      <a:pt x="2235" y="4648"/>
                    </a:cubicBezTo>
                    <a:cubicBezTo>
                      <a:pt x="2519" y="4919"/>
                      <a:pt x="2760" y="5113"/>
                      <a:pt x="3000" y="5266"/>
                    </a:cubicBezTo>
                    <a:lnTo>
                      <a:pt x="3017" y="5277"/>
                    </a:lnTo>
                    <a:cubicBezTo>
                      <a:pt x="3104" y="5317"/>
                      <a:pt x="3181" y="5350"/>
                      <a:pt x="3255" y="5374"/>
                    </a:cubicBezTo>
                    <a:lnTo>
                      <a:pt x="3278" y="5380"/>
                    </a:lnTo>
                    <a:cubicBezTo>
                      <a:pt x="3318" y="5387"/>
                      <a:pt x="3355" y="5394"/>
                      <a:pt x="3392" y="5397"/>
                    </a:cubicBezTo>
                    <a:lnTo>
                      <a:pt x="3408" y="5400"/>
                    </a:lnTo>
                    <a:lnTo>
                      <a:pt x="3425" y="5397"/>
                    </a:lnTo>
                    <a:cubicBezTo>
                      <a:pt x="3516" y="5391"/>
                      <a:pt x="3613" y="5377"/>
                      <a:pt x="3740" y="5346"/>
                    </a:cubicBezTo>
                    <a:cubicBezTo>
                      <a:pt x="3800" y="5330"/>
                      <a:pt x="3860" y="5306"/>
                      <a:pt x="3917" y="5283"/>
                    </a:cubicBezTo>
                    <a:lnTo>
                      <a:pt x="3950" y="5263"/>
                    </a:lnTo>
                    <a:cubicBezTo>
                      <a:pt x="3967" y="5250"/>
                      <a:pt x="3984" y="5240"/>
                      <a:pt x="3997" y="5226"/>
                    </a:cubicBezTo>
                    <a:lnTo>
                      <a:pt x="4017" y="5206"/>
                    </a:lnTo>
                    <a:cubicBezTo>
                      <a:pt x="4070" y="5146"/>
                      <a:pt x="4115" y="5090"/>
                      <a:pt x="4155" y="5036"/>
                    </a:cubicBezTo>
                    <a:lnTo>
                      <a:pt x="4168" y="5005"/>
                    </a:lnTo>
                    <a:cubicBezTo>
                      <a:pt x="4218" y="4899"/>
                      <a:pt x="4251" y="4789"/>
                      <a:pt x="4275" y="4698"/>
                    </a:cubicBezTo>
                    <a:cubicBezTo>
                      <a:pt x="4302" y="4581"/>
                      <a:pt x="4335" y="4423"/>
                      <a:pt x="4345" y="4256"/>
                    </a:cubicBezTo>
                    <a:lnTo>
                      <a:pt x="4345" y="4247"/>
                    </a:lnTo>
                    <a:lnTo>
                      <a:pt x="4345" y="4236"/>
                    </a:lnTo>
                    <a:cubicBezTo>
                      <a:pt x="4342" y="4170"/>
                      <a:pt x="4335" y="4102"/>
                      <a:pt x="4325" y="4039"/>
                    </a:cubicBezTo>
                    <a:cubicBezTo>
                      <a:pt x="4322" y="4019"/>
                      <a:pt x="4318" y="4002"/>
                      <a:pt x="4315" y="3982"/>
                    </a:cubicBezTo>
                    <a:cubicBezTo>
                      <a:pt x="4311" y="3966"/>
                      <a:pt x="4305" y="3942"/>
                      <a:pt x="4305" y="3935"/>
                    </a:cubicBezTo>
                    <a:lnTo>
                      <a:pt x="4305" y="3862"/>
                    </a:lnTo>
                    <a:cubicBezTo>
                      <a:pt x="4302" y="3815"/>
                      <a:pt x="4302" y="3768"/>
                      <a:pt x="4308" y="3715"/>
                    </a:cubicBezTo>
                    <a:lnTo>
                      <a:pt x="4311" y="3698"/>
                    </a:lnTo>
                    <a:lnTo>
                      <a:pt x="4311" y="3678"/>
                    </a:lnTo>
                    <a:cubicBezTo>
                      <a:pt x="4302" y="3494"/>
                      <a:pt x="4419" y="3310"/>
                      <a:pt x="4592" y="3243"/>
                    </a:cubicBezTo>
                    <a:cubicBezTo>
                      <a:pt x="4647" y="3221"/>
                      <a:pt x="4706" y="3209"/>
                      <a:pt x="4765" y="3209"/>
                    </a:cubicBezTo>
                    <a:cubicBezTo>
                      <a:pt x="4860" y="3209"/>
                      <a:pt x="4954" y="3239"/>
                      <a:pt x="5030" y="3296"/>
                    </a:cubicBezTo>
                    <a:lnTo>
                      <a:pt x="5091" y="3344"/>
                    </a:lnTo>
                    <a:cubicBezTo>
                      <a:pt x="5124" y="3370"/>
                      <a:pt x="5161" y="3407"/>
                      <a:pt x="5198" y="3444"/>
                    </a:cubicBezTo>
                    <a:lnTo>
                      <a:pt x="5231" y="3480"/>
                    </a:lnTo>
                    <a:cubicBezTo>
                      <a:pt x="5258" y="3508"/>
                      <a:pt x="5278" y="3551"/>
                      <a:pt x="5305" y="3601"/>
                    </a:cubicBezTo>
                    <a:cubicBezTo>
                      <a:pt x="5312" y="3615"/>
                      <a:pt x="5319" y="3630"/>
                      <a:pt x="5328" y="3645"/>
                    </a:cubicBezTo>
                    <a:lnTo>
                      <a:pt x="5328" y="3645"/>
                    </a:lnTo>
                    <a:lnTo>
                      <a:pt x="5499" y="3597"/>
                    </a:lnTo>
                    <a:lnTo>
                      <a:pt x="5499" y="3597"/>
                    </a:lnTo>
                    <a:lnTo>
                      <a:pt x="5335" y="3665"/>
                    </a:lnTo>
                    <a:lnTo>
                      <a:pt x="5342" y="3691"/>
                    </a:lnTo>
                    <a:cubicBezTo>
                      <a:pt x="5359" y="3748"/>
                      <a:pt x="5375" y="3801"/>
                      <a:pt x="5385" y="3858"/>
                    </a:cubicBezTo>
                    <a:cubicBezTo>
                      <a:pt x="5388" y="3882"/>
                      <a:pt x="5392" y="3902"/>
                      <a:pt x="5395" y="3926"/>
                    </a:cubicBezTo>
                    <a:cubicBezTo>
                      <a:pt x="5419" y="4073"/>
                      <a:pt x="5415" y="4230"/>
                      <a:pt x="5412" y="4390"/>
                    </a:cubicBezTo>
                    <a:cubicBezTo>
                      <a:pt x="5405" y="4591"/>
                      <a:pt x="5351" y="4792"/>
                      <a:pt x="5294" y="5005"/>
                    </a:cubicBezTo>
                    <a:lnTo>
                      <a:pt x="5274" y="5076"/>
                    </a:lnTo>
                    <a:cubicBezTo>
                      <a:pt x="5238" y="5220"/>
                      <a:pt x="5198" y="5360"/>
                      <a:pt x="5131" y="5481"/>
                    </a:cubicBezTo>
                    <a:cubicBezTo>
                      <a:pt x="5061" y="5607"/>
                      <a:pt x="4993" y="5725"/>
                      <a:pt x="4900" y="5828"/>
                    </a:cubicBezTo>
                    <a:lnTo>
                      <a:pt x="4873" y="5859"/>
                    </a:lnTo>
                    <a:cubicBezTo>
                      <a:pt x="4783" y="5959"/>
                      <a:pt x="4696" y="6059"/>
                      <a:pt x="4596" y="6126"/>
                    </a:cubicBezTo>
                    <a:cubicBezTo>
                      <a:pt x="4462" y="6217"/>
                      <a:pt x="4339" y="6283"/>
                      <a:pt x="4218" y="6323"/>
                    </a:cubicBezTo>
                    <a:cubicBezTo>
                      <a:pt x="4094" y="6363"/>
                      <a:pt x="3964" y="6397"/>
                      <a:pt x="3806" y="6434"/>
                    </a:cubicBezTo>
                    <a:cubicBezTo>
                      <a:pt x="3726" y="6450"/>
                      <a:pt x="3656" y="6461"/>
                      <a:pt x="3593" y="6467"/>
                    </a:cubicBezTo>
                    <a:cubicBezTo>
                      <a:pt x="3539" y="6471"/>
                      <a:pt x="3477" y="6474"/>
                      <a:pt x="3412" y="6474"/>
                    </a:cubicBezTo>
                    <a:cubicBezTo>
                      <a:pt x="3347" y="6474"/>
                      <a:pt x="3280" y="6471"/>
                      <a:pt x="3215" y="6461"/>
                    </a:cubicBezTo>
                    <a:cubicBezTo>
                      <a:pt x="3104" y="6447"/>
                      <a:pt x="2984" y="6417"/>
                      <a:pt x="2846" y="6370"/>
                    </a:cubicBezTo>
                    <a:cubicBezTo>
                      <a:pt x="2663" y="6310"/>
                      <a:pt x="2476" y="6209"/>
                      <a:pt x="2255" y="6056"/>
                    </a:cubicBezTo>
                    <a:cubicBezTo>
                      <a:pt x="2114" y="5962"/>
                      <a:pt x="1974" y="5848"/>
                      <a:pt x="1817" y="5712"/>
                    </a:cubicBezTo>
                    <a:cubicBezTo>
                      <a:pt x="1636" y="5551"/>
                      <a:pt x="1466" y="5383"/>
                      <a:pt x="1305" y="5210"/>
                    </a:cubicBezTo>
                    <a:cubicBezTo>
                      <a:pt x="1198" y="5090"/>
                      <a:pt x="1094" y="4949"/>
                      <a:pt x="984" y="4761"/>
                    </a:cubicBezTo>
                    <a:lnTo>
                      <a:pt x="964" y="4732"/>
                    </a:lnTo>
                    <a:cubicBezTo>
                      <a:pt x="890" y="4604"/>
                      <a:pt x="816" y="4488"/>
                      <a:pt x="759" y="4360"/>
                    </a:cubicBezTo>
                    <a:lnTo>
                      <a:pt x="739" y="4317"/>
                    </a:lnTo>
                    <a:cubicBezTo>
                      <a:pt x="710" y="4243"/>
                      <a:pt x="676" y="4170"/>
                      <a:pt x="646" y="4096"/>
                    </a:cubicBezTo>
                    <a:lnTo>
                      <a:pt x="616" y="4022"/>
                    </a:lnTo>
                    <a:cubicBezTo>
                      <a:pt x="549" y="3862"/>
                      <a:pt x="486" y="3708"/>
                      <a:pt x="435" y="3551"/>
                    </a:cubicBezTo>
                    <a:cubicBezTo>
                      <a:pt x="398" y="3427"/>
                      <a:pt x="362" y="3293"/>
                      <a:pt x="358" y="3173"/>
                    </a:cubicBezTo>
                    <a:cubicBezTo>
                      <a:pt x="355" y="3036"/>
                      <a:pt x="355" y="2885"/>
                      <a:pt x="369" y="2738"/>
                    </a:cubicBezTo>
                    <a:cubicBezTo>
                      <a:pt x="378" y="2637"/>
                      <a:pt x="392" y="2504"/>
                      <a:pt x="415" y="2370"/>
                    </a:cubicBezTo>
                    <a:cubicBezTo>
                      <a:pt x="452" y="2163"/>
                      <a:pt x="495" y="1989"/>
                      <a:pt x="549" y="1835"/>
                    </a:cubicBezTo>
                    <a:cubicBezTo>
                      <a:pt x="603" y="1688"/>
                      <a:pt x="683" y="1538"/>
                      <a:pt x="779" y="1380"/>
                    </a:cubicBezTo>
                    <a:cubicBezTo>
                      <a:pt x="824" y="1313"/>
                      <a:pt x="873" y="1250"/>
                      <a:pt x="934" y="1183"/>
                    </a:cubicBezTo>
                    <a:lnTo>
                      <a:pt x="967" y="1146"/>
                    </a:lnTo>
                    <a:cubicBezTo>
                      <a:pt x="1060" y="1043"/>
                      <a:pt x="1161" y="936"/>
                      <a:pt x="1272" y="856"/>
                    </a:cubicBezTo>
                    <a:lnTo>
                      <a:pt x="1312" y="825"/>
                    </a:lnTo>
                    <a:cubicBezTo>
                      <a:pt x="1386" y="765"/>
                      <a:pt x="1455" y="711"/>
                      <a:pt x="1529" y="665"/>
                    </a:cubicBezTo>
                    <a:cubicBezTo>
                      <a:pt x="1622" y="608"/>
                      <a:pt x="1727" y="544"/>
                      <a:pt x="1830" y="498"/>
                    </a:cubicBezTo>
                    <a:lnTo>
                      <a:pt x="1860" y="484"/>
                    </a:lnTo>
                    <a:cubicBezTo>
                      <a:pt x="1900" y="464"/>
                      <a:pt x="1940" y="447"/>
                      <a:pt x="1974" y="437"/>
                    </a:cubicBezTo>
                    <a:lnTo>
                      <a:pt x="2008" y="430"/>
                    </a:lnTo>
                    <a:cubicBezTo>
                      <a:pt x="2091" y="407"/>
                      <a:pt x="2171" y="384"/>
                      <a:pt x="2252" y="370"/>
                    </a:cubicBezTo>
                    <a:cubicBezTo>
                      <a:pt x="2346" y="356"/>
                      <a:pt x="2444" y="352"/>
                      <a:pt x="2545" y="352"/>
                    </a:cubicBezTo>
                    <a:close/>
                    <a:moveTo>
                      <a:pt x="2529" y="0"/>
                    </a:moveTo>
                    <a:cubicBezTo>
                      <a:pt x="2420" y="0"/>
                      <a:pt x="2309" y="5"/>
                      <a:pt x="2195" y="22"/>
                    </a:cubicBezTo>
                    <a:cubicBezTo>
                      <a:pt x="2097" y="39"/>
                      <a:pt x="2004" y="66"/>
                      <a:pt x="1914" y="89"/>
                    </a:cubicBezTo>
                    <a:lnTo>
                      <a:pt x="1880" y="99"/>
                    </a:lnTo>
                    <a:cubicBezTo>
                      <a:pt x="1817" y="116"/>
                      <a:pt x="1763" y="143"/>
                      <a:pt x="1713" y="166"/>
                    </a:cubicBezTo>
                    <a:lnTo>
                      <a:pt x="1687" y="176"/>
                    </a:lnTo>
                    <a:cubicBezTo>
                      <a:pt x="1562" y="233"/>
                      <a:pt x="1449" y="303"/>
                      <a:pt x="1341" y="367"/>
                    </a:cubicBezTo>
                    <a:cubicBezTo>
                      <a:pt x="1255" y="424"/>
                      <a:pt x="1174" y="484"/>
                      <a:pt x="1097" y="544"/>
                    </a:cubicBezTo>
                    <a:lnTo>
                      <a:pt x="1057" y="575"/>
                    </a:lnTo>
                    <a:cubicBezTo>
                      <a:pt x="927" y="675"/>
                      <a:pt x="813" y="791"/>
                      <a:pt x="706" y="909"/>
                    </a:cubicBezTo>
                    <a:lnTo>
                      <a:pt x="670" y="949"/>
                    </a:lnTo>
                    <a:cubicBezTo>
                      <a:pt x="596" y="1032"/>
                      <a:pt x="539" y="1109"/>
                      <a:pt x="486" y="1193"/>
                    </a:cubicBezTo>
                    <a:cubicBezTo>
                      <a:pt x="372" y="1367"/>
                      <a:pt x="282" y="1544"/>
                      <a:pt x="222" y="1714"/>
                    </a:cubicBezTo>
                    <a:cubicBezTo>
                      <a:pt x="157" y="1889"/>
                      <a:pt x="108" y="2083"/>
                      <a:pt x="68" y="2310"/>
                    </a:cubicBezTo>
                    <a:cubicBezTo>
                      <a:pt x="44" y="2454"/>
                      <a:pt x="27" y="2597"/>
                      <a:pt x="17" y="2705"/>
                    </a:cubicBezTo>
                    <a:cubicBezTo>
                      <a:pt x="1" y="2869"/>
                      <a:pt x="4" y="3032"/>
                      <a:pt x="7" y="3183"/>
                    </a:cubicBezTo>
                    <a:cubicBezTo>
                      <a:pt x="11" y="3347"/>
                      <a:pt x="54" y="3508"/>
                      <a:pt x="101" y="3654"/>
                    </a:cubicBezTo>
                    <a:cubicBezTo>
                      <a:pt x="154" y="3829"/>
                      <a:pt x="222" y="3996"/>
                      <a:pt x="288" y="4156"/>
                    </a:cubicBezTo>
                    <a:lnTo>
                      <a:pt x="322" y="4230"/>
                    </a:lnTo>
                    <a:cubicBezTo>
                      <a:pt x="352" y="4307"/>
                      <a:pt x="385" y="4383"/>
                      <a:pt x="418" y="4460"/>
                    </a:cubicBezTo>
                    <a:lnTo>
                      <a:pt x="438" y="4504"/>
                    </a:lnTo>
                    <a:cubicBezTo>
                      <a:pt x="506" y="4651"/>
                      <a:pt x="586" y="4785"/>
                      <a:pt x="663" y="4915"/>
                    </a:cubicBezTo>
                    <a:lnTo>
                      <a:pt x="683" y="4942"/>
                    </a:lnTo>
                    <a:cubicBezTo>
                      <a:pt x="807" y="5150"/>
                      <a:pt x="920" y="5306"/>
                      <a:pt x="1044" y="5444"/>
                    </a:cubicBezTo>
                    <a:cubicBezTo>
                      <a:pt x="1211" y="5627"/>
                      <a:pt x="1395" y="5808"/>
                      <a:pt x="1586" y="5976"/>
                    </a:cubicBezTo>
                    <a:cubicBezTo>
                      <a:pt x="1750" y="6119"/>
                      <a:pt x="1903" y="6243"/>
                      <a:pt x="2054" y="6347"/>
                    </a:cubicBezTo>
                    <a:cubicBezTo>
                      <a:pt x="2301" y="6518"/>
                      <a:pt x="2519" y="6635"/>
                      <a:pt x="2736" y="6705"/>
                    </a:cubicBezTo>
                    <a:cubicBezTo>
                      <a:pt x="2894" y="6758"/>
                      <a:pt x="3034" y="6791"/>
                      <a:pt x="3167" y="6811"/>
                    </a:cubicBezTo>
                    <a:cubicBezTo>
                      <a:pt x="3248" y="6822"/>
                      <a:pt x="3328" y="6825"/>
                      <a:pt x="3405" y="6825"/>
                    </a:cubicBezTo>
                    <a:cubicBezTo>
                      <a:pt x="3482" y="6825"/>
                      <a:pt x="3553" y="6822"/>
                      <a:pt x="3616" y="6819"/>
                    </a:cubicBezTo>
                    <a:cubicBezTo>
                      <a:pt x="3696" y="6811"/>
                      <a:pt x="3786" y="6798"/>
                      <a:pt x="3883" y="6775"/>
                    </a:cubicBezTo>
                    <a:cubicBezTo>
                      <a:pt x="4050" y="6738"/>
                      <a:pt x="4191" y="6701"/>
                      <a:pt x="4331" y="6655"/>
                    </a:cubicBezTo>
                    <a:cubicBezTo>
                      <a:pt x="4482" y="6604"/>
                      <a:pt x="4632" y="6527"/>
                      <a:pt x="4797" y="6417"/>
                    </a:cubicBezTo>
                    <a:cubicBezTo>
                      <a:pt x="4930" y="6323"/>
                      <a:pt x="5038" y="6206"/>
                      <a:pt x="5138" y="6089"/>
                    </a:cubicBezTo>
                    <a:lnTo>
                      <a:pt x="5161" y="6062"/>
                    </a:lnTo>
                    <a:cubicBezTo>
                      <a:pt x="5282" y="5932"/>
                      <a:pt x="5359" y="5788"/>
                      <a:pt x="5435" y="5651"/>
                    </a:cubicBezTo>
                    <a:cubicBezTo>
                      <a:pt x="5526" y="5494"/>
                      <a:pt x="5572" y="5326"/>
                      <a:pt x="5616" y="5166"/>
                    </a:cubicBezTo>
                    <a:lnTo>
                      <a:pt x="5636" y="5096"/>
                    </a:lnTo>
                    <a:cubicBezTo>
                      <a:pt x="5696" y="4872"/>
                      <a:pt x="5756" y="4644"/>
                      <a:pt x="5763" y="4397"/>
                    </a:cubicBezTo>
                    <a:cubicBezTo>
                      <a:pt x="5766" y="4230"/>
                      <a:pt x="5770" y="4049"/>
                      <a:pt x="5743" y="3875"/>
                    </a:cubicBezTo>
                    <a:cubicBezTo>
                      <a:pt x="5740" y="3849"/>
                      <a:pt x="5736" y="3821"/>
                      <a:pt x="5730" y="3795"/>
                    </a:cubicBezTo>
                    <a:cubicBezTo>
                      <a:pt x="5716" y="3728"/>
                      <a:pt x="5700" y="3661"/>
                      <a:pt x="5683" y="3597"/>
                    </a:cubicBezTo>
                    <a:lnTo>
                      <a:pt x="5673" y="3565"/>
                    </a:lnTo>
                    <a:cubicBezTo>
                      <a:pt x="5669" y="3548"/>
                      <a:pt x="5663" y="3520"/>
                      <a:pt x="5646" y="3491"/>
                    </a:cubicBezTo>
                    <a:cubicBezTo>
                      <a:pt x="5636" y="3474"/>
                      <a:pt x="5626" y="3457"/>
                      <a:pt x="5616" y="3437"/>
                    </a:cubicBezTo>
                    <a:cubicBezTo>
                      <a:pt x="5583" y="3374"/>
                      <a:pt x="5546" y="3300"/>
                      <a:pt x="5482" y="3236"/>
                    </a:cubicBezTo>
                    <a:lnTo>
                      <a:pt x="5452" y="3203"/>
                    </a:lnTo>
                    <a:cubicBezTo>
                      <a:pt x="5405" y="3156"/>
                      <a:pt x="5359" y="3106"/>
                      <a:pt x="5302" y="3063"/>
                    </a:cubicBezTo>
                    <a:lnTo>
                      <a:pt x="5245" y="3019"/>
                    </a:lnTo>
                    <a:cubicBezTo>
                      <a:pt x="5107" y="2913"/>
                      <a:pt x="4932" y="2857"/>
                      <a:pt x="4757" y="2857"/>
                    </a:cubicBezTo>
                    <a:cubicBezTo>
                      <a:pt x="4655" y="2857"/>
                      <a:pt x="4554" y="2876"/>
                      <a:pt x="4459" y="2915"/>
                    </a:cubicBezTo>
                    <a:cubicBezTo>
                      <a:pt x="4155" y="3039"/>
                      <a:pt x="3950" y="3350"/>
                      <a:pt x="3960" y="3675"/>
                    </a:cubicBezTo>
                    <a:cubicBezTo>
                      <a:pt x="3947" y="3748"/>
                      <a:pt x="3950" y="3815"/>
                      <a:pt x="3954" y="3875"/>
                    </a:cubicBezTo>
                    <a:lnTo>
                      <a:pt x="3954" y="3939"/>
                    </a:lnTo>
                    <a:cubicBezTo>
                      <a:pt x="3954" y="3982"/>
                      <a:pt x="3964" y="4026"/>
                      <a:pt x="3970" y="4059"/>
                    </a:cubicBezTo>
                    <a:cubicBezTo>
                      <a:pt x="3974" y="4073"/>
                      <a:pt x="3977" y="4082"/>
                      <a:pt x="3977" y="4096"/>
                    </a:cubicBezTo>
                    <a:cubicBezTo>
                      <a:pt x="3987" y="4142"/>
                      <a:pt x="3990" y="4193"/>
                      <a:pt x="3994" y="4243"/>
                    </a:cubicBezTo>
                    <a:cubicBezTo>
                      <a:pt x="3984" y="4380"/>
                      <a:pt x="3957" y="4517"/>
                      <a:pt x="3934" y="4611"/>
                    </a:cubicBezTo>
                    <a:cubicBezTo>
                      <a:pt x="3917" y="4678"/>
                      <a:pt x="3890" y="4765"/>
                      <a:pt x="3854" y="4849"/>
                    </a:cubicBezTo>
                    <a:cubicBezTo>
                      <a:pt x="3826" y="4889"/>
                      <a:pt x="3797" y="4925"/>
                      <a:pt x="3763" y="4962"/>
                    </a:cubicBezTo>
                    <a:cubicBezTo>
                      <a:pt x="3760" y="4965"/>
                      <a:pt x="3760" y="4965"/>
                      <a:pt x="3760" y="4969"/>
                    </a:cubicBezTo>
                    <a:cubicBezTo>
                      <a:pt x="3716" y="4985"/>
                      <a:pt x="3680" y="4999"/>
                      <a:pt x="3649" y="5009"/>
                    </a:cubicBezTo>
                    <a:cubicBezTo>
                      <a:pt x="3559" y="5025"/>
                      <a:pt x="3485" y="5039"/>
                      <a:pt x="3412" y="5045"/>
                    </a:cubicBezTo>
                    <a:cubicBezTo>
                      <a:pt x="3395" y="5042"/>
                      <a:pt x="3375" y="5039"/>
                      <a:pt x="3355" y="5039"/>
                    </a:cubicBezTo>
                    <a:cubicBezTo>
                      <a:pt x="3301" y="5019"/>
                      <a:pt x="3244" y="4992"/>
                      <a:pt x="3181" y="4962"/>
                    </a:cubicBezTo>
                    <a:cubicBezTo>
                      <a:pt x="2964" y="4825"/>
                      <a:pt x="2740" y="4644"/>
                      <a:pt x="2485" y="4397"/>
                    </a:cubicBezTo>
                    <a:cubicBezTo>
                      <a:pt x="2402" y="4313"/>
                      <a:pt x="2335" y="4233"/>
                      <a:pt x="2275" y="4153"/>
                    </a:cubicBezTo>
                    <a:cubicBezTo>
                      <a:pt x="2218" y="4079"/>
                      <a:pt x="2168" y="4002"/>
                      <a:pt x="2114" y="3915"/>
                    </a:cubicBezTo>
                    <a:cubicBezTo>
                      <a:pt x="2037" y="3765"/>
                      <a:pt x="1971" y="3611"/>
                      <a:pt x="1920" y="3494"/>
                    </a:cubicBezTo>
                    <a:lnTo>
                      <a:pt x="1894" y="3430"/>
                    </a:lnTo>
                    <a:cubicBezTo>
                      <a:pt x="1840" y="3310"/>
                      <a:pt x="1793" y="3196"/>
                      <a:pt x="1753" y="3079"/>
                    </a:cubicBezTo>
                    <a:cubicBezTo>
                      <a:pt x="1743" y="3029"/>
                      <a:pt x="1739" y="2979"/>
                      <a:pt x="1736" y="2946"/>
                    </a:cubicBezTo>
                    <a:cubicBezTo>
                      <a:pt x="1747" y="2722"/>
                      <a:pt x="1770" y="2527"/>
                      <a:pt x="1803" y="2370"/>
                    </a:cubicBezTo>
                    <a:cubicBezTo>
                      <a:pt x="1830" y="2287"/>
                      <a:pt x="1860" y="2206"/>
                      <a:pt x="1897" y="2129"/>
                    </a:cubicBezTo>
                    <a:cubicBezTo>
                      <a:pt x="1957" y="2035"/>
                      <a:pt x="2028" y="1946"/>
                      <a:pt x="2097" y="1865"/>
                    </a:cubicBezTo>
                    <a:cubicBezTo>
                      <a:pt x="2211" y="1759"/>
                      <a:pt x="2309" y="1678"/>
                      <a:pt x="2395" y="1625"/>
                    </a:cubicBezTo>
                    <a:cubicBezTo>
                      <a:pt x="2465" y="1584"/>
                      <a:pt x="2525" y="1558"/>
                      <a:pt x="2585" y="1538"/>
                    </a:cubicBezTo>
                    <a:cubicBezTo>
                      <a:pt x="2683" y="1521"/>
                      <a:pt x="2783" y="1518"/>
                      <a:pt x="2874" y="1518"/>
                    </a:cubicBezTo>
                    <a:lnTo>
                      <a:pt x="3091" y="1521"/>
                    </a:lnTo>
                    <a:lnTo>
                      <a:pt x="3114" y="1518"/>
                    </a:lnTo>
                    <a:cubicBezTo>
                      <a:pt x="3252" y="1501"/>
                      <a:pt x="3372" y="1450"/>
                      <a:pt x="3482" y="1367"/>
                    </a:cubicBezTo>
                    <a:cubicBezTo>
                      <a:pt x="3639" y="1246"/>
                      <a:pt x="3743" y="1063"/>
                      <a:pt x="3769" y="862"/>
                    </a:cubicBezTo>
                    <a:cubicBezTo>
                      <a:pt x="3797" y="665"/>
                      <a:pt x="3740" y="461"/>
                      <a:pt x="3619" y="303"/>
                    </a:cubicBezTo>
                    <a:cubicBezTo>
                      <a:pt x="3519" y="169"/>
                      <a:pt x="3322" y="16"/>
                      <a:pt x="3098" y="9"/>
                    </a:cubicBezTo>
                    <a:cubicBezTo>
                      <a:pt x="2984" y="6"/>
                      <a:pt x="2866" y="2"/>
                      <a:pt x="2753" y="2"/>
                    </a:cubicBezTo>
                    <a:lnTo>
                      <a:pt x="2686" y="2"/>
                    </a:lnTo>
                    <a:cubicBezTo>
                      <a:pt x="2634" y="1"/>
                      <a:pt x="2582" y="0"/>
                      <a:pt x="25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32" name="Google Shape;4332;p29"/>
            <p:cNvGrpSpPr/>
            <p:nvPr/>
          </p:nvGrpSpPr>
          <p:grpSpPr>
            <a:xfrm rot="-564885">
              <a:off x="1023204" y="216108"/>
              <a:ext cx="153769" cy="230340"/>
              <a:chOff x="1459800" y="1512500"/>
              <a:chExt cx="131625" cy="197100"/>
            </a:xfrm>
          </p:grpSpPr>
          <p:sp>
            <p:nvSpPr>
              <p:cNvPr id="4333" name="Google Shape;4333;p29"/>
              <p:cNvSpPr/>
              <p:nvPr/>
            </p:nvSpPr>
            <p:spPr>
              <a:xfrm>
                <a:off x="1533625" y="1599050"/>
                <a:ext cx="600" cy="2450"/>
              </a:xfrm>
              <a:custGeom>
                <a:avLst/>
                <a:gdLst/>
                <a:ahLst/>
                <a:cxnLst/>
                <a:rect l="l" t="t" r="r" b="b"/>
                <a:pathLst>
                  <a:path w="24" h="98" extrusionOk="0">
                    <a:moveTo>
                      <a:pt x="0" y="1"/>
                    </a:moveTo>
                    <a:cubicBezTo>
                      <a:pt x="2" y="11"/>
                      <a:pt x="5" y="21"/>
                      <a:pt x="7" y="30"/>
                    </a:cubicBezTo>
                    <a:lnTo>
                      <a:pt x="7" y="30"/>
                    </a:lnTo>
                    <a:cubicBezTo>
                      <a:pt x="7" y="19"/>
                      <a:pt x="3" y="9"/>
                      <a:pt x="0" y="1"/>
                    </a:cubicBezTo>
                    <a:close/>
                    <a:moveTo>
                      <a:pt x="7" y="30"/>
                    </a:moveTo>
                    <a:lnTo>
                      <a:pt x="7" y="30"/>
                    </a:lnTo>
                    <a:cubicBezTo>
                      <a:pt x="7" y="32"/>
                      <a:pt x="7" y="33"/>
                      <a:pt x="7" y="34"/>
                    </a:cubicBezTo>
                    <a:cubicBezTo>
                      <a:pt x="11" y="47"/>
                      <a:pt x="14" y="64"/>
                      <a:pt x="17" y="81"/>
                    </a:cubicBezTo>
                    <a:lnTo>
                      <a:pt x="23" y="98"/>
                    </a:lnTo>
                    <a:cubicBezTo>
                      <a:pt x="19" y="74"/>
                      <a:pt x="13" y="53"/>
                      <a:pt x="7" y="30"/>
                    </a:cubicBezTo>
                    <a:close/>
                  </a:path>
                </a:pathLst>
              </a:custGeom>
              <a:solidFill>
                <a:srgbClr val="FB6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4" name="Google Shape;4334;p29"/>
              <p:cNvSpPr/>
              <p:nvPr/>
            </p:nvSpPr>
            <p:spPr>
              <a:xfrm>
                <a:off x="1529350" y="1598125"/>
                <a:ext cx="915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172" extrusionOk="0">
                    <a:moveTo>
                      <a:pt x="345" y="1"/>
                    </a:moveTo>
                    <a:lnTo>
                      <a:pt x="1" y="74"/>
                    </a:lnTo>
                    <a:lnTo>
                      <a:pt x="21" y="172"/>
                    </a:lnTo>
                    <a:lnTo>
                      <a:pt x="365" y="98"/>
                    </a:lnTo>
                    <a:lnTo>
                      <a:pt x="345" y="1"/>
                    </a:lnTo>
                    <a:close/>
                  </a:path>
                </a:pathLst>
              </a:custGeom>
              <a:solidFill>
                <a:srgbClr val="524A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5" name="Google Shape;4335;p29"/>
              <p:cNvSpPr/>
              <p:nvPr/>
            </p:nvSpPr>
            <p:spPr>
              <a:xfrm>
                <a:off x="1463575" y="1516850"/>
                <a:ext cx="123425" cy="188350"/>
              </a:xfrm>
              <a:custGeom>
                <a:avLst/>
                <a:gdLst/>
                <a:ahLst/>
                <a:cxnLst/>
                <a:rect l="l" t="t" r="r" b="b"/>
                <a:pathLst>
                  <a:path w="4937" h="7534" extrusionOk="0">
                    <a:moveTo>
                      <a:pt x="2585" y="2359"/>
                    </a:moveTo>
                    <a:cubicBezTo>
                      <a:pt x="2601" y="2419"/>
                      <a:pt x="2618" y="2479"/>
                      <a:pt x="2635" y="2543"/>
                    </a:cubicBezTo>
                    <a:cubicBezTo>
                      <a:pt x="2682" y="2743"/>
                      <a:pt x="2729" y="2947"/>
                      <a:pt x="2772" y="3148"/>
                    </a:cubicBezTo>
                    <a:cubicBezTo>
                      <a:pt x="2782" y="3188"/>
                      <a:pt x="2793" y="3225"/>
                      <a:pt x="2799" y="3265"/>
                    </a:cubicBezTo>
                    <a:lnTo>
                      <a:pt x="2796" y="3245"/>
                    </a:lnTo>
                    <a:lnTo>
                      <a:pt x="2796" y="3245"/>
                    </a:lnTo>
                    <a:cubicBezTo>
                      <a:pt x="2799" y="3258"/>
                      <a:pt x="2802" y="3275"/>
                      <a:pt x="2805" y="3292"/>
                    </a:cubicBezTo>
                    <a:cubicBezTo>
                      <a:pt x="2805" y="3302"/>
                      <a:pt x="2809" y="3312"/>
                      <a:pt x="2809" y="3322"/>
                    </a:cubicBezTo>
                    <a:lnTo>
                      <a:pt x="2816" y="3338"/>
                    </a:lnTo>
                    <a:lnTo>
                      <a:pt x="2816" y="3352"/>
                    </a:lnTo>
                    <a:cubicBezTo>
                      <a:pt x="2859" y="3543"/>
                      <a:pt x="2902" y="3733"/>
                      <a:pt x="2946" y="3924"/>
                    </a:cubicBezTo>
                    <a:cubicBezTo>
                      <a:pt x="2856" y="3934"/>
                      <a:pt x="2762" y="3937"/>
                      <a:pt x="2672" y="3951"/>
                    </a:cubicBezTo>
                    <a:cubicBezTo>
                      <a:pt x="2558" y="3968"/>
                      <a:pt x="2444" y="3984"/>
                      <a:pt x="2328" y="4000"/>
                    </a:cubicBezTo>
                    <a:cubicBezTo>
                      <a:pt x="2197" y="4017"/>
                      <a:pt x="2067" y="4034"/>
                      <a:pt x="1939" y="4051"/>
                    </a:cubicBezTo>
                    <a:cubicBezTo>
                      <a:pt x="1979" y="3944"/>
                      <a:pt x="2020" y="3840"/>
                      <a:pt x="2060" y="3736"/>
                    </a:cubicBezTo>
                    <a:cubicBezTo>
                      <a:pt x="2227" y="3325"/>
                      <a:pt x="2401" y="2914"/>
                      <a:pt x="2541" y="2492"/>
                    </a:cubicBezTo>
                    <a:cubicBezTo>
                      <a:pt x="2555" y="2449"/>
                      <a:pt x="2572" y="2402"/>
                      <a:pt x="2585" y="2359"/>
                    </a:cubicBezTo>
                    <a:close/>
                    <a:moveTo>
                      <a:pt x="2705" y="1"/>
                    </a:moveTo>
                    <a:cubicBezTo>
                      <a:pt x="2595" y="1"/>
                      <a:pt x="2495" y="35"/>
                      <a:pt x="2391" y="95"/>
                    </a:cubicBezTo>
                    <a:cubicBezTo>
                      <a:pt x="2294" y="152"/>
                      <a:pt x="2240" y="235"/>
                      <a:pt x="2183" y="328"/>
                    </a:cubicBezTo>
                    <a:cubicBezTo>
                      <a:pt x="2130" y="416"/>
                      <a:pt x="2097" y="516"/>
                      <a:pt x="2063" y="609"/>
                    </a:cubicBezTo>
                    <a:cubicBezTo>
                      <a:pt x="1916" y="1024"/>
                      <a:pt x="1806" y="1449"/>
                      <a:pt x="1682" y="1870"/>
                    </a:cubicBezTo>
                    <a:cubicBezTo>
                      <a:pt x="1641" y="2011"/>
                      <a:pt x="1601" y="2148"/>
                      <a:pt x="1558" y="2285"/>
                    </a:cubicBezTo>
                    <a:cubicBezTo>
                      <a:pt x="1508" y="2435"/>
                      <a:pt x="1454" y="2586"/>
                      <a:pt x="1397" y="2736"/>
                    </a:cubicBezTo>
                    <a:cubicBezTo>
                      <a:pt x="1317" y="2944"/>
                      <a:pt x="1240" y="3151"/>
                      <a:pt x="1160" y="3358"/>
                    </a:cubicBezTo>
                    <a:cubicBezTo>
                      <a:pt x="1090" y="3543"/>
                      <a:pt x="1023" y="3727"/>
                      <a:pt x="956" y="3914"/>
                    </a:cubicBezTo>
                    <a:cubicBezTo>
                      <a:pt x="909" y="4034"/>
                      <a:pt x="873" y="4158"/>
                      <a:pt x="832" y="4278"/>
                    </a:cubicBezTo>
                    <a:cubicBezTo>
                      <a:pt x="806" y="4366"/>
                      <a:pt x="772" y="4452"/>
                      <a:pt x="749" y="4542"/>
                    </a:cubicBezTo>
                    <a:cubicBezTo>
                      <a:pt x="632" y="4937"/>
                      <a:pt x="522" y="5332"/>
                      <a:pt x="401" y="5726"/>
                    </a:cubicBezTo>
                    <a:cubicBezTo>
                      <a:pt x="334" y="5924"/>
                      <a:pt x="267" y="6118"/>
                      <a:pt x="210" y="6319"/>
                    </a:cubicBezTo>
                    <a:cubicBezTo>
                      <a:pt x="147" y="6529"/>
                      <a:pt x="107" y="6750"/>
                      <a:pt x="56" y="6964"/>
                    </a:cubicBezTo>
                    <a:cubicBezTo>
                      <a:pt x="0" y="7211"/>
                      <a:pt x="184" y="7466"/>
                      <a:pt x="425" y="7512"/>
                    </a:cubicBezTo>
                    <a:cubicBezTo>
                      <a:pt x="454" y="7518"/>
                      <a:pt x="483" y="7521"/>
                      <a:pt x="512" y="7521"/>
                    </a:cubicBezTo>
                    <a:cubicBezTo>
                      <a:pt x="605" y="7521"/>
                      <a:pt x="697" y="7493"/>
                      <a:pt x="775" y="7442"/>
                    </a:cubicBezTo>
                    <a:cubicBezTo>
                      <a:pt x="879" y="7368"/>
                      <a:pt x="943" y="7265"/>
                      <a:pt x="973" y="7141"/>
                    </a:cubicBezTo>
                    <a:cubicBezTo>
                      <a:pt x="1007" y="6990"/>
                      <a:pt x="1036" y="6837"/>
                      <a:pt x="1076" y="6689"/>
                    </a:cubicBezTo>
                    <a:cubicBezTo>
                      <a:pt x="1107" y="6576"/>
                      <a:pt x="1144" y="6469"/>
                      <a:pt x="1177" y="6359"/>
                    </a:cubicBezTo>
                    <a:cubicBezTo>
                      <a:pt x="1271" y="6091"/>
                      <a:pt x="1365" y="5827"/>
                      <a:pt x="1445" y="5556"/>
                    </a:cubicBezTo>
                    <a:lnTo>
                      <a:pt x="1535" y="5255"/>
                    </a:lnTo>
                    <a:cubicBezTo>
                      <a:pt x="1554" y="5257"/>
                      <a:pt x="1573" y="5259"/>
                      <a:pt x="1593" y="5259"/>
                    </a:cubicBezTo>
                    <a:cubicBezTo>
                      <a:pt x="1607" y="5259"/>
                      <a:pt x="1621" y="5258"/>
                      <a:pt x="1635" y="5255"/>
                    </a:cubicBezTo>
                    <a:cubicBezTo>
                      <a:pt x="1896" y="5221"/>
                      <a:pt x="2157" y="5188"/>
                      <a:pt x="2418" y="5151"/>
                    </a:cubicBezTo>
                    <a:cubicBezTo>
                      <a:pt x="2532" y="5138"/>
                      <a:pt x="2649" y="5118"/>
                      <a:pt x="2762" y="5098"/>
                    </a:cubicBezTo>
                    <a:cubicBezTo>
                      <a:pt x="2873" y="5078"/>
                      <a:pt x="2986" y="5078"/>
                      <a:pt x="3100" y="5061"/>
                    </a:cubicBezTo>
                    <a:cubicBezTo>
                      <a:pt x="3110" y="5058"/>
                      <a:pt x="3120" y="5054"/>
                      <a:pt x="3130" y="5054"/>
                    </a:cubicBezTo>
                    <a:cubicBezTo>
                      <a:pt x="3137" y="5081"/>
                      <a:pt x="3140" y="5111"/>
                      <a:pt x="3146" y="5138"/>
                    </a:cubicBezTo>
                    <a:cubicBezTo>
                      <a:pt x="3171" y="5285"/>
                      <a:pt x="3197" y="5436"/>
                      <a:pt x="3237" y="5579"/>
                    </a:cubicBezTo>
                    <a:cubicBezTo>
                      <a:pt x="3264" y="5673"/>
                      <a:pt x="3291" y="5766"/>
                      <a:pt x="3321" y="5860"/>
                    </a:cubicBezTo>
                    <a:cubicBezTo>
                      <a:pt x="3371" y="6031"/>
                      <a:pt x="3418" y="6201"/>
                      <a:pt x="3461" y="6372"/>
                    </a:cubicBezTo>
                    <a:cubicBezTo>
                      <a:pt x="3475" y="6439"/>
                      <a:pt x="3488" y="6509"/>
                      <a:pt x="3498" y="6576"/>
                    </a:cubicBezTo>
                    <a:cubicBezTo>
                      <a:pt x="3508" y="6626"/>
                      <a:pt x="3518" y="6677"/>
                      <a:pt x="3525" y="6730"/>
                    </a:cubicBezTo>
                    <a:cubicBezTo>
                      <a:pt x="3538" y="6817"/>
                      <a:pt x="3558" y="6904"/>
                      <a:pt x="3578" y="6987"/>
                    </a:cubicBezTo>
                    <a:cubicBezTo>
                      <a:pt x="3592" y="7041"/>
                      <a:pt x="3618" y="7091"/>
                      <a:pt x="3645" y="7138"/>
                    </a:cubicBezTo>
                    <a:cubicBezTo>
                      <a:pt x="3682" y="7228"/>
                      <a:pt x="3739" y="7305"/>
                      <a:pt x="3813" y="7372"/>
                    </a:cubicBezTo>
                    <a:cubicBezTo>
                      <a:pt x="3903" y="7449"/>
                      <a:pt x="4003" y="7499"/>
                      <a:pt x="4120" y="7523"/>
                    </a:cubicBezTo>
                    <a:cubicBezTo>
                      <a:pt x="4161" y="7530"/>
                      <a:pt x="4202" y="7534"/>
                      <a:pt x="4243" y="7534"/>
                    </a:cubicBezTo>
                    <a:cubicBezTo>
                      <a:pt x="4316" y="7534"/>
                      <a:pt x="4387" y="7522"/>
                      <a:pt x="4458" y="7496"/>
                    </a:cubicBezTo>
                    <a:cubicBezTo>
                      <a:pt x="4565" y="7459"/>
                      <a:pt x="4655" y="7396"/>
                      <a:pt x="4732" y="7311"/>
                    </a:cubicBezTo>
                    <a:cubicBezTo>
                      <a:pt x="4816" y="7185"/>
                      <a:pt x="4889" y="7095"/>
                      <a:pt x="4916" y="6937"/>
                    </a:cubicBezTo>
                    <a:cubicBezTo>
                      <a:pt x="4929" y="6860"/>
                      <a:pt x="4936" y="6783"/>
                      <a:pt x="4932" y="6700"/>
                    </a:cubicBezTo>
                    <a:cubicBezTo>
                      <a:pt x="4932" y="6660"/>
                      <a:pt x="4929" y="6620"/>
                      <a:pt x="4920" y="6579"/>
                    </a:cubicBezTo>
                    <a:cubicBezTo>
                      <a:pt x="4896" y="6445"/>
                      <a:pt x="4866" y="6308"/>
                      <a:pt x="4836" y="6175"/>
                    </a:cubicBezTo>
                    <a:cubicBezTo>
                      <a:pt x="4802" y="6018"/>
                      <a:pt x="4765" y="5860"/>
                      <a:pt x="4719" y="5706"/>
                    </a:cubicBezTo>
                    <a:cubicBezTo>
                      <a:pt x="4665" y="5539"/>
                      <a:pt x="4611" y="5372"/>
                      <a:pt x="4558" y="5208"/>
                    </a:cubicBezTo>
                    <a:cubicBezTo>
                      <a:pt x="4511" y="5071"/>
                      <a:pt x="4481" y="4934"/>
                      <a:pt x="4448" y="4794"/>
                    </a:cubicBezTo>
                    <a:cubicBezTo>
                      <a:pt x="4364" y="4375"/>
                      <a:pt x="4290" y="3957"/>
                      <a:pt x="4184" y="3546"/>
                    </a:cubicBezTo>
                    <a:cubicBezTo>
                      <a:pt x="4080" y="3162"/>
                      <a:pt x="3949" y="2787"/>
                      <a:pt x="3836" y="2406"/>
                    </a:cubicBezTo>
                    <a:cubicBezTo>
                      <a:pt x="3773" y="2191"/>
                      <a:pt x="3702" y="1984"/>
                      <a:pt x="3625" y="1777"/>
                    </a:cubicBezTo>
                    <a:cubicBezTo>
                      <a:pt x="3538" y="1549"/>
                      <a:pt x="3464" y="1325"/>
                      <a:pt x="3401" y="1091"/>
                    </a:cubicBezTo>
                    <a:cubicBezTo>
                      <a:pt x="3364" y="904"/>
                      <a:pt x="3331" y="714"/>
                      <a:pt x="3287" y="526"/>
                    </a:cubicBezTo>
                    <a:cubicBezTo>
                      <a:pt x="3281" y="502"/>
                      <a:pt x="3277" y="479"/>
                      <a:pt x="3271" y="456"/>
                    </a:cubicBezTo>
                    <a:cubicBezTo>
                      <a:pt x="3251" y="388"/>
                      <a:pt x="3220" y="336"/>
                      <a:pt x="3187" y="272"/>
                    </a:cubicBezTo>
                    <a:cubicBezTo>
                      <a:pt x="3120" y="135"/>
                      <a:pt x="2950" y="31"/>
                      <a:pt x="2805" y="11"/>
                    </a:cubicBezTo>
                    <a:cubicBezTo>
                      <a:pt x="2772" y="4"/>
                      <a:pt x="2739" y="1"/>
                      <a:pt x="270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6" name="Google Shape;4336;p29"/>
              <p:cNvSpPr/>
              <p:nvPr/>
            </p:nvSpPr>
            <p:spPr>
              <a:xfrm>
                <a:off x="1459800" y="1512500"/>
                <a:ext cx="131625" cy="197100"/>
              </a:xfrm>
              <a:custGeom>
                <a:avLst/>
                <a:gdLst/>
                <a:ahLst/>
                <a:cxnLst/>
                <a:rect l="l" t="t" r="r" b="b"/>
                <a:pathLst>
                  <a:path w="5265" h="7884" extrusionOk="0">
                    <a:moveTo>
                      <a:pt x="2706" y="3151"/>
                    </a:moveTo>
                    <a:cubicBezTo>
                      <a:pt x="2723" y="3222"/>
                      <a:pt x="2736" y="3292"/>
                      <a:pt x="2752" y="3362"/>
                    </a:cubicBezTo>
                    <a:lnTo>
                      <a:pt x="2796" y="3563"/>
                    </a:lnTo>
                    <a:cubicBezTo>
                      <a:pt x="2823" y="3690"/>
                      <a:pt x="2853" y="3813"/>
                      <a:pt x="2880" y="3941"/>
                    </a:cubicBezTo>
                    <a:cubicBezTo>
                      <a:pt x="2853" y="3944"/>
                      <a:pt x="2826" y="3947"/>
                      <a:pt x="2800" y="3951"/>
                    </a:cubicBezTo>
                    <a:lnTo>
                      <a:pt x="2669" y="3971"/>
                    </a:lnTo>
                    <a:cubicBezTo>
                      <a:pt x="2599" y="3981"/>
                      <a:pt x="2529" y="3991"/>
                      <a:pt x="2455" y="4001"/>
                    </a:cubicBezTo>
                    <a:lnTo>
                      <a:pt x="2362" y="4011"/>
                    </a:lnTo>
                    <a:cubicBezTo>
                      <a:pt x="2365" y="4001"/>
                      <a:pt x="2368" y="3987"/>
                      <a:pt x="2374" y="3974"/>
                    </a:cubicBezTo>
                    <a:lnTo>
                      <a:pt x="2462" y="3760"/>
                    </a:lnTo>
                    <a:cubicBezTo>
                      <a:pt x="2545" y="3560"/>
                      <a:pt x="2629" y="3359"/>
                      <a:pt x="2706" y="3151"/>
                    </a:cubicBezTo>
                    <a:close/>
                    <a:moveTo>
                      <a:pt x="2749" y="1934"/>
                    </a:moveTo>
                    <a:lnTo>
                      <a:pt x="2525" y="2613"/>
                    </a:lnTo>
                    <a:cubicBezTo>
                      <a:pt x="2411" y="2954"/>
                      <a:pt x="2271" y="3296"/>
                      <a:pt x="2138" y="3626"/>
                    </a:cubicBezTo>
                    <a:lnTo>
                      <a:pt x="2050" y="3844"/>
                    </a:lnTo>
                    <a:cubicBezTo>
                      <a:pt x="2017" y="3924"/>
                      <a:pt x="1984" y="4008"/>
                      <a:pt x="1953" y="4091"/>
                    </a:cubicBezTo>
                    <a:lnTo>
                      <a:pt x="1820" y="4435"/>
                    </a:lnTo>
                    <a:lnTo>
                      <a:pt x="2502" y="4349"/>
                    </a:lnTo>
                    <a:cubicBezTo>
                      <a:pt x="2575" y="4339"/>
                      <a:pt x="2649" y="4329"/>
                      <a:pt x="2723" y="4319"/>
                    </a:cubicBezTo>
                    <a:lnTo>
                      <a:pt x="2850" y="4299"/>
                    </a:lnTo>
                    <a:cubicBezTo>
                      <a:pt x="2896" y="4292"/>
                      <a:pt x="2947" y="4288"/>
                      <a:pt x="2993" y="4282"/>
                    </a:cubicBezTo>
                    <a:cubicBezTo>
                      <a:pt x="3033" y="4279"/>
                      <a:pt x="3077" y="4275"/>
                      <a:pt x="3117" y="4272"/>
                    </a:cubicBezTo>
                    <a:lnTo>
                      <a:pt x="3311" y="4248"/>
                    </a:lnTo>
                    <a:lnTo>
                      <a:pt x="3228" y="3887"/>
                    </a:lnTo>
                    <a:cubicBezTo>
                      <a:pt x="3197" y="3753"/>
                      <a:pt x="3167" y="3623"/>
                      <a:pt x="3137" y="3476"/>
                    </a:cubicBezTo>
                    <a:lnTo>
                      <a:pt x="3134" y="3456"/>
                    </a:lnTo>
                    <a:lnTo>
                      <a:pt x="2960" y="3496"/>
                    </a:lnTo>
                    <a:lnTo>
                      <a:pt x="3127" y="3429"/>
                    </a:lnTo>
                    <a:lnTo>
                      <a:pt x="3117" y="3382"/>
                    </a:lnTo>
                    <a:lnTo>
                      <a:pt x="3097" y="3285"/>
                    </a:lnTo>
                    <a:cubicBezTo>
                      <a:pt x="3050" y="3081"/>
                      <a:pt x="3004" y="2877"/>
                      <a:pt x="2956" y="2673"/>
                    </a:cubicBezTo>
                    <a:cubicBezTo>
                      <a:pt x="2940" y="2609"/>
                      <a:pt x="2923" y="2546"/>
                      <a:pt x="2907" y="2486"/>
                    </a:cubicBezTo>
                    <a:lnTo>
                      <a:pt x="2749" y="1934"/>
                    </a:lnTo>
                    <a:close/>
                    <a:moveTo>
                      <a:pt x="2855" y="352"/>
                    </a:moveTo>
                    <a:cubicBezTo>
                      <a:pt x="2879" y="352"/>
                      <a:pt x="2904" y="355"/>
                      <a:pt x="2930" y="359"/>
                    </a:cubicBezTo>
                    <a:cubicBezTo>
                      <a:pt x="3030" y="372"/>
                      <a:pt x="3144" y="449"/>
                      <a:pt x="3181" y="526"/>
                    </a:cubicBezTo>
                    <a:lnTo>
                      <a:pt x="3201" y="566"/>
                    </a:lnTo>
                    <a:cubicBezTo>
                      <a:pt x="3224" y="607"/>
                      <a:pt x="3241" y="640"/>
                      <a:pt x="3251" y="673"/>
                    </a:cubicBezTo>
                    <a:cubicBezTo>
                      <a:pt x="3257" y="697"/>
                      <a:pt x="3261" y="717"/>
                      <a:pt x="3268" y="740"/>
                    </a:cubicBezTo>
                    <a:cubicBezTo>
                      <a:pt x="3294" y="871"/>
                      <a:pt x="3322" y="1001"/>
                      <a:pt x="3345" y="1132"/>
                    </a:cubicBezTo>
                    <a:lnTo>
                      <a:pt x="3382" y="1315"/>
                    </a:lnTo>
                    <a:cubicBezTo>
                      <a:pt x="3448" y="1553"/>
                      <a:pt x="3522" y="1780"/>
                      <a:pt x="3609" y="2011"/>
                    </a:cubicBezTo>
                    <a:cubicBezTo>
                      <a:pt x="3686" y="2212"/>
                      <a:pt x="3753" y="2416"/>
                      <a:pt x="3819" y="2629"/>
                    </a:cubicBezTo>
                    <a:cubicBezTo>
                      <a:pt x="3856" y="2760"/>
                      <a:pt x="3899" y="2890"/>
                      <a:pt x="3940" y="3021"/>
                    </a:cubicBezTo>
                    <a:cubicBezTo>
                      <a:pt x="4017" y="3265"/>
                      <a:pt x="4097" y="3516"/>
                      <a:pt x="4164" y="3767"/>
                    </a:cubicBezTo>
                    <a:cubicBezTo>
                      <a:pt x="4248" y="4081"/>
                      <a:pt x="4311" y="4409"/>
                      <a:pt x="4371" y="4723"/>
                    </a:cubicBezTo>
                    <a:lnTo>
                      <a:pt x="4428" y="5004"/>
                    </a:lnTo>
                    <a:cubicBezTo>
                      <a:pt x="4461" y="5151"/>
                      <a:pt x="4495" y="5295"/>
                      <a:pt x="4542" y="5439"/>
                    </a:cubicBezTo>
                    <a:cubicBezTo>
                      <a:pt x="4595" y="5603"/>
                      <a:pt x="4649" y="5767"/>
                      <a:pt x="4699" y="5931"/>
                    </a:cubicBezTo>
                    <a:cubicBezTo>
                      <a:pt x="4739" y="6061"/>
                      <a:pt x="4776" y="6201"/>
                      <a:pt x="4816" y="6386"/>
                    </a:cubicBezTo>
                    <a:lnTo>
                      <a:pt x="4836" y="6476"/>
                    </a:lnTo>
                    <a:cubicBezTo>
                      <a:pt x="4856" y="6579"/>
                      <a:pt x="4880" y="6683"/>
                      <a:pt x="4900" y="6787"/>
                    </a:cubicBezTo>
                    <a:cubicBezTo>
                      <a:pt x="4907" y="6817"/>
                      <a:pt x="4907" y="6847"/>
                      <a:pt x="4910" y="6880"/>
                    </a:cubicBezTo>
                    <a:cubicBezTo>
                      <a:pt x="4910" y="6948"/>
                      <a:pt x="4907" y="7011"/>
                      <a:pt x="4893" y="7081"/>
                    </a:cubicBezTo>
                    <a:cubicBezTo>
                      <a:pt x="4876" y="7181"/>
                      <a:pt x="4833" y="7245"/>
                      <a:pt x="4766" y="7345"/>
                    </a:cubicBezTo>
                    <a:lnTo>
                      <a:pt x="4742" y="7375"/>
                    </a:lnTo>
                    <a:cubicBezTo>
                      <a:pt x="4689" y="7436"/>
                      <a:pt x="4626" y="7479"/>
                      <a:pt x="4552" y="7506"/>
                    </a:cubicBezTo>
                    <a:cubicBezTo>
                      <a:pt x="4499" y="7523"/>
                      <a:pt x="4448" y="7532"/>
                      <a:pt x="4396" y="7532"/>
                    </a:cubicBezTo>
                    <a:cubicBezTo>
                      <a:pt x="4366" y="7532"/>
                      <a:pt x="4336" y="7529"/>
                      <a:pt x="4305" y="7522"/>
                    </a:cubicBezTo>
                    <a:cubicBezTo>
                      <a:pt x="4217" y="7506"/>
                      <a:pt x="4144" y="7469"/>
                      <a:pt x="4080" y="7416"/>
                    </a:cubicBezTo>
                    <a:cubicBezTo>
                      <a:pt x="4027" y="7365"/>
                      <a:pt x="3987" y="7309"/>
                      <a:pt x="3956" y="7245"/>
                    </a:cubicBezTo>
                    <a:lnTo>
                      <a:pt x="3947" y="7225"/>
                    </a:lnTo>
                    <a:cubicBezTo>
                      <a:pt x="3927" y="7188"/>
                      <a:pt x="3907" y="7152"/>
                      <a:pt x="3896" y="7104"/>
                    </a:cubicBezTo>
                    <a:cubicBezTo>
                      <a:pt x="3879" y="7031"/>
                      <a:pt x="3859" y="6954"/>
                      <a:pt x="3850" y="6877"/>
                    </a:cubicBezTo>
                    <a:cubicBezTo>
                      <a:pt x="3843" y="6823"/>
                      <a:pt x="3833" y="6770"/>
                      <a:pt x="3823" y="6717"/>
                    </a:cubicBezTo>
                    <a:cubicBezTo>
                      <a:pt x="3810" y="6650"/>
                      <a:pt x="3796" y="6579"/>
                      <a:pt x="3783" y="6506"/>
                    </a:cubicBezTo>
                    <a:cubicBezTo>
                      <a:pt x="3746" y="6352"/>
                      <a:pt x="3699" y="6192"/>
                      <a:pt x="3639" y="5984"/>
                    </a:cubicBezTo>
                    <a:lnTo>
                      <a:pt x="3632" y="5968"/>
                    </a:lnTo>
                    <a:cubicBezTo>
                      <a:pt x="3609" y="5880"/>
                      <a:pt x="3582" y="5793"/>
                      <a:pt x="3558" y="5707"/>
                    </a:cubicBezTo>
                    <a:cubicBezTo>
                      <a:pt x="3518" y="5563"/>
                      <a:pt x="3492" y="5412"/>
                      <a:pt x="3468" y="5285"/>
                    </a:cubicBezTo>
                    <a:lnTo>
                      <a:pt x="3425" y="5017"/>
                    </a:lnTo>
                    <a:lnTo>
                      <a:pt x="3221" y="5061"/>
                    </a:lnTo>
                    <a:cubicBezTo>
                      <a:pt x="3174" y="5068"/>
                      <a:pt x="3124" y="5071"/>
                      <a:pt x="3074" y="5077"/>
                    </a:cubicBezTo>
                    <a:cubicBezTo>
                      <a:pt x="3010" y="5081"/>
                      <a:pt x="2947" y="5088"/>
                      <a:pt x="2883" y="5102"/>
                    </a:cubicBezTo>
                    <a:cubicBezTo>
                      <a:pt x="2769" y="5122"/>
                      <a:pt x="2655" y="5138"/>
                      <a:pt x="2545" y="5151"/>
                    </a:cubicBezTo>
                    <a:cubicBezTo>
                      <a:pt x="2374" y="5178"/>
                      <a:pt x="2204" y="5198"/>
                      <a:pt x="2033" y="5222"/>
                    </a:cubicBezTo>
                    <a:lnTo>
                      <a:pt x="1763" y="5255"/>
                    </a:lnTo>
                    <a:cubicBezTo>
                      <a:pt x="1756" y="5256"/>
                      <a:pt x="1748" y="5257"/>
                      <a:pt x="1738" y="5257"/>
                    </a:cubicBezTo>
                    <a:cubicBezTo>
                      <a:pt x="1727" y="5257"/>
                      <a:pt x="1716" y="5256"/>
                      <a:pt x="1703" y="5255"/>
                    </a:cubicBezTo>
                    <a:lnTo>
                      <a:pt x="1559" y="5242"/>
                    </a:lnTo>
                    <a:lnTo>
                      <a:pt x="1428" y="5679"/>
                    </a:lnTo>
                    <a:cubicBezTo>
                      <a:pt x="1358" y="5917"/>
                      <a:pt x="1275" y="6155"/>
                      <a:pt x="1195" y="6386"/>
                    </a:cubicBezTo>
                    <a:lnTo>
                      <a:pt x="1161" y="6479"/>
                    </a:lnTo>
                    <a:cubicBezTo>
                      <a:pt x="1124" y="6590"/>
                      <a:pt x="1090" y="6703"/>
                      <a:pt x="1060" y="6817"/>
                    </a:cubicBezTo>
                    <a:cubicBezTo>
                      <a:pt x="1030" y="6924"/>
                      <a:pt x="1007" y="7031"/>
                      <a:pt x="983" y="7141"/>
                    </a:cubicBezTo>
                    <a:lnTo>
                      <a:pt x="950" y="7275"/>
                    </a:lnTo>
                    <a:cubicBezTo>
                      <a:pt x="934" y="7362"/>
                      <a:pt x="890" y="7425"/>
                      <a:pt x="826" y="7469"/>
                    </a:cubicBezTo>
                    <a:cubicBezTo>
                      <a:pt x="779" y="7502"/>
                      <a:pt x="724" y="7519"/>
                      <a:pt x="668" y="7519"/>
                    </a:cubicBezTo>
                    <a:cubicBezTo>
                      <a:pt x="648" y="7519"/>
                      <a:pt x="628" y="7517"/>
                      <a:pt x="609" y="7513"/>
                    </a:cubicBezTo>
                    <a:cubicBezTo>
                      <a:pt x="536" y="7499"/>
                      <a:pt x="465" y="7449"/>
                      <a:pt x="418" y="7382"/>
                    </a:cubicBezTo>
                    <a:cubicBezTo>
                      <a:pt x="378" y="7315"/>
                      <a:pt x="365" y="7245"/>
                      <a:pt x="378" y="7178"/>
                    </a:cubicBezTo>
                    <a:cubicBezTo>
                      <a:pt x="392" y="7115"/>
                      <a:pt x="408" y="7054"/>
                      <a:pt x="422" y="6991"/>
                    </a:cubicBezTo>
                    <a:cubicBezTo>
                      <a:pt x="452" y="6840"/>
                      <a:pt x="485" y="6687"/>
                      <a:pt x="528" y="6542"/>
                    </a:cubicBezTo>
                    <a:cubicBezTo>
                      <a:pt x="589" y="6342"/>
                      <a:pt x="656" y="6141"/>
                      <a:pt x="719" y="5951"/>
                    </a:cubicBezTo>
                    <a:cubicBezTo>
                      <a:pt x="806" y="5663"/>
                      <a:pt x="894" y="5369"/>
                      <a:pt x="977" y="5077"/>
                    </a:cubicBezTo>
                    <a:lnTo>
                      <a:pt x="1067" y="4764"/>
                    </a:lnTo>
                    <a:cubicBezTo>
                      <a:pt x="1084" y="4707"/>
                      <a:pt x="1104" y="4653"/>
                      <a:pt x="1121" y="4596"/>
                    </a:cubicBezTo>
                    <a:lnTo>
                      <a:pt x="1187" y="4395"/>
                    </a:lnTo>
                    <a:cubicBezTo>
                      <a:pt x="1215" y="4312"/>
                      <a:pt x="1241" y="4228"/>
                      <a:pt x="1271" y="4148"/>
                    </a:cubicBezTo>
                    <a:lnTo>
                      <a:pt x="1325" y="4001"/>
                    </a:lnTo>
                    <a:cubicBezTo>
                      <a:pt x="1375" y="3867"/>
                      <a:pt x="1425" y="3730"/>
                      <a:pt x="1475" y="3597"/>
                    </a:cubicBezTo>
                    <a:lnTo>
                      <a:pt x="1485" y="3569"/>
                    </a:lnTo>
                    <a:cubicBezTo>
                      <a:pt x="1562" y="3372"/>
                      <a:pt x="1636" y="3171"/>
                      <a:pt x="1712" y="2974"/>
                    </a:cubicBezTo>
                    <a:cubicBezTo>
                      <a:pt x="1769" y="2824"/>
                      <a:pt x="1823" y="2669"/>
                      <a:pt x="1880" y="2509"/>
                    </a:cubicBezTo>
                    <a:lnTo>
                      <a:pt x="1900" y="2433"/>
                    </a:lnTo>
                    <a:cubicBezTo>
                      <a:pt x="1937" y="2322"/>
                      <a:pt x="1970" y="2208"/>
                      <a:pt x="2004" y="2095"/>
                    </a:cubicBezTo>
                    <a:cubicBezTo>
                      <a:pt x="2033" y="1994"/>
                      <a:pt x="2061" y="1891"/>
                      <a:pt x="2090" y="1791"/>
                    </a:cubicBezTo>
                    <a:cubicBezTo>
                      <a:pt x="2178" y="1476"/>
                      <a:pt x="2271" y="1152"/>
                      <a:pt x="2382" y="843"/>
                    </a:cubicBezTo>
                    <a:lnTo>
                      <a:pt x="2391" y="817"/>
                    </a:lnTo>
                    <a:cubicBezTo>
                      <a:pt x="2419" y="737"/>
                      <a:pt x="2448" y="656"/>
                      <a:pt x="2485" y="593"/>
                    </a:cubicBezTo>
                    <a:cubicBezTo>
                      <a:pt x="2539" y="506"/>
                      <a:pt x="2575" y="456"/>
                      <a:pt x="2632" y="419"/>
                    </a:cubicBezTo>
                    <a:cubicBezTo>
                      <a:pt x="2711" y="373"/>
                      <a:pt x="2780" y="352"/>
                      <a:pt x="2855" y="352"/>
                    </a:cubicBezTo>
                    <a:close/>
                    <a:moveTo>
                      <a:pt x="2851" y="0"/>
                    </a:moveTo>
                    <a:cubicBezTo>
                      <a:pt x="2711" y="0"/>
                      <a:pt x="2582" y="39"/>
                      <a:pt x="2451" y="118"/>
                    </a:cubicBezTo>
                    <a:cubicBezTo>
                      <a:pt x="2321" y="198"/>
                      <a:pt x="2248" y="309"/>
                      <a:pt x="2184" y="412"/>
                    </a:cubicBezTo>
                    <a:cubicBezTo>
                      <a:pt x="2127" y="506"/>
                      <a:pt x="2090" y="610"/>
                      <a:pt x="2061" y="700"/>
                    </a:cubicBezTo>
                    <a:lnTo>
                      <a:pt x="2050" y="727"/>
                    </a:lnTo>
                    <a:cubicBezTo>
                      <a:pt x="1937" y="1044"/>
                      <a:pt x="1843" y="1376"/>
                      <a:pt x="1752" y="1693"/>
                    </a:cubicBezTo>
                    <a:cubicBezTo>
                      <a:pt x="1723" y="1794"/>
                      <a:pt x="1696" y="1894"/>
                      <a:pt x="1666" y="1998"/>
                    </a:cubicBezTo>
                    <a:cubicBezTo>
                      <a:pt x="1632" y="2108"/>
                      <a:pt x="1599" y="2222"/>
                      <a:pt x="1565" y="2332"/>
                    </a:cubicBezTo>
                    <a:lnTo>
                      <a:pt x="1545" y="2402"/>
                    </a:lnTo>
                    <a:cubicBezTo>
                      <a:pt x="1491" y="2553"/>
                      <a:pt x="1442" y="2700"/>
                      <a:pt x="1385" y="2850"/>
                    </a:cubicBezTo>
                    <a:cubicBezTo>
                      <a:pt x="1308" y="3048"/>
                      <a:pt x="1235" y="3245"/>
                      <a:pt x="1158" y="3442"/>
                    </a:cubicBezTo>
                    <a:lnTo>
                      <a:pt x="1147" y="3469"/>
                    </a:lnTo>
                    <a:cubicBezTo>
                      <a:pt x="1094" y="3606"/>
                      <a:pt x="1044" y="3743"/>
                      <a:pt x="994" y="3881"/>
                    </a:cubicBezTo>
                    <a:lnTo>
                      <a:pt x="940" y="4024"/>
                    </a:lnTo>
                    <a:cubicBezTo>
                      <a:pt x="910" y="4111"/>
                      <a:pt x="880" y="4202"/>
                      <a:pt x="853" y="4288"/>
                    </a:cubicBezTo>
                    <a:lnTo>
                      <a:pt x="789" y="4483"/>
                    </a:lnTo>
                    <a:cubicBezTo>
                      <a:pt x="769" y="4543"/>
                      <a:pt x="749" y="4603"/>
                      <a:pt x="729" y="4667"/>
                    </a:cubicBezTo>
                    <a:lnTo>
                      <a:pt x="639" y="4981"/>
                    </a:lnTo>
                    <a:cubicBezTo>
                      <a:pt x="556" y="5272"/>
                      <a:pt x="472" y="5559"/>
                      <a:pt x="385" y="5844"/>
                    </a:cubicBezTo>
                    <a:cubicBezTo>
                      <a:pt x="321" y="6034"/>
                      <a:pt x="251" y="6235"/>
                      <a:pt x="191" y="6442"/>
                    </a:cubicBezTo>
                    <a:cubicBezTo>
                      <a:pt x="147" y="6599"/>
                      <a:pt x="111" y="6760"/>
                      <a:pt x="77" y="6914"/>
                    </a:cubicBezTo>
                    <a:cubicBezTo>
                      <a:pt x="64" y="6977"/>
                      <a:pt x="51" y="7038"/>
                      <a:pt x="37" y="7098"/>
                    </a:cubicBezTo>
                    <a:cubicBezTo>
                      <a:pt x="0" y="7258"/>
                      <a:pt x="31" y="7429"/>
                      <a:pt x="124" y="7573"/>
                    </a:cubicBezTo>
                    <a:cubicBezTo>
                      <a:pt x="221" y="7723"/>
                      <a:pt x="375" y="7827"/>
                      <a:pt x="542" y="7860"/>
                    </a:cubicBezTo>
                    <a:cubicBezTo>
                      <a:pt x="580" y="7867"/>
                      <a:pt x="619" y="7871"/>
                      <a:pt x="658" y="7871"/>
                    </a:cubicBezTo>
                    <a:cubicBezTo>
                      <a:pt x="787" y="7871"/>
                      <a:pt x="915" y="7832"/>
                      <a:pt x="1024" y="7760"/>
                    </a:cubicBezTo>
                    <a:cubicBezTo>
                      <a:pt x="1161" y="7666"/>
                      <a:pt x="1255" y="7526"/>
                      <a:pt x="1295" y="7355"/>
                    </a:cubicBezTo>
                    <a:lnTo>
                      <a:pt x="1325" y="7215"/>
                    </a:lnTo>
                    <a:cubicBezTo>
                      <a:pt x="1348" y="7115"/>
                      <a:pt x="1371" y="7011"/>
                      <a:pt x="1398" y="6911"/>
                    </a:cubicBezTo>
                    <a:cubicBezTo>
                      <a:pt x="1428" y="6800"/>
                      <a:pt x="1462" y="6693"/>
                      <a:pt x="1496" y="6590"/>
                    </a:cubicBezTo>
                    <a:lnTo>
                      <a:pt x="1525" y="6502"/>
                    </a:lnTo>
                    <a:cubicBezTo>
                      <a:pt x="1609" y="6269"/>
                      <a:pt x="1692" y="6025"/>
                      <a:pt x="1766" y="5780"/>
                    </a:cubicBezTo>
                    <a:lnTo>
                      <a:pt x="1817" y="5603"/>
                    </a:lnTo>
                    <a:lnTo>
                      <a:pt x="2081" y="5570"/>
                    </a:lnTo>
                    <a:cubicBezTo>
                      <a:pt x="2251" y="5546"/>
                      <a:pt x="2422" y="5526"/>
                      <a:pt x="2592" y="5499"/>
                    </a:cubicBezTo>
                    <a:cubicBezTo>
                      <a:pt x="2709" y="5486"/>
                      <a:pt x="2830" y="5466"/>
                      <a:pt x="2944" y="5446"/>
                    </a:cubicBezTo>
                    <a:cubicBezTo>
                      <a:pt x="2996" y="5435"/>
                      <a:pt x="3050" y="5432"/>
                      <a:pt x="3107" y="5426"/>
                    </a:cubicBezTo>
                    <a:lnTo>
                      <a:pt x="3137" y="5426"/>
                    </a:lnTo>
                    <a:cubicBezTo>
                      <a:pt x="3157" y="5543"/>
                      <a:pt x="3184" y="5670"/>
                      <a:pt x="3217" y="5800"/>
                    </a:cubicBezTo>
                    <a:cubicBezTo>
                      <a:pt x="3245" y="5891"/>
                      <a:pt x="3271" y="5977"/>
                      <a:pt x="3297" y="6068"/>
                    </a:cubicBezTo>
                    <a:lnTo>
                      <a:pt x="3302" y="6085"/>
                    </a:lnTo>
                    <a:cubicBezTo>
                      <a:pt x="3362" y="6285"/>
                      <a:pt x="3405" y="6442"/>
                      <a:pt x="3438" y="6582"/>
                    </a:cubicBezTo>
                    <a:cubicBezTo>
                      <a:pt x="3452" y="6650"/>
                      <a:pt x="3465" y="6713"/>
                      <a:pt x="3478" y="6780"/>
                    </a:cubicBezTo>
                    <a:cubicBezTo>
                      <a:pt x="3485" y="6830"/>
                      <a:pt x="3495" y="6880"/>
                      <a:pt x="3502" y="6931"/>
                    </a:cubicBezTo>
                    <a:cubicBezTo>
                      <a:pt x="3515" y="7014"/>
                      <a:pt x="3535" y="7101"/>
                      <a:pt x="3558" y="7201"/>
                    </a:cubicBezTo>
                    <a:cubicBezTo>
                      <a:pt x="3575" y="7275"/>
                      <a:pt x="3609" y="7339"/>
                      <a:pt x="3639" y="7392"/>
                    </a:cubicBezTo>
                    <a:cubicBezTo>
                      <a:pt x="3686" y="7499"/>
                      <a:pt x="3756" y="7596"/>
                      <a:pt x="3850" y="7680"/>
                    </a:cubicBezTo>
                    <a:cubicBezTo>
                      <a:pt x="3960" y="7777"/>
                      <a:pt x="4091" y="7840"/>
                      <a:pt x="4237" y="7867"/>
                    </a:cubicBezTo>
                    <a:cubicBezTo>
                      <a:pt x="4288" y="7877"/>
                      <a:pt x="4341" y="7884"/>
                      <a:pt x="4395" y="7884"/>
                    </a:cubicBezTo>
                    <a:cubicBezTo>
                      <a:pt x="4485" y="7884"/>
                      <a:pt x="4579" y="7867"/>
                      <a:pt x="4669" y="7837"/>
                    </a:cubicBezTo>
                    <a:cubicBezTo>
                      <a:pt x="4802" y="7786"/>
                      <a:pt x="4920" y="7710"/>
                      <a:pt x="5014" y="7603"/>
                    </a:cubicBezTo>
                    <a:lnTo>
                      <a:pt x="5057" y="7542"/>
                    </a:lnTo>
                    <a:cubicBezTo>
                      <a:pt x="5134" y="7425"/>
                      <a:pt x="5208" y="7319"/>
                      <a:pt x="5241" y="7141"/>
                    </a:cubicBezTo>
                    <a:cubicBezTo>
                      <a:pt x="5258" y="7048"/>
                      <a:pt x="5264" y="6961"/>
                      <a:pt x="5261" y="6871"/>
                    </a:cubicBezTo>
                    <a:cubicBezTo>
                      <a:pt x="5258" y="6820"/>
                      <a:pt x="5254" y="6770"/>
                      <a:pt x="5244" y="6720"/>
                    </a:cubicBezTo>
                    <a:cubicBezTo>
                      <a:pt x="5224" y="6613"/>
                      <a:pt x="5201" y="6509"/>
                      <a:pt x="5177" y="6402"/>
                    </a:cubicBezTo>
                    <a:lnTo>
                      <a:pt x="5157" y="6312"/>
                    </a:lnTo>
                    <a:cubicBezTo>
                      <a:pt x="5117" y="6121"/>
                      <a:pt x="5077" y="5968"/>
                      <a:pt x="5037" y="5827"/>
                    </a:cubicBezTo>
                    <a:cubicBezTo>
                      <a:pt x="4987" y="5659"/>
                      <a:pt x="4930" y="5492"/>
                      <a:pt x="4876" y="5325"/>
                    </a:cubicBezTo>
                    <a:cubicBezTo>
                      <a:pt x="4833" y="5202"/>
                      <a:pt x="4802" y="5071"/>
                      <a:pt x="4773" y="4934"/>
                    </a:cubicBezTo>
                    <a:lnTo>
                      <a:pt x="4719" y="4656"/>
                    </a:lnTo>
                    <a:cubicBezTo>
                      <a:pt x="4656" y="4335"/>
                      <a:pt x="4589" y="4001"/>
                      <a:pt x="4501" y="3677"/>
                    </a:cubicBezTo>
                    <a:cubicBezTo>
                      <a:pt x="4435" y="3419"/>
                      <a:pt x="4355" y="3165"/>
                      <a:pt x="4274" y="2917"/>
                    </a:cubicBezTo>
                    <a:lnTo>
                      <a:pt x="4154" y="2526"/>
                    </a:lnTo>
                    <a:cubicBezTo>
                      <a:pt x="4087" y="2308"/>
                      <a:pt x="4017" y="2095"/>
                      <a:pt x="3940" y="1887"/>
                    </a:cubicBezTo>
                    <a:cubicBezTo>
                      <a:pt x="3856" y="1666"/>
                      <a:pt x="3786" y="1445"/>
                      <a:pt x="3723" y="1232"/>
                    </a:cubicBezTo>
                    <a:lnTo>
                      <a:pt x="3692" y="1068"/>
                    </a:lnTo>
                    <a:cubicBezTo>
                      <a:pt x="3666" y="931"/>
                      <a:pt x="3639" y="797"/>
                      <a:pt x="3609" y="663"/>
                    </a:cubicBezTo>
                    <a:cubicBezTo>
                      <a:pt x="3606" y="636"/>
                      <a:pt x="3598" y="610"/>
                      <a:pt x="3592" y="583"/>
                    </a:cubicBezTo>
                    <a:cubicBezTo>
                      <a:pt x="3572" y="513"/>
                      <a:pt x="3542" y="456"/>
                      <a:pt x="3515" y="402"/>
                    </a:cubicBezTo>
                    <a:lnTo>
                      <a:pt x="3495" y="366"/>
                    </a:lnTo>
                    <a:cubicBezTo>
                      <a:pt x="3405" y="188"/>
                      <a:pt x="3194" y="41"/>
                      <a:pt x="2984" y="11"/>
                    </a:cubicBezTo>
                    <a:cubicBezTo>
                      <a:pt x="2938" y="4"/>
                      <a:pt x="2894" y="0"/>
                      <a:pt x="28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37" name="Google Shape;4337;p29"/>
            <p:cNvGrpSpPr/>
            <p:nvPr/>
          </p:nvGrpSpPr>
          <p:grpSpPr>
            <a:xfrm>
              <a:off x="155449" y="233126"/>
              <a:ext cx="530524" cy="504705"/>
              <a:chOff x="435062" y="187598"/>
              <a:chExt cx="730347" cy="694803"/>
            </a:xfrm>
          </p:grpSpPr>
          <p:sp>
            <p:nvSpPr>
              <p:cNvPr id="4338" name="Google Shape;4338;p29"/>
              <p:cNvSpPr/>
              <p:nvPr/>
            </p:nvSpPr>
            <p:spPr>
              <a:xfrm rot="9076706">
                <a:off x="676192" y="272498"/>
                <a:ext cx="354711" cy="548269"/>
              </a:xfrm>
              <a:custGeom>
                <a:avLst/>
                <a:gdLst/>
                <a:ahLst/>
                <a:cxnLst/>
                <a:rect l="l" t="t" r="r" b="b"/>
                <a:pathLst>
                  <a:path w="17153" h="26513" extrusionOk="0">
                    <a:moveTo>
                      <a:pt x="1136" y="1"/>
                    </a:moveTo>
                    <a:lnTo>
                      <a:pt x="0" y="611"/>
                    </a:lnTo>
                    <a:cubicBezTo>
                      <a:pt x="77" y="2177"/>
                      <a:pt x="706" y="9129"/>
                      <a:pt x="706" y="9129"/>
                    </a:cubicBezTo>
                    <a:cubicBezTo>
                      <a:pt x="905" y="9668"/>
                      <a:pt x="1162" y="10342"/>
                      <a:pt x="1470" y="11113"/>
                    </a:cubicBezTo>
                    <a:cubicBezTo>
                      <a:pt x="2837" y="14534"/>
                      <a:pt x="5078" y="19843"/>
                      <a:pt x="6528" y="23245"/>
                    </a:cubicBezTo>
                    <a:lnTo>
                      <a:pt x="7928" y="26512"/>
                    </a:lnTo>
                    <a:cubicBezTo>
                      <a:pt x="8839" y="26435"/>
                      <a:pt x="9745" y="26281"/>
                      <a:pt x="10624" y="26050"/>
                    </a:cubicBezTo>
                    <a:cubicBezTo>
                      <a:pt x="11959" y="25691"/>
                      <a:pt x="13230" y="25132"/>
                      <a:pt x="14398" y="24394"/>
                    </a:cubicBezTo>
                    <a:cubicBezTo>
                      <a:pt x="15150" y="23919"/>
                      <a:pt x="15849" y="23367"/>
                      <a:pt x="16478" y="22744"/>
                    </a:cubicBezTo>
                    <a:cubicBezTo>
                      <a:pt x="16722" y="22513"/>
                      <a:pt x="16947" y="22256"/>
                      <a:pt x="17152" y="21993"/>
                    </a:cubicBezTo>
                    <a:cubicBezTo>
                      <a:pt x="16754" y="20915"/>
                      <a:pt x="16196" y="19657"/>
                      <a:pt x="15535" y="18321"/>
                    </a:cubicBezTo>
                    <a:cubicBezTo>
                      <a:pt x="12575" y="12281"/>
                      <a:pt x="7716" y="4539"/>
                      <a:pt x="7222" y="4308"/>
                    </a:cubicBezTo>
                    <a:cubicBezTo>
                      <a:pt x="6618" y="4019"/>
                      <a:pt x="1136" y="1"/>
                      <a:pt x="1136" y="1"/>
                    </a:cubicBezTo>
                    <a:close/>
                  </a:path>
                </a:pathLst>
              </a:custGeom>
              <a:solidFill>
                <a:srgbClr val="FFBE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9" name="Google Shape;4339;p29"/>
              <p:cNvSpPr/>
              <p:nvPr/>
            </p:nvSpPr>
            <p:spPr>
              <a:xfrm rot="9076706">
                <a:off x="668378" y="265331"/>
                <a:ext cx="369849" cy="562828"/>
              </a:xfrm>
              <a:custGeom>
                <a:avLst/>
                <a:gdLst/>
                <a:ahLst/>
                <a:cxnLst/>
                <a:rect l="l" t="t" r="r" b="b"/>
                <a:pathLst>
                  <a:path w="17885" h="27217" extrusionOk="0">
                    <a:moveTo>
                      <a:pt x="1464" y="756"/>
                    </a:moveTo>
                    <a:cubicBezTo>
                      <a:pt x="2504" y="1520"/>
                      <a:pt x="6740" y="4614"/>
                      <a:pt x="7401" y="4954"/>
                    </a:cubicBezTo>
                    <a:cubicBezTo>
                      <a:pt x="8024" y="5487"/>
                      <a:pt x="12684" y="12921"/>
                      <a:pt x="15573" y="18820"/>
                    </a:cubicBezTo>
                    <a:cubicBezTo>
                      <a:pt x="16196" y="20072"/>
                      <a:pt x="16722" y="21259"/>
                      <a:pt x="17114" y="22274"/>
                    </a:cubicBezTo>
                    <a:cubicBezTo>
                      <a:pt x="16947" y="22473"/>
                      <a:pt x="16774" y="22665"/>
                      <a:pt x="16587" y="22838"/>
                    </a:cubicBezTo>
                    <a:cubicBezTo>
                      <a:pt x="15971" y="23448"/>
                      <a:pt x="15297" y="23987"/>
                      <a:pt x="14565" y="24443"/>
                    </a:cubicBezTo>
                    <a:cubicBezTo>
                      <a:pt x="13429" y="25169"/>
                      <a:pt x="12190" y="25714"/>
                      <a:pt x="10893" y="26061"/>
                    </a:cubicBezTo>
                    <a:cubicBezTo>
                      <a:pt x="10110" y="26266"/>
                      <a:pt x="9314" y="26408"/>
                      <a:pt x="8512" y="26491"/>
                    </a:cubicBezTo>
                    <a:lnTo>
                      <a:pt x="7209" y="23455"/>
                    </a:lnTo>
                    <a:cubicBezTo>
                      <a:pt x="6182" y="21067"/>
                      <a:pt x="3653" y="15110"/>
                      <a:pt x="2150" y="11335"/>
                    </a:cubicBezTo>
                    <a:cubicBezTo>
                      <a:pt x="1881" y="10674"/>
                      <a:pt x="1624" y="10006"/>
                      <a:pt x="1399" y="9403"/>
                    </a:cubicBezTo>
                    <a:cubicBezTo>
                      <a:pt x="1348" y="8819"/>
                      <a:pt x="822" y="2964"/>
                      <a:pt x="719" y="1161"/>
                    </a:cubicBezTo>
                    <a:lnTo>
                      <a:pt x="1464" y="756"/>
                    </a:lnTo>
                    <a:close/>
                    <a:moveTo>
                      <a:pt x="1495" y="0"/>
                    </a:moveTo>
                    <a:cubicBezTo>
                      <a:pt x="1436" y="0"/>
                      <a:pt x="1377" y="15"/>
                      <a:pt x="1322" y="44"/>
                    </a:cubicBezTo>
                    <a:lnTo>
                      <a:pt x="193" y="660"/>
                    </a:lnTo>
                    <a:cubicBezTo>
                      <a:pt x="71" y="724"/>
                      <a:pt x="0" y="852"/>
                      <a:pt x="6" y="981"/>
                    </a:cubicBezTo>
                    <a:cubicBezTo>
                      <a:pt x="83" y="2534"/>
                      <a:pt x="687" y="9230"/>
                      <a:pt x="713" y="9512"/>
                    </a:cubicBezTo>
                    <a:cubicBezTo>
                      <a:pt x="713" y="9544"/>
                      <a:pt x="719" y="9576"/>
                      <a:pt x="732" y="9602"/>
                    </a:cubicBezTo>
                    <a:cubicBezTo>
                      <a:pt x="963" y="10225"/>
                      <a:pt x="1233" y="10918"/>
                      <a:pt x="1502" y="11598"/>
                    </a:cubicBezTo>
                    <a:cubicBezTo>
                      <a:pt x="3004" y="15379"/>
                      <a:pt x="5540" y="21343"/>
                      <a:pt x="6561" y="23737"/>
                    </a:cubicBezTo>
                    <a:lnTo>
                      <a:pt x="7960" y="27005"/>
                    </a:lnTo>
                    <a:cubicBezTo>
                      <a:pt x="8018" y="27133"/>
                      <a:pt x="8146" y="27216"/>
                      <a:pt x="8281" y="27216"/>
                    </a:cubicBezTo>
                    <a:lnTo>
                      <a:pt x="8313" y="27216"/>
                    </a:lnTo>
                    <a:cubicBezTo>
                      <a:pt x="9250" y="27139"/>
                      <a:pt x="10168" y="26985"/>
                      <a:pt x="11073" y="26741"/>
                    </a:cubicBezTo>
                    <a:cubicBezTo>
                      <a:pt x="12441" y="26382"/>
                      <a:pt x="13744" y="25804"/>
                      <a:pt x="14938" y="25047"/>
                    </a:cubicBezTo>
                    <a:cubicBezTo>
                      <a:pt x="15714" y="24559"/>
                      <a:pt x="16427" y="23994"/>
                      <a:pt x="17075" y="23352"/>
                    </a:cubicBezTo>
                    <a:cubicBezTo>
                      <a:pt x="17332" y="23108"/>
                      <a:pt x="17570" y="22838"/>
                      <a:pt x="17788" y="22562"/>
                    </a:cubicBezTo>
                    <a:cubicBezTo>
                      <a:pt x="17865" y="22460"/>
                      <a:pt x="17884" y="22338"/>
                      <a:pt x="17839" y="22222"/>
                    </a:cubicBezTo>
                    <a:cubicBezTo>
                      <a:pt x="17435" y="21150"/>
                      <a:pt x="16870" y="19866"/>
                      <a:pt x="16209" y="18525"/>
                    </a:cubicBezTo>
                    <a:cubicBezTo>
                      <a:pt x="13532" y="13075"/>
                      <a:pt x="8429" y="4678"/>
                      <a:pt x="7729" y="4345"/>
                    </a:cubicBezTo>
                    <a:cubicBezTo>
                      <a:pt x="7305" y="4146"/>
                      <a:pt x="3890" y="1674"/>
                      <a:pt x="1701" y="69"/>
                    </a:cubicBezTo>
                    <a:cubicBezTo>
                      <a:pt x="1641" y="23"/>
                      <a:pt x="1568" y="0"/>
                      <a:pt x="14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0" name="Google Shape;4340;p29"/>
              <p:cNvSpPr/>
              <p:nvPr/>
            </p:nvSpPr>
            <p:spPr>
              <a:xfrm rot="9076706">
                <a:off x="1122277" y="690921"/>
                <a:ext cx="34803" cy="43571"/>
              </a:xfrm>
              <a:custGeom>
                <a:avLst/>
                <a:gdLst/>
                <a:ahLst/>
                <a:cxnLst/>
                <a:rect l="l" t="t" r="r" b="b"/>
                <a:pathLst>
                  <a:path w="1683" h="2107" extrusionOk="0">
                    <a:moveTo>
                      <a:pt x="399" y="1"/>
                    </a:moveTo>
                    <a:lnTo>
                      <a:pt x="1" y="257"/>
                    </a:lnTo>
                    <a:lnTo>
                      <a:pt x="547" y="2106"/>
                    </a:lnTo>
                    <a:lnTo>
                      <a:pt x="1683" y="1490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1" name="Google Shape;4341;p29"/>
              <p:cNvSpPr/>
              <p:nvPr/>
            </p:nvSpPr>
            <p:spPr>
              <a:xfrm rot="9076706">
                <a:off x="711767" y="280197"/>
                <a:ext cx="269410" cy="447520"/>
              </a:xfrm>
              <a:custGeom>
                <a:avLst/>
                <a:gdLst/>
                <a:ahLst/>
                <a:cxnLst/>
                <a:rect l="l" t="t" r="r" b="b"/>
                <a:pathLst>
                  <a:path w="13028" h="21641" extrusionOk="0">
                    <a:moveTo>
                      <a:pt x="1643" y="1"/>
                    </a:moveTo>
                    <a:cubicBezTo>
                      <a:pt x="390" y="1"/>
                      <a:pt x="0" y="1905"/>
                      <a:pt x="1332" y="4315"/>
                    </a:cubicBezTo>
                    <a:cubicBezTo>
                      <a:pt x="3559" y="8365"/>
                      <a:pt x="9253" y="21640"/>
                      <a:pt x="9253" y="21640"/>
                    </a:cubicBezTo>
                    <a:cubicBezTo>
                      <a:pt x="10588" y="21281"/>
                      <a:pt x="11859" y="20722"/>
                      <a:pt x="13027" y="19984"/>
                    </a:cubicBezTo>
                    <a:cubicBezTo>
                      <a:pt x="11121" y="14168"/>
                      <a:pt x="5113" y="3063"/>
                      <a:pt x="5113" y="3063"/>
                    </a:cubicBezTo>
                    <a:cubicBezTo>
                      <a:pt x="3738" y="876"/>
                      <a:pt x="2492" y="1"/>
                      <a:pt x="164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2" name="Google Shape;4342;p29"/>
              <p:cNvSpPr/>
              <p:nvPr/>
            </p:nvSpPr>
            <p:spPr>
              <a:xfrm rot="9076706">
                <a:off x="703999" y="273650"/>
                <a:ext cx="282768" cy="461975"/>
              </a:xfrm>
              <a:custGeom>
                <a:avLst/>
                <a:gdLst/>
                <a:ahLst/>
                <a:cxnLst/>
                <a:rect l="l" t="t" r="r" b="b"/>
                <a:pathLst>
                  <a:path w="13674" h="22340" extrusionOk="0">
                    <a:moveTo>
                      <a:pt x="1876" y="706"/>
                    </a:moveTo>
                    <a:cubicBezTo>
                      <a:pt x="1887" y="706"/>
                      <a:pt x="1897" y="706"/>
                      <a:pt x="1907" y="707"/>
                    </a:cubicBezTo>
                    <a:cubicBezTo>
                      <a:pt x="2613" y="707"/>
                      <a:pt x="3782" y="1541"/>
                      <a:pt x="5065" y="3583"/>
                    </a:cubicBezTo>
                    <a:cubicBezTo>
                      <a:pt x="5123" y="3692"/>
                      <a:pt x="10900" y="14399"/>
                      <a:pt x="12865" y="20183"/>
                    </a:cubicBezTo>
                    <a:cubicBezTo>
                      <a:pt x="11883" y="20786"/>
                      <a:pt x="10823" y="21248"/>
                      <a:pt x="9719" y="21569"/>
                    </a:cubicBezTo>
                    <a:cubicBezTo>
                      <a:pt x="8878" y="19624"/>
                      <a:pt x="3929" y="8185"/>
                      <a:pt x="1894" y="4501"/>
                    </a:cubicBezTo>
                    <a:cubicBezTo>
                      <a:pt x="893" y="2684"/>
                      <a:pt x="938" y="1156"/>
                      <a:pt x="1560" y="790"/>
                    </a:cubicBezTo>
                    <a:cubicBezTo>
                      <a:pt x="1655" y="737"/>
                      <a:pt x="1765" y="706"/>
                      <a:pt x="1876" y="706"/>
                    </a:cubicBezTo>
                    <a:close/>
                    <a:moveTo>
                      <a:pt x="1893" y="1"/>
                    </a:moveTo>
                    <a:cubicBezTo>
                      <a:pt x="1631" y="1"/>
                      <a:pt x="1398" y="66"/>
                      <a:pt x="1201" y="180"/>
                    </a:cubicBezTo>
                    <a:cubicBezTo>
                      <a:pt x="270" y="733"/>
                      <a:pt x="1" y="2511"/>
                      <a:pt x="1284" y="4834"/>
                    </a:cubicBezTo>
                    <a:cubicBezTo>
                      <a:pt x="3480" y="8821"/>
                      <a:pt x="9135" y="21993"/>
                      <a:pt x="9193" y="22128"/>
                    </a:cubicBezTo>
                    <a:cubicBezTo>
                      <a:pt x="9251" y="22256"/>
                      <a:pt x="9373" y="22340"/>
                      <a:pt x="9514" y="22340"/>
                    </a:cubicBezTo>
                    <a:cubicBezTo>
                      <a:pt x="9546" y="22340"/>
                      <a:pt x="9578" y="22333"/>
                      <a:pt x="9610" y="22327"/>
                    </a:cubicBezTo>
                    <a:cubicBezTo>
                      <a:pt x="10978" y="21961"/>
                      <a:pt x="12281" y="21390"/>
                      <a:pt x="13475" y="20626"/>
                    </a:cubicBezTo>
                    <a:cubicBezTo>
                      <a:pt x="13609" y="20542"/>
                      <a:pt x="13674" y="20375"/>
                      <a:pt x="13622" y="20221"/>
                    </a:cubicBezTo>
                    <a:cubicBezTo>
                      <a:pt x="11722" y="14444"/>
                      <a:pt x="5739" y="3352"/>
                      <a:pt x="5669" y="3223"/>
                    </a:cubicBezTo>
                    <a:cubicBezTo>
                      <a:pt x="4168" y="838"/>
                      <a:pt x="2835" y="1"/>
                      <a:pt x="18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3" name="Google Shape;4343;p29"/>
              <p:cNvSpPr/>
              <p:nvPr/>
            </p:nvSpPr>
            <p:spPr>
              <a:xfrm rot="9076706">
                <a:off x="694999" y="345565"/>
                <a:ext cx="354856" cy="470743"/>
              </a:xfrm>
              <a:custGeom>
                <a:avLst/>
                <a:gdLst/>
                <a:ahLst/>
                <a:cxnLst/>
                <a:rect l="l" t="t" r="r" b="b"/>
                <a:pathLst>
                  <a:path w="17160" h="22764" extrusionOk="0">
                    <a:moveTo>
                      <a:pt x="1130" y="1"/>
                    </a:moveTo>
                    <a:lnTo>
                      <a:pt x="1" y="623"/>
                    </a:lnTo>
                    <a:cubicBezTo>
                      <a:pt x="71" y="2183"/>
                      <a:pt x="700" y="9135"/>
                      <a:pt x="700" y="9135"/>
                    </a:cubicBezTo>
                    <a:cubicBezTo>
                      <a:pt x="899" y="9674"/>
                      <a:pt x="1163" y="10348"/>
                      <a:pt x="1471" y="11119"/>
                    </a:cubicBezTo>
                    <a:cubicBezTo>
                      <a:pt x="3114" y="11003"/>
                      <a:pt x="4494" y="10329"/>
                      <a:pt x="4443" y="8577"/>
                    </a:cubicBezTo>
                    <a:lnTo>
                      <a:pt x="4443" y="8577"/>
                    </a:lnTo>
                    <a:cubicBezTo>
                      <a:pt x="5354" y="8737"/>
                      <a:pt x="6266" y="9032"/>
                      <a:pt x="7158" y="9276"/>
                    </a:cubicBezTo>
                    <a:cubicBezTo>
                      <a:pt x="7401" y="8954"/>
                      <a:pt x="7663" y="8816"/>
                      <a:pt x="7934" y="8816"/>
                    </a:cubicBezTo>
                    <a:cubicBezTo>
                      <a:pt x="9253" y="8816"/>
                      <a:pt x="10774" y="12077"/>
                      <a:pt x="11222" y="13089"/>
                    </a:cubicBezTo>
                    <a:cubicBezTo>
                      <a:pt x="12704" y="16453"/>
                      <a:pt x="14470" y="19688"/>
                      <a:pt x="16485" y="22763"/>
                    </a:cubicBezTo>
                    <a:cubicBezTo>
                      <a:pt x="16729" y="22532"/>
                      <a:pt x="16954" y="22275"/>
                      <a:pt x="17159" y="22012"/>
                    </a:cubicBezTo>
                    <a:cubicBezTo>
                      <a:pt x="16761" y="20934"/>
                      <a:pt x="16203" y="19676"/>
                      <a:pt x="15535" y="18327"/>
                    </a:cubicBezTo>
                    <a:cubicBezTo>
                      <a:pt x="12570" y="12287"/>
                      <a:pt x="7710" y="4545"/>
                      <a:pt x="7216" y="4314"/>
                    </a:cubicBezTo>
                    <a:cubicBezTo>
                      <a:pt x="6612" y="4025"/>
                      <a:pt x="1130" y="1"/>
                      <a:pt x="1130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4" name="Google Shape;4344;p29"/>
              <p:cNvSpPr/>
              <p:nvPr/>
            </p:nvSpPr>
            <p:spPr>
              <a:xfrm rot="9076706">
                <a:off x="955267" y="560692"/>
                <a:ext cx="149366" cy="188926"/>
              </a:xfrm>
              <a:custGeom>
                <a:avLst/>
                <a:gdLst/>
                <a:ahLst/>
                <a:cxnLst/>
                <a:rect l="l" t="t" r="r" b="b"/>
                <a:pathLst>
                  <a:path w="7223" h="9136" extrusionOk="0">
                    <a:moveTo>
                      <a:pt x="1137" y="1"/>
                    </a:moveTo>
                    <a:lnTo>
                      <a:pt x="219" y="502"/>
                    </a:lnTo>
                    <a:lnTo>
                      <a:pt x="1" y="624"/>
                    </a:lnTo>
                    <a:cubicBezTo>
                      <a:pt x="71" y="2183"/>
                      <a:pt x="700" y="9136"/>
                      <a:pt x="700" y="9136"/>
                    </a:cubicBezTo>
                    <a:cubicBezTo>
                      <a:pt x="700" y="9136"/>
                      <a:pt x="1875" y="9039"/>
                      <a:pt x="2690" y="8911"/>
                    </a:cubicBezTo>
                    <a:cubicBezTo>
                      <a:pt x="2953" y="8892"/>
                      <a:pt x="3210" y="8827"/>
                      <a:pt x="3448" y="8718"/>
                    </a:cubicBezTo>
                    <a:cubicBezTo>
                      <a:pt x="3692" y="8500"/>
                      <a:pt x="3653" y="6375"/>
                      <a:pt x="3955" y="6369"/>
                    </a:cubicBezTo>
                    <a:cubicBezTo>
                      <a:pt x="3956" y="6369"/>
                      <a:pt x="3956" y="6369"/>
                      <a:pt x="3957" y="6369"/>
                    </a:cubicBezTo>
                    <a:cubicBezTo>
                      <a:pt x="4261" y="6369"/>
                      <a:pt x="6154" y="7481"/>
                      <a:pt x="6461" y="7481"/>
                    </a:cubicBezTo>
                    <a:cubicBezTo>
                      <a:pt x="6467" y="7481"/>
                      <a:pt x="6473" y="7480"/>
                      <a:pt x="6478" y="7479"/>
                    </a:cubicBezTo>
                    <a:cubicBezTo>
                      <a:pt x="6728" y="7434"/>
                      <a:pt x="7222" y="4321"/>
                      <a:pt x="7222" y="4321"/>
                    </a:cubicBezTo>
                    <a:cubicBezTo>
                      <a:pt x="6619" y="4032"/>
                      <a:pt x="1137" y="1"/>
                      <a:pt x="11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5" name="Google Shape;4345;p29"/>
              <p:cNvSpPr/>
              <p:nvPr/>
            </p:nvSpPr>
            <p:spPr>
              <a:xfrm rot="9076706">
                <a:off x="947493" y="552945"/>
                <a:ext cx="164752" cy="205242"/>
              </a:xfrm>
              <a:custGeom>
                <a:avLst/>
                <a:gdLst/>
                <a:ahLst/>
                <a:cxnLst/>
                <a:rect l="l" t="t" r="r" b="b"/>
                <a:pathLst>
                  <a:path w="7967" h="9925" extrusionOk="0">
                    <a:moveTo>
                      <a:pt x="1464" y="828"/>
                    </a:moveTo>
                    <a:cubicBezTo>
                      <a:pt x="2433" y="1534"/>
                      <a:pt x="6118" y="4230"/>
                      <a:pt x="7196" y="4904"/>
                    </a:cubicBezTo>
                    <a:cubicBezTo>
                      <a:pt x="7029" y="5925"/>
                      <a:pt x="6804" y="7029"/>
                      <a:pt x="6663" y="7472"/>
                    </a:cubicBezTo>
                    <a:cubicBezTo>
                      <a:pt x="6419" y="7369"/>
                      <a:pt x="6008" y="7164"/>
                      <a:pt x="5713" y="7016"/>
                    </a:cubicBezTo>
                    <a:cubicBezTo>
                      <a:pt x="4895" y="6607"/>
                      <a:pt x="4550" y="6432"/>
                      <a:pt x="4324" y="6432"/>
                    </a:cubicBezTo>
                    <a:cubicBezTo>
                      <a:pt x="4316" y="6432"/>
                      <a:pt x="4309" y="6432"/>
                      <a:pt x="4301" y="6432"/>
                    </a:cubicBezTo>
                    <a:cubicBezTo>
                      <a:pt x="3832" y="6439"/>
                      <a:pt x="3775" y="7016"/>
                      <a:pt x="3678" y="7966"/>
                    </a:cubicBezTo>
                    <a:cubicBezTo>
                      <a:pt x="3653" y="8262"/>
                      <a:pt x="3614" y="8557"/>
                      <a:pt x="3556" y="8852"/>
                    </a:cubicBezTo>
                    <a:cubicBezTo>
                      <a:pt x="3377" y="8923"/>
                      <a:pt x="3184" y="8961"/>
                      <a:pt x="2991" y="8974"/>
                    </a:cubicBezTo>
                    <a:cubicBezTo>
                      <a:pt x="2471" y="9058"/>
                      <a:pt x="1785" y="9128"/>
                      <a:pt x="1380" y="9167"/>
                    </a:cubicBezTo>
                    <a:cubicBezTo>
                      <a:pt x="1258" y="7806"/>
                      <a:pt x="815" y="2857"/>
                      <a:pt x="719" y="1233"/>
                    </a:cubicBezTo>
                    <a:lnTo>
                      <a:pt x="1464" y="828"/>
                    </a:lnTo>
                    <a:close/>
                    <a:moveTo>
                      <a:pt x="1521" y="0"/>
                    </a:moveTo>
                    <a:lnTo>
                      <a:pt x="0" y="835"/>
                    </a:lnTo>
                    <a:lnTo>
                      <a:pt x="6" y="1053"/>
                    </a:lnTo>
                    <a:cubicBezTo>
                      <a:pt x="77" y="2600"/>
                      <a:pt x="680" y="9295"/>
                      <a:pt x="713" y="9578"/>
                    </a:cubicBezTo>
                    <a:lnTo>
                      <a:pt x="738" y="9924"/>
                    </a:lnTo>
                    <a:lnTo>
                      <a:pt x="1085" y="9899"/>
                    </a:lnTo>
                    <a:cubicBezTo>
                      <a:pt x="1136" y="9892"/>
                      <a:pt x="2285" y="9802"/>
                      <a:pt x="3075" y="9674"/>
                    </a:cubicBezTo>
                    <a:cubicBezTo>
                      <a:pt x="3377" y="9648"/>
                      <a:pt x="3672" y="9578"/>
                      <a:pt x="3948" y="9449"/>
                    </a:cubicBezTo>
                    <a:lnTo>
                      <a:pt x="4038" y="9391"/>
                    </a:lnTo>
                    <a:cubicBezTo>
                      <a:pt x="4237" y="9212"/>
                      <a:pt x="4288" y="8878"/>
                      <a:pt x="4372" y="8037"/>
                    </a:cubicBezTo>
                    <a:cubicBezTo>
                      <a:pt x="4404" y="7793"/>
                      <a:pt x="4436" y="7427"/>
                      <a:pt x="4481" y="7203"/>
                    </a:cubicBezTo>
                    <a:cubicBezTo>
                      <a:pt x="4725" y="7305"/>
                      <a:pt x="5116" y="7504"/>
                      <a:pt x="5399" y="7645"/>
                    </a:cubicBezTo>
                    <a:cubicBezTo>
                      <a:pt x="6289" y="8096"/>
                      <a:pt x="6606" y="8243"/>
                      <a:pt x="6818" y="8243"/>
                    </a:cubicBezTo>
                    <a:cubicBezTo>
                      <a:pt x="6845" y="8243"/>
                      <a:pt x="6870" y="8240"/>
                      <a:pt x="6894" y="8236"/>
                    </a:cubicBezTo>
                    <a:cubicBezTo>
                      <a:pt x="7138" y="8191"/>
                      <a:pt x="7395" y="8140"/>
                      <a:pt x="7921" y="4782"/>
                    </a:cubicBezTo>
                    <a:lnTo>
                      <a:pt x="7966" y="4526"/>
                    </a:lnTo>
                    <a:lnTo>
                      <a:pt x="7729" y="4410"/>
                    </a:lnTo>
                    <a:cubicBezTo>
                      <a:pt x="7305" y="4211"/>
                      <a:pt x="3897" y="1740"/>
                      <a:pt x="1701" y="129"/>
                    </a:cubicBezTo>
                    <a:lnTo>
                      <a:pt x="152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6" name="Google Shape;4346;p29"/>
              <p:cNvSpPr/>
              <p:nvPr/>
            </p:nvSpPr>
            <p:spPr>
              <a:xfrm rot="9076706">
                <a:off x="956662" y="566141"/>
                <a:ext cx="144858" cy="184273"/>
              </a:xfrm>
              <a:custGeom>
                <a:avLst/>
                <a:gdLst/>
                <a:ahLst/>
                <a:cxnLst/>
                <a:rect l="l" t="t" r="r" b="b"/>
                <a:pathLst>
                  <a:path w="7005" h="8911" extrusionOk="0">
                    <a:moveTo>
                      <a:pt x="919" y="1"/>
                    </a:moveTo>
                    <a:lnTo>
                      <a:pt x="1" y="502"/>
                    </a:lnTo>
                    <a:cubicBezTo>
                      <a:pt x="1400" y="2331"/>
                      <a:pt x="2934" y="4045"/>
                      <a:pt x="4597" y="5637"/>
                    </a:cubicBezTo>
                    <a:cubicBezTo>
                      <a:pt x="4340" y="5717"/>
                      <a:pt x="4077" y="5757"/>
                      <a:pt x="3814" y="5757"/>
                    </a:cubicBezTo>
                    <a:cubicBezTo>
                      <a:pt x="3426" y="5757"/>
                      <a:pt x="3040" y="5671"/>
                      <a:pt x="2684" y="5502"/>
                    </a:cubicBezTo>
                    <a:cubicBezTo>
                      <a:pt x="2549" y="6638"/>
                      <a:pt x="2479" y="7775"/>
                      <a:pt x="2472" y="8911"/>
                    </a:cubicBezTo>
                    <a:cubicBezTo>
                      <a:pt x="2735" y="8892"/>
                      <a:pt x="2992" y="8827"/>
                      <a:pt x="3230" y="8718"/>
                    </a:cubicBezTo>
                    <a:cubicBezTo>
                      <a:pt x="3474" y="8500"/>
                      <a:pt x="3435" y="6375"/>
                      <a:pt x="3737" y="6369"/>
                    </a:cubicBezTo>
                    <a:cubicBezTo>
                      <a:pt x="3738" y="6369"/>
                      <a:pt x="3738" y="6369"/>
                      <a:pt x="3739" y="6369"/>
                    </a:cubicBezTo>
                    <a:cubicBezTo>
                      <a:pt x="4043" y="6369"/>
                      <a:pt x="5936" y="7481"/>
                      <a:pt x="6243" y="7481"/>
                    </a:cubicBezTo>
                    <a:cubicBezTo>
                      <a:pt x="6249" y="7481"/>
                      <a:pt x="6255" y="7480"/>
                      <a:pt x="6260" y="7479"/>
                    </a:cubicBezTo>
                    <a:cubicBezTo>
                      <a:pt x="6510" y="7434"/>
                      <a:pt x="7004" y="4321"/>
                      <a:pt x="7004" y="4321"/>
                    </a:cubicBezTo>
                    <a:cubicBezTo>
                      <a:pt x="6401" y="4032"/>
                      <a:pt x="919" y="1"/>
                      <a:pt x="919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7" name="Google Shape;4347;p29"/>
              <p:cNvSpPr/>
              <p:nvPr/>
            </p:nvSpPr>
            <p:spPr>
              <a:xfrm rot="9076706">
                <a:off x="468389" y="251653"/>
                <a:ext cx="276378" cy="209440"/>
              </a:xfrm>
              <a:custGeom>
                <a:avLst/>
                <a:gdLst/>
                <a:ahLst/>
                <a:cxnLst/>
                <a:rect l="l" t="t" r="r" b="b"/>
                <a:pathLst>
                  <a:path w="13365" h="10128" extrusionOk="0">
                    <a:moveTo>
                      <a:pt x="9218" y="1"/>
                    </a:moveTo>
                    <a:cubicBezTo>
                      <a:pt x="9218" y="1"/>
                      <a:pt x="8377" y="623"/>
                      <a:pt x="7235" y="1361"/>
                    </a:cubicBezTo>
                    <a:cubicBezTo>
                      <a:pt x="6439" y="1875"/>
                      <a:pt x="5617" y="2344"/>
                      <a:pt x="4776" y="2767"/>
                    </a:cubicBezTo>
                    <a:cubicBezTo>
                      <a:pt x="1554" y="4334"/>
                      <a:pt x="39" y="4520"/>
                      <a:pt x="0" y="4520"/>
                    </a:cubicBezTo>
                    <a:cubicBezTo>
                      <a:pt x="1239" y="7601"/>
                      <a:pt x="2638" y="9905"/>
                      <a:pt x="5065" y="10111"/>
                    </a:cubicBezTo>
                    <a:cubicBezTo>
                      <a:pt x="5186" y="10122"/>
                      <a:pt x="5311" y="10128"/>
                      <a:pt x="5439" y="10128"/>
                    </a:cubicBezTo>
                    <a:cubicBezTo>
                      <a:pt x="6329" y="10128"/>
                      <a:pt x="7369" y="9850"/>
                      <a:pt x="8576" y="9238"/>
                    </a:cubicBezTo>
                    <a:cubicBezTo>
                      <a:pt x="13365" y="6818"/>
                      <a:pt x="9218" y="1"/>
                      <a:pt x="92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8" name="Google Shape;4348;p29"/>
              <p:cNvSpPr/>
              <p:nvPr/>
            </p:nvSpPr>
            <p:spPr>
              <a:xfrm rot="9076706">
                <a:off x="496152" y="235089"/>
                <a:ext cx="254996" cy="223977"/>
              </a:xfrm>
              <a:custGeom>
                <a:avLst/>
                <a:gdLst/>
                <a:ahLst/>
                <a:cxnLst/>
                <a:rect l="l" t="t" r="r" b="b"/>
                <a:pathLst>
                  <a:path w="12331" h="10831" extrusionOk="0">
                    <a:moveTo>
                      <a:pt x="9526" y="868"/>
                    </a:moveTo>
                    <a:cubicBezTo>
                      <a:pt x="10046" y="1837"/>
                      <a:pt x="11432" y="4745"/>
                      <a:pt x="10784" y="7011"/>
                    </a:cubicBezTo>
                    <a:cubicBezTo>
                      <a:pt x="10501" y="8006"/>
                      <a:pt x="9847" y="8770"/>
                      <a:pt x="8839" y="9277"/>
                    </a:cubicBezTo>
                    <a:cubicBezTo>
                      <a:pt x="7727" y="9842"/>
                      <a:pt x="6734" y="10128"/>
                      <a:pt x="5865" y="10128"/>
                    </a:cubicBezTo>
                    <a:cubicBezTo>
                      <a:pt x="5746" y="10128"/>
                      <a:pt x="5628" y="10123"/>
                      <a:pt x="5514" y="10112"/>
                    </a:cubicBezTo>
                    <a:cubicBezTo>
                      <a:pt x="3254" y="9926"/>
                      <a:pt x="1951" y="7660"/>
                      <a:pt x="905" y="5137"/>
                    </a:cubicBezTo>
                    <a:cubicBezTo>
                      <a:pt x="1598" y="4983"/>
                      <a:pt x="3036" y="4559"/>
                      <a:pt x="5353" y="3436"/>
                    </a:cubicBezTo>
                    <a:cubicBezTo>
                      <a:pt x="6207" y="3006"/>
                      <a:pt x="7035" y="2531"/>
                      <a:pt x="7837" y="2011"/>
                    </a:cubicBezTo>
                    <a:cubicBezTo>
                      <a:pt x="8563" y="1549"/>
                      <a:pt x="9173" y="1118"/>
                      <a:pt x="9526" y="868"/>
                    </a:cubicBezTo>
                    <a:close/>
                    <a:moveTo>
                      <a:pt x="9637" y="0"/>
                    </a:moveTo>
                    <a:cubicBezTo>
                      <a:pt x="9566" y="0"/>
                      <a:pt x="9493" y="23"/>
                      <a:pt x="9429" y="72"/>
                    </a:cubicBezTo>
                    <a:cubicBezTo>
                      <a:pt x="9423" y="79"/>
                      <a:pt x="8588" y="701"/>
                      <a:pt x="7465" y="1420"/>
                    </a:cubicBezTo>
                    <a:cubicBezTo>
                      <a:pt x="6682" y="1927"/>
                      <a:pt x="5873" y="2389"/>
                      <a:pt x="5045" y="2807"/>
                    </a:cubicBezTo>
                    <a:cubicBezTo>
                      <a:pt x="1891" y="4332"/>
                      <a:pt x="414" y="4527"/>
                      <a:pt x="423" y="4527"/>
                    </a:cubicBezTo>
                    <a:lnTo>
                      <a:pt x="423" y="4527"/>
                    </a:lnTo>
                    <a:cubicBezTo>
                      <a:pt x="420" y="4527"/>
                      <a:pt x="417" y="4527"/>
                      <a:pt x="414" y="4527"/>
                    </a:cubicBezTo>
                    <a:cubicBezTo>
                      <a:pt x="169" y="4527"/>
                      <a:pt x="1" y="4780"/>
                      <a:pt x="96" y="5009"/>
                    </a:cubicBezTo>
                    <a:cubicBezTo>
                      <a:pt x="1251" y="7884"/>
                      <a:pt x="2702" y="10580"/>
                      <a:pt x="5456" y="10812"/>
                    </a:cubicBezTo>
                    <a:cubicBezTo>
                      <a:pt x="5584" y="10824"/>
                      <a:pt x="5719" y="10831"/>
                      <a:pt x="5854" y="10831"/>
                    </a:cubicBezTo>
                    <a:cubicBezTo>
                      <a:pt x="6836" y="10831"/>
                      <a:pt x="7940" y="10523"/>
                      <a:pt x="9153" y="9906"/>
                    </a:cubicBezTo>
                    <a:cubicBezTo>
                      <a:pt x="10347" y="9303"/>
                      <a:pt x="11124" y="8391"/>
                      <a:pt x="11464" y="7204"/>
                    </a:cubicBezTo>
                    <a:cubicBezTo>
                      <a:pt x="12331" y="4155"/>
                      <a:pt x="10039" y="329"/>
                      <a:pt x="9936" y="168"/>
                    </a:cubicBezTo>
                    <a:cubicBezTo>
                      <a:pt x="9869" y="61"/>
                      <a:pt x="9754" y="0"/>
                      <a:pt x="963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9" name="Google Shape;4349;p29"/>
              <p:cNvSpPr/>
              <p:nvPr/>
            </p:nvSpPr>
            <p:spPr>
              <a:xfrm rot="9076706">
                <a:off x="474920" y="276788"/>
                <a:ext cx="171659" cy="209833"/>
              </a:xfrm>
              <a:custGeom>
                <a:avLst/>
                <a:gdLst/>
                <a:ahLst/>
                <a:cxnLst/>
                <a:rect l="l" t="t" r="r" b="b"/>
                <a:pathLst>
                  <a:path w="8301" h="10147" extrusionOk="0">
                    <a:moveTo>
                      <a:pt x="4161" y="0"/>
                    </a:moveTo>
                    <a:cubicBezTo>
                      <a:pt x="4160" y="0"/>
                      <a:pt x="3326" y="623"/>
                      <a:pt x="2177" y="1361"/>
                    </a:cubicBezTo>
                    <a:cubicBezTo>
                      <a:pt x="2813" y="2594"/>
                      <a:pt x="3230" y="3922"/>
                      <a:pt x="3422" y="5296"/>
                    </a:cubicBezTo>
                    <a:cubicBezTo>
                      <a:pt x="3570" y="6490"/>
                      <a:pt x="3525" y="7819"/>
                      <a:pt x="2742" y="8724"/>
                    </a:cubicBezTo>
                    <a:cubicBezTo>
                      <a:pt x="2061" y="9520"/>
                      <a:pt x="1009" y="9802"/>
                      <a:pt x="1" y="10130"/>
                    </a:cubicBezTo>
                    <a:cubicBezTo>
                      <a:pt x="122" y="10141"/>
                      <a:pt x="247" y="10147"/>
                      <a:pt x="375" y="10147"/>
                    </a:cubicBezTo>
                    <a:cubicBezTo>
                      <a:pt x="1265" y="10147"/>
                      <a:pt x="2305" y="9869"/>
                      <a:pt x="3512" y="9257"/>
                    </a:cubicBezTo>
                    <a:cubicBezTo>
                      <a:pt x="8301" y="6837"/>
                      <a:pt x="4161" y="1"/>
                      <a:pt x="4161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0" name="Google Shape;4350;p29"/>
              <p:cNvSpPr/>
              <p:nvPr/>
            </p:nvSpPr>
            <p:spPr>
              <a:xfrm rot="9076706">
                <a:off x="593475" y="328245"/>
                <a:ext cx="219593" cy="169405"/>
              </a:xfrm>
              <a:custGeom>
                <a:avLst/>
                <a:gdLst/>
                <a:ahLst/>
                <a:cxnLst/>
                <a:rect l="l" t="t" r="r" b="b"/>
                <a:pathLst>
                  <a:path w="10619" h="8192" extrusionOk="0">
                    <a:moveTo>
                      <a:pt x="9007" y="0"/>
                    </a:moveTo>
                    <a:cubicBezTo>
                      <a:pt x="8378" y="610"/>
                      <a:pt x="7685" y="1156"/>
                      <a:pt x="6940" y="1612"/>
                    </a:cubicBezTo>
                    <a:cubicBezTo>
                      <a:pt x="3962" y="3518"/>
                      <a:pt x="1" y="4924"/>
                      <a:pt x="1" y="4924"/>
                    </a:cubicBezTo>
                    <a:cubicBezTo>
                      <a:pt x="219" y="5412"/>
                      <a:pt x="418" y="5906"/>
                      <a:pt x="566" y="6259"/>
                    </a:cubicBezTo>
                    <a:cubicBezTo>
                      <a:pt x="720" y="6606"/>
                      <a:pt x="848" y="6914"/>
                      <a:pt x="957" y="7177"/>
                    </a:cubicBezTo>
                    <a:lnTo>
                      <a:pt x="1400" y="8191"/>
                    </a:lnTo>
                    <a:cubicBezTo>
                      <a:pt x="3846" y="7601"/>
                      <a:pt x="6189" y="6625"/>
                      <a:pt x="8339" y="5303"/>
                    </a:cubicBezTo>
                    <a:cubicBezTo>
                      <a:pt x="9142" y="4815"/>
                      <a:pt x="9899" y="4269"/>
                      <a:pt x="10618" y="3672"/>
                    </a:cubicBezTo>
                    <a:cubicBezTo>
                      <a:pt x="10458" y="3229"/>
                      <a:pt x="10265" y="2754"/>
                      <a:pt x="10047" y="2260"/>
                    </a:cubicBezTo>
                    <a:cubicBezTo>
                      <a:pt x="9919" y="1945"/>
                      <a:pt x="9771" y="1631"/>
                      <a:pt x="9623" y="1297"/>
                    </a:cubicBezTo>
                    <a:cubicBezTo>
                      <a:pt x="9424" y="880"/>
                      <a:pt x="9219" y="443"/>
                      <a:pt x="900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1" name="Google Shape;4351;p29"/>
              <p:cNvSpPr/>
              <p:nvPr/>
            </p:nvSpPr>
            <p:spPr>
              <a:xfrm rot="9076706">
                <a:off x="585484" y="320853"/>
                <a:ext cx="235909" cy="183983"/>
              </a:xfrm>
              <a:custGeom>
                <a:avLst/>
                <a:gdLst/>
                <a:ahLst/>
                <a:cxnLst/>
                <a:rect l="l" t="t" r="r" b="b"/>
                <a:pathLst>
                  <a:path w="11408" h="8897" extrusionOk="0">
                    <a:moveTo>
                      <a:pt x="9302" y="936"/>
                    </a:moveTo>
                    <a:cubicBezTo>
                      <a:pt x="9437" y="1232"/>
                      <a:pt x="9572" y="1514"/>
                      <a:pt x="9700" y="1797"/>
                    </a:cubicBezTo>
                    <a:lnTo>
                      <a:pt x="9726" y="1848"/>
                    </a:lnTo>
                    <a:cubicBezTo>
                      <a:pt x="9867" y="2156"/>
                      <a:pt x="10008" y="2451"/>
                      <a:pt x="10130" y="2753"/>
                    </a:cubicBezTo>
                    <a:cubicBezTo>
                      <a:pt x="10303" y="3145"/>
                      <a:pt x="10464" y="3536"/>
                      <a:pt x="10611" y="3909"/>
                    </a:cubicBezTo>
                    <a:cubicBezTo>
                      <a:pt x="9963" y="4435"/>
                      <a:pt x="9276" y="4923"/>
                      <a:pt x="8557" y="5353"/>
                    </a:cubicBezTo>
                    <a:cubicBezTo>
                      <a:pt x="6529" y="6611"/>
                      <a:pt x="4321" y="7548"/>
                      <a:pt x="2010" y="8132"/>
                    </a:cubicBezTo>
                    <a:lnTo>
                      <a:pt x="1689" y="7394"/>
                    </a:lnTo>
                    <a:cubicBezTo>
                      <a:pt x="1580" y="7131"/>
                      <a:pt x="1445" y="6817"/>
                      <a:pt x="1297" y="6470"/>
                    </a:cubicBezTo>
                    <a:cubicBezTo>
                      <a:pt x="1233" y="6335"/>
                      <a:pt x="1162" y="6162"/>
                      <a:pt x="1098" y="6001"/>
                    </a:cubicBezTo>
                    <a:cubicBezTo>
                      <a:pt x="1028" y="5834"/>
                      <a:pt x="957" y="5655"/>
                      <a:pt x="873" y="5475"/>
                    </a:cubicBezTo>
                    <a:cubicBezTo>
                      <a:pt x="1920" y="5083"/>
                      <a:pt x="5072" y="3838"/>
                      <a:pt x="7530" y="2265"/>
                    </a:cubicBezTo>
                    <a:cubicBezTo>
                      <a:pt x="8159" y="1880"/>
                      <a:pt x="8750" y="1437"/>
                      <a:pt x="9302" y="936"/>
                    </a:cubicBezTo>
                    <a:close/>
                    <a:moveTo>
                      <a:pt x="9416" y="1"/>
                    </a:moveTo>
                    <a:cubicBezTo>
                      <a:pt x="9323" y="1"/>
                      <a:pt x="9236" y="38"/>
                      <a:pt x="9167" y="102"/>
                    </a:cubicBezTo>
                    <a:cubicBezTo>
                      <a:pt x="8557" y="699"/>
                      <a:pt x="7883" y="1225"/>
                      <a:pt x="7158" y="1668"/>
                    </a:cubicBezTo>
                    <a:cubicBezTo>
                      <a:pt x="4250" y="3530"/>
                      <a:pt x="328" y="4929"/>
                      <a:pt x="289" y="4942"/>
                    </a:cubicBezTo>
                    <a:cubicBezTo>
                      <a:pt x="97" y="5013"/>
                      <a:pt x="0" y="5231"/>
                      <a:pt x="84" y="5417"/>
                    </a:cubicBezTo>
                    <a:cubicBezTo>
                      <a:pt x="212" y="5706"/>
                      <a:pt x="341" y="6008"/>
                      <a:pt x="450" y="6271"/>
                    </a:cubicBezTo>
                    <a:cubicBezTo>
                      <a:pt x="520" y="6451"/>
                      <a:pt x="591" y="6611"/>
                      <a:pt x="655" y="6752"/>
                    </a:cubicBezTo>
                    <a:cubicBezTo>
                      <a:pt x="803" y="7093"/>
                      <a:pt x="931" y="7401"/>
                      <a:pt x="1040" y="7670"/>
                    </a:cubicBezTo>
                    <a:lnTo>
                      <a:pt x="1483" y="8685"/>
                    </a:lnTo>
                    <a:cubicBezTo>
                      <a:pt x="1535" y="8813"/>
                      <a:pt x="1663" y="8896"/>
                      <a:pt x="1804" y="8896"/>
                    </a:cubicBezTo>
                    <a:cubicBezTo>
                      <a:pt x="1830" y="8896"/>
                      <a:pt x="1856" y="8890"/>
                      <a:pt x="1888" y="8884"/>
                    </a:cubicBezTo>
                    <a:cubicBezTo>
                      <a:pt x="4372" y="8287"/>
                      <a:pt x="6747" y="7298"/>
                      <a:pt x="8923" y="5950"/>
                    </a:cubicBezTo>
                    <a:cubicBezTo>
                      <a:pt x="9745" y="5456"/>
                      <a:pt x="10522" y="4904"/>
                      <a:pt x="11253" y="4287"/>
                    </a:cubicBezTo>
                    <a:cubicBezTo>
                      <a:pt x="11369" y="4191"/>
                      <a:pt x="11407" y="4037"/>
                      <a:pt x="11356" y="3896"/>
                    </a:cubicBezTo>
                    <a:cubicBezTo>
                      <a:pt x="11176" y="3440"/>
                      <a:pt x="10984" y="2959"/>
                      <a:pt x="10778" y="2484"/>
                    </a:cubicBezTo>
                    <a:cubicBezTo>
                      <a:pt x="10656" y="2182"/>
                      <a:pt x="10515" y="1874"/>
                      <a:pt x="10368" y="1559"/>
                    </a:cubicBezTo>
                    <a:lnTo>
                      <a:pt x="10342" y="1501"/>
                    </a:lnTo>
                    <a:cubicBezTo>
                      <a:pt x="10149" y="1084"/>
                      <a:pt x="9944" y="648"/>
                      <a:pt x="9726" y="198"/>
                    </a:cubicBezTo>
                    <a:cubicBezTo>
                      <a:pt x="9681" y="96"/>
                      <a:pt x="9584" y="25"/>
                      <a:pt x="9475" y="6"/>
                    </a:cubicBezTo>
                    <a:cubicBezTo>
                      <a:pt x="9455" y="2"/>
                      <a:pt x="9436" y="1"/>
                      <a:pt x="941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2" name="Google Shape;4352;p29"/>
              <p:cNvSpPr/>
              <p:nvPr/>
            </p:nvSpPr>
            <p:spPr>
              <a:xfrm rot="9076706">
                <a:off x="603967" y="349699"/>
                <a:ext cx="195936" cy="121615"/>
              </a:xfrm>
              <a:custGeom>
                <a:avLst/>
                <a:gdLst/>
                <a:ahLst/>
                <a:cxnLst/>
                <a:rect l="l" t="t" r="r" b="b"/>
                <a:pathLst>
                  <a:path w="9475" h="5881" extrusionOk="0">
                    <a:moveTo>
                      <a:pt x="9051" y="1"/>
                    </a:moveTo>
                    <a:cubicBezTo>
                      <a:pt x="6419" y="2632"/>
                      <a:pt x="2497" y="4186"/>
                      <a:pt x="0" y="4963"/>
                    </a:cubicBezTo>
                    <a:cubicBezTo>
                      <a:pt x="148" y="5309"/>
                      <a:pt x="276" y="5617"/>
                      <a:pt x="385" y="5881"/>
                    </a:cubicBezTo>
                    <a:cubicBezTo>
                      <a:pt x="2908" y="5104"/>
                      <a:pt x="6728" y="3583"/>
                      <a:pt x="9475" y="970"/>
                    </a:cubicBezTo>
                    <a:cubicBezTo>
                      <a:pt x="9347" y="662"/>
                      <a:pt x="9199" y="341"/>
                      <a:pt x="90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3" name="Google Shape;4353;p29"/>
              <p:cNvSpPr/>
              <p:nvPr/>
            </p:nvSpPr>
            <p:spPr>
              <a:xfrm rot="9076706">
                <a:off x="600114" y="345042"/>
                <a:ext cx="205118" cy="132244"/>
              </a:xfrm>
              <a:custGeom>
                <a:avLst/>
                <a:gdLst/>
                <a:ahLst/>
                <a:cxnLst/>
                <a:rect l="l" t="t" r="r" b="b"/>
                <a:pathLst>
                  <a:path w="9919" h="6395" extrusionOk="0">
                    <a:moveTo>
                      <a:pt x="9232" y="611"/>
                    </a:moveTo>
                    <a:cubicBezTo>
                      <a:pt x="9328" y="823"/>
                      <a:pt x="9418" y="1028"/>
                      <a:pt x="9508" y="1233"/>
                    </a:cubicBezTo>
                    <a:cubicBezTo>
                      <a:pt x="6876" y="3686"/>
                      <a:pt x="3319" y="5156"/>
                      <a:pt x="726" y="5971"/>
                    </a:cubicBezTo>
                    <a:cubicBezTo>
                      <a:pt x="668" y="5836"/>
                      <a:pt x="604" y="5688"/>
                      <a:pt x="540" y="5534"/>
                    </a:cubicBezTo>
                    <a:lnTo>
                      <a:pt x="469" y="5374"/>
                    </a:lnTo>
                    <a:cubicBezTo>
                      <a:pt x="3127" y="4533"/>
                      <a:pt x="6702" y="3044"/>
                      <a:pt x="9232" y="611"/>
                    </a:cubicBezTo>
                    <a:close/>
                    <a:moveTo>
                      <a:pt x="9341" y="1"/>
                    </a:moveTo>
                    <a:lnTo>
                      <a:pt x="9161" y="181"/>
                    </a:lnTo>
                    <a:cubicBezTo>
                      <a:pt x="6619" y="2729"/>
                      <a:pt x="2877" y="4263"/>
                      <a:pt x="180" y="5098"/>
                    </a:cubicBezTo>
                    <a:lnTo>
                      <a:pt x="1" y="5156"/>
                    </a:lnTo>
                    <a:lnTo>
                      <a:pt x="219" y="5669"/>
                    </a:lnTo>
                    <a:cubicBezTo>
                      <a:pt x="309" y="5881"/>
                      <a:pt x="392" y="6074"/>
                      <a:pt x="463" y="6247"/>
                    </a:cubicBezTo>
                    <a:lnTo>
                      <a:pt x="521" y="6394"/>
                    </a:lnTo>
                    <a:lnTo>
                      <a:pt x="675" y="6350"/>
                    </a:lnTo>
                    <a:cubicBezTo>
                      <a:pt x="3339" y="5528"/>
                      <a:pt x="7094" y="4000"/>
                      <a:pt x="9835" y="1394"/>
                    </a:cubicBezTo>
                    <a:lnTo>
                      <a:pt x="9918" y="1310"/>
                    </a:lnTo>
                    <a:lnTo>
                      <a:pt x="9873" y="1201"/>
                    </a:lnTo>
                    <a:cubicBezTo>
                      <a:pt x="9752" y="906"/>
                      <a:pt x="9617" y="604"/>
                      <a:pt x="9469" y="283"/>
                    </a:cubicBezTo>
                    <a:lnTo>
                      <a:pt x="93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4" name="Google Shape;4354;p29"/>
              <p:cNvSpPr/>
              <p:nvPr/>
            </p:nvSpPr>
            <p:spPr>
              <a:xfrm rot="9076706">
                <a:off x="616641" y="418757"/>
                <a:ext cx="76224" cy="109662"/>
              </a:xfrm>
              <a:custGeom>
                <a:avLst/>
                <a:gdLst/>
                <a:ahLst/>
                <a:cxnLst/>
                <a:rect l="l" t="t" r="r" b="b"/>
                <a:pathLst>
                  <a:path w="3686" h="5303" extrusionOk="0">
                    <a:moveTo>
                      <a:pt x="2068" y="0"/>
                    </a:moveTo>
                    <a:cubicBezTo>
                      <a:pt x="1439" y="617"/>
                      <a:pt x="745" y="1156"/>
                      <a:pt x="1" y="1618"/>
                    </a:cubicBezTo>
                    <a:cubicBezTo>
                      <a:pt x="604" y="2793"/>
                      <a:pt x="1073" y="4025"/>
                      <a:pt x="1406" y="5303"/>
                    </a:cubicBezTo>
                    <a:cubicBezTo>
                      <a:pt x="2209" y="4815"/>
                      <a:pt x="2966" y="4269"/>
                      <a:pt x="3685" y="3672"/>
                    </a:cubicBezTo>
                    <a:cubicBezTo>
                      <a:pt x="3525" y="3229"/>
                      <a:pt x="3332" y="2754"/>
                      <a:pt x="3108" y="2266"/>
                    </a:cubicBezTo>
                    <a:cubicBezTo>
                      <a:pt x="2979" y="1952"/>
                      <a:pt x="2832" y="1631"/>
                      <a:pt x="2684" y="1303"/>
                    </a:cubicBezTo>
                    <a:cubicBezTo>
                      <a:pt x="2485" y="880"/>
                      <a:pt x="2279" y="450"/>
                      <a:pt x="2068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5" name="Google Shape;4355;p29"/>
              <p:cNvSpPr/>
              <p:nvPr/>
            </p:nvSpPr>
            <p:spPr>
              <a:xfrm rot="9076706">
                <a:off x="980133" y="633967"/>
                <a:ext cx="93077" cy="80153"/>
              </a:xfrm>
              <a:custGeom>
                <a:avLst/>
                <a:gdLst/>
                <a:ahLst/>
                <a:cxnLst/>
                <a:rect l="l" t="t" r="r" b="b"/>
                <a:pathLst>
                  <a:path w="4501" h="3876" extrusionOk="0">
                    <a:moveTo>
                      <a:pt x="57" y="0"/>
                    </a:moveTo>
                    <a:cubicBezTo>
                      <a:pt x="41" y="0"/>
                      <a:pt x="27" y="4"/>
                      <a:pt x="19" y="9"/>
                    </a:cubicBezTo>
                    <a:cubicBezTo>
                      <a:pt x="0" y="28"/>
                      <a:pt x="19" y="80"/>
                      <a:pt x="58" y="112"/>
                    </a:cubicBezTo>
                    <a:cubicBezTo>
                      <a:pt x="449" y="407"/>
                      <a:pt x="783" y="721"/>
                      <a:pt x="1149" y="1023"/>
                    </a:cubicBezTo>
                    <a:cubicBezTo>
                      <a:pt x="1521" y="1325"/>
                      <a:pt x="1868" y="1639"/>
                      <a:pt x="2221" y="1948"/>
                    </a:cubicBezTo>
                    <a:cubicBezTo>
                      <a:pt x="2574" y="2249"/>
                      <a:pt x="2921" y="2564"/>
                      <a:pt x="3274" y="2885"/>
                    </a:cubicBezTo>
                    <a:lnTo>
                      <a:pt x="4327" y="3841"/>
                    </a:lnTo>
                    <a:cubicBezTo>
                      <a:pt x="4349" y="3863"/>
                      <a:pt x="4379" y="3876"/>
                      <a:pt x="4411" y="3876"/>
                    </a:cubicBezTo>
                    <a:cubicBezTo>
                      <a:pt x="4426" y="3876"/>
                      <a:pt x="4441" y="3873"/>
                      <a:pt x="4455" y="3867"/>
                    </a:cubicBezTo>
                    <a:cubicBezTo>
                      <a:pt x="4500" y="3848"/>
                      <a:pt x="4494" y="3783"/>
                      <a:pt x="4455" y="3738"/>
                    </a:cubicBezTo>
                    <a:cubicBezTo>
                      <a:pt x="4160" y="3360"/>
                      <a:pt x="3845" y="3000"/>
                      <a:pt x="3511" y="2666"/>
                    </a:cubicBezTo>
                    <a:cubicBezTo>
                      <a:pt x="3158" y="2320"/>
                      <a:pt x="2825" y="1986"/>
                      <a:pt x="2459" y="1678"/>
                    </a:cubicBezTo>
                    <a:cubicBezTo>
                      <a:pt x="2093" y="1376"/>
                      <a:pt x="1714" y="1087"/>
                      <a:pt x="1329" y="805"/>
                    </a:cubicBezTo>
                    <a:cubicBezTo>
                      <a:pt x="944" y="522"/>
                      <a:pt x="539" y="266"/>
                      <a:pt x="129" y="22"/>
                    </a:cubicBezTo>
                    <a:cubicBezTo>
                      <a:pt x="106" y="7"/>
                      <a:pt x="79" y="0"/>
                      <a:pt x="5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6" name="Google Shape;4356;p29"/>
              <p:cNvSpPr/>
              <p:nvPr/>
            </p:nvSpPr>
            <p:spPr>
              <a:xfrm rot="9076706">
                <a:off x="993512" y="633291"/>
                <a:ext cx="40635" cy="38153"/>
              </a:xfrm>
              <a:custGeom>
                <a:avLst/>
                <a:gdLst/>
                <a:ahLst/>
                <a:cxnLst/>
                <a:rect l="l" t="t" r="r" b="b"/>
                <a:pathLst>
                  <a:path w="1965" h="1845" extrusionOk="0">
                    <a:moveTo>
                      <a:pt x="53" y="0"/>
                    </a:moveTo>
                    <a:cubicBezTo>
                      <a:pt x="41" y="0"/>
                      <a:pt x="30" y="3"/>
                      <a:pt x="20" y="10"/>
                    </a:cubicBezTo>
                    <a:cubicBezTo>
                      <a:pt x="1" y="29"/>
                      <a:pt x="1" y="61"/>
                      <a:pt x="20" y="74"/>
                    </a:cubicBezTo>
                    <a:cubicBezTo>
                      <a:pt x="135" y="260"/>
                      <a:pt x="257" y="433"/>
                      <a:pt x="392" y="600"/>
                    </a:cubicBezTo>
                    <a:cubicBezTo>
                      <a:pt x="527" y="767"/>
                      <a:pt x="662" y="934"/>
                      <a:pt x="822" y="1075"/>
                    </a:cubicBezTo>
                    <a:cubicBezTo>
                      <a:pt x="983" y="1217"/>
                      <a:pt x="1150" y="1358"/>
                      <a:pt x="1317" y="1486"/>
                    </a:cubicBezTo>
                    <a:cubicBezTo>
                      <a:pt x="1490" y="1615"/>
                      <a:pt x="1676" y="1730"/>
                      <a:pt x="1862" y="1839"/>
                    </a:cubicBezTo>
                    <a:cubicBezTo>
                      <a:pt x="1871" y="1843"/>
                      <a:pt x="1879" y="1844"/>
                      <a:pt x="1888" y="1844"/>
                    </a:cubicBezTo>
                    <a:cubicBezTo>
                      <a:pt x="1911" y="1844"/>
                      <a:pt x="1932" y="1832"/>
                      <a:pt x="1946" y="1814"/>
                    </a:cubicBezTo>
                    <a:cubicBezTo>
                      <a:pt x="1946" y="1782"/>
                      <a:pt x="1965" y="1743"/>
                      <a:pt x="1946" y="1717"/>
                    </a:cubicBezTo>
                    <a:cubicBezTo>
                      <a:pt x="1798" y="1563"/>
                      <a:pt x="1657" y="1409"/>
                      <a:pt x="1509" y="1262"/>
                    </a:cubicBezTo>
                    <a:lnTo>
                      <a:pt x="1053" y="825"/>
                    </a:lnTo>
                    <a:lnTo>
                      <a:pt x="578" y="414"/>
                    </a:lnTo>
                    <a:lnTo>
                      <a:pt x="91" y="10"/>
                    </a:lnTo>
                    <a:cubicBezTo>
                      <a:pt x="78" y="3"/>
                      <a:pt x="65" y="0"/>
                      <a:pt x="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7" name="Google Shape;4357;p29"/>
              <p:cNvSpPr/>
              <p:nvPr/>
            </p:nvSpPr>
            <p:spPr>
              <a:xfrm rot="9076706">
                <a:off x="782456" y="505934"/>
                <a:ext cx="99984" cy="170397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8240" extrusionOk="0">
                    <a:moveTo>
                      <a:pt x="37" y="1"/>
                    </a:moveTo>
                    <a:cubicBezTo>
                      <a:pt x="33" y="1"/>
                      <a:pt x="29" y="2"/>
                      <a:pt x="26" y="3"/>
                    </a:cubicBezTo>
                    <a:cubicBezTo>
                      <a:pt x="0" y="16"/>
                      <a:pt x="20" y="80"/>
                      <a:pt x="65" y="157"/>
                    </a:cubicBezTo>
                    <a:cubicBezTo>
                      <a:pt x="488" y="799"/>
                      <a:pt x="886" y="1448"/>
                      <a:pt x="1291" y="2103"/>
                    </a:cubicBezTo>
                    <a:cubicBezTo>
                      <a:pt x="1689" y="2757"/>
                      <a:pt x="2074" y="3418"/>
                      <a:pt x="2452" y="4080"/>
                    </a:cubicBezTo>
                    <a:cubicBezTo>
                      <a:pt x="2838" y="4741"/>
                      <a:pt x="3197" y="5408"/>
                      <a:pt x="3576" y="6082"/>
                    </a:cubicBezTo>
                    <a:cubicBezTo>
                      <a:pt x="3961" y="6750"/>
                      <a:pt x="4308" y="7424"/>
                      <a:pt x="4661" y="8105"/>
                    </a:cubicBezTo>
                    <a:cubicBezTo>
                      <a:pt x="4703" y="8189"/>
                      <a:pt x="4751" y="8240"/>
                      <a:pt x="4789" y="8240"/>
                    </a:cubicBezTo>
                    <a:cubicBezTo>
                      <a:pt x="4791" y="8240"/>
                      <a:pt x="4793" y="8240"/>
                      <a:pt x="4796" y="8239"/>
                    </a:cubicBezTo>
                    <a:cubicBezTo>
                      <a:pt x="4834" y="8226"/>
                      <a:pt x="4834" y="8143"/>
                      <a:pt x="4796" y="8047"/>
                    </a:cubicBezTo>
                    <a:cubicBezTo>
                      <a:pt x="4507" y="7347"/>
                      <a:pt x="4192" y="6628"/>
                      <a:pt x="3845" y="5941"/>
                    </a:cubicBezTo>
                    <a:cubicBezTo>
                      <a:pt x="3505" y="5254"/>
                      <a:pt x="3152" y="4567"/>
                      <a:pt x="2754" y="3906"/>
                    </a:cubicBezTo>
                    <a:cubicBezTo>
                      <a:pt x="2356" y="3239"/>
                      <a:pt x="1945" y="2584"/>
                      <a:pt x="1515" y="1955"/>
                    </a:cubicBezTo>
                    <a:cubicBezTo>
                      <a:pt x="1079" y="1319"/>
                      <a:pt x="623" y="703"/>
                      <a:pt x="148" y="93"/>
                    </a:cubicBezTo>
                    <a:cubicBezTo>
                      <a:pt x="109" y="37"/>
                      <a:pt x="65" y="1"/>
                      <a:pt x="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8" name="Google Shape;4358;p29"/>
              <p:cNvSpPr/>
              <p:nvPr/>
            </p:nvSpPr>
            <p:spPr>
              <a:xfrm rot="9076706">
                <a:off x="754451" y="439031"/>
                <a:ext cx="30150" cy="5846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2827" extrusionOk="0">
                    <a:moveTo>
                      <a:pt x="73" y="1"/>
                    </a:moveTo>
                    <a:cubicBezTo>
                      <a:pt x="61" y="1"/>
                      <a:pt x="50" y="4"/>
                      <a:pt x="39" y="9"/>
                    </a:cubicBezTo>
                    <a:cubicBezTo>
                      <a:pt x="13" y="22"/>
                      <a:pt x="0" y="54"/>
                      <a:pt x="13" y="80"/>
                    </a:cubicBezTo>
                    <a:cubicBezTo>
                      <a:pt x="97" y="305"/>
                      <a:pt x="167" y="542"/>
                      <a:pt x="270" y="786"/>
                    </a:cubicBezTo>
                    <a:cubicBezTo>
                      <a:pt x="366" y="1024"/>
                      <a:pt x="456" y="1261"/>
                      <a:pt x="565" y="1486"/>
                    </a:cubicBezTo>
                    <a:cubicBezTo>
                      <a:pt x="681" y="1710"/>
                      <a:pt x="796" y="1942"/>
                      <a:pt x="918" y="2153"/>
                    </a:cubicBezTo>
                    <a:cubicBezTo>
                      <a:pt x="1040" y="2372"/>
                      <a:pt x="1175" y="2583"/>
                      <a:pt x="1323" y="2795"/>
                    </a:cubicBezTo>
                    <a:cubicBezTo>
                      <a:pt x="1337" y="2814"/>
                      <a:pt x="1358" y="2826"/>
                      <a:pt x="1381" y="2826"/>
                    </a:cubicBezTo>
                    <a:cubicBezTo>
                      <a:pt x="1389" y="2826"/>
                      <a:pt x="1398" y="2824"/>
                      <a:pt x="1406" y="2821"/>
                    </a:cubicBezTo>
                    <a:cubicBezTo>
                      <a:pt x="1438" y="2802"/>
                      <a:pt x="1458" y="2770"/>
                      <a:pt x="1451" y="2731"/>
                    </a:cubicBezTo>
                    <a:cubicBezTo>
                      <a:pt x="1374" y="2500"/>
                      <a:pt x="1291" y="2275"/>
                      <a:pt x="1188" y="2031"/>
                    </a:cubicBezTo>
                    <a:cubicBezTo>
                      <a:pt x="1092" y="1781"/>
                      <a:pt x="983" y="1550"/>
                      <a:pt x="880" y="1325"/>
                    </a:cubicBezTo>
                    <a:cubicBezTo>
                      <a:pt x="771" y="1101"/>
                      <a:pt x="655" y="876"/>
                      <a:pt x="527" y="664"/>
                    </a:cubicBezTo>
                    <a:cubicBezTo>
                      <a:pt x="398" y="446"/>
                      <a:pt x="257" y="234"/>
                      <a:pt x="122" y="22"/>
                    </a:cubicBezTo>
                    <a:cubicBezTo>
                      <a:pt x="107" y="7"/>
                      <a:pt x="90" y="1"/>
                      <a:pt x="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9" name="Google Shape;4359;p29"/>
              <p:cNvSpPr/>
              <p:nvPr/>
            </p:nvSpPr>
            <p:spPr>
              <a:xfrm rot="9076706">
                <a:off x="853841" y="497161"/>
                <a:ext cx="65471" cy="125275"/>
              </a:xfrm>
              <a:custGeom>
                <a:avLst/>
                <a:gdLst/>
                <a:ahLst/>
                <a:cxnLst/>
                <a:rect l="l" t="t" r="r" b="b"/>
                <a:pathLst>
                  <a:path w="3166" h="6058" extrusionOk="0">
                    <a:moveTo>
                      <a:pt x="51" y="0"/>
                    </a:moveTo>
                    <a:cubicBezTo>
                      <a:pt x="45" y="0"/>
                      <a:pt x="39" y="1"/>
                      <a:pt x="32" y="3"/>
                    </a:cubicBezTo>
                    <a:cubicBezTo>
                      <a:pt x="0" y="16"/>
                      <a:pt x="0" y="67"/>
                      <a:pt x="32" y="125"/>
                    </a:cubicBezTo>
                    <a:cubicBezTo>
                      <a:pt x="309" y="594"/>
                      <a:pt x="565" y="1082"/>
                      <a:pt x="828" y="1557"/>
                    </a:cubicBezTo>
                    <a:cubicBezTo>
                      <a:pt x="1092" y="2038"/>
                      <a:pt x="1342" y="2526"/>
                      <a:pt x="1580" y="3014"/>
                    </a:cubicBezTo>
                    <a:cubicBezTo>
                      <a:pt x="1830" y="3495"/>
                      <a:pt x="2067" y="3990"/>
                      <a:pt x="2305" y="4478"/>
                    </a:cubicBezTo>
                    <a:cubicBezTo>
                      <a:pt x="2536" y="4972"/>
                      <a:pt x="2767" y="5466"/>
                      <a:pt x="3005" y="5960"/>
                    </a:cubicBezTo>
                    <a:cubicBezTo>
                      <a:pt x="3028" y="6020"/>
                      <a:pt x="3074" y="6057"/>
                      <a:pt x="3106" y="6057"/>
                    </a:cubicBezTo>
                    <a:cubicBezTo>
                      <a:pt x="3109" y="6057"/>
                      <a:pt x="3111" y="6057"/>
                      <a:pt x="3114" y="6057"/>
                    </a:cubicBezTo>
                    <a:cubicBezTo>
                      <a:pt x="3146" y="6044"/>
                      <a:pt x="3165" y="5980"/>
                      <a:pt x="3146" y="5909"/>
                    </a:cubicBezTo>
                    <a:cubicBezTo>
                      <a:pt x="2985" y="5383"/>
                      <a:pt x="2799" y="4863"/>
                      <a:pt x="2587" y="4356"/>
                    </a:cubicBezTo>
                    <a:cubicBezTo>
                      <a:pt x="2369" y="3842"/>
                      <a:pt x="2144" y="3335"/>
                      <a:pt x="1888" y="2853"/>
                    </a:cubicBezTo>
                    <a:cubicBezTo>
                      <a:pt x="1631" y="2366"/>
                      <a:pt x="1361" y="1884"/>
                      <a:pt x="1066" y="1422"/>
                    </a:cubicBezTo>
                    <a:cubicBezTo>
                      <a:pt x="764" y="953"/>
                      <a:pt x="456" y="504"/>
                      <a:pt x="122" y="67"/>
                    </a:cubicBezTo>
                    <a:cubicBezTo>
                      <a:pt x="96" y="25"/>
                      <a:pt x="78" y="0"/>
                      <a:pt x="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0" name="Google Shape;4360;p29"/>
              <p:cNvSpPr/>
              <p:nvPr/>
            </p:nvSpPr>
            <p:spPr>
              <a:xfrm rot="9076706">
                <a:off x="836317" y="372918"/>
                <a:ext cx="76886" cy="158734"/>
              </a:xfrm>
              <a:custGeom>
                <a:avLst/>
                <a:gdLst/>
                <a:ahLst/>
                <a:cxnLst/>
                <a:rect l="l" t="t" r="r" b="b"/>
                <a:pathLst>
                  <a:path w="3718" h="7676" extrusionOk="0">
                    <a:moveTo>
                      <a:pt x="40" y="1"/>
                    </a:moveTo>
                    <a:cubicBezTo>
                      <a:pt x="35" y="1"/>
                      <a:pt x="31" y="1"/>
                      <a:pt x="27" y="3"/>
                    </a:cubicBezTo>
                    <a:cubicBezTo>
                      <a:pt x="1" y="10"/>
                      <a:pt x="14" y="80"/>
                      <a:pt x="52" y="144"/>
                    </a:cubicBezTo>
                    <a:cubicBezTo>
                      <a:pt x="393" y="741"/>
                      <a:pt x="701" y="1345"/>
                      <a:pt x="1022" y="1955"/>
                    </a:cubicBezTo>
                    <a:cubicBezTo>
                      <a:pt x="1343" y="2558"/>
                      <a:pt x="1631" y="3174"/>
                      <a:pt x="1927" y="3784"/>
                    </a:cubicBezTo>
                    <a:cubicBezTo>
                      <a:pt x="2222" y="4400"/>
                      <a:pt x="2498" y="5029"/>
                      <a:pt x="2768" y="5652"/>
                    </a:cubicBezTo>
                    <a:cubicBezTo>
                      <a:pt x="3037" y="6275"/>
                      <a:pt x="3300" y="6904"/>
                      <a:pt x="3551" y="7546"/>
                    </a:cubicBezTo>
                    <a:cubicBezTo>
                      <a:pt x="3580" y="7616"/>
                      <a:pt x="3636" y="7676"/>
                      <a:pt x="3665" y="7676"/>
                    </a:cubicBezTo>
                    <a:cubicBezTo>
                      <a:pt x="3668" y="7676"/>
                      <a:pt x="3671" y="7675"/>
                      <a:pt x="3673" y="7674"/>
                    </a:cubicBezTo>
                    <a:cubicBezTo>
                      <a:pt x="3692" y="7661"/>
                      <a:pt x="3718" y="7584"/>
                      <a:pt x="3692" y="7501"/>
                    </a:cubicBezTo>
                    <a:cubicBezTo>
                      <a:pt x="3506" y="6833"/>
                      <a:pt x="3300" y="6178"/>
                      <a:pt x="3050" y="5537"/>
                    </a:cubicBezTo>
                    <a:cubicBezTo>
                      <a:pt x="2806" y="4895"/>
                      <a:pt x="2543" y="4253"/>
                      <a:pt x="2241" y="3636"/>
                    </a:cubicBezTo>
                    <a:cubicBezTo>
                      <a:pt x="1940" y="3020"/>
                      <a:pt x="1619" y="2410"/>
                      <a:pt x="1266" y="1820"/>
                    </a:cubicBezTo>
                    <a:cubicBezTo>
                      <a:pt x="912" y="1223"/>
                      <a:pt x="534" y="645"/>
                      <a:pt x="142" y="87"/>
                    </a:cubicBezTo>
                    <a:cubicBezTo>
                      <a:pt x="109" y="36"/>
                      <a:pt x="70" y="1"/>
                      <a:pt x="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1" name="Google Shape;4361;p29"/>
              <p:cNvSpPr/>
              <p:nvPr/>
            </p:nvSpPr>
            <p:spPr>
              <a:xfrm rot="9076706">
                <a:off x="549384" y="305681"/>
                <a:ext cx="39849" cy="117872"/>
              </a:xfrm>
              <a:custGeom>
                <a:avLst/>
                <a:gdLst/>
                <a:ahLst/>
                <a:cxnLst/>
                <a:rect l="l" t="t" r="r" b="b"/>
                <a:pathLst>
                  <a:path w="1927" h="5700" extrusionOk="0">
                    <a:moveTo>
                      <a:pt x="874" y="0"/>
                    </a:moveTo>
                    <a:cubicBezTo>
                      <a:pt x="869" y="0"/>
                      <a:pt x="867" y="2"/>
                      <a:pt x="867" y="5"/>
                    </a:cubicBezTo>
                    <a:cubicBezTo>
                      <a:pt x="848" y="50"/>
                      <a:pt x="848" y="101"/>
                      <a:pt x="867" y="146"/>
                    </a:cubicBezTo>
                    <a:cubicBezTo>
                      <a:pt x="1060" y="634"/>
                      <a:pt x="1220" y="1141"/>
                      <a:pt x="1342" y="1655"/>
                    </a:cubicBezTo>
                    <a:cubicBezTo>
                      <a:pt x="1477" y="2156"/>
                      <a:pt x="1554" y="2676"/>
                      <a:pt x="1573" y="3196"/>
                    </a:cubicBezTo>
                    <a:cubicBezTo>
                      <a:pt x="1605" y="3696"/>
                      <a:pt x="1496" y="4203"/>
                      <a:pt x="1259" y="4653"/>
                    </a:cubicBezTo>
                    <a:cubicBezTo>
                      <a:pt x="1027" y="5108"/>
                      <a:pt x="610" y="5449"/>
                      <a:pt x="116" y="5590"/>
                    </a:cubicBezTo>
                    <a:cubicBezTo>
                      <a:pt x="65" y="5603"/>
                      <a:pt x="7" y="5622"/>
                      <a:pt x="7" y="5661"/>
                    </a:cubicBezTo>
                    <a:cubicBezTo>
                      <a:pt x="0" y="5699"/>
                      <a:pt x="52" y="5699"/>
                      <a:pt x="116" y="5699"/>
                    </a:cubicBezTo>
                    <a:cubicBezTo>
                      <a:pt x="681" y="5609"/>
                      <a:pt x="1175" y="5282"/>
                      <a:pt x="1477" y="4800"/>
                    </a:cubicBezTo>
                    <a:cubicBezTo>
                      <a:pt x="1772" y="4312"/>
                      <a:pt x="1926" y="3754"/>
                      <a:pt x="1907" y="3183"/>
                    </a:cubicBezTo>
                    <a:cubicBezTo>
                      <a:pt x="1888" y="2637"/>
                      <a:pt x="1791" y="2091"/>
                      <a:pt x="1624" y="1571"/>
                    </a:cubicBezTo>
                    <a:cubicBezTo>
                      <a:pt x="1464" y="1052"/>
                      <a:pt x="1246" y="557"/>
                      <a:pt x="983" y="82"/>
                    </a:cubicBezTo>
                    <a:cubicBezTo>
                      <a:pt x="951" y="35"/>
                      <a:pt x="893" y="0"/>
                      <a:pt x="8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2" name="Google Shape;4362;p29"/>
              <p:cNvSpPr/>
              <p:nvPr/>
            </p:nvSpPr>
            <p:spPr>
              <a:xfrm rot="9076706">
                <a:off x="577488" y="328479"/>
                <a:ext cx="12366" cy="77403"/>
              </a:xfrm>
              <a:custGeom>
                <a:avLst/>
                <a:gdLst/>
                <a:ahLst/>
                <a:cxnLst/>
                <a:rect l="l" t="t" r="r" b="b"/>
                <a:pathLst>
                  <a:path w="598" h="3743" extrusionOk="0">
                    <a:moveTo>
                      <a:pt x="97" y="0"/>
                    </a:moveTo>
                    <a:cubicBezTo>
                      <a:pt x="91" y="0"/>
                      <a:pt x="84" y="1"/>
                      <a:pt x="78" y="2"/>
                    </a:cubicBezTo>
                    <a:cubicBezTo>
                      <a:pt x="39" y="15"/>
                      <a:pt x="20" y="60"/>
                      <a:pt x="27" y="98"/>
                    </a:cubicBezTo>
                    <a:cubicBezTo>
                      <a:pt x="104" y="387"/>
                      <a:pt x="161" y="689"/>
                      <a:pt x="200" y="991"/>
                    </a:cubicBezTo>
                    <a:cubicBezTo>
                      <a:pt x="232" y="1286"/>
                      <a:pt x="251" y="1581"/>
                      <a:pt x="251" y="1876"/>
                    </a:cubicBezTo>
                    <a:cubicBezTo>
                      <a:pt x="251" y="2178"/>
                      <a:pt x="232" y="2480"/>
                      <a:pt x="193" y="2775"/>
                    </a:cubicBezTo>
                    <a:cubicBezTo>
                      <a:pt x="155" y="3077"/>
                      <a:pt x="91" y="3372"/>
                      <a:pt x="7" y="3667"/>
                    </a:cubicBezTo>
                    <a:cubicBezTo>
                      <a:pt x="1" y="3693"/>
                      <a:pt x="7" y="3719"/>
                      <a:pt x="33" y="3738"/>
                    </a:cubicBezTo>
                    <a:cubicBezTo>
                      <a:pt x="41" y="3741"/>
                      <a:pt x="50" y="3743"/>
                      <a:pt x="59" y="3743"/>
                    </a:cubicBezTo>
                    <a:cubicBezTo>
                      <a:pt x="83" y="3743"/>
                      <a:pt x="105" y="3730"/>
                      <a:pt x="110" y="3706"/>
                    </a:cubicBezTo>
                    <a:cubicBezTo>
                      <a:pt x="264" y="3423"/>
                      <a:pt x="380" y="3128"/>
                      <a:pt x="463" y="2826"/>
                    </a:cubicBezTo>
                    <a:cubicBezTo>
                      <a:pt x="540" y="2518"/>
                      <a:pt x="585" y="2204"/>
                      <a:pt x="598" y="1883"/>
                    </a:cubicBezTo>
                    <a:cubicBezTo>
                      <a:pt x="598" y="1562"/>
                      <a:pt x="566" y="1247"/>
                      <a:pt x="502" y="933"/>
                    </a:cubicBezTo>
                    <a:cubicBezTo>
                      <a:pt x="425" y="625"/>
                      <a:pt x="315" y="323"/>
                      <a:pt x="168" y="40"/>
                    </a:cubicBezTo>
                    <a:cubicBezTo>
                      <a:pt x="152" y="14"/>
                      <a:pt x="127" y="0"/>
                      <a:pt x="9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3" name="Google Shape;4363;p29"/>
              <p:cNvSpPr/>
              <p:nvPr/>
            </p:nvSpPr>
            <p:spPr>
              <a:xfrm rot="9076706">
                <a:off x="639746" y="454236"/>
                <a:ext cx="22768" cy="48327"/>
              </a:xfrm>
              <a:custGeom>
                <a:avLst/>
                <a:gdLst/>
                <a:ahLst/>
                <a:cxnLst/>
                <a:rect l="l" t="t" r="r" b="b"/>
                <a:pathLst>
                  <a:path w="1101" h="2337" extrusionOk="0">
                    <a:moveTo>
                      <a:pt x="72" y="0"/>
                    </a:moveTo>
                    <a:cubicBezTo>
                      <a:pt x="35" y="0"/>
                      <a:pt x="1" y="36"/>
                      <a:pt x="15" y="75"/>
                    </a:cubicBezTo>
                    <a:cubicBezTo>
                      <a:pt x="105" y="255"/>
                      <a:pt x="189" y="448"/>
                      <a:pt x="266" y="627"/>
                    </a:cubicBezTo>
                    <a:cubicBezTo>
                      <a:pt x="349" y="813"/>
                      <a:pt x="413" y="1000"/>
                      <a:pt x="497" y="1186"/>
                    </a:cubicBezTo>
                    <a:cubicBezTo>
                      <a:pt x="574" y="1366"/>
                      <a:pt x="651" y="1552"/>
                      <a:pt x="721" y="1738"/>
                    </a:cubicBezTo>
                    <a:lnTo>
                      <a:pt x="946" y="2309"/>
                    </a:lnTo>
                    <a:cubicBezTo>
                      <a:pt x="962" y="2325"/>
                      <a:pt x="987" y="2336"/>
                      <a:pt x="1013" y="2336"/>
                    </a:cubicBezTo>
                    <a:cubicBezTo>
                      <a:pt x="1018" y="2336"/>
                      <a:pt x="1024" y="2336"/>
                      <a:pt x="1030" y="2335"/>
                    </a:cubicBezTo>
                    <a:cubicBezTo>
                      <a:pt x="1068" y="2328"/>
                      <a:pt x="1100" y="2303"/>
                      <a:pt x="1100" y="2277"/>
                    </a:cubicBezTo>
                    <a:cubicBezTo>
                      <a:pt x="1087" y="2065"/>
                      <a:pt x="1062" y="1853"/>
                      <a:pt x="1017" y="1648"/>
                    </a:cubicBezTo>
                    <a:cubicBezTo>
                      <a:pt x="965" y="1443"/>
                      <a:pt x="901" y="1237"/>
                      <a:pt x="818" y="1045"/>
                    </a:cubicBezTo>
                    <a:cubicBezTo>
                      <a:pt x="721" y="852"/>
                      <a:pt x="619" y="672"/>
                      <a:pt x="503" y="492"/>
                    </a:cubicBezTo>
                    <a:cubicBezTo>
                      <a:pt x="381" y="319"/>
                      <a:pt x="246" y="159"/>
                      <a:pt x="105" y="11"/>
                    </a:cubicBezTo>
                    <a:cubicBezTo>
                      <a:pt x="95" y="4"/>
                      <a:pt x="83" y="0"/>
                      <a:pt x="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4" name="Google Shape;4364;p29"/>
              <p:cNvSpPr/>
              <p:nvPr/>
            </p:nvSpPr>
            <p:spPr>
              <a:xfrm rot="9076706">
                <a:off x="641892" y="440981"/>
                <a:ext cx="20865" cy="41152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1990" extrusionOk="0">
                    <a:moveTo>
                      <a:pt x="74" y="1"/>
                    </a:moveTo>
                    <a:cubicBezTo>
                      <a:pt x="61" y="1"/>
                      <a:pt x="47" y="5"/>
                      <a:pt x="39" y="18"/>
                    </a:cubicBezTo>
                    <a:cubicBezTo>
                      <a:pt x="20" y="30"/>
                      <a:pt x="1" y="50"/>
                      <a:pt x="7" y="75"/>
                    </a:cubicBezTo>
                    <a:cubicBezTo>
                      <a:pt x="65" y="242"/>
                      <a:pt x="116" y="416"/>
                      <a:pt x="180" y="576"/>
                    </a:cubicBezTo>
                    <a:lnTo>
                      <a:pt x="379" y="1058"/>
                    </a:lnTo>
                    <a:lnTo>
                      <a:pt x="604" y="1526"/>
                    </a:lnTo>
                    <a:cubicBezTo>
                      <a:pt x="687" y="1674"/>
                      <a:pt x="777" y="1828"/>
                      <a:pt x="874" y="1976"/>
                    </a:cubicBezTo>
                    <a:cubicBezTo>
                      <a:pt x="883" y="1985"/>
                      <a:pt x="896" y="1990"/>
                      <a:pt x="910" y="1990"/>
                    </a:cubicBezTo>
                    <a:cubicBezTo>
                      <a:pt x="923" y="1990"/>
                      <a:pt x="938" y="1985"/>
                      <a:pt x="951" y="1976"/>
                    </a:cubicBezTo>
                    <a:cubicBezTo>
                      <a:pt x="983" y="1969"/>
                      <a:pt x="1008" y="1943"/>
                      <a:pt x="1008" y="1911"/>
                    </a:cubicBezTo>
                    <a:cubicBezTo>
                      <a:pt x="983" y="1738"/>
                      <a:pt x="944" y="1558"/>
                      <a:pt x="886" y="1391"/>
                    </a:cubicBezTo>
                    <a:cubicBezTo>
                      <a:pt x="829" y="1218"/>
                      <a:pt x="764" y="1058"/>
                      <a:pt x="694" y="897"/>
                    </a:cubicBezTo>
                    <a:cubicBezTo>
                      <a:pt x="610" y="737"/>
                      <a:pt x="521" y="583"/>
                      <a:pt x="424" y="435"/>
                    </a:cubicBezTo>
                    <a:cubicBezTo>
                      <a:pt x="322" y="281"/>
                      <a:pt x="212" y="140"/>
                      <a:pt x="97" y="5"/>
                    </a:cubicBezTo>
                    <a:cubicBezTo>
                      <a:pt x="90" y="2"/>
                      <a:pt x="82" y="1"/>
                      <a:pt x="7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65" name="Google Shape;4365;p29"/>
            <p:cNvGrpSpPr/>
            <p:nvPr/>
          </p:nvGrpSpPr>
          <p:grpSpPr>
            <a:xfrm rot="4301295">
              <a:off x="8342174" y="4443784"/>
              <a:ext cx="511665" cy="425178"/>
              <a:chOff x="3478568" y="540468"/>
              <a:chExt cx="511644" cy="425160"/>
            </a:xfrm>
          </p:grpSpPr>
          <p:sp>
            <p:nvSpPr>
              <p:cNvPr id="4366" name="Google Shape;4366;p29"/>
              <p:cNvSpPr/>
              <p:nvPr/>
            </p:nvSpPr>
            <p:spPr>
              <a:xfrm>
                <a:off x="3501543" y="547189"/>
                <a:ext cx="481637" cy="395340"/>
              </a:xfrm>
              <a:custGeom>
                <a:avLst/>
                <a:gdLst/>
                <a:ahLst/>
                <a:cxnLst/>
                <a:rect l="l" t="t" r="r" b="b"/>
                <a:pathLst>
                  <a:path w="23290" h="19117" extrusionOk="0">
                    <a:moveTo>
                      <a:pt x="17814" y="0"/>
                    </a:moveTo>
                    <a:cubicBezTo>
                      <a:pt x="12614" y="2857"/>
                      <a:pt x="2908" y="11048"/>
                      <a:pt x="2722" y="11645"/>
                    </a:cubicBezTo>
                    <a:cubicBezTo>
                      <a:pt x="2542" y="12248"/>
                      <a:pt x="0" y="18154"/>
                      <a:pt x="0" y="18154"/>
                    </a:cubicBezTo>
                    <a:lnTo>
                      <a:pt x="732" y="19117"/>
                    </a:lnTo>
                    <a:cubicBezTo>
                      <a:pt x="2176" y="18834"/>
                      <a:pt x="8101" y="17043"/>
                      <a:pt x="8101" y="17043"/>
                    </a:cubicBezTo>
                    <a:cubicBezTo>
                      <a:pt x="8519" y="16819"/>
                      <a:pt x="9039" y="16523"/>
                      <a:pt x="9629" y="16177"/>
                    </a:cubicBezTo>
                    <a:cubicBezTo>
                      <a:pt x="14283" y="13500"/>
                      <a:pt x="23289" y="7954"/>
                      <a:pt x="23289" y="7954"/>
                    </a:cubicBezTo>
                    <a:cubicBezTo>
                      <a:pt x="23090" y="7119"/>
                      <a:pt x="22821" y="6304"/>
                      <a:pt x="22487" y="5521"/>
                    </a:cubicBezTo>
                    <a:cubicBezTo>
                      <a:pt x="22269" y="5020"/>
                      <a:pt x="22018" y="4532"/>
                      <a:pt x="21742" y="4064"/>
                    </a:cubicBezTo>
                    <a:cubicBezTo>
                      <a:pt x="21357" y="3415"/>
                      <a:pt x="20921" y="2805"/>
                      <a:pt x="20426" y="2234"/>
                    </a:cubicBezTo>
                    <a:cubicBezTo>
                      <a:pt x="19695" y="1348"/>
                      <a:pt x="18809" y="591"/>
                      <a:pt x="178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7" name="Google Shape;4367;p29"/>
              <p:cNvSpPr/>
              <p:nvPr/>
            </p:nvSpPr>
            <p:spPr>
              <a:xfrm>
                <a:off x="3494367" y="540468"/>
                <a:ext cx="495844" cy="408844"/>
              </a:xfrm>
              <a:custGeom>
                <a:avLst/>
                <a:gdLst/>
                <a:ahLst/>
                <a:cxnLst/>
                <a:rect l="l" t="t" r="r" b="b"/>
                <a:pathLst>
                  <a:path w="23977" h="19770" extrusionOk="0">
                    <a:moveTo>
                      <a:pt x="18154" y="697"/>
                    </a:moveTo>
                    <a:cubicBezTo>
                      <a:pt x="19053" y="1256"/>
                      <a:pt x="19855" y="1956"/>
                      <a:pt x="20529" y="2771"/>
                    </a:cubicBezTo>
                    <a:cubicBezTo>
                      <a:pt x="21011" y="3329"/>
                      <a:pt x="21435" y="3920"/>
                      <a:pt x="21807" y="4549"/>
                    </a:cubicBezTo>
                    <a:cubicBezTo>
                      <a:pt x="22077" y="5011"/>
                      <a:pt x="22320" y="5480"/>
                      <a:pt x="22532" y="5968"/>
                    </a:cubicBezTo>
                    <a:cubicBezTo>
                      <a:pt x="22834" y="6667"/>
                      <a:pt x="23078" y="7393"/>
                      <a:pt x="23264" y="8131"/>
                    </a:cubicBezTo>
                    <a:cubicBezTo>
                      <a:pt x="21910" y="8959"/>
                      <a:pt x="14027" y="13799"/>
                      <a:pt x="9816" y="16226"/>
                    </a:cubicBezTo>
                    <a:lnTo>
                      <a:pt x="9675" y="16303"/>
                    </a:lnTo>
                    <a:cubicBezTo>
                      <a:pt x="9148" y="16611"/>
                      <a:pt x="8699" y="16868"/>
                      <a:pt x="8320" y="17067"/>
                    </a:cubicBezTo>
                    <a:cubicBezTo>
                      <a:pt x="7890" y="17195"/>
                      <a:pt x="2838" y="18723"/>
                      <a:pt x="1208" y="19089"/>
                    </a:cubicBezTo>
                    <a:lnTo>
                      <a:pt x="713" y="18434"/>
                    </a:lnTo>
                    <a:cubicBezTo>
                      <a:pt x="1137" y="17445"/>
                      <a:pt x="3153" y="12746"/>
                      <a:pt x="3364" y="12092"/>
                    </a:cubicBezTo>
                    <a:cubicBezTo>
                      <a:pt x="3852" y="11321"/>
                      <a:pt x="13032" y="3573"/>
                      <a:pt x="18154" y="697"/>
                    </a:cubicBezTo>
                    <a:close/>
                    <a:moveTo>
                      <a:pt x="18165" y="0"/>
                    </a:moveTo>
                    <a:cubicBezTo>
                      <a:pt x="18111" y="0"/>
                      <a:pt x="18057" y="15"/>
                      <a:pt x="18007" y="43"/>
                    </a:cubicBezTo>
                    <a:cubicBezTo>
                      <a:pt x="13128" y="2726"/>
                      <a:pt x="3018" y="11039"/>
                      <a:pt x="2755" y="11880"/>
                    </a:cubicBezTo>
                    <a:cubicBezTo>
                      <a:pt x="2613" y="12355"/>
                      <a:pt x="752" y="16714"/>
                      <a:pt x="46" y="18350"/>
                    </a:cubicBezTo>
                    <a:cubicBezTo>
                      <a:pt x="1" y="18460"/>
                      <a:pt x="20" y="18582"/>
                      <a:pt x="91" y="18671"/>
                    </a:cubicBezTo>
                    <a:lnTo>
                      <a:pt x="822" y="19641"/>
                    </a:lnTo>
                    <a:cubicBezTo>
                      <a:pt x="880" y="19718"/>
                      <a:pt x="976" y="19769"/>
                      <a:pt x="1079" y="19769"/>
                    </a:cubicBezTo>
                    <a:cubicBezTo>
                      <a:pt x="1098" y="19769"/>
                      <a:pt x="1118" y="19769"/>
                      <a:pt x="1137" y="19763"/>
                    </a:cubicBezTo>
                    <a:cubicBezTo>
                      <a:pt x="2581" y="19480"/>
                      <a:pt x="8294" y="17747"/>
                      <a:pt x="8538" y="17676"/>
                    </a:cubicBezTo>
                    <a:cubicBezTo>
                      <a:pt x="8558" y="17670"/>
                      <a:pt x="8577" y="17664"/>
                      <a:pt x="8590" y="17657"/>
                    </a:cubicBezTo>
                    <a:cubicBezTo>
                      <a:pt x="8988" y="17452"/>
                      <a:pt x="9456" y="17176"/>
                      <a:pt x="9996" y="16861"/>
                    </a:cubicBezTo>
                    <a:lnTo>
                      <a:pt x="10137" y="16784"/>
                    </a:lnTo>
                    <a:cubicBezTo>
                      <a:pt x="14739" y="14133"/>
                      <a:pt x="23713" y="8612"/>
                      <a:pt x="23803" y="8555"/>
                    </a:cubicBezTo>
                    <a:cubicBezTo>
                      <a:pt x="23919" y="8484"/>
                      <a:pt x="23977" y="8343"/>
                      <a:pt x="23945" y="8208"/>
                    </a:cubicBezTo>
                    <a:cubicBezTo>
                      <a:pt x="23746" y="7354"/>
                      <a:pt x="23469" y="6520"/>
                      <a:pt x="23123" y="5717"/>
                    </a:cubicBezTo>
                    <a:cubicBezTo>
                      <a:pt x="22905" y="5204"/>
                      <a:pt x="22648" y="4703"/>
                      <a:pt x="22365" y="4222"/>
                    </a:cubicBezTo>
                    <a:cubicBezTo>
                      <a:pt x="21974" y="3560"/>
                      <a:pt x="21524" y="2938"/>
                      <a:pt x="21024" y="2354"/>
                    </a:cubicBezTo>
                    <a:cubicBezTo>
                      <a:pt x="20266" y="1436"/>
                      <a:pt x="19355" y="653"/>
                      <a:pt x="18328" y="49"/>
                    </a:cubicBezTo>
                    <a:cubicBezTo>
                      <a:pt x="18278" y="16"/>
                      <a:pt x="18222" y="0"/>
                      <a:pt x="181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8" name="Google Shape;4368;p29"/>
              <p:cNvSpPr/>
              <p:nvPr/>
            </p:nvSpPr>
            <p:spPr>
              <a:xfrm>
                <a:off x="3478568" y="922469"/>
                <a:ext cx="37989" cy="43159"/>
              </a:xfrm>
              <a:custGeom>
                <a:avLst/>
                <a:gdLst/>
                <a:ahLst/>
                <a:cxnLst/>
                <a:rect l="l" t="t" r="r" b="b"/>
                <a:pathLst>
                  <a:path w="1837" h="2087" extrusionOk="0">
                    <a:moveTo>
                      <a:pt x="1111" y="0"/>
                    </a:moveTo>
                    <a:lnTo>
                      <a:pt x="1" y="1753"/>
                    </a:lnTo>
                    <a:lnTo>
                      <a:pt x="296" y="2087"/>
                    </a:lnTo>
                    <a:lnTo>
                      <a:pt x="1837" y="970"/>
                    </a:lnTo>
                    <a:lnTo>
                      <a:pt x="111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9" name="Google Shape;4369;p29"/>
              <p:cNvSpPr/>
              <p:nvPr/>
            </p:nvSpPr>
            <p:spPr>
              <a:xfrm>
                <a:off x="3555994" y="593119"/>
                <a:ext cx="410725" cy="293801"/>
              </a:xfrm>
              <a:custGeom>
                <a:avLst/>
                <a:gdLst/>
                <a:ahLst/>
                <a:cxnLst/>
                <a:rect l="l" t="t" r="r" b="b"/>
                <a:pathLst>
                  <a:path w="19861" h="14207" extrusionOk="0">
                    <a:moveTo>
                      <a:pt x="17813" y="0"/>
                    </a:moveTo>
                    <a:cubicBezTo>
                      <a:pt x="12658" y="2581"/>
                      <a:pt x="3151" y="9680"/>
                      <a:pt x="3151" y="9680"/>
                    </a:cubicBezTo>
                    <a:cubicBezTo>
                      <a:pt x="0" y="12374"/>
                      <a:pt x="359" y="14206"/>
                      <a:pt x="2022" y="14206"/>
                    </a:cubicBezTo>
                    <a:cubicBezTo>
                      <a:pt x="2765" y="14206"/>
                      <a:pt x="3767" y="13841"/>
                      <a:pt x="4833" y="13025"/>
                    </a:cubicBezTo>
                    <a:cubicBezTo>
                      <a:pt x="8293" y="10387"/>
                      <a:pt x="19860" y="3287"/>
                      <a:pt x="19860" y="3287"/>
                    </a:cubicBezTo>
                    <a:cubicBezTo>
                      <a:pt x="19353" y="2093"/>
                      <a:pt x="18660" y="989"/>
                      <a:pt x="1781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0" name="Google Shape;4370;p29"/>
              <p:cNvSpPr/>
              <p:nvPr/>
            </p:nvSpPr>
            <p:spPr>
              <a:xfrm>
                <a:off x="3558351" y="586460"/>
                <a:ext cx="415792" cy="307077"/>
              </a:xfrm>
              <a:custGeom>
                <a:avLst/>
                <a:gdLst/>
                <a:ahLst/>
                <a:cxnLst/>
                <a:rect l="l" t="t" r="r" b="b"/>
                <a:pathLst>
                  <a:path w="20106" h="14849" extrusionOk="0">
                    <a:moveTo>
                      <a:pt x="17615" y="727"/>
                    </a:moveTo>
                    <a:lnTo>
                      <a:pt x="17615" y="733"/>
                    </a:lnTo>
                    <a:cubicBezTo>
                      <a:pt x="18309" y="1568"/>
                      <a:pt x="18886" y="2492"/>
                      <a:pt x="19342" y="3481"/>
                    </a:cubicBezTo>
                    <a:cubicBezTo>
                      <a:pt x="17660" y="4514"/>
                      <a:pt x="7678" y="10683"/>
                      <a:pt x="4526" y="13090"/>
                    </a:cubicBezTo>
                    <a:cubicBezTo>
                      <a:pt x="3513" y="13861"/>
                      <a:pt x="2560" y="14202"/>
                      <a:pt x="1898" y="14202"/>
                    </a:cubicBezTo>
                    <a:cubicBezTo>
                      <a:pt x="1541" y="14202"/>
                      <a:pt x="1269" y="14103"/>
                      <a:pt x="1118" y="13918"/>
                    </a:cubicBezTo>
                    <a:cubicBezTo>
                      <a:pt x="694" y="13385"/>
                      <a:pt x="1176" y="12012"/>
                      <a:pt x="3223" y="10253"/>
                    </a:cubicBezTo>
                    <a:cubicBezTo>
                      <a:pt x="3320" y="10189"/>
                      <a:pt x="12499" y="3352"/>
                      <a:pt x="17615" y="727"/>
                    </a:cubicBezTo>
                    <a:close/>
                    <a:moveTo>
                      <a:pt x="17694" y="1"/>
                    </a:moveTo>
                    <a:cubicBezTo>
                      <a:pt x="17646" y="1"/>
                      <a:pt x="17597" y="11"/>
                      <a:pt x="17551" y="33"/>
                    </a:cubicBezTo>
                    <a:cubicBezTo>
                      <a:pt x="12435" y="2601"/>
                      <a:pt x="2934" y="9669"/>
                      <a:pt x="2825" y="9752"/>
                    </a:cubicBezTo>
                    <a:cubicBezTo>
                      <a:pt x="251" y="11954"/>
                      <a:pt x="1" y="13559"/>
                      <a:pt x="617" y="14323"/>
                    </a:cubicBezTo>
                    <a:cubicBezTo>
                      <a:pt x="887" y="14656"/>
                      <a:pt x="1336" y="14849"/>
                      <a:pt x="1920" y="14849"/>
                    </a:cubicBezTo>
                    <a:cubicBezTo>
                      <a:pt x="2723" y="14849"/>
                      <a:pt x="3769" y="14483"/>
                      <a:pt x="4912" y="13604"/>
                    </a:cubicBezTo>
                    <a:cubicBezTo>
                      <a:pt x="8320" y="11004"/>
                      <a:pt x="19804" y="3962"/>
                      <a:pt x="19920" y="3885"/>
                    </a:cubicBezTo>
                    <a:cubicBezTo>
                      <a:pt x="20055" y="3801"/>
                      <a:pt x="20106" y="3635"/>
                      <a:pt x="20048" y="3487"/>
                    </a:cubicBezTo>
                    <a:cubicBezTo>
                      <a:pt x="19522" y="2261"/>
                      <a:pt x="18809" y="1125"/>
                      <a:pt x="17936" y="117"/>
                    </a:cubicBezTo>
                    <a:cubicBezTo>
                      <a:pt x="17877" y="41"/>
                      <a:pt x="17787" y="1"/>
                      <a:pt x="1769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1" name="Google Shape;4371;p29"/>
              <p:cNvSpPr/>
              <p:nvPr/>
            </p:nvSpPr>
            <p:spPr>
              <a:xfrm>
                <a:off x="3501398" y="547189"/>
                <a:ext cx="449790" cy="395340"/>
              </a:xfrm>
              <a:custGeom>
                <a:avLst/>
                <a:gdLst/>
                <a:ahLst/>
                <a:cxnLst/>
                <a:rect l="l" t="t" r="r" b="b"/>
                <a:pathLst>
                  <a:path w="21750" h="19117" extrusionOk="0">
                    <a:moveTo>
                      <a:pt x="17821" y="0"/>
                    </a:moveTo>
                    <a:cubicBezTo>
                      <a:pt x="12621" y="2857"/>
                      <a:pt x="2909" y="11048"/>
                      <a:pt x="2723" y="11645"/>
                    </a:cubicBezTo>
                    <a:cubicBezTo>
                      <a:pt x="2543" y="12248"/>
                      <a:pt x="1" y="18154"/>
                      <a:pt x="1" y="18154"/>
                    </a:cubicBezTo>
                    <a:lnTo>
                      <a:pt x="733" y="19117"/>
                    </a:lnTo>
                    <a:cubicBezTo>
                      <a:pt x="2177" y="18834"/>
                      <a:pt x="8102" y="17043"/>
                      <a:pt x="8102" y="17043"/>
                    </a:cubicBezTo>
                    <a:cubicBezTo>
                      <a:pt x="8526" y="16819"/>
                      <a:pt x="9039" y="16523"/>
                      <a:pt x="9630" y="16177"/>
                    </a:cubicBezTo>
                    <a:cubicBezTo>
                      <a:pt x="9232" y="15060"/>
                      <a:pt x="8949" y="13911"/>
                      <a:pt x="8789" y="12736"/>
                    </a:cubicBezTo>
                    <a:lnTo>
                      <a:pt x="6940" y="12678"/>
                    </a:lnTo>
                    <a:cubicBezTo>
                      <a:pt x="6600" y="12004"/>
                      <a:pt x="6645" y="11195"/>
                      <a:pt x="7062" y="10560"/>
                    </a:cubicBezTo>
                    <a:cubicBezTo>
                      <a:pt x="7479" y="9944"/>
                      <a:pt x="8006" y="9411"/>
                      <a:pt x="8616" y="8987"/>
                    </a:cubicBezTo>
                    <a:cubicBezTo>
                      <a:pt x="11504" y="6715"/>
                      <a:pt x="14451" y="4519"/>
                      <a:pt x="17461" y="2401"/>
                    </a:cubicBezTo>
                    <a:cubicBezTo>
                      <a:pt x="17718" y="2189"/>
                      <a:pt x="18026" y="2041"/>
                      <a:pt x="18354" y="1971"/>
                    </a:cubicBezTo>
                    <a:cubicBezTo>
                      <a:pt x="18382" y="1970"/>
                      <a:pt x="18411" y="1969"/>
                      <a:pt x="18439" y="1969"/>
                    </a:cubicBezTo>
                    <a:cubicBezTo>
                      <a:pt x="18828" y="1969"/>
                      <a:pt x="19211" y="2090"/>
                      <a:pt x="19528" y="2318"/>
                    </a:cubicBezTo>
                    <a:cubicBezTo>
                      <a:pt x="20324" y="2818"/>
                      <a:pt x="21069" y="3402"/>
                      <a:pt x="21749" y="4057"/>
                    </a:cubicBezTo>
                    <a:cubicBezTo>
                      <a:pt x="21364" y="3409"/>
                      <a:pt x="20928" y="2805"/>
                      <a:pt x="20433" y="2234"/>
                    </a:cubicBezTo>
                    <a:cubicBezTo>
                      <a:pt x="19702" y="1348"/>
                      <a:pt x="18816" y="591"/>
                      <a:pt x="17821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2" name="Google Shape;4372;p29"/>
              <p:cNvSpPr/>
              <p:nvPr/>
            </p:nvSpPr>
            <p:spPr>
              <a:xfrm>
                <a:off x="3501543" y="787987"/>
                <a:ext cx="167425" cy="154542"/>
              </a:xfrm>
              <a:custGeom>
                <a:avLst/>
                <a:gdLst/>
                <a:ahLst/>
                <a:cxnLst/>
                <a:rect l="l" t="t" r="r" b="b"/>
                <a:pathLst>
                  <a:path w="8096" h="7473" extrusionOk="0">
                    <a:moveTo>
                      <a:pt x="2722" y="1"/>
                    </a:moveTo>
                    <a:cubicBezTo>
                      <a:pt x="2536" y="604"/>
                      <a:pt x="0" y="6510"/>
                      <a:pt x="0" y="6510"/>
                    </a:cubicBezTo>
                    <a:lnTo>
                      <a:pt x="732" y="7473"/>
                    </a:lnTo>
                    <a:cubicBezTo>
                      <a:pt x="944" y="7434"/>
                      <a:pt x="1259" y="7357"/>
                      <a:pt x="1631" y="7261"/>
                    </a:cubicBezTo>
                    <a:cubicBezTo>
                      <a:pt x="3794" y="6690"/>
                      <a:pt x="8095" y="5399"/>
                      <a:pt x="8095" y="5399"/>
                    </a:cubicBezTo>
                    <a:cubicBezTo>
                      <a:pt x="8095" y="5399"/>
                      <a:pt x="7582" y="3114"/>
                      <a:pt x="7338" y="2915"/>
                    </a:cubicBezTo>
                    <a:cubicBezTo>
                      <a:pt x="7271" y="2859"/>
                      <a:pt x="7077" y="2843"/>
                      <a:pt x="6829" y="2843"/>
                    </a:cubicBezTo>
                    <a:cubicBezTo>
                      <a:pt x="6476" y="2843"/>
                      <a:pt x="6012" y="2876"/>
                      <a:pt x="5652" y="2876"/>
                    </a:cubicBezTo>
                    <a:cubicBezTo>
                      <a:pt x="5336" y="2876"/>
                      <a:pt x="5100" y="2850"/>
                      <a:pt x="5084" y="2755"/>
                    </a:cubicBezTo>
                    <a:cubicBezTo>
                      <a:pt x="5046" y="2549"/>
                      <a:pt x="5495" y="1381"/>
                      <a:pt x="5688" y="713"/>
                    </a:cubicBezTo>
                    <a:cubicBezTo>
                      <a:pt x="5746" y="566"/>
                      <a:pt x="5771" y="418"/>
                      <a:pt x="5771" y="257"/>
                    </a:cubicBezTo>
                    <a:cubicBezTo>
                      <a:pt x="5681" y="33"/>
                      <a:pt x="2722" y="1"/>
                      <a:pt x="272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3" name="Google Shape;4373;p29"/>
              <p:cNvSpPr/>
              <p:nvPr/>
            </p:nvSpPr>
            <p:spPr>
              <a:xfrm>
                <a:off x="3493850" y="781225"/>
                <a:ext cx="182935" cy="168749"/>
              </a:xfrm>
              <a:custGeom>
                <a:avLst/>
                <a:gdLst/>
                <a:ahLst/>
                <a:cxnLst/>
                <a:rect l="l" t="t" r="r" b="b"/>
                <a:pathLst>
                  <a:path w="8846" h="8160" extrusionOk="0">
                    <a:moveTo>
                      <a:pt x="3312" y="655"/>
                    </a:moveTo>
                    <a:cubicBezTo>
                      <a:pt x="4295" y="674"/>
                      <a:pt x="5367" y="726"/>
                      <a:pt x="5790" y="803"/>
                    </a:cubicBezTo>
                    <a:cubicBezTo>
                      <a:pt x="5784" y="854"/>
                      <a:pt x="5765" y="899"/>
                      <a:pt x="5745" y="950"/>
                    </a:cubicBezTo>
                    <a:cubicBezTo>
                      <a:pt x="5681" y="1181"/>
                      <a:pt x="5585" y="1477"/>
                      <a:pt x="5482" y="1766"/>
                    </a:cubicBezTo>
                    <a:cubicBezTo>
                      <a:pt x="5193" y="2626"/>
                      <a:pt x="5097" y="2947"/>
                      <a:pt x="5135" y="3139"/>
                    </a:cubicBezTo>
                    <a:cubicBezTo>
                      <a:pt x="5187" y="3454"/>
                      <a:pt x="5490" y="3525"/>
                      <a:pt x="5995" y="3525"/>
                    </a:cubicBezTo>
                    <a:cubicBezTo>
                      <a:pt x="6179" y="3525"/>
                      <a:pt x="6390" y="3516"/>
                      <a:pt x="6625" y="3505"/>
                    </a:cubicBezTo>
                    <a:cubicBezTo>
                      <a:pt x="6809" y="3501"/>
                      <a:pt x="7042" y="3492"/>
                      <a:pt x="7233" y="3492"/>
                    </a:cubicBezTo>
                    <a:cubicBezTo>
                      <a:pt x="7348" y="3492"/>
                      <a:pt x="7448" y="3496"/>
                      <a:pt x="7511" y="3505"/>
                    </a:cubicBezTo>
                    <a:cubicBezTo>
                      <a:pt x="7639" y="3756"/>
                      <a:pt x="7889" y="4654"/>
                      <a:pt x="8088" y="5508"/>
                    </a:cubicBezTo>
                    <a:cubicBezTo>
                      <a:pt x="7087" y="5803"/>
                      <a:pt x="3730" y="6798"/>
                      <a:pt x="1919" y="7280"/>
                    </a:cubicBezTo>
                    <a:cubicBezTo>
                      <a:pt x="1663" y="7344"/>
                      <a:pt x="1425" y="7402"/>
                      <a:pt x="1233" y="7447"/>
                    </a:cubicBezTo>
                    <a:lnTo>
                      <a:pt x="738" y="6792"/>
                    </a:lnTo>
                    <a:cubicBezTo>
                      <a:pt x="1130" y="5880"/>
                      <a:pt x="2889" y="1778"/>
                      <a:pt x="3312" y="655"/>
                    </a:cubicBezTo>
                    <a:close/>
                    <a:moveTo>
                      <a:pt x="2857" y="0"/>
                    </a:moveTo>
                    <a:lnTo>
                      <a:pt x="2786" y="231"/>
                    </a:lnTo>
                    <a:cubicBezTo>
                      <a:pt x="2638" y="713"/>
                      <a:pt x="777" y="5072"/>
                      <a:pt x="71" y="6708"/>
                    </a:cubicBezTo>
                    <a:lnTo>
                      <a:pt x="0" y="6882"/>
                    </a:lnTo>
                    <a:lnTo>
                      <a:pt x="969" y="8159"/>
                    </a:lnTo>
                    <a:lnTo>
                      <a:pt x="1162" y="8114"/>
                    </a:lnTo>
                    <a:cubicBezTo>
                      <a:pt x="1393" y="8069"/>
                      <a:pt x="1720" y="7992"/>
                      <a:pt x="2080" y="7896"/>
                    </a:cubicBezTo>
                    <a:cubicBezTo>
                      <a:pt x="4224" y="7331"/>
                      <a:pt x="8518" y="6041"/>
                      <a:pt x="8557" y="6028"/>
                    </a:cubicBezTo>
                    <a:lnTo>
                      <a:pt x="8846" y="5945"/>
                    </a:lnTo>
                    <a:lnTo>
                      <a:pt x="8782" y="5649"/>
                    </a:lnTo>
                    <a:cubicBezTo>
                      <a:pt x="8249" y="3261"/>
                      <a:pt x="7998" y="3056"/>
                      <a:pt x="7915" y="2985"/>
                    </a:cubicBezTo>
                    <a:cubicBezTo>
                      <a:pt x="7782" y="2874"/>
                      <a:pt x="7588" y="2840"/>
                      <a:pt x="7215" y="2840"/>
                    </a:cubicBezTo>
                    <a:cubicBezTo>
                      <a:pt x="7049" y="2840"/>
                      <a:pt x="6847" y="2847"/>
                      <a:pt x="6599" y="2857"/>
                    </a:cubicBezTo>
                    <a:cubicBezTo>
                      <a:pt x="6440" y="2866"/>
                      <a:pt x="6217" y="2875"/>
                      <a:pt x="6025" y="2875"/>
                    </a:cubicBezTo>
                    <a:cubicBezTo>
                      <a:pt x="5946" y="2875"/>
                      <a:pt x="5872" y="2873"/>
                      <a:pt x="5809" y="2870"/>
                    </a:cubicBezTo>
                    <a:cubicBezTo>
                      <a:pt x="5874" y="2639"/>
                      <a:pt x="6002" y="2247"/>
                      <a:pt x="6098" y="1971"/>
                    </a:cubicBezTo>
                    <a:cubicBezTo>
                      <a:pt x="6201" y="1669"/>
                      <a:pt x="6304" y="1368"/>
                      <a:pt x="6362" y="1149"/>
                    </a:cubicBezTo>
                    <a:cubicBezTo>
                      <a:pt x="6432" y="963"/>
                      <a:pt x="6464" y="771"/>
                      <a:pt x="6458" y="578"/>
                    </a:cubicBezTo>
                    <a:lnTo>
                      <a:pt x="6458" y="520"/>
                    </a:lnTo>
                    <a:lnTo>
                      <a:pt x="6445" y="469"/>
                    </a:lnTo>
                    <a:cubicBezTo>
                      <a:pt x="6362" y="257"/>
                      <a:pt x="6278" y="39"/>
                      <a:pt x="30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4" name="Google Shape;4374;p29"/>
              <p:cNvSpPr/>
              <p:nvPr/>
            </p:nvSpPr>
            <p:spPr>
              <a:xfrm>
                <a:off x="3501543" y="787987"/>
                <a:ext cx="119365" cy="154542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7473" extrusionOk="0">
                    <a:moveTo>
                      <a:pt x="2722" y="1"/>
                    </a:moveTo>
                    <a:cubicBezTo>
                      <a:pt x="2536" y="604"/>
                      <a:pt x="0" y="6510"/>
                      <a:pt x="0" y="6510"/>
                    </a:cubicBezTo>
                    <a:lnTo>
                      <a:pt x="732" y="7473"/>
                    </a:lnTo>
                    <a:cubicBezTo>
                      <a:pt x="944" y="7434"/>
                      <a:pt x="1259" y="7357"/>
                      <a:pt x="1631" y="7261"/>
                    </a:cubicBezTo>
                    <a:cubicBezTo>
                      <a:pt x="2209" y="5849"/>
                      <a:pt x="2703" y="4379"/>
                      <a:pt x="3300" y="2998"/>
                    </a:cubicBezTo>
                    <a:cubicBezTo>
                      <a:pt x="3942" y="1535"/>
                      <a:pt x="4763" y="964"/>
                      <a:pt x="5688" y="707"/>
                    </a:cubicBezTo>
                    <a:cubicBezTo>
                      <a:pt x="5746" y="566"/>
                      <a:pt x="5771" y="412"/>
                      <a:pt x="5771" y="257"/>
                    </a:cubicBezTo>
                    <a:cubicBezTo>
                      <a:pt x="5681" y="33"/>
                      <a:pt x="2722" y="1"/>
                      <a:pt x="2722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5" name="Google Shape;4375;p29"/>
              <p:cNvSpPr/>
              <p:nvPr/>
            </p:nvSpPr>
            <p:spPr>
              <a:xfrm>
                <a:off x="3694963" y="606768"/>
                <a:ext cx="140996" cy="86877"/>
              </a:xfrm>
              <a:custGeom>
                <a:avLst/>
                <a:gdLst/>
                <a:ahLst/>
                <a:cxnLst/>
                <a:rect l="l" t="t" r="r" b="b"/>
                <a:pathLst>
                  <a:path w="6818" h="4201" extrusionOk="0">
                    <a:moveTo>
                      <a:pt x="6764" y="1"/>
                    </a:moveTo>
                    <a:cubicBezTo>
                      <a:pt x="6734" y="1"/>
                      <a:pt x="6694" y="10"/>
                      <a:pt x="6651" y="27"/>
                    </a:cubicBezTo>
                    <a:cubicBezTo>
                      <a:pt x="6073" y="316"/>
                      <a:pt x="5502" y="598"/>
                      <a:pt x="4937" y="919"/>
                    </a:cubicBezTo>
                    <a:cubicBezTo>
                      <a:pt x="4378" y="1247"/>
                      <a:pt x="3807" y="1542"/>
                      <a:pt x="3274" y="1889"/>
                    </a:cubicBezTo>
                    <a:cubicBezTo>
                      <a:pt x="2735" y="2235"/>
                      <a:pt x="2189" y="2588"/>
                      <a:pt x="1656" y="2948"/>
                    </a:cubicBezTo>
                    <a:cubicBezTo>
                      <a:pt x="1124" y="3307"/>
                      <a:pt x="610" y="3686"/>
                      <a:pt x="90" y="4071"/>
                    </a:cubicBezTo>
                    <a:cubicBezTo>
                      <a:pt x="39" y="4110"/>
                      <a:pt x="0" y="4161"/>
                      <a:pt x="7" y="4187"/>
                    </a:cubicBezTo>
                    <a:cubicBezTo>
                      <a:pt x="11" y="4196"/>
                      <a:pt x="21" y="4200"/>
                      <a:pt x="35" y="4200"/>
                    </a:cubicBezTo>
                    <a:cubicBezTo>
                      <a:pt x="61" y="4200"/>
                      <a:pt x="100" y="4186"/>
                      <a:pt x="141" y="4161"/>
                    </a:cubicBezTo>
                    <a:lnTo>
                      <a:pt x="1785" y="3173"/>
                    </a:lnTo>
                    <a:lnTo>
                      <a:pt x="3435" y="2178"/>
                    </a:lnTo>
                    <a:lnTo>
                      <a:pt x="5078" y="1170"/>
                    </a:lnTo>
                    <a:lnTo>
                      <a:pt x="6715" y="155"/>
                    </a:lnTo>
                    <a:cubicBezTo>
                      <a:pt x="6779" y="117"/>
                      <a:pt x="6817" y="66"/>
                      <a:pt x="6811" y="27"/>
                    </a:cubicBezTo>
                    <a:cubicBezTo>
                      <a:pt x="6808" y="9"/>
                      <a:pt x="6790" y="1"/>
                      <a:pt x="676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6" name="Google Shape;4376;p29"/>
              <p:cNvSpPr/>
              <p:nvPr/>
            </p:nvSpPr>
            <p:spPr>
              <a:xfrm>
                <a:off x="3640802" y="756802"/>
                <a:ext cx="63860" cy="47316"/>
              </a:xfrm>
              <a:custGeom>
                <a:avLst/>
                <a:gdLst/>
                <a:ahLst/>
                <a:cxnLst/>
                <a:rect l="l" t="t" r="r" b="b"/>
                <a:pathLst>
                  <a:path w="3088" h="2288" extrusionOk="0">
                    <a:moveTo>
                      <a:pt x="3020" y="0"/>
                    </a:moveTo>
                    <a:cubicBezTo>
                      <a:pt x="3003" y="0"/>
                      <a:pt x="2985" y="7"/>
                      <a:pt x="2972" y="19"/>
                    </a:cubicBezTo>
                    <a:cubicBezTo>
                      <a:pt x="2709" y="180"/>
                      <a:pt x="2446" y="328"/>
                      <a:pt x="2189" y="501"/>
                    </a:cubicBezTo>
                    <a:cubicBezTo>
                      <a:pt x="1939" y="674"/>
                      <a:pt x="1688" y="848"/>
                      <a:pt x="1438" y="1027"/>
                    </a:cubicBezTo>
                    <a:lnTo>
                      <a:pt x="726" y="1599"/>
                    </a:lnTo>
                    <a:cubicBezTo>
                      <a:pt x="488" y="1798"/>
                      <a:pt x="257" y="1997"/>
                      <a:pt x="32" y="2202"/>
                    </a:cubicBezTo>
                    <a:cubicBezTo>
                      <a:pt x="7" y="2221"/>
                      <a:pt x="0" y="2247"/>
                      <a:pt x="7" y="2273"/>
                    </a:cubicBezTo>
                    <a:cubicBezTo>
                      <a:pt x="19" y="2282"/>
                      <a:pt x="34" y="2287"/>
                      <a:pt x="48" y="2287"/>
                    </a:cubicBezTo>
                    <a:cubicBezTo>
                      <a:pt x="63" y="2287"/>
                      <a:pt x="77" y="2282"/>
                      <a:pt x="90" y="2273"/>
                    </a:cubicBezTo>
                    <a:cubicBezTo>
                      <a:pt x="353" y="2112"/>
                      <a:pt x="616" y="1958"/>
                      <a:pt x="873" y="1791"/>
                    </a:cubicBezTo>
                    <a:lnTo>
                      <a:pt x="1631" y="1278"/>
                    </a:lnTo>
                    <a:cubicBezTo>
                      <a:pt x="1875" y="1091"/>
                      <a:pt x="2125" y="905"/>
                      <a:pt x="2356" y="713"/>
                    </a:cubicBezTo>
                    <a:cubicBezTo>
                      <a:pt x="2594" y="520"/>
                      <a:pt x="2825" y="315"/>
                      <a:pt x="3056" y="116"/>
                    </a:cubicBezTo>
                    <a:cubicBezTo>
                      <a:pt x="3081" y="90"/>
                      <a:pt x="3088" y="52"/>
                      <a:pt x="3069" y="19"/>
                    </a:cubicBezTo>
                    <a:cubicBezTo>
                      <a:pt x="3056" y="7"/>
                      <a:pt x="3038" y="0"/>
                      <a:pt x="30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7" name="Google Shape;4377;p29"/>
              <p:cNvSpPr/>
              <p:nvPr/>
            </p:nvSpPr>
            <p:spPr>
              <a:xfrm>
                <a:off x="3732125" y="639670"/>
                <a:ext cx="181757" cy="101187"/>
              </a:xfrm>
              <a:custGeom>
                <a:avLst/>
                <a:gdLst/>
                <a:ahLst/>
                <a:cxnLst/>
                <a:rect l="l" t="t" r="r" b="b"/>
                <a:pathLst>
                  <a:path w="8789" h="4893" extrusionOk="0">
                    <a:moveTo>
                      <a:pt x="8714" y="1"/>
                    </a:moveTo>
                    <a:cubicBezTo>
                      <a:pt x="8678" y="1"/>
                      <a:pt x="8631" y="12"/>
                      <a:pt x="8583" y="34"/>
                    </a:cubicBezTo>
                    <a:cubicBezTo>
                      <a:pt x="7839" y="349"/>
                      <a:pt x="7100" y="676"/>
                      <a:pt x="6375" y="1036"/>
                    </a:cubicBezTo>
                    <a:cubicBezTo>
                      <a:pt x="5643" y="1395"/>
                      <a:pt x="4924" y="1761"/>
                      <a:pt x="4218" y="2159"/>
                    </a:cubicBezTo>
                    <a:cubicBezTo>
                      <a:pt x="3518" y="2557"/>
                      <a:pt x="2819" y="2968"/>
                      <a:pt x="2132" y="3398"/>
                    </a:cubicBezTo>
                    <a:cubicBezTo>
                      <a:pt x="1451" y="3828"/>
                      <a:pt x="777" y="4278"/>
                      <a:pt x="116" y="4746"/>
                    </a:cubicBezTo>
                    <a:cubicBezTo>
                      <a:pt x="58" y="4791"/>
                      <a:pt x="1" y="4855"/>
                      <a:pt x="7" y="4881"/>
                    </a:cubicBezTo>
                    <a:cubicBezTo>
                      <a:pt x="11" y="4889"/>
                      <a:pt x="20" y="4893"/>
                      <a:pt x="34" y="4893"/>
                    </a:cubicBezTo>
                    <a:cubicBezTo>
                      <a:pt x="64" y="4893"/>
                      <a:pt x="114" y="4874"/>
                      <a:pt x="168" y="4843"/>
                    </a:cubicBezTo>
                    <a:cubicBezTo>
                      <a:pt x="861" y="4425"/>
                      <a:pt x="1567" y="4027"/>
                      <a:pt x="2267" y="3629"/>
                    </a:cubicBezTo>
                    <a:lnTo>
                      <a:pt x="4379" y="2455"/>
                    </a:lnTo>
                    <a:cubicBezTo>
                      <a:pt x="5078" y="2057"/>
                      <a:pt x="5791" y="1678"/>
                      <a:pt x="6503" y="1299"/>
                    </a:cubicBezTo>
                    <a:lnTo>
                      <a:pt x="8641" y="176"/>
                    </a:lnTo>
                    <a:cubicBezTo>
                      <a:pt x="8731" y="124"/>
                      <a:pt x="8789" y="79"/>
                      <a:pt x="8782" y="34"/>
                    </a:cubicBezTo>
                    <a:cubicBezTo>
                      <a:pt x="8776" y="12"/>
                      <a:pt x="8750" y="1"/>
                      <a:pt x="87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8" name="Google Shape;4378;p29"/>
              <p:cNvSpPr/>
              <p:nvPr/>
            </p:nvSpPr>
            <p:spPr>
              <a:xfrm>
                <a:off x="3684065" y="791151"/>
                <a:ext cx="123625" cy="75854"/>
              </a:xfrm>
              <a:custGeom>
                <a:avLst/>
                <a:gdLst/>
                <a:ahLst/>
                <a:cxnLst/>
                <a:rect l="l" t="t" r="r" b="b"/>
                <a:pathLst>
                  <a:path w="5978" h="3668" extrusionOk="0">
                    <a:moveTo>
                      <a:pt x="5900" y="0"/>
                    </a:moveTo>
                    <a:cubicBezTo>
                      <a:pt x="5873" y="0"/>
                      <a:pt x="5839" y="11"/>
                      <a:pt x="5804" y="34"/>
                    </a:cubicBezTo>
                    <a:lnTo>
                      <a:pt x="4385" y="926"/>
                    </a:lnTo>
                    <a:cubicBezTo>
                      <a:pt x="3929" y="1228"/>
                      <a:pt x="3429" y="1510"/>
                      <a:pt x="2960" y="1812"/>
                    </a:cubicBezTo>
                    <a:cubicBezTo>
                      <a:pt x="2492" y="2114"/>
                      <a:pt x="2004" y="2403"/>
                      <a:pt x="1529" y="2691"/>
                    </a:cubicBezTo>
                    <a:cubicBezTo>
                      <a:pt x="1054" y="2974"/>
                      <a:pt x="572" y="3263"/>
                      <a:pt x="84" y="3545"/>
                    </a:cubicBezTo>
                    <a:cubicBezTo>
                      <a:pt x="33" y="3577"/>
                      <a:pt x="1" y="3622"/>
                      <a:pt x="7" y="3648"/>
                    </a:cubicBezTo>
                    <a:cubicBezTo>
                      <a:pt x="10" y="3661"/>
                      <a:pt x="27" y="3667"/>
                      <a:pt x="49" y="3667"/>
                    </a:cubicBezTo>
                    <a:cubicBezTo>
                      <a:pt x="71" y="3667"/>
                      <a:pt x="100" y="3661"/>
                      <a:pt x="129" y="3648"/>
                    </a:cubicBezTo>
                    <a:cubicBezTo>
                      <a:pt x="643" y="3423"/>
                      <a:pt x="1143" y="3186"/>
                      <a:pt x="1651" y="2923"/>
                    </a:cubicBezTo>
                    <a:cubicBezTo>
                      <a:pt x="2158" y="2659"/>
                      <a:pt x="2646" y="2396"/>
                      <a:pt x="3127" y="2101"/>
                    </a:cubicBezTo>
                    <a:cubicBezTo>
                      <a:pt x="3608" y="1806"/>
                      <a:pt x="4083" y="1497"/>
                      <a:pt x="4546" y="1176"/>
                    </a:cubicBezTo>
                    <a:cubicBezTo>
                      <a:pt x="5008" y="856"/>
                      <a:pt x="5451" y="515"/>
                      <a:pt x="5887" y="156"/>
                    </a:cubicBezTo>
                    <a:cubicBezTo>
                      <a:pt x="5958" y="111"/>
                      <a:pt x="5977" y="79"/>
                      <a:pt x="5958" y="34"/>
                    </a:cubicBezTo>
                    <a:cubicBezTo>
                      <a:pt x="5948" y="11"/>
                      <a:pt x="5927" y="0"/>
                      <a:pt x="59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9" name="Google Shape;4379;p29"/>
              <p:cNvSpPr/>
              <p:nvPr/>
            </p:nvSpPr>
            <p:spPr>
              <a:xfrm>
                <a:off x="3906830" y="680947"/>
                <a:ext cx="66155" cy="40264"/>
              </a:xfrm>
              <a:custGeom>
                <a:avLst/>
                <a:gdLst/>
                <a:ahLst/>
                <a:cxnLst/>
                <a:rect l="l" t="t" r="r" b="b"/>
                <a:pathLst>
                  <a:path w="3199" h="1947" extrusionOk="0">
                    <a:moveTo>
                      <a:pt x="3093" y="1"/>
                    </a:moveTo>
                    <a:cubicBezTo>
                      <a:pt x="3077" y="1"/>
                      <a:pt x="3060" y="7"/>
                      <a:pt x="3043" y="22"/>
                    </a:cubicBezTo>
                    <a:cubicBezTo>
                      <a:pt x="2799" y="183"/>
                      <a:pt x="2549" y="343"/>
                      <a:pt x="2305" y="503"/>
                    </a:cubicBezTo>
                    <a:cubicBezTo>
                      <a:pt x="2061" y="670"/>
                      <a:pt x="1804" y="818"/>
                      <a:pt x="1560" y="972"/>
                    </a:cubicBezTo>
                    <a:cubicBezTo>
                      <a:pt x="1316" y="1126"/>
                      <a:pt x="1066" y="1274"/>
                      <a:pt x="809" y="1421"/>
                    </a:cubicBezTo>
                    <a:cubicBezTo>
                      <a:pt x="552" y="1569"/>
                      <a:pt x="302" y="1717"/>
                      <a:pt x="39" y="1852"/>
                    </a:cubicBezTo>
                    <a:cubicBezTo>
                      <a:pt x="0" y="1864"/>
                      <a:pt x="0" y="1890"/>
                      <a:pt x="7" y="1909"/>
                    </a:cubicBezTo>
                    <a:cubicBezTo>
                      <a:pt x="16" y="1933"/>
                      <a:pt x="36" y="1946"/>
                      <a:pt x="57" y="1946"/>
                    </a:cubicBezTo>
                    <a:cubicBezTo>
                      <a:pt x="64" y="1946"/>
                      <a:pt x="71" y="1945"/>
                      <a:pt x="77" y="1941"/>
                    </a:cubicBezTo>
                    <a:cubicBezTo>
                      <a:pt x="366" y="1858"/>
                      <a:pt x="649" y="1762"/>
                      <a:pt x="925" y="1646"/>
                    </a:cubicBezTo>
                    <a:cubicBezTo>
                      <a:pt x="1201" y="1524"/>
                      <a:pt x="1464" y="1389"/>
                      <a:pt x="1727" y="1242"/>
                    </a:cubicBezTo>
                    <a:cubicBezTo>
                      <a:pt x="1984" y="1088"/>
                      <a:pt x="2228" y="921"/>
                      <a:pt x="2472" y="735"/>
                    </a:cubicBezTo>
                    <a:cubicBezTo>
                      <a:pt x="2703" y="548"/>
                      <a:pt x="2928" y="349"/>
                      <a:pt x="3133" y="131"/>
                    </a:cubicBezTo>
                    <a:cubicBezTo>
                      <a:pt x="3199" y="86"/>
                      <a:pt x="3153" y="1"/>
                      <a:pt x="30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0" name="Google Shape;4380;p29"/>
              <p:cNvSpPr/>
              <p:nvPr/>
            </p:nvSpPr>
            <p:spPr>
              <a:xfrm>
                <a:off x="3844831" y="577982"/>
                <a:ext cx="23513" cy="11932"/>
              </a:xfrm>
              <a:custGeom>
                <a:avLst/>
                <a:gdLst/>
                <a:ahLst/>
                <a:cxnLst/>
                <a:rect l="l" t="t" r="r" b="b"/>
                <a:pathLst>
                  <a:path w="1137" h="577" extrusionOk="0">
                    <a:moveTo>
                      <a:pt x="1047" y="0"/>
                    </a:moveTo>
                    <a:cubicBezTo>
                      <a:pt x="951" y="33"/>
                      <a:pt x="854" y="58"/>
                      <a:pt x="777" y="97"/>
                    </a:cubicBezTo>
                    <a:lnTo>
                      <a:pt x="521" y="199"/>
                    </a:lnTo>
                    <a:lnTo>
                      <a:pt x="277" y="328"/>
                    </a:lnTo>
                    <a:lnTo>
                      <a:pt x="26" y="463"/>
                    </a:lnTo>
                    <a:cubicBezTo>
                      <a:pt x="7" y="475"/>
                      <a:pt x="1" y="495"/>
                      <a:pt x="1" y="520"/>
                    </a:cubicBezTo>
                    <a:cubicBezTo>
                      <a:pt x="7" y="540"/>
                      <a:pt x="20" y="552"/>
                      <a:pt x="33" y="572"/>
                    </a:cubicBezTo>
                    <a:cubicBezTo>
                      <a:pt x="84" y="575"/>
                      <a:pt x="137" y="577"/>
                      <a:pt x="191" y="577"/>
                    </a:cubicBezTo>
                    <a:cubicBezTo>
                      <a:pt x="244" y="577"/>
                      <a:pt x="299" y="575"/>
                      <a:pt x="354" y="572"/>
                    </a:cubicBezTo>
                    <a:cubicBezTo>
                      <a:pt x="456" y="552"/>
                      <a:pt x="553" y="533"/>
                      <a:pt x="655" y="501"/>
                    </a:cubicBezTo>
                    <a:cubicBezTo>
                      <a:pt x="745" y="450"/>
                      <a:pt x="835" y="398"/>
                      <a:pt x="918" y="341"/>
                    </a:cubicBezTo>
                    <a:cubicBezTo>
                      <a:pt x="996" y="270"/>
                      <a:pt x="1066" y="193"/>
                      <a:pt x="1130" y="110"/>
                    </a:cubicBezTo>
                    <a:cubicBezTo>
                      <a:pt x="1137" y="97"/>
                      <a:pt x="1130" y="71"/>
                      <a:pt x="1105" y="45"/>
                    </a:cubicBezTo>
                    <a:cubicBezTo>
                      <a:pt x="1092" y="26"/>
                      <a:pt x="1066" y="7"/>
                      <a:pt x="10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8382"/>
            <a:ext cx="2206785" cy="4076227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8137CA-D131-4EF6-9B14-D9F7E276C74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7755A1B-FC52-483B-B683-58CCB79784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052291"/>
            <a:ext cx="12192000" cy="180570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31" y="2685940"/>
            <a:ext cx="4742253" cy="417205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27314"/>
            <a:ext cx="1152934" cy="180571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964" y="-2505"/>
            <a:ext cx="3370567" cy="685800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2" t="92226" r="47585" b="-1804"/>
          <a:stretch>
            <a:fillRect/>
          </a:stretch>
        </p:blipFill>
        <p:spPr>
          <a:xfrm>
            <a:off x="1396376" y="5030169"/>
            <a:ext cx="1424171" cy="1112312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86" r="83500"/>
          <a:stretch>
            <a:fillRect/>
          </a:stretch>
        </p:blipFill>
        <p:spPr>
          <a:xfrm>
            <a:off x="1370564" y="2609850"/>
            <a:ext cx="658261" cy="719653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4" r="62080" b="46502"/>
          <a:stretch>
            <a:fillRect/>
          </a:stretch>
        </p:blipFill>
        <p:spPr>
          <a:xfrm>
            <a:off x="1606202" y="476250"/>
            <a:ext cx="1512786" cy="130492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41" b="58493"/>
          <a:stretch>
            <a:fillRect/>
          </a:stretch>
        </p:blipFill>
        <p:spPr>
          <a:xfrm>
            <a:off x="9080158" y="-5010"/>
            <a:ext cx="1812887" cy="178618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53" t="29628" r="38723" b="56206"/>
          <a:stretch>
            <a:fillRect/>
          </a:stretch>
        </p:blipFill>
        <p:spPr>
          <a:xfrm>
            <a:off x="8101554" y="1270000"/>
            <a:ext cx="826205" cy="6096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24" t="46450" r="30103" b="29350"/>
          <a:stretch>
            <a:fillRect/>
          </a:stretch>
        </p:blipFill>
        <p:spPr>
          <a:xfrm>
            <a:off x="8419759" y="1993900"/>
            <a:ext cx="952500" cy="10414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66" t="60764" r="50922" b="25070"/>
          <a:stretch>
            <a:fillRect/>
          </a:stretch>
        </p:blipFill>
        <p:spPr>
          <a:xfrm>
            <a:off x="7917761" y="2609850"/>
            <a:ext cx="413098" cy="6096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11" t="70650" r="5329"/>
          <a:stretch>
            <a:fillRect/>
          </a:stretch>
        </p:blipFill>
        <p:spPr>
          <a:xfrm>
            <a:off x="9461158" y="3035300"/>
            <a:ext cx="1168401" cy="12630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8137CA-D131-4EF6-9B14-D9F7E276C74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7755A1B-FC52-483B-B683-58CCB79784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97"/>
          <a:stretch>
            <a:fillRect/>
          </a:stretch>
        </p:blipFill>
        <p:spPr>
          <a:xfrm flipH="1">
            <a:off x="8531" y="5783193"/>
            <a:ext cx="12192000" cy="1074808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964" y="-2505"/>
            <a:ext cx="3370567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30226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20323"/>
            <a:ext cx="2206785" cy="4076227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8137CA-D131-4EF6-9B14-D9F7E276C74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7755A1B-FC52-483B-B683-58CCB79784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416"/>
          <a:stretch>
            <a:fillRect/>
          </a:stretch>
        </p:blipFill>
        <p:spPr>
          <a:xfrm flipH="1">
            <a:off x="0" y="5727903"/>
            <a:ext cx="12192000" cy="1130097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964" y="-2505"/>
            <a:ext cx="3370567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标题 9"/>
          <p:cNvSpPr>
            <a:spLocks noGrp="1"/>
          </p:cNvSpPr>
          <p:nvPr>
            <p:ph type="title" hasCustomPrompt="1"/>
          </p:nvPr>
        </p:nvSpPr>
        <p:spPr>
          <a:xfrm>
            <a:off x="3818667" y="2675211"/>
            <a:ext cx="4514057" cy="1354217"/>
          </a:xfrm>
          <a:noFill/>
        </p:spPr>
        <p:txBody>
          <a:bodyPr vert="horz" wrap="none" lIns="0" tIns="0" rIns="0" bIns="0" rtlCol="0">
            <a:spAutoFit/>
          </a:bodyPr>
          <a:lstStyle>
            <a:lvl1pPr>
              <a:lnSpc>
                <a:spcPct val="100000"/>
              </a:lnSpc>
              <a:defRPr lang="zh-CN" altLang="en-US" sz="8800">
                <a:blipFill dpi="0" rotWithShape="1">
                  <a:blip r:embed="rId2"/>
                  <a:srcRect/>
                  <a:stretch>
                    <a:fillRect/>
                  </a:stretch>
                </a:blipFill>
                <a:latin typeface="+mn-lt"/>
                <a:ea typeface="+mn-ea"/>
                <a:cs typeface="+mn-cs"/>
              </a:defRPr>
            </a:lvl1pPr>
          </a:lstStyle>
          <a:p>
            <a:pPr marL="0" lvl="0" algn="ctr"/>
            <a:r>
              <a:rPr lang="zh-CN" altLang="en-US" dirty="0"/>
              <a:t>编辑标题</a:t>
            </a:r>
            <a:endParaRPr lang="zh-CN" altLang="en-US" dirty="0"/>
          </a:p>
        </p:txBody>
      </p:sp>
      <p:sp>
        <p:nvSpPr>
          <p:cNvPr id="21" name="文本占位符 20"/>
          <p:cNvSpPr>
            <a:spLocks noGrp="1"/>
          </p:cNvSpPr>
          <p:nvPr>
            <p:ph type="body" sz="quarter" idx="10" hasCustomPrompt="1"/>
          </p:nvPr>
        </p:nvSpPr>
        <p:spPr>
          <a:xfrm>
            <a:off x="3292911" y="2063308"/>
            <a:ext cx="2257029" cy="609398"/>
          </a:xfrm>
          <a:noFill/>
        </p:spPr>
        <p:txBody>
          <a:bodyPr vert="horz" wrap="none" lIns="0" tIns="0" rIns="0" bIns="0" rtlCol="0" anchor="ctr" anchorCtr="0">
            <a:spAutoFit/>
          </a:bodyPr>
          <a:lstStyle>
            <a:lvl1pPr marL="0" indent="0">
              <a:buNone/>
              <a:defRPr lang="zh-CN" altLang="en-US" sz="4400" dirty="0" smtClean="0">
                <a:blipFill dpi="0" rotWithShape="1">
                  <a:blip r:embed="rId2"/>
                  <a:srcRect/>
                  <a:stretch>
                    <a:fillRect/>
                  </a:stretch>
                </a:blipFill>
              </a:defRPr>
            </a:lvl1pPr>
            <a:lvl2pPr marL="228600" indent="0">
              <a:buNone/>
              <a:defRPr lang="zh-CN" altLang="en-US" sz="1800" dirty="0" smtClean="0"/>
            </a:lvl2pPr>
            <a:lvl3pPr marL="685800" indent="0">
              <a:buNone/>
              <a:defRPr lang="zh-CN" altLang="en-US" sz="1800" dirty="0" smtClean="0"/>
            </a:lvl3pPr>
            <a:lvl4pPr marL="1143000" indent="0">
              <a:buNone/>
              <a:defRPr lang="zh-CN" altLang="en-US" dirty="0" smtClean="0"/>
            </a:lvl4pPr>
            <a:lvl5pPr marL="1600200" indent="0">
              <a:buNone/>
              <a:defRPr lang="zh-CN" altLang="en-US" dirty="0"/>
            </a:lvl5pPr>
          </a:lstStyle>
          <a:p>
            <a:pPr marL="0" lvl="0" algn="ctr"/>
            <a:r>
              <a:rPr lang="zh-CN" altLang="en-US" dirty="0"/>
              <a:t>编辑文本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7247"/>
          <a:stretch>
            <a:fillRect/>
          </a:stretch>
        </p:blipFill>
        <p:spPr>
          <a:xfrm flipH="1">
            <a:off x="0" y="5183147"/>
            <a:ext cx="12192000" cy="167485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-2505"/>
            <a:ext cx="4419601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2300"/>
            <a:ext cx="2688327" cy="49657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24900" y="606203"/>
            <a:ext cx="3467100" cy="640419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66"/>
          <a:stretch>
            <a:fillRect/>
          </a:stretch>
        </p:blipFill>
        <p:spPr>
          <a:xfrm>
            <a:off x="7264399" y="0"/>
            <a:ext cx="2514021" cy="356018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080"/>
          <a:stretch>
            <a:fillRect/>
          </a:stretch>
        </p:blipFill>
        <p:spPr>
          <a:xfrm rot="19341026">
            <a:off x="2244379" y="1735776"/>
            <a:ext cx="1512786" cy="332950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2" r="82287" b="90422"/>
          <a:stretch>
            <a:fillRect/>
          </a:stretch>
        </p:blipFill>
        <p:spPr>
          <a:xfrm>
            <a:off x="2777142" y="466742"/>
            <a:ext cx="927100" cy="94230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" t="16523" r="80237" b="73899"/>
          <a:stretch>
            <a:fillRect/>
          </a:stretch>
        </p:blipFill>
        <p:spPr>
          <a:xfrm>
            <a:off x="5590191" y="949994"/>
            <a:ext cx="1206500" cy="94230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2" t="92226" r="47585" b="-1804"/>
          <a:stretch>
            <a:fillRect/>
          </a:stretch>
        </p:blipFill>
        <p:spPr>
          <a:xfrm>
            <a:off x="7060316" y="4474591"/>
            <a:ext cx="1424171" cy="11123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0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0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>
        <p:tmplLst>
          <p:tmpl lvl="0">
            <p:tnLst>
              <p:par>
                <p:cTn presetID="50" presetClass="entr" presetSubtype="0" decel="10000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 userDrawn="1">
            <p:ph type="title" hasCustomPrompt="1"/>
          </p:nvPr>
        </p:nvSpPr>
        <p:spPr>
          <a:xfrm>
            <a:off x="1013103" y="160113"/>
            <a:ext cx="2544286" cy="729430"/>
          </a:xfrm>
        </p:spPr>
        <p:txBody>
          <a:bodyPr vert="horz" wrap="none">
            <a:spAutoFit/>
          </a:bodyPr>
          <a:lstStyle>
            <a:lvl1pPr algn="l">
              <a:defRPr sz="4600">
                <a:blipFill>
                  <a:blip r:embed="rId2"/>
                  <a:stretch>
                    <a:fillRect/>
                  </a:stretch>
                </a:blipFill>
              </a:defRPr>
            </a:lvl1pPr>
          </a:lstStyle>
          <a:p>
            <a:r>
              <a:rPr lang="zh-CN" altLang="en-US" dirty="0"/>
              <a:t>编辑标题</a:t>
            </a:r>
            <a:endParaRPr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93"/>
          <a:stretch>
            <a:fillRect/>
          </a:stretch>
        </p:blipFill>
        <p:spPr>
          <a:xfrm rot="5400000">
            <a:off x="-50479" y="50477"/>
            <a:ext cx="1320801" cy="121984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07084" y="1562100"/>
            <a:ext cx="2884916" cy="5328825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>
          <a:xfrm>
            <a:off x="6261100" y="749300"/>
            <a:ext cx="5930900" cy="6108700"/>
          </a:xfrm>
          <a:prstGeom prst="rect">
            <a:avLst/>
          </a:prstGeom>
          <a:solidFill>
            <a:srgbClr val="FFF6CC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571C71-7B8F-48D7-A562-E9756B03CF0B}" type="datetime1">
              <a:rPr lang="en-US" smtClean="0"/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4A2EFB-70BD-417D-B462-904BF3D5E83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93"/>
          <a:stretch>
            <a:fillRect/>
          </a:stretch>
        </p:blipFill>
        <p:spPr>
          <a:xfrm rot="5400000">
            <a:off x="-50479" y="50477"/>
            <a:ext cx="1320801" cy="121984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07084" y="1562100"/>
            <a:ext cx="2884916" cy="5328825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>
          <a:xfrm>
            <a:off x="6261100" y="749300"/>
            <a:ext cx="5930900" cy="6108700"/>
          </a:xfrm>
          <a:prstGeom prst="rect">
            <a:avLst/>
          </a:prstGeom>
          <a:solidFill>
            <a:srgbClr val="FFF6CC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073357-5128-4917-9024-184E9B167076}" type="datetime1">
              <a:rPr lang="en-US" smtClean="0"/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4A2EFB-70BD-417D-B462-904BF3D5E83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2DD711-41C3-416F-A3EC-BBEA14F10CE3}" type="datetime1">
              <a:rPr lang="en-US" smtClean="0"/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4A2EFB-70BD-417D-B462-904BF3D5E83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F0F585-9D02-4FE1-8A3F-3EDBF2A8ED40}" type="datetime1">
              <a:rPr lang="en-US" smtClean="0"/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4A2EFB-70BD-417D-B462-904BF3D5E83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BAD68B-CC29-49B2-8433-C430B7251E3E}" type="datetime1">
              <a:rPr lang="en-US" smtClean="0"/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4A2EFB-70BD-417D-B462-904BF3D5E83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3" Type="http://schemas.openxmlformats.org/officeDocument/2006/relationships/theme" Target="../theme/theme2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0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3.xml"/><Relationship Id="rId8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11" Type="http://schemas.openxmlformats.org/officeDocument/2006/relationships/image" Target="../media/image2.jpeg"/><Relationship Id="rId10" Type="http://schemas.openxmlformats.org/officeDocument/2006/relationships/slideLayout" Target="../slideLayouts/slideLayout44.xml"/><Relationship Id="rId1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7" Type="http://schemas.openxmlformats.org/officeDocument/2006/relationships/image" Target="../media/image24.png"/><Relationship Id="rId6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9.xml"/><Relationship Id="rId8" Type="http://schemas.openxmlformats.org/officeDocument/2006/relationships/slideLayout" Target="../slideLayouts/slideLayout58.xml"/><Relationship Id="rId7" Type="http://schemas.openxmlformats.org/officeDocument/2006/relationships/slideLayout" Target="../slideLayouts/slideLayout57.xml"/><Relationship Id="rId6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5.xml"/><Relationship Id="rId4" Type="http://schemas.openxmlformats.org/officeDocument/2006/relationships/slideLayout" Target="../slideLayouts/slideLayout54.xml"/><Relationship Id="rId3" Type="http://schemas.openxmlformats.org/officeDocument/2006/relationships/slideLayout" Target="../slideLayouts/slideLayout53.xml"/><Relationship Id="rId2" Type="http://schemas.openxmlformats.org/officeDocument/2006/relationships/slideLayout" Target="../slideLayouts/slideLayout52.xml"/><Relationship Id="rId12" Type="http://schemas.openxmlformats.org/officeDocument/2006/relationships/theme" Target="../theme/theme6.xml"/><Relationship Id="rId11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1.xml"/></Relationships>
</file>

<file path=ppt/slideMasters/_rels/slideMaster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0.xml"/><Relationship Id="rId8" Type="http://schemas.openxmlformats.org/officeDocument/2006/relationships/slideLayout" Target="../slideLayouts/slideLayout69.xml"/><Relationship Id="rId7" Type="http://schemas.openxmlformats.org/officeDocument/2006/relationships/slideLayout" Target="../slideLayouts/slideLayout68.xml"/><Relationship Id="rId6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4.xml"/><Relationship Id="rId2" Type="http://schemas.openxmlformats.org/officeDocument/2006/relationships/slideLayout" Target="../slideLayouts/slideLayout63.xml"/><Relationship Id="rId12" Type="http://schemas.openxmlformats.org/officeDocument/2006/relationships/theme" Target="../theme/theme7.xml"/><Relationship Id="rId11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1.xml"/><Relationship Id="rId1" Type="http://schemas.openxmlformats.org/officeDocument/2006/relationships/slideLayout" Target="../slideLayouts/slideLayout62.xml"/></Relationships>
</file>

<file path=ppt/slideMasters/_rels/slideMaster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81.xml"/><Relationship Id="rId8" Type="http://schemas.openxmlformats.org/officeDocument/2006/relationships/slideLayout" Target="../slideLayouts/slideLayout80.xml"/><Relationship Id="rId7" Type="http://schemas.openxmlformats.org/officeDocument/2006/relationships/slideLayout" Target="../slideLayouts/slideLayout79.xml"/><Relationship Id="rId6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5.xml"/><Relationship Id="rId2" Type="http://schemas.openxmlformats.org/officeDocument/2006/relationships/slideLayout" Target="../slideLayouts/slideLayout74.xml"/><Relationship Id="rId13" Type="http://schemas.openxmlformats.org/officeDocument/2006/relationships/theme" Target="../theme/theme8.xml"/><Relationship Id="rId12" Type="http://schemas.openxmlformats.org/officeDocument/2006/relationships/image" Target="../media/image25.png"/><Relationship Id="rId11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2.xml"/><Relationship Id="rId1" Type="http://schemas.openxmlformats.org/officeDocument/2006/relationships/slideLayout" Target="../slideLayouts/slideLayout7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9"/>
          <p:cNvSpPr/>
          <p:nvPr userDrawn="1"/>
        </p:nvSpPr>
        <p:spPr>
          <a:xfrm>
            <a:off x="295275" y="342519"/>
            <a:ext cx="11601450" cy="6172962"/>
          </a:xfrm>
          <a:custGeom>
            <a:avLst/>
            <a:gdLst>
              <a:gd name="connsiteX0" fmla="*/ 0 w 11601450"/>
              <a:gd name="connsiteY0" fmla="*/ 315006 h 6172962"/>
              <a:gd name="connsiteX1" fmla="*/ 315006 w 11601450"/>
              <a:gd name="connsiteY1" fmla="*/ 0 h 6172962"/>
              <a:gd name="connsiteX2" fmla="*/ 1000721 w 11601450"/>
              <a:gd name="connsiteY2" fmla="*/ 0 h 6172962"/>
              <a:gd name="connsiteX3" fmla="*/ 1357293 w 11601450"/>
              <a:gd name="connsiteY3" fmla="*/ 0 h 6172962"/>
              <a:gd name="connsiteX4" fmla="*/ 1933293 w 11601450"/>
              <a:gd name="connsiteY4" fmla="*/ 0 h 6172962"/>
              <a:gd name="connsiteX5" fmla="*/ 2838437 w 11601450"/>
              <a:gd name="connsiteY5" fmla="*/ 0 h 6172962"/>
              <a:gd name="connsiteX6" fmla="*/ 3195008 w 11601450"/>
              <a:gd name="connsiteY6" fmla="*/ 0 h 6172962"/>
              <a:gd name="connsiteX7" fmla="*/ 3551580 w 11601450"/>
              <a:gd name="connsiteY7" fmla="*/ 0 h 6172962"/>
              <a:gd name="connsiteX8" fmla="*/ 4017866 w 11601450"/>
              <a:gd name="connsiteY8" fmla="*/ 0 h 6172962"/>
              <a:gd name="connsiteX9" fmla="*/ 4703581 w 11601450"/>
              <a:gd name="connsiteY9" fmla="*/ 0 h 6172962"/>
              <a:gd name="connsiteX10" fmla="*/ 5279582 w 11601450"/>
              <a:gd name="connsiteY10" fmla="*/ 0 h 6172962"/>
              <a:gd name="connsiteX11" fmla="*/ 5965297 w 11601450"/>
              <a:gd name="connsiteY11" fmla="*/ 0 h 6172962"/>
              <a:gd name="connsiteX12" fmla="*/ 6760726 w 11601450"/>
              <a:gd name="connsiteY12" fmla="*/ 0 h 6172962"/>
              <a:gd name="connsiteX13" fmla="*/ 7556155 w 11601450"/>
              <a:gd name="connsiteY13" fmla="*/ 0 h 6172962"/>
              <a:gd name="connsiteX14" fmla="*/ 8132156 w 11601450"/>
              <a:gd name="connsiteY14" fmla="*/ 0 h 6172962"/>
              <a:gd name="connsiteX15" fmla="*/ 8927585 w 11601450"/>
              <a:gd name="connsiteY15" fmla="*/ 0 h 6172962"/>
              <a:gd name="connsiteX16" fmla="*/ 9832728 w 11601450"/>
              <a:gd name="connsiteY16" fmla="*/ 0 h 6172962"/>
              <a:gd name="connsiteX17" fmla="*/ 11286444 w 11601450"/>
              <a:gd name="connsiteY17" fmla="*/ 0 h 6172962"/>
              <a:gd name="connsiteX18" fmla="*/ 11601450 w 11601450"/>
              <a:gd name="connsiteY18" fmla="*/ 315006 h 6172962"/>
              <a:gd name="connsiteX19" fmla="*/ 11601450 w 11601450"/>
              <a:gd name="connsiteY19" fmla="*/ 952445 h 6172962"/>
              <a:gd name="connsiteX20" fmla="*/ 11601450 w 11601450"/>
              <a:gd name="connsiteY20" fmla="*/ 1534455 h 6172962"/>
              <a:gd name="connsiteX21" fmla="*/ 11601450 w 11601450"/>
              <a:gd name="connsiteY21" fmla="*/ 2061035 h 6172962"/>
              <a:gd name="connsiteX22" fmla="*/ 11601450 w 11601450"/>
              <a:gd name="connsiteY22" fmla="*/ 2864763 h 6172962"/>
              <a:gd name="connsiteX23" fmla="*/ 11601450 w 11601450"/>
              <a:gd name="connsiteY23" fmla="*/ 3668491 h 6172962"/>
              <a:gd name="connsiteX24" fmla="*/ 11601450 w 11601450"/>
              <a:gd name="connsiteY24" fmla="*/ 4472219 h 6172962"/>
              <a:gd name="connsiteX25" fmla="*/ 11601450 w 11601450"/>
              <a:gd name="connsiteY25" fmla="*/ 5054228 h 6172962"/>
              <a:gd name="connsiteX26" fmla="*/ 11601450 w 11601450"/>
              <a:gd name="connsiteY26" fmla="*/ 5857956 h 6172962"/>
              <a:gd name="connsiteX27" fmla="*/ 11286444 w 11601450"/>
              <a:gd name="connsiteY27" fmla="*/ 6172962 h 6172962"/>
              <a:gd name="connsiteX28" fmla="*/ 10600729 w 11601450"/>
              <a:gd name="connsiteY28" fmla="*/ 6172962 h 6172962"/>
              <a:gd name="connsiteX29" fmla="*/ 10244157 w 11601450"/>
              <a:gd name="connsiteY29" fmla="*/ 6172962 h 6172962"/>
              <a:gd name="connsiteX30" fmla="*/ 9668157 w 11601450"/>
              <a:gd name="connsiteY30" fmla="*/ 6172962 h 6172962"/>
              <a:gd name="connsiteX31" fmla="*/ 8872728 w 11601450"/>
              <a:gd name="connsiteY31" fmla="*/ 6172962 h 6172962"/>
              <a:gd name="connsiteX32" fmla="*/ 8187013 w 11601450"/>
              <a:gd name="connsiteY32" fmla="*/ 6172962 h 6172962"/>
              <a:gd name="connsiteX33" fmla="*/ 7391584 w 11601450"/>
              <a:gd name="connsiteY33" fmla="*/ 6172962 h 6172962"/>
              <a:gd name="connsiteX34" fmla="*/ 6596154 w 11601450"/>
              <a:gd name="connsiteY34" fmla="*/ 6172962 h 6172962"/>
              <a:gd name="connsiteX35" fmla="*/ 5691011 w 11601450"/>
              <a:gd name="connsiteY35" fmla="*/ 6172962 h 6172962"/>
              <a:gd name="connsiteX36" fmla="*/ 4785867 w 11601450"/>
              <a:gd name="connsiteY36" fmla="*/ 6172962 h 6172962"/>
              <a:gd name="connsiteX37" fmla="*/ 4209866 w 11601450"/>
              <a:gd name="connsiteY37" fmla="*/ 6172962 h 6172962"/>
              <a:gd name="connsiteX38" fmla="*/ 3304723 w 11601450"/>
              <a:gd name="connsiteY38" fmla="*/ 6172962 h 6172962"/>
              <a:gd name="connsiteX39" fmla="*/ 2728722 w 11601450"/>
              <a:gd name="connsiteY39" fmla="*/ 6172962 h 6172962"/>
              <a:gd name="connsiteX40" fmla="*/ 1933293 w 11601450"/>
              <a:gd name="connsiteY40" fmla="*/ 6172962 h 6172962"/>
              <a:gd name="connsiteX41" fmla="*/ 1247578 w 11601450"/>
              <a:gd name="connsiteY41" fmla="*/ 6172962 h 6172962"/>
              <a:gd name="connsiteX42" fmla="*/ 315006 w 11601450"/>
              <a:gd name="connsiteY42" fmla="*/ 6172962 h 6172962"/>
              <a:gd name="connsiteX43" fmla="*/ 0 w 11601450"/>
              <a:gd name="connsiteY43" fmla="*/ 5857956 h 6172962"/>
              <a:gd name="connsiteX44" fmla="*/ 0 w 11601450"/>
              <a:gd name="connsiteY44" fmla="*/ 5054228 h 6172962"/>
              <a:gd name="connsiteX45" fmla="*/ 0 w 11601450"/>
              <a:gd name="connsiteY45" fmla="*/ 4527648 h 6172962"/>
              <a:gd name="connsiteX46" fmla="*/ 0 w 11601450"/>
              <a:gd name="connsiteY46" fmla="*/ 3890209 h 6172962"/>
              <a:gd name="connsiteX47" fmla="*/ 0 w 11601450"/>
              <a:gd name="connsiteY47" fmla="*/ 3252770 h 6172962"/>
              <a:gd name="connsiteX48" fmla="*/ 0 w 11601450"/>
              <a:gd name="connsiteY48" fmla="*/ 2670760 h 6172962"/>
              <a:gd name="connsiteX49" fmla="*/ 0 w 11601450"/>
              <a:gd name="connsiteY49" fmla="*/ 1922462 h 6172962"/>
              <a:gd name="connsiteX50" fmla="*/ 0 w 11601450"/>
              <a:gd name="connsiteY50" fmla="*/ 1174163 h 6172962"/>
              <a:gd name="connsiteX51" fmla="*/ 0 w 11601450"/>
              <a:gd name="connsiteY51" fmla="*/ 315006 h 617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601450" h="6172962" fill="none" extrusionOk="0">
                <a:moveTo>
                  <a:pt x="0" y="315006"/>
                </a:moveTo>
                <a:cubicBezTo>
                  <a:pt x="-343" y="121083"/>
                  <a:pt x="137656" y="-20272"/>
                  <a:pt x="315006" y="0"/>
                </a:cubicBezTo>
                <a:cubicBezTo>
                  <a:pt x="496606" y="-15049"/>
                  <a:pt x="687682" y="-10950"/>
                  <a:pt x="1000721" y="0"/>
                </a:cubicBezTo>
                <a:cubicBezTo>
                  <a:pt x="1313761" y="10950"/>
                  <a:pt x="1191135" y="9889"/>
                  <a:pt x="1357293" y="0"/>
                </a:cubicBezTo>
                <a:cubicBezTo>
                  <a:pt x="1523451" y="-9889"/>
                  <a:pt x="1672559" y="16133"/>
                  <a:pt x="1933293" y="0"/>
                </a:cubicBezTo>
                <a:cubicBezTo>
                  <a:pt x="2194027" y="-16133"/>
                  <a:pt x="2456550" y="-22688"/>
                  <a:pt x="2838437" y="0"/>
                </a:cubicBezTo>
                <a:cubicBezTo>
                  <a:pt x="3220324" y="22688"/>
                  <a:pt x="3055392" y="-14522"/>
                  <a:pt x="3195008" y="0"/>
                </a:cubicBezTo>
                <a:cubicBezTo>
                  <a:pt x="3334624" y="14522"/>
                  <a:pt x="3396689" y="10764"/>
                  <a:pt x="3551580" y="0"/>
                </a:cubicBezTo>
                <a:cubicBezTo>
                  <a:pt x="3706471" y="-10764"/>
                  <a:pt x="3833465" y="-5247"/>
                  <a:pt x="4017866" y="0"/>
                </a:cubicBezTo>
                <a:cubicBezTo>
                  <a:pt x="4202267" y="5247"/>
                  <a:pt x="4486409" y="16189"/>
                  <a:pt x="4703581" y="0"/>
                </a:cubicBezTo>
                <a:cubicBezTo>
                  <a:pt x="4920753" y="-16189"/>
                  <a:pt x="5064512" y="21279"/>
                  <a:pt x="5279582" y="0"/>
                </a:cubicBezTo>
                <a:cubicBezTo>
                  <a:pt x="5494652" y="-21279"/>
                  <a:pt x="5782028" y="-16888"/>
                  <a:pt x="5965297" y="0"/>
                </a:cubicBezTo>
                <a:cubicBezTo>
                  <a:pt x="6148567" y="16888"/>
                  <a:pt x="6463053" y="-13339"/>
                  <a:pt x="6760726" y="0"/>
                </a:cubicBezTo>
                <a:cubicBezTo>
                  <a:pt x="7058399" y="13339"/>
                  <a:pt x="7218508" y="-4170"/>
                  <a:pt x="7556155" y="0"/>
                </a:cubicBezTo>
                <a:cubicBezTo>
                  <a:pt x="7893802" y="4170"/>
                  <a:pt x="7900066" y="15669"/>
                  <a:pt x="8132156" y="0"/>
                </a:cubicBezTo>
                <a:cubicBezTo>
                  <a:pt x="8364246" y="-15669"/>
                  <a:pt x="8711669" y="39440"/>
                  <a:pt x="8927585" y="0"/>
                </a:cubicBezTo>
                <a:cubicBezTo>
                  <a:pt x="9143501" y="-39440"/>
                  <a:pt x="9383161" y="8524"/>
                  <a:pt x="9832728" y="0"/>
                </a:cubicBezTo>
                <a:cubicBezTo>
                  <a:pt x="10282295" y="-8524"/>
                  <a:pt x="10687978" y="4916"/>
                  <a:pt x="11286444" y="0"/>
                </a:cubicBezTo>
                <a:cubicBezTo>
                  <a:pt x="11424799" y="-19459"/>
                  <a:pt x="11596460" y="149843"/>
                  <a:pt x="11601450" y="315006"/>
                </a:cubicBezTo>
                <a:cubicBezTo>
                  <a:pt x="11595937" y="485577"/>
                  <a:pt x="11585001" y="656662"/>
                  <a:pt x="11601450" y="952445"/>
                </a:cubicBezTo>
                <a:cubicBezTo>
                  <a:pt x="11617899" y="1248228"/>
                  <a:pt x="11605988" y="1313994"/>
                  <a:pt x="11601450" y="1534455"/>
                </a:cubicBezTo>
                <a:cubicBezTo>
                  <a:pt x="11596913" y="1754916"/>
                  <a:pt x="11588642" y="1802748"/>
                  <a:pt x="11601450" y="2061035"/>
                </a:cubicBezTo>
                <a:cubicBezTo>
                  <a:pt x="11614258" y="2319322"/>
                  <a:pt x="11598476" y="2660898"/>
                  <a:pt x="11601450" y="2864763"/>
                </a:cubicBezTo>
                <a:cubicBezTo>
                  <a:pt x="11604424" y="3068628"/>
                  <a:pt x="11631035" y="3478927"/>
                  <a:pt x="11601450" y="3668491"/>
                </a:cubicBezTo>
                <a:cubicBezTo>
                  <a:pt x="11571865" y="3858055"/>
                  <a:pt x="11590976" y="4268942"/>
                  <a:pt x="11601450" y="4472219"/>
                </a:cubicBezTo>
                <a:cubicBezTo>
                  <a:pt x="11611924" y="4675496"/>
                  <a:pt x="11612467" y="4934345"/>
                  <a:pt x="11601450" y="5054228"/>
                </a:cubicBezTo>
                <a:cubicBezTo>
                  <a:pt x="11590433" y="5174111"/>
                  <a:pt x="11575177" y="5469437"/>
                  <a:pt x="11601450" y="5857956"/>
                </a:cubicBezTo>
                <a:cubicBezTo>
                  <a:pt x="11618943" y="6018636"/>
                  <a:pt x="11444304" y="6154186"/>
                  <a:pt x="11286444" y="6172962"/>
                </a:cubicBezTo>
                <a:cubicBezTo>
                  <a:pt x="11017085" y="6167731"/>
                  <a:pt x="10832757" y="6201853"/>
                  <a:pt x="10600729" y="6172962"/>
                </a:cubicBezTo>
                <a:cubicBezTo>
                  <a:pt x="10368701" y="6144071"/>
                  <a:pt x="10368093" y="6157428"/>
                  <a:pt x="10244157" y="6172962"/>
                </a:cubicBezTo>
                <a:cubicBezTo>
                  <a:pt x="10120221" y="6188496"/>
                  <a:pt x="9829871" y="6185585"/>
                  <a:pt x="9668157" y="6172962"/>
                </a:cubicBezTo>
                <a:cubicBezTo>
                  <a:pt x="9506443" y="6160339"/>
                  <a:pt x="9086033" y="6144281"/>
                  <a:pt x="8872728" y="6172962"/>
                </a:cubicBezTo>
                <a:cubicBezTo>
                  <a:pt x="8659423" y="6201643"/>
                  <a:pt x="8338845" y="6176144"/>
                  <a:pt x="8187013" y="6172962"/>
                </a:cubicBezTo>
                <a:cubicBezTo>
                  <a:pt x="8035182" y="6169780"/>
                  <a:pt x="7715204" y="6174592"/>
                  <a:pt x="7391584" y="6172962"/>
                </a:cubicBezTo>
                <a:cubicBezTo>
                  <a:pt x="7067964" y="6171332"/>
                  <a:pt x="6802217" y="6193191"/>
                  <a:pt x="6596154" y="6172962"/>
                </a:cubicBezTo>
                <a:cubicBezTo>
                  <a:pt x="6390091" y="6152734"/>
                  <a:pt x="5886669" y="6181309"/>
                  <a:pt x="5691011" y="6172962"/>
                </a:cubicBezTo>
                <a:cubicBezTo>
                  <a:pt x="5495353" y="6164615"/>
                  <a:pt x="5111416" y="6168603"/>
                  <a:pt x="4785867" y="6172962"/>
                </a:cubicBezTo>
                <a:cubicBezTo>
                  <a:pt x="4460318" y="6177321"/>
                  <a:pt x="4474019" y="6173433"/>
                  <a:pt x="4209866" y="6172962"/>
                </a:cubicBezTo>
                <a:cubicBezTo>
                  <a:pt x="3945713" y="6172491"/>
                  <a:pt x="3543719" y="6149480"/>
                  <a:pt x="3304723" y="6172962"/>
                </a:cubicBezTo>
                <a:cubicBezTo>
                  <a:pt x="3065727" y="6196444"/>
                  <a:pt x="2961313" y="6176293"/>
                  <a:pt x="2728722" y="6172962"/>
                </a:cubicBezTo>
                <a:cubicBezTo>
                  <a:pt x="2496131" y="6169631"/>
                  <a:pt x="2316770" y="6176509"/>
                  <a:pt x="1933293" y="6172962"/>
                </a:cubicBezTo>
                <a:cubicBezTo>
                  <a:pt x="1549816" y="6169415"/>
                  <a:pt x="1441644" y="6176128"/>
                  <a:pt x="1247578" y="6172962"/>
                </a:cubicBezTo>
                <a:cubicBezTo>
                  <a:pt x="1053512" y="6169796"/>
                  <a:pt x="778161" y="6182468"/>
                  <a:pt x="315006" y="6172962"/>
                </a:cubicBezTo>
                <a:cubicBezTo>
                  <a:pt x="141284" y="6177025"/>
                  <a:pt x="-1603" y="6010019"/>
                  <a:pt x="0" y="5857956"/>
                </a:cubicBezTo>
                <a:cubicBezTo>
                  <a:pt x="22910" y="5473163"/>
                  <a:pt x="-4654" y="5341549"/>
                  <a:pt x="0" y="5054228"/>
                </a:cubicBezTo>
                <a:cubicBezTo>
                  <a:pt x="4654" y="4766907"/>
                  <a:pt x="8839" y="4753538"/>
                  <a:pt x="0" y="4527648"/>
                </a:cubicBezTo>
                <a:cubicBezTo>
                  <a:pt x="-8839" y="4301758"/>
                  <a:pt x="16157" y="4115627"/>
                  <a:pt x="0" y="3890209"/>
                </a:cubicBezTo>
                <a:cubicBezTo>
                  <a:pt x="-16157" y="3664791"/>
                  <a:pt x="15864" y="3551055"/>
                  <a:pt x="0" y="3252770"/>
                </a:cubicBezTo>
                <a:cubicBezTo>
                  <a:pt x="-15864" y="2954485"/>
                  <a:pt x="18716" y="2901610"/>
                  <a:pt x="0" y="2670760"/>
                </a:cubicBezTo>
                <a:cubicBezTo>
                  <a:pt x="-18716" y="2439910"/>
                  <a:pt x="-12375" y="2248279"/>
                  <a:pt x="0" y="1922462"/>
                </a:cubicBezTo>
                <a:cubicBezTo>
                  <a:pt x="12375" y="1596645"/>
                  <a:pt x="-1061" y="1427882"/>
                  <a:pt x="0" y="1174163"/>
                </a:cubicBezTo>
                <a:cubicBezTo>
                  <a:pt x="1061" y="920444"/>
                  <a:pt x="-23947" y="564463"/>
                  <a:pt x="0" y="315006"/>
                </a:cubicBezTo>
                <a:close/>
              </a:path>
              <a:path w="11601450" h="6172962" stroke="0" extrusionOk="0">
                <a:moveTo>
                  <a:pt x="0" y="315006"/>
                </a:moveTo>
                <a:cubicBezTo>
                  <a:pt x="-16451" y="175589"/>
                  <a:pt x="169101" y="7117"/>
                  <a:pt x="315006" y="0"/>
                </a:cubicBezTo>
                <a:cubicBezTo>
                  <a:pt x="521549" y="-7242"/>
                  <a:pt x="556594" y="19642"/>
                  <a:pt x="781292" y="0"/>
                </a:cubicBezTo>
                <a:cubicBezTo>
                  <a:pt x="1005990" y="-19642"/>
                  <a:pt x="1085681" y="-17375"/>
                  <a:pt x="1357293" y="0"/>
                </a:cubicBezTo>
                <a:cubicBezTo>
                  <a:pt x="1628905" y="17375"/>
                  <a:pt x="1949848" y="-16757"/>
                  <a:pt x="2262436" y="0"/>
                </a:cubicBezTo>
                <a:cubicBezTo>
                  <a:pt x="2575024" y="16757"/>
                  <a:pt x="2858002" y="5574"/>
                  <a:pt x="3057866" y="0"/>
                </a:cubicBezTo>
                <a:cubicBezTo>
                  <a:pt x="3257730" y="-5574"/>
                  <a:pt x="3681930" y="-3262"/>
                  <a:pt x="3963009" y="0"/>
                </a:cubicBezTo>
                <a:cubicBezTo>
                  <a:pt x="4244088" y="3262"/>
                  <a:pt x="4315984" y="-18080"/>
                  <a:pt x="4429295" y="0"/>
                </a:cubicBezTo>
                <a:cubicBezTo>
                  <a:pt x="4542606" y="18080"/>
                  <a:pt x="4879893" y="13804"/>
                  <a:pt x="5005296" y="0"/>
                </a:cubicBezTo>
                <a:cubicBezTo>
                  <a:pt x="5130699" y="-13804"/>
                  <a:pt x="5426940" y="31298"/>
                  <a:pt x="5800725" y="0"/>
                </a:cubicBezTo>
                <a:cubicBezTo>
                  <a:pt x="6174510" y="-31298"/>
                  <a:pt x="6008137" y="16395"/>
                  <a:pt x="6157297" y="0"/>
                </a:cubicBezTo>
                <a:cubicBezTo>
                  <a:pt x="6306457" y="-16395"/>
                  <a:pt x="6422618" y="5019"/>
                  <a:pt x="6623583" y="0"/>
                </a:cubicBezTo>
                <a:cubicBezTo>
                  <a:pt x="6824548" y="-5019"/>
                  <a:pt x="7152909" y="10008"/>
                  <a:pt x="7528726" y="0"/>
                </a:cubicBezTo>
                <a:cubicBezTo>
                  <a:pt x="7904543" y="-10008"/>
                  <a:pt x="7761402" y="-10778"/>
                  <a:pt x="7885298" y="0"/>
                </a:cubicBezTo>
                <a:cubicBezTo>
                  <a:pt x="8009194" y="10778"/>
                  <a:pt x="8411896" y="23012"/>
                  <a:pt x="8571013" y="0"/>
                </a:cubicBezTo>
                <a:cubicBezTo>
                  <a:pt x="8730130" y="-23012"/>
                  <a:pt x="8900301" y="12935"/>
                  <a:pt x="9037299" y="0"/>
                </a:cubicBezTo>
                <a:cubicBezTo>
                  <a:pt x="9174297" y="-12935"/>
                  <a:pt x="9659826" y="28664"/>
                  <a:pt x="9832728" y="0"/>
                </a:cubicBezTo>
                <a:cubicBezTo>
                  <a:pt x="10005630" y="-28664"/>
                  <a:pt x="10729574" y="54340"/>
                  <a:pt x="11286444" y="0"/>
                </a:cubicBezTo>
                <a:cubicBezTo>
                  <a:pt x="11460002" y="15213"/>
                  <a:pt x="11605532" y="159544"/>
                  <a:pt x="11601450" y="315006"/>
                </a:cubicBezTo>
                <a:cubicBezTo>
                  <a:pt x="11591994" y="493798"/>
                  <a:pt x="11616448" y="742758"/>
                  <a:pt x="11601450" y="1063304"/>
                </a:cubicBezTo>
                <a:cubicBezTo>
                  <a:pt x="11586452" y="1383850"/>
                  <a:pt x="11570517" y="1472866"/>
                  <a:pt x="11601450" y="1700744"/>
                </a:cubicBezTo>
                <a:cubicBezTo>
                  <a:pt x="11632383" y="1928622"/>
                  <a:pt x="11618351" y="2165960"/>
                  <a:pt x="11601450" y="2282753"/>
                </a:cubicBezTo>
                <a:cubicBezTo>
                  <a:pt x="11584549" y="2399546"/>
                  <a:pt x="11620929" y="2681087"/>
                  <a:pt x="11601450" y="2864763"/>
                </a:cubicBezTo>
                <a:cubicBezTo>
                  <a:pt x="11581972" y="3048439"/>
                  <a:pt x="11625158" y="3293654"/>
                  <a:pt x="11601450" y="3446773"/>
                </a:cubicBezTo>
                <a:cubicBezTo>
                  <a:pt x="11577743" y="3599892"/>
                  <a:pt x="11627984" y="3863895"/>
                  <a:pt x="11601450" y="4084212"/>
                </a:cubicBezTo>
                <a:cubicBezTo>
                  <a:pt x="11574916" y="4304529"/>
                  <a:pt x="11608068" y="4541985"/>
                  <a:pt x="11601450" y="4721651"/>
                </a:cubicBezTo>
                <a:cubicBezTo>
                  <a:pt x="11594832" y="4901317"/>
                  <a:pt x="11553945" y="5314584"/>
                  <a:pt x="11601450" y="5857956"/>
                </a:cubicBezTo>
                <a:cubicBezTo>
                  <a:pt x="11581888" y="6036427"/>
                  <a:pt x="11485719" y="6170921"/>
                  <a:pt x="11286444" y="6172962"/>
                </a:cubicBezTo>
                <a:cubicBezTo>
                  <a:pt x="10928072" y="6207938"/>
                  <a:pt x="10729163" y="6211720"/>
                  <a:pt x="10381300" y="6172962"/>
                </a:cubicBezTo>
                <a:cubicBezTo>
                  <a:pt x="10033437" y="6134204"/>
                  <a:pt x="9823425" y="6195890"/>
                  <a:pt x="9585871" y="6172962"/>
                </a:cubicBezTo>
                <a:cubicBezTo>
                  <a:pt x="9348317" y="6150034"/>
                  <a:pt x="8980210" y="6159995"/>
                  <a:pt x="8680727" y="6172962"/>
                </a:cubicBezTo>
                <a:cubicBezTo>
                  <a:pt x="8381244" y="6185929"/>
                  <a:pt x="8428808" y="6155940"/>
                  <a:pt x="8324156" y="6172962"/>
                </a:cubicBezTo>
                <a:cubicBezTo>
                  <a:pt x="8219504" y="6189984"/>
                  <a:pt x="7921464" y="6133931"/>
                  <a:pt x="7528726" y="6172962"/>
                </a:cubicBezTo>
                <a:cubicBezTo>
                  <a:pt x="7135988" y="6211994"/>
                  <a:pt x="6940158" y="6206482"/>
                  <a:pt x="6733297" y="6172962"/>
                </a:cubicBezTo>
                <a:cubicBezTo>
                  <a:pt x="6526436" y="6139442"/>
                  <a:pt x="6226593" y="6164610"/>
                  <a:pt x="5937868" y="6172962"/>
                </a:cubicBezTo>
                <a:cubicBezTo>
                  <a:pt x="5649143" y="6181314"/>
                  <a:pt x="5593791" y="6166716"/>
                  <a:pt x="5361867" y="6172962"/>
                </a:cubicBezTo>
                <a:cubicBezTo>
                  <a:pt x="5129943" y="6179208"/>
                  <a:pt x="4869694" y="6151754"/>
                  <a:pt x="4676153" y="6172962"/>
                </a:cubicBezTo>
                <a:cubicBezTo>
                  <a:pt x="4482612" y="6194170"/>
                  <a:pt x="4438994" y="6183079"/>
                  <a:pt x="4319581" y="6172962"/>
                </a:cubicBezTo>
                <a:cubicBezTo>
                  <a:pt x="4200168" y="6162845"/>
                  <a:pt x="4072808" y="6181228"/>
                  <a:pt x="3963009" y="6172962"/>
                </a:cubicBezTo>
                <a:cubicBezTo>
                  <a:pt x="3853210" y="6164696"/>
                  <a:pt x="3342949" y="6130753"/>
                  <a:pt x="3057866" y="6172962"/>
                </a:cubicBezTo>
                <a:cubicBezTo>
                  <a:pt x="2772783" y="6215171"/>
                  <a:pt x="2731861" y="6191231"/>
                  <a:pt x="2481865" y="6172962"/>
                </a:cubicBezTo>
                <a:cubicBezTo>
                  <a:pt x="2231869" y="6154693"/>
                  <a:pt x="1811175" y="6130446"/>
                  <a:pt x="1576721" y="6172962"/>
                </a:cubicBezTo>
                <a:cubicBezTo>
                  <a:pt x="1342267" y="6215478"/>
                  <a:pt x="867211" y="6110479"/>
                  <a:pt x="315006" y="6172962"/>
                </a:cubicBezTo>
                <a:cubicBezTo>
                  <a:pt x="176816" y="6169597"/>
                  <a:pt x="8288" y="6047894"/>
                  <a:pt x="0" y="5857956"/>
                </a:cubicBezTo>
                <a:cubicBezTo>
                  <a:pt x="1775" y="5708858"/>
                  <a:pt x="-23195" y="5457009"/>
                  <a:pt x="0" y="5165087"/>
                </a:cubicBezTo>
                <a:cubicBezTo>
                  <a:pt x="23195" y="4873165"/>
                  <a:pt x="-7063" y="4765530"/>
                  <a:pt x="0" y="4416789"/>
                </a:cubicBezTo>
                <a:cubicBezTo>
                  <a:pt x="7063" y="4068048"/>
                  <a:pt x="-35369" y="3956451"/>
                  <a:pt x="0" y="3668491"/>
                </a:cubicBezTo>
                <a:cubicBezTo>
                  <a:pt x="35369" y="3380531"/>
                  <a:pt x="-29619" y="3251737"/>
                  <a:pt x="0" y="2920193"/>
                </a:cubicBezTo>
                <a:cubicBezTo>
                  <a:pt x="29619" y="2588649"/>
                  <a:pt x="22916" y="2381361"/>
                  <a:pt x="0" y="2227324"/>
                </a:cubicBezTo>
                <a:cubicBezTo>
                  <a:pt x="-22916" y="2073287"/>
                  <a:pt x="-14510" y="1738418"/>
                  <a:pt x="0" y="1479025"/>
                </a:cubicBezTo>
                <a:cubicBezTo>
                  <a:pt x="14510" y="1219632"/>
                  <a:pt x="-39060" y="763867"/>
                  <a:pt x="0" y="315006"/>
                </a:cubicBezTo>
                <a:close/>
              </a:path>
            </a:pathLst>
          </a:custGeom>
          <a:solidFill>
            <a:schemeClr val="bg1"/>
          </a:solidFill>
          <a:ln w="28575" cap="rnd" cmpd="thinThick">
            <a:solidFill>
              <a:srgbClr val="2B4C18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dirty="0"/>
              <a:t>Click to edit Master title style</a:t>
            </a:r>
            <a:endParaRPr dirty="0"/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  <a:endParaRPr dirty="0"/>
          </a:p>
          <a:p>
            <a:pPr lvl="1"/>
            <a:r>
              <a:rPr dirty="0"/>
              <a:t>Second level</a:t>
            </a:r>
            <a:endParaRPr dirty="0"/>
          </a:p>
          <a:p>
            <a:pPr lvl="2"/>
            <a:r>
              <a:rPr dirty="0"/>
              <a:t>Third level</a:t>
            </a:r>
            <a:endParaRPr dirty="0"/>
          </a:p>
          <a:p>
            <a:pPr lvl="3"/>
            <a:r>
              <a:rPr dirty="0"/>
              <a:t>Fourth level</a:t>
            </a:r>
            <a:endParaRPr dirty="0"/>
          </a:p>
          <a:p>
            <a:pPr lvl="4"/>
            <a:r>
              <a:rPr dirty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E086EFC-C77A-4FFA-902F-5FFC101C44B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dirty="0"/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9Slide.vn - 2019"/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  <a:endParaRPr lang="en-US" sz="2400">
              <a:solidFill>
                <a:srgbClr val="CFCFCF"/>
              </a:solidFill>
            </a:endParaRP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Modak"/>
              <a:buNone/>
              <a:defRPr sz="3000">
                <a:solidFill>
                  <a:schemeClr val="accent3"/>
                </a:solidFill>
                <a:latin typeface="Modak"/>
                <a:ea typeface="Modak"/>
                <a:cs typeface="Modak"/>
                <a:sym typeface="Moda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Modak"/>
              <a:buNone/>
              <a:defRPr sz="3000">
                <a:solidFill>
                  <a:schemeClr val="accent3"/>
                </a:solidFill>
                <a:latin typeface="Modak"/>
                <a:ea typeface="Modak"/>
                <a:cs typeface="Modak"/>
                <a:sym typeface="Moda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Modak"/>
              <a:buNone/>
              <a:defRPr sz="3000">
                <a:solidFill>
                  <a:schemeClr val="accent3"/>
                </a:solidFill>
                <a:latin typeface="Modak"/>
                <a:ea typeface="Modak"/>
                <a:cs typeface="Modak"/>
                <a:sym typeface="Moda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Modak"/>
              <a:buNone/>
              <a:defRPr sz="3000">
                <a:solidFill>
                  <a:schemeClr val="accent3"/>
                </a:solidFill>
                <a:latin typeface="Modak"/>
                <a:ea typeface="Modak"/>
                <a:cs typeface="Modak"/>
                <a:sym typeface="Moda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Modak"/>
              <a:buNone/>
              <a:defRPr sz="3000">
                <a:solidFill>
                  <a:schemeClr val="accent3"/>
                </a:solidFill>
                <a:latin typeface="Modak"/>
                <a:ea typeface="Modak"/>
                <a:cs typeface="Modak"/>
                <a:sym typeface="Moda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Modak"/>
              <a:buNone/>
              <a:defRPr sz="3000">
                <a:solidFill>
                  <a:schemeClr val="accent3"/>
                </a:solidFill>
                <a:latin typeface="Modak"/>
                <a:ea typeface="Modak"/>
                <a:cs typeface="Modak"/>
                <a:sym typeface="Moda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Modak"/>
              <a:buNone/>
              <a:defRPr sz="3000">
                <a:solidFill>
                  <a:schemeClr val="accent3"/>
                </a:solidFill>
                <a:latin typeface="Modak"/>
                <a:ea typeface="Modak"/>
                <a:cs typeface="Modak"/>
                <a:sym typeface="Moda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Modak"/>
              <a:buNone/>
              <a:defRPr sz="3000">
                <a:solidFill>
                  <a:schemeClr val="accent3"/>
                </a:solidFill>
                <a:latin typeface="Modak"/>
                <a:ea typeface="Modak"/>
                <a:cs typeface="Modak"/>
                <a:sym typeface="Moda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Modak"/>
              <a:buNone/>
              <a:defRPr sz="3000">
                <a:solidFill>
                  <a:schemeClr val="accent3"/>
                </a:solidFill>
                <a:latin typeface="Modak"/>
                <a:ea typeface="Modak"/>
                <a:cs typeface="Modak"/>
                <a:sym typeface="Modak"/>
              </a:defRPr>
            </a:lvl9pPr>
          </a:lstStyle>
          <a:p/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"/>
              <a:buChar char="●"/>
              <a:defRPr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"/>
              <a:buChar char="○"/>
              <a:defRPr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"/>
              <a:buChar char="■"/>
              <a:defRPr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"/>
              <a:buChar char="●"/>
              <a:defRPr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"/>
              <a:buChar char="○"/>
              <a:defRPr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"/>
              <a:buChar char="■"/>
              <a:defRPr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"/>
              <a:buChar char="●"/>
              <a:defRPr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"/>
              <a:buChar char="○"/>
              <a:defRPr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Nunito"/>
              <a:buChar char="■"/>
              <a:defRPr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/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8750" y="4803938"/>
            <a:ext cx="5351207" cy="53512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322" y="24167059"/>
            <a:ext cx="5351207" cy="53512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620352" y="-547269"/>
            <a:ext cx="5351207" cy="53512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478" y="-34513597"/>
            <a:ext cx="5351207" cy="53512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8137CA-D131-4EF6-9B14-D9F7E276C74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7755A1B-FC52-483B-B683-58CCB79784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pic>
        <p:nvPicPr>
          <p:cNvPr id="8" name="Picture 7" descr="A white circle with leaves and blue text&#10;&#10;Description automatically generated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5349" y="66675"/>
            <a:ext cx="1228725" cy="122872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EE2EB-8EE5-4B11-B816-93391C6F804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128B17-70BE-4D48-9B47-1AA93213D21E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  <a:endParaRPr lang="en-US" sz="2400">
              <a:solidFill>
                <a:srgbClr val="CFCFC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779680" y="0"/>
            <a:ext cx="13143129" cy="746467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41.xml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9.xml"/><Relationship Id="rId5" Type="http://schemas.openxmlformats.org/officeDocument/2006/relationships/image" Target="../media/image56.png"/><Relationship Id="rId4" Type="http://schemas.openxmlformats.org/officeDocument/2006/relationships/slide" Target="slide8.xml"/><Relationship Id="rId3" Type="http://schemas.openxmlformats.org/officeDocument/2006/relationships/image" Target="../media/image57.png"/><Relationship Id="rId2" Type="http://schemas.openxmlformats.org/officeDocument/2006/relationships/image" Target="../media/image47.png"/><Relationship Id="rId1" Type="http://schemas.openxmlformats.org/officeDocument/2006/relationships/image" Target="../media/image54.pn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9.xml"/><Relationship Id="rId5" Type="http://schemas.openxmlformats.org/officeDocument/2006/relationships/image" Target="../media/image45.png"/><Relationship Id="rId4" Type="http://schemas.openxmlformats.org/officeDocument/2006/relationships/image" Target="../media/image56.png"/><Relationship Id="rId3" Type="http://schemas.openxmlformats.org/officeDocument/2006/relationships/slide" Target="slide8.xml"/><Relationship Id="rId2" Type="http://schemas.openxmlformats.org/officeDocument/2006/relationships/image" Target="../media/image57.png"/><Relationship Id="rId1" Type="http://schemas.openxmlformats.org/officeDocument/2006/relationships/image" Target="../media/image54.pn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9.xml"/><Relationship Id="rId5" Type="http://schemas.openxmlformats.org/officeDocument/2006/relationships/image" Target="../media/image56.png"/><Relationship Id="rId4" Type="http://schemas.openxmlformats.org/officeDocument/2006/relationships/slide" Target="slide8.xml"/><Relationship Id="rId3" Type="http://schemas.openxmlformats.org/officeDocument/2006/relationships/image" Target="../media/image57.png"/><Relationship Id="rId2" Type="http://schemas.openxmlformats.org/officeDocument/2006/relationships/image" Target="../media/image46.png"/><Relationship Id="rId1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50.xml"/><Relationship Id="rId4" Type="http://schemas.microsoft.com/office/2007/relationships/hdphoto" Target="../media/image61.wdp"/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image" Target="../media/image58.pn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50.xml"/><Relationship Id="rId4" Type="http://schemas.openxmlformats.org/officeDocument/2006/relationships/image" Target="../media/image64.jpeg"/><Relationship Id="rId3" Type="http://schemas.openxmlformats.org/officeDocument/2006/relationships/image" Target="../media/image58.png"/><Relationship Id="rId2" Type="http://schemas.microsoft.com/office/2007/relationships/hdphoto" Target="../media/image63.wdp"/><Relationship Id="rId1" Type="http://schemas.openxmlformats.org/officeDocument/2006/relationships/image" Target="../media/image62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63.xml"/><Relationship Id="rId4" Type="http://schemas.openxmlformats.org/officeDocument/2006/relationships/image" Target="../media/image68.png"/><Relationship Id="rId3" Type="http://schemas.microsoft.com/office/2007/relationships/hdphoto" Target="../media/image67.wdp"/><Relationship Id="rId2" Type="http://schemas.openxmlformats.org/officeDocument/2006/relationships/image" Target="../media/image66.png"/><Relationship Id="rId1" Type="http://schemas.openxmlformats.org/officeDocument/2006/relationships/image" Target="../media/image6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9.jpe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2.xml"/><Relationship Id="rId3" Type="http://schemas.microsoft.com/office/2007/relationships/hdphoto" Target="../media/image72.wdp"/><Relationship Id="rId2" Type="http://schemas.openxmlformats.org/officeDocument/2006/relationships/image" Target="../media/image71.png"/><Relationship Id="rId1" Type="http://schemas.openxmlformats.org/officeDocument/2006/relationships/image" Target="../media/image70.jpeg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9.xml"/><Relationship Id="rId6" Type="http://schemas.openxmlformats.org/officeDocument/2006/relationships/slideLayout" Target="../slideLayouts/slideLayout50.xml"/><Relationship Id="rId5" Type="http://schemas.openxmlformats.org/officeDocument/2006/relationships/image" Target="../media/image64.jpeg"/><Relationship Id="rId4" Type="http://schemas.openxmlformats.org/officeDocument/2006/relationships/image" Target="../media/image73.png"/><Relationship Id="rId3" Type="http://schemas.openxmlformats.org/officeDocument/2006/relationships/image" Target="../media/image58.png"/><Relationship Id="rId2" Type="http://schemas.microsoft.com/office/2007/relationships/hdphoto" Target="../media/image63.wdp"/><Relationship Id="rId1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31.jpeg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50.xml"/><Relationship Id="rId3" Type="http://schemas.microsoft.com/office/2007/relationships/hdphoto" Target="../media/image36.wdp"/><Relationship Id="rId2" Type="http://schemas.openxmlformats.org/officeDocument/2006/relationships/image" Target="../media/image35.png"/><Relationship Id="rId1" Type="http://schemas.openxmlformats.org/officeDocument/2006/relationships/image" Target="../media/image34.jpe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14.xml"/><Relationship Id="rId4" Type="http://schemas.openxmlformats.org/officeDocument/2006/relationships/image" Target="../media/image38.png"/><Relationship Id="rId3" Type="http://schemas.microsoft.com/office/2007/relationships/media" Target="../media/media1.mp4"/><Relationship Id="rId2" Type="http://schemas.openxmlformats.org/officeDocument/2006/relationships/video" Target="../media/media1.mp4"/><Relationship Id="rId1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5.xml"/><Relationship Id="rId6" Type="http://schemas.openxmlformats.org/officeDocument/2006/relationships/slideLayout" Target="../slideLayouts/slideLayout14.xml"/><Relationship Id="rId5" Type="http://schemas.openxmlformats.org/officeDocument/2006/relationships/image" Target="../media/image40.png"/><Relationship Id="rId4" Type="http://schemas.microsoft.com/office/2007/relationships/media" Target="../media/media2.mp4"/><Relationship Id="rId3" Type="http://schemas.openxmlformats.org/officeDocument/2006/relationships/video" Target="../media/media2.mp4"/><Relationship Id="rId2" Type="http://schemas.openxmlformats.org/officeDocument/2006/relationships/image" Target="../media/image39.png"/><Relationship Id="rId1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14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3" Type="http://schemas.openxmlformats.org/officeDocument/2006/relationships/image" Target="../media/image41.png"/><Relationship Id="rId2" Type="http://schemas.openxmlformats.org/officeDocument/2006/relationships/image" Target="../media/image39.png"/><Relationship Id="rId1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48.png"/><Relationship Id="rId8" Type="http://schemas.openxmlformats.org/officeDocument/2006/relationships/image" Target="../media/image47.png"/><Relationship Id="rId7" Type="http://schemas.openxmlformats.org/officeDocument/2006/relationships/slide" Target="slide10.xml"/><Relationship Id="rId6" Type="http://schemas.openxmlformats.org/officeDocument/2006/relationships/image" Target="../media/image46.png"/><Relationship Id="rId5" Type="http://schemas.openxmlformats.org/officeDocument/2006/relationships/slide" Target="slide12.xml"/><Relationship Id="rId4" Type="http://schemas.openxmlformats.org/officeDocument/2006/relationships/image" Target="../media/image45.png"/><Relationship Id="rId3" Type="http://schemas.openxmlformats.org/officeDocument/2006/relationships/slide" Target="slide11.xml"/><Relationship Id="rId2" Type="http://schemas.openxmlformats.org/officeDocument/2006/relationships/image" Target="../media/image44.png"/><Relationship Id="rId16" Type="http://schemas.openxmlformats.org/officeDocument/2006/relationships/slideLayout" Target="../slideLayouts/slideLayout79.xml"/><Relationship Id="rId15" Type="http://schemas.openxmlformats.org/officeDocument/2006/relationships/image" Target="../media/image53.png"/><Relationship Id="rId14" Type="http://schemas.openxmlformats.org/officeDocument/2006/relationships/slide" Target="slide13.xml"/><Relationship Id="rId13" Type="http://schemas.openxmlformats.org/officeDocument/2006/relationships/image" Target="../media/image52.png"/><Relationship Id="rId12" Type="http://schemas.openxmlformats.org/officeDocument/2006/relationships/image" Target="../media/image51.GIF"/><Relationship Id="rId11" Type="http://schemas.openxmlformats.org/officeDocument/2006/relationships/image" Target="../media/image50.png"/><Relationship Id="rId10" Type="http://schemas.openxmlformats.org/officeDocument/2006/relationships/image" Target="../media/image49.png"/><Relationship Id="rId1" Type="http://schemas.openxmlformats.org/officeDocument/2006/relationships/slide" Target="slide9.xml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9.xml"/><Relationship Id="rId5" Type="http://schemas.openxmlformats.org/officeDocument/2006/relationships/image" Target="../media/image56.png"/><Relationship Id="rId4" Type="http://schemas.openxmlformats.org/officeDocument/2006/relationships/slide" Target="slide8.xml"/><Relationship Id="rId3" Type="http://schemas.openxmlformats.org/officeDocument/2006/relationships/image" Target="../media/image55.png"/><Relationship Id="rId2" Type="http://schemas.openxmlformats.org/officeDocument/2006/relationships/image" Target="../media/image44.png"/><Relationship Id="rId1" Type="http://schemas.openxmlformats.org/officeDocument/2006/relationships/image" Target="../media/image5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75" name="Google Shape;4475;p36"/>
          <p:cNvGrpSpPr/>
          <p:nvPr/>
        </p:nvGrpSpPr>
        <p:grpSpPr>
          <a:xfrm>
            <a:off x="9824934" y="4405600"/>
            <a:ext cx="1548535" cy="1676904"/>
            <a:chOff x="7368700" y="3304200"/>
            <a:chExt cx="1161401" cy="1257678"/>
          </a:xfrm>
        </p:grpSpPr>
        <p:sp>
          <p:nvSpPr>
            <p:cNvPr id="4476" name="Google Shape;4476;p36"/>
            <p:cNvSpPr/>
            <p:nvPr/>
          </p:nvSpPr>
          <p:spPr>
            <a:xfrm>
              <a:off x="7485066" y="3498775"/>
              <a:ext cx="1039955" cy="1054287"/>
            </a:xfrm>
            <a:custGeom>
              <a:avLst/>
              <a:gdLst/>
              <a:ahLst/>
              <a:cxnLst/>
              <a:rect l="l" t="t" r="r" b="b"/>
              <a:pathLst>
                <a:path w="35621" h="36115" extrusionOk="0">
                  <a:moveTo>
                    <a:pt x="14442" y="0"/>
                  </a:moveTo>
                  <a:cubicBezTo>
                    <a:pt x="13396" y="0"/>
                    <a:pt x="12697" y="107"/>
                    <a:pt x="12524" y="328"/>
                  </a:cubicBezTo>
                  <a:cubicBezTo>
                    <a:pt x="2401" y="13076"/>
                    <a:pt x="0" y="30922"/>
                    <a:pt x="0" y="30941"/>
                  </a:cubicBezTo>
                  <a:cubicBezTo>
                    <a:pt x="8101" y="34908"/>
                    <a:pt x="24374" y="36115"/>
                    <a:pt x="24374" y="36115"/>
                  </a:cubicBezTo>
                  <a:cubicBezTo>
                    <a:pt x="27674" y="24714"/>
                    <a:pt x="35621" y="6850"/>
                    <a:pt x="35402" y="6098"/>
                  </a:cubicBezTo>
                  <a:cubicBezTo>
                    <a:pt x="35178" y="5354"/>
                    <a:pt x="31724" y="3627"/>
                    <a:pt x="25947" y="1900"/>
                  </a:cubicBezTo>
                  <a:cubicBezTo>
                    <a:pt x="21826" y="667"/>
                    <a:pt x="17054" y="0"/>
                    <a:pt x="144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77" name="Google Shape;4477;p36"/>
            <p:cNvSpPr/>
            <p:nvPr/>
          </p:nvSpPr>
          <p:spPr>
            <a:xfrm>
              <a:off x="7476454" y="3490163"/>
              <a:ext cx="1053648" cy="1071715"/>
            </a:xfrm>
            <a:custGeom>
              <a:avLst/>
              <a:gdLst/>
              <a:ahLst/>
              <a:cxnLst/>
              <a:rect l="l" t="t" r="r" b="b"/>
              <a:pathLst>
                <a:path w="36090" h="36712" extrusionOk="0">
                  <a:moveTo>
                    <a:pt x="14657" y="585"/>
                  </a:moveTo>
                  <a:cubicBezTo>
                    <a:pt x="17070" y="585"/>
                    <a:pt x="21768" y="1170"/>
                    <a:pt x="26158" y="2484"/>
                  </a:cubicBezTo>
                  <a:cubicBezTo>
                    <a:pt x="32308" y="4320"/>
                    <a:pt x="35171" y="5957"/>
                    <a:pt x="35396" y="6458"/>
                  </a:cubicBezTo>
                  <a:cubicBezTo>
                    <a:pt x="35357" y="6952"/>
                    <a:pt x="34112" y="10059"/>
                    <a:pt x="32680" y="13654"/>
                  </a:cubicBezTo>
                  <a:cubicBezTo>
                    <a:pt x="30203" y="19848"/>
                    <a:pt x="26473" y="29169"/>
                    <a:pt x="24451" y="36089"/>
                  </a:cubicBezTo>
                  <a:cubicBezTo>
                    <a:pt x="22416" y="35922"/>
                    <a:pt x="8101" y="34625"/>
                    <a:pt x="623" y="31063"/>
                  </a:cubicBezTo>
                  <a:cubicBezTo>
                    <a:pt x="937" y="29021"/>
                    <a:pt x="3665" y="12633"/>
                    <a:pt x="13057" y="809"/>
                  </a:cubicBezTo>
                  <a:cubicBezTo>
                    <a:pt x="13207" y="662"/>
                    <a:pt x="13782" y="585"/>
                    <a:pt x="14657" y="585"/>
                  </a:cubicBezTo>
                  <a:close/>
                  <a:moveTo>
                    <a:pt x="14798" y="1"/>
                  </a:moveTo>
                  <a:cubicBezTo>
                    <a:pt x="13640" y="1"/>
                    <a:pt x="12827" y="134"/>
                    <a:pt x="12588" y="436"/>
                  </a:cubicBezTo>
                  <a:cubicBezTo>
                    <a:pt x="2523" y="13108"/>
                    <a:pt x="0" y="31088"/>
                    <a:pt x="0" y="31236"/>
                  </a:cubicBezTo>
                  <a:cubicBezTo>
                    <a:pt x="0" y="31352"/>
                    <a:pt x="64" y="31454"/>
                    <a:pt x="167" y="31506"/>
                  </a:cubicBezTo>
                  <a:cubicBezTo>
                    <a:pt x="8223" y="35460"/>
                    <a:pt x="24489" y="36699"/>
                    <a:pt x="24650" y="36712"/>
                  </a:cubicBezTo>
                  <a:lnTo>
                    <a:pt x="24669" y="36712"/>
                  </a:lnTo>
                  <a:cubicBezTo>
                    <a:pt x="24804" y="36705"/>
                    <a:pt x="24920" y="36622"/>
                    <a:pt x="24958" y="36493"/>
                  </a:cubicBezTo>
                  <a:cubicBezTo>
                    <a:pt x="26961" y="29580"/>
                    <a:pt x="30735" y="20131"/>
                    <a:pt x="33233" y="13878"/>
                  </a:cubicBezTo>
                  <a:cubicBezTo>
                    <a:pt x="35556" y="8069"/>
                    <a:pt x="36089" y="6669"/>
                    <a:pt x="35980" y="6310"/>
                  </a:cubicBezTo>
                  <a:cubicBezTo>
                    <a:pt x="35640" y="5161"/>
                    <a:pt x="30889" y="3274"/>
                    <a:pt x="26332" y="1906"/>
                  </a:cubicBezTo>
                  <a:cubicBezTo>
                    <a:pt x="22729" y="829"/>
                    <a:pt x="17689" y="1"/>
                    <a:pt x="147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78" name="Google Shape;4478;p36"/>
            <p:cNvSpPr/>
            <p:nvPr/>
          </p:nvSpPr>
          <p:spPr>
            <a:xfrm>
              <a:off x="7466499" y="3470925"/>
              <a:ext cx="1040159" cy="1054229"/>
            </a:xfrm>
            <a:custGeom>
              <a:avLst/>
              <a:gdLst/>
              <a:ahLst/>
              <a:cxnLst/>
              <a:rect l="l" t="t" r="r" b="b"/>
              <a:pathLst>
                <a:path w="35628" h="36113" extrusionOk="0">
                  <a:moveTo>
                    <a:pt x="14446" y="1"/>
                  </a:moveTo>
                  <a:cubicBezTo>
                    <a:pt x="13402" y="1"/>
                    <a:pt x="12704" y="107"/>
                    <a:pt x="12531" y="325"/>
                  </a:cubicBezTo>
                  <a:cubicBezTo>
                    <a:pt x="2402" y="13074"/>
                    <a:pt x="1" y="30919"/>
                    <a:pt x="7" y="30932"/>
                  </a:cubicBezTo>
                  <a:cubicBezTo>
                    <a:pt x="8108" y="34906"/>
                    <a:pt x="24381" y="36112"/>
                    <a:pt x="24381" y="36112"/>
                  </a:cubicBezTo>
                  <a:cubicBezTo>
                    <a:pt x="27681" y="24712"/>
                    <a:pt x="35628" y="6853"/>
                    <a:pt x="35403" y="6102"/>
                  </a:cubicBezTo>
                  <a:cubicBezTo>
                    <a:pt x="35185" y="5351"/>
                    <a:pt x="31731" y="3625"/>
                    <a:pt x="25954" y="1898"/>
                  </a:cubicBezTo>
                  <a:cubicBezTo>
                    <a:pt x="21831" y="664"/>
                    <a:pt x="17057" y="1"/>
                    <a:pt x="144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79" name="Google Shape;4479;p36"/>
            <p:cNvSpPr/>
            <p:nvPr/>
          </p:nvSpPr>
          <p:spPr>
            <a:xfrm>
              <a:off x="7456777" y="3462283"/>
              <a:ext cx="1054757" cy="1071686"/>
            </a:xfrm>
            <a:custGeom>
              <a:avLst/>
              <a:gdLst/>
              <a:ahLst/>
              <a:cxnLst/>
              <a:rect l="l" t="t" r="r" b="b"/>
              <a:pathLst>
                <a:path w="36128" h="36711" extrusionOk="0">
                  <a:moveTo>
                    <a:pt x="14692" y="584"/>
                  </a:moveTo>
                  <a:cubicBezTo>
                    <a:pt x="17102" y="584"/>
                    <a:pt x="21807" y="1171"/>
                    <a:pt x="26203" y="2483"/>
                  </a:cubicBezTo>
                  <a:cubicBezTo>
                    <a:pt x="32353" y="4319"/>
                    <a:pt x="35222" y="5955"/>
                    <a:pt x="35447" y="6456"/>
                  </a:cubicBezTo>
                  <a:cubicBezTo>
                    <a:pt x="35402" y="6950"/>
                    <a:pt x="34163" y="10064"/>
                    <a:pt x="32725" y="13652"/>
                  </a:cubicBezTo>
                  <a:cubicBezTo>
                    <a:pt x="30248" y="19847"/>
                    <a:pt x="26524" y="29174"/>
                    <a:pt x="24502" y="36087"/>
                  </a:cubicBezTo>
                  <a:cubicBezTo>
                    <a:pt x="22461" y="35921"/>
                    <a:pt x="8146" y="34630"/>
                    <a:pt x="668" y="31055"/>
                  </a:cubicBezTo>
                  <a:cubicBezTo>
                    <a:pt x="963" y="29052"/>
                    <a:pt x="3595" y="12773"/>
                    <a:pt x="13102" y="807"/>
                  </a:cubicBezTo>
                  <a:cubicBezTo>
                    <a:pt x="13252" y="661"/>
                    <a:pt x="13822" y="584"/>
                    <a:pt x="14692" y="584"/>
                  </a:cubicBezTo>
                  <a:close/>
                  <a:moveTo>
                    <a:pt x="14826" y="1"/>
                  </a:moveTo>
                  <a:cubicBezTo>
                    <a:pt x="13674" y="1"/>
                    <a:pt x="12865" y="133"/>
                    <a:pt x="12627" y="435"/>
                  </a:cubicBezTo>
                  <a:cubicBezTo>
                    <a:pt x="7369" y="7060"/>
                    <a:pt x="4224" y="15064"/>
                    <a:pt x="2516" y="20611"/>
                  </a:cubicBezTo>
                  <a:cubicBezTo>
                    <a:pt x="693" y="26529"/>
                    <a:pt x="0" y="31183"/>
                    <a:pt x="64" y="31344"/>
                  </a:cubicBezTo>
                  <a:cubicBezTo>
                    <a:pt x="90" y="31414"/>
                    <a:pt x="141" y="31466"/>
                    <a:pt x="205" y="31504"/>
                  </a:cubicBezTo>
                  <a:cubicBezTo>
                    <a:pt x="8268" y="35458"/>
                    <a:pt x="24534" y="36697"/>
                    <a:pt x="24695" y="36710"/>
                  </a:cubicBezTo>
                  <a:lnTo>
                    <a:pt x="24714" y="36710"/>
                  </a:lnTo>
                  <a:cubicBezTo>
                    <a:pt x="24849" y="36704"/>
                    <a:pt x="24964" y="36620"/>
                    <a:pt x="25003" y="36492"/>
                  </a:cubicBezTo>
                  <a:cubicBezTo>
                    <a:pt x="26999" y="29578"/>
                    <a:pt x="30774" y="20129"/>
                    <a:pt x="33277" y="13877"/>
                  </a:cubicBezTo>
                  <a:cubicBezTo>
                    <a:pt x="35595" y="8067"/>
                    <a:pt x="36128" y="6674"/>
                    <a:pt x="36025" y="6315"/>
                  </a:cubicBezTo>
                  <a:cubicBezTo>
                    <a:pt x="35678" y="5160"/>
                    <a:pt x="30928" y="3272"/>
                    <a:pt x="26370" y="1911"/>
                  </a:cubicBezTo>
                  <a:cubicBezTo>
                    <a:pt x="22763" y="833"/>
                    <a:pt x="17716" y="1"/>
                    <a:pt x="148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80" name="Google Shape;4480;p36"/>
            <p:cNvSpPr/>
            <p:nvPr/>
          </p:nvSpPr>
          <p:spPr>
            <a:xfrm>
              <a:off x="7415906" y="3531735"/>
              <a:ext cx="1060392" cy="951267"/>
            </a:xfrm>
            <a:custGeom>
              <a:avLst/>
              <a:gdLst/>
              <a:ahLst/>
              <a:cxnLst/>
              <a:rect l="l" t="t" r="r" b="b"/>
              <a:pathLst>
                <a:path w="36321" h="32586" extrusionOk="0">
                  <a:moveTo>
                    <a:pt x="34138" y="1"/>
                  </a:moveTo>
                  <a:cubicBezTo>
                    <a:pt x="34138" y="1"/>
                    <a:pt x="34138" y="1"/>
                    <a:pt x="34138" y="1"/>
                  </a:cubicBezTo>
                  <a:lnTo>
                    <a:pt x="34138" y="1"/>
                  </a:lnTo>
                  <a:cubicBezTo>
                    <a:pt x="34138" y="1"/>
                    <a:pt x="34138" y="1"/>
                    <a:pt x="34138" y="1"/>
                  </a:cubicBezTo>
                  <a:close/>
                  <a:moveTo>
                    <a:pt x="34138" y="1"/>
                  </a:moveTo>
                  <a:cubicBezTo>
                    <a:pt x="31455" y="5207"/>
                    <a:pt x="22667" y="27803"/>
                    <a:pt x="22667" y="27803"/>
                  </a:cubicBezTo>
                  <a:cubicBezTo>
                    <a:pt x="22600" y="27803"/>
                    <a:pt x="22533" y="27803"/>
                    <a:pt x="22465" y="27803"/>
                  </a:cubicBezTo>
                  <a:cubicBezTo>
                    <a:pt x="12982" y="27803"/>
                    <a:pt x="1" y="23348"/>
                    <a:pt x="1" y="23348"/>
                  </a:cubicBezTo>
                  <a:lnTo>
                    <a:pt x="1" y="23348"/>
                  </a:lnTo>
                  <a:cubicBezTo>
                    <a:pt x="1349" y="26981"/>
                    <a:pt x="2851" y="28599"/>
                    <a:pt x="2851" y="28599"/>
                  </a:cubicBezTo>
                  <a:cubicBezTo>
                    <a:pt x="12916" y="32206"/>
                    <a:pt x="25151" y="32585"/>
                    <a:pt x="25151" y="32585"/>
                  </a:cubicBezTo>
                  <a:cubicBezTo>
                    <a:pt x="26615" y="26981"/>
                    <a:pt x="36321" y="4591"/>
                    <a:pt x="36173" y="4019"/>
                  </a:cubicBezTo>
                  <a:cubicBezTo>
                    <a:pt x="36019" y="3443"/>
                    <a:pt x="34138" y="13"/>
                    <a:pt x="341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81" name="Google Shape;4481;p36"/>
            <p:cNvSpPr/>
            <p:nvPr/>
          </p:nvSpPr>
          <p:spPr>
            <a:xfrm>
              <a:off x="7401280" y="3527443"/>
              <a:ext cx="1081383" cy="964549"/>
            </a:xfrm>
            <a:custGeom>
              <a:avLst/>
              <a:gdLst/>
              <a:ahLst/>
              <a:cxnLst/>
              <a:rect l="l" t="t" r="r" b="b"/>
              <a:pathLst>
                <a:path w="37040" h="33041" extrusionOk="0">
                  <a:moveTo>
                    <a:pt x="34646" y="796"/>
                  </a:moveTo>
                  <a:cubicBezTo>
                    <a:pt x="35904" y="3133"/>
                    <a:pt x="36283" y="3942"/>
                    <a:pt x="36372" y="4199"/>
                  </a:cubicBezTo>
                  <a:cubicBezTo>
                    <a:pt x="36263" y="4757"/>
                    <a:pt x="34639" y="8724"/>
                    <a:pt x="32925" y="12922"/>
                  </a:cubicBezTo>
                  <a:cubicBezTo>
                    <a:pt x="30011" y="20054"/>
                    <a:pt x="26403" y="28893"/>
                    <a:pt x="25421" y="32418"/>
                  </a:cubicBezTo>
                  <a:cubicBezTo>
                    <a:pt x="23675" y="32341"/>
                    <a:pt x="12647" y="31737"/>
                    <a:pt x="3525" y="28489"/>
                  </a:cubicBezTo>
                  <a:cubicBezTo>
                    <a:pt x="3281" y="28207"/>
                    <a:pt x="2119" y="26769"/>
                    <a:pt x="1009" y="23976"/>
                  </a:cubicBezTo>
                  <a:lnTo>
                    <a:pt x="1009" y="23976"/>
                  </a:lnTo>
                  <a:cubicBezTo>
                    <a:pt x="3692" y="24843"/>
                    <a:pt x="14701" y="28245"/>
                    <a:pt x="22963" y="28245"/>
                  </a:cubicBezTo>
                  <a:lnTo>
                    <a:pt x="23373" y="28245"/>
                  </a:lnTo>
                  <a:lnTo>
                    <a:pt x="23444" y="28059"/>
                  </a:lnTo>
                  <a:cubicBezTo>
                    <a:pt x="23527" y="27841"/>
                    <a:pt x="31738" y="6753"/>
                    <a:pt x="34646" y="796"/>
                  </a:cubicBezTo>
                  <a:close/>
                  <a:moveTo>
                    <a:pt x="34376" y="0"/>
                  </a:moveTo>
                  <a:cubicBezTo>
                    <a:pt x="34363" y="20"/>
                    <a:pt x="34357" y="39"/>
                    <a:pt x="34350" y="58"/>
                  </a:cubicBezTo>
                  <a:cubicBezTo>
                    <a:pt x="31795" y="5033"/>
                    <a:pt x="23816" y="25453"/>
                    <a:pt x="22956" y="27648"/>
                  </a:cubicBezTo>
                  <a:cubicBezTo>
                    <a:pt x="13635" y="27648"/>
                    <a:pt x="733" y="23251"/>
                    <a:pt x="598" y="23206"/>
                  </a:cubicBezTo>
                  <a:lnTo>
                    <a:pt x="1" y="23001"/>
                  </a:lnTo>
                  <a:lnTo>
                    <a:pt x="219" y="23597"/>
                  </a:lnTo>
                  <a:cubicBezTo>
                    <a:pt x="1574" y="27244"/>
                    <a:pt x="3063" y="28881"/>
                    <a:pt x="3127" y="28951"/>
                  </a:cubicBezTo>
                  <a:lnTo>
                    <a:pt x="3178" y="29003"/>
                  </a:lnTo>
                  <a:lnTo>
                    <a:pt x="3249" y="29028"/>
                  </a:lnTo>
                  <a:cubicBezTo>
                    <a:pt x="13244" y="32604"/>
                    <a:pt x="25517" y="33027"/>
                    <a:pt x="25639" y="33027"/>
                  </a:cubicBezTo>
                  <a:lnTo>
                    <a:pt x="25877" y="33040"/>
                  </a:lnTo>
                  <a:lnTo>
                    <a:pt x="25941" y="32816"/>
                  </a:lnTo>
                  <a:cubicBezTo>
                    <a:pt x="26808" y="29497"/>
                    <a:pt x="30666" y="20054"/>
                    <a:pt x="33484" y="13160"/>
                  </a:cubicBezTo>
                  <a:cubicBezTo>
                    <a:pt x="36584" y="5559"/>
                    <a:pt x="37040" y="4378"/>
                    <a:pt x="36963" y="4089"/>
                  </a:cubicBezTo>
                  <a:cubicBezTo>
                    <a:pt x="36867" y="3743"/>
                    <a:pt x="36257" y="2530"/>
                    <a:pt x="35037" y="270"/>
                  </a:cubicBezTo>
                  <a:cubicBezTo>
                    <a:pt x="34967" y="129"/>
                    <a:pt x="34915" y="45"/>
                    <a:pt x="34909" y="20"/>
                  </a:cubicBezTo>
                  <a:lnTo>
                    <a:pt x="34646" y="148"/>
                  </a:lnTo>
                  <a:lnTo>
                    <a:pt x="3437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82" name="Google Shape;4482;p36"/>
            <p:cNvSpPr/>
            <p:nvPr/>
          </p:nvSpPr>
          <p:spPr>
            <a:xfrm>
              <a:off x="7415731" y="4213316"/>
              <a:ext cx="734283" cy="269710"/>
            </a:xfrm>
            <a:custGeom>
              <a:avLst/>
              <a:gdLst/>
              <a:ahLst/>
              <a:cxnLst/>
              <a:rect l="l" t="t" r="r" b="b"/>
              <a:pathLst>
                <a:path w="25151" h="9239" extrusionOk="0">
                  <a:moveTo>
                    <a:pt x="0" y="1"/>
                  </a:moveTo>
                  <a:cubicBezTo>
                    <a:pt x="1348" y="3634"/>
                    <a:pt x="2850" y="5252"/>
                    <a:pt x="2850" y="5252"/>
                  </a:cubicBezTo>
                  <a:cubicBezTo>
                    <a:pt x="12916" y="8859"/>
                    <a:pt x="25151" y="9238"/>
                    <a:pt x="25151" y="9238"/>
                  </a:cubicBezTo>
                  <a:cubicBezTo>
                    <a:pt x="24214" y="7704"/>
                    <a:pt x="23386" y="6105"/>
                    <a:pt x="22667" y="4456"/>
                  </a:cubicBezTo>
                  <a:cubicBezTo>
                    <a:pt x="22593" y="4456"/>
                    <a:pt x="22519" y="4457"/>
                    <a:pt x="22445" y="4457"/>
                  </a:cubicBezTo>
                  <a:cubicBezTo>
                    <a:pt x="12963" y="4457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83" name="Google Shape;4483;p36"/>
            <p:cNvSpPr/>
            <p:nvPr/>
          </p:nvSpPr>
          <p:spPr>
            <a:xfrm>
              <a:off x="7401105" y="4199069"/>
              <a:ext cx="764675" cy="293326"/>
            </a:xfrm>
            <a:custGeom>
              <a:avLst/>
              <a:gdLst/>
              <a:ahLst/>
              <a:cxnLst/>
              <a:rect l="l" t="t" r="r" b="b"/>
              <a:pathLst>
                <a:path w="26192" h="10048" extrusionOk="0">
                  <a:moveTo>
                    <a:pt x="1015" y="977"/>
                  </a:moveTo>
                  <a:lnTo>
                    <a:pt x="1015" y="977"/>
                  </a:lnTo>
                  <a:cubicBezTo>
                    <a:pt x="3692" y="1843"/>
                    <a:pt x="14701" y="5245"/>
                    <a:pt x="22962" y="5245"/>
                  </a:cubicBezTo>
                  <a:lnTo>
                    <a:pt x="22969" y="5245"/>
                  </a:lnTo>
                  <a:cubicBezTo>
                    <a:pt x="23604" y="6671"/>
                    <a:pt x="24317" y="8057"/>
                    <a:pt x="25106" y="9405"/>
                  </a:cubicBezTo>
                  <a:cubicBezTo>
                    <a:pt x="22622" y="9277"/>
                    <a:pt x="12210" y="8577"/>
                    <a:pt x="3525" y="5483"/>
                  </a:cubicBezTo>
                  <a:cubicBezTo>
                    <a:pt x="3281" y="5201"/>
                    <a:pt x="2119" y="3763"/>
                    <a:pt x="1015" y="977"/>
                  </a:cubicBezTo>
                  <a:close/>
                  <a:moveTo>
                    <a:pt x="1" y="1"/>
                  </a:moveTo>
                  <a:lnTo>
                    <a:pt x="225" y="591"/>
                  </a:lnTo>
                  <a:cubicBezTo>
                    <a:pt x="1573" y="4244"/>
                    <a:pt x="3069" y="5875"/>
                    <a:pt x="3127" y="5945"/>
                  </a:cubicBezTo>
                  <a:lnTo>
                    <a:pt x="3178" y="6003"/>
                  </a:lnTo>
                  <a:lnTo>
                    <a:pt x="3249" y="6022"/>
                  </a:lnTo>
                  <a:cubicBezTo>
                    <a:pt x="13243" y="9604"/>
                    <a:pt x="25517" y="10021"/>
                    <a:pt x="25639" y="10028"/>
                  </a:cubicBezTo>
                  <a:lnTo>
                    <a:pt x="26191" y="10047"/>
                  </a:lnTo>
                  <a:lnTo>
                    <a:pt x="26191" y="10047"/>
                  </a:lnTo>
                  <a:lnTo>
                    <a:pt x="25909" y="9572"/>
                  </a:lnTo>
                  <a:cubicBezTo>
                    <a:pt x="24984" y="8051"/>
                    <a:pt x="24156" y="6465"/>
                    <a:pt x="23444" y="4828"/>
                  </a:cubicBezTo>
                  <a:lnTo>
                    <a:pt x="23360" y="4648"/>
                  </a:lnTo>
                  <a:lnTo>
                    <a:pt x="22962" y="4648"/>
                  </a:lnTo>
                  <a:cubicBezTo>
                    <a:pt x="13641" y="4648"/>
                    <a:pt x="732" y="251"/>
                    <a:pt x="604" y="20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84" name="Google Shape;4484;p36"/>
            <p:cNvSpPr/>
            <p:nvPr/>
          </p:nvSpPr>
          <p:spPr>
            <a:xfrm>
              <a:off x="7378626" y="4196471"/>
              <a:ext cx="135903" cy="205019"/>
            </a:xfrm>
            <a:custGeom>
              <a:avLst/>
              <a:gdLst/>
              <a:ahLst/>
              <a:cxnLst/>
              <a:rect l="l" t="t" r="r" b="b"/>
              <a:pathLst>
                <a:path w="4655" h="7023" extrusionOk="0">
                  <a:moveTo>
                    <a:pt x="937" y="0"/>
                  </a:moveTo>
                  <a:lnTo>
                    <a:pt x="0" y="661"/>
                  </a:lnTo>
                  <a:cubicBezTo>
                    <a:pt x="0" y="661"/>
                    <a:pt x="2356" y="4744"/>
                    <a:pt x="3646" y="7023"/>
                  </a:cubicBezTo>
                  <a:lnTo>
                    <a:pt x="4654" y="6323"/>
                  </a:lnTo>
                  <a:lnTo>
                    <a:pt x="9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85" name="Google Shape;4485;p36"/>
            <p:cNvSpPr/>
            <p:nvPr/>
          </p:nvSpPr>
          <p:spPr>
            <a:xfrm>
              <a:off x="7368875" y="4187713"/>
              <a:ext cx="155580" cy="222593"/>
            </a:xfrm>
            <a:custGeom>
              <a:avLst/>
              <a:gdLst/>
              <a:ahLst/>
              <a:cxnLst/>
              <a:rect l="l" t="t" r="r" b="b"/>
              <a:pathLst>
                <a:path w="5329" h="7625" extrusionOk="0">
                  <a:moveTo>
                    <a:pt x="1175" y="737"/>
                  </a:moveTo>
                  <a:lnTo>
                    <a:pt x="4590" y="6533"/>
                  </a:lnTo>
                  <a:lnTo>
                    <a:pt x="4083" y="6886"/>
                  </a:lnTo>
                  <a:cubicBezTo>
                    <a:pt x="2966" y="4922"/>
                    <a:pt x="1226" y="1911"/>
                    <a:pt x="732" y="1045"/>
                  </a:cubicBezTo>
                  <a:lnTo>
                    <a:pt x="1175" y="737"/>
                  </a:lnTo>
                  <a:close/>
                  <a:moveTo>
                    <a:pt x="1268" y="1"/>
                  </a:moveTo>
                  <a:cubicBezTo>
                    <a:pt x="1209" y="1"/>
                    <a:pt x="1150" y="19"/>
                    <a:pt x="1098" y="56"/>
                  </a:cubicBezTo>
                  <a:lnTo>
                    <a:pt x="161" y="717"/>
                  </a:lnTo>
                  <a:cubicBezTo>
                    <a:pt x="33" y="801"/>
                    <a:pt x="0" y="974"/>
                    <a:pt x="77" y="1109"/>
                  </a:cubicBezTo>
                  <a:cubicBezTo>
                    <a:pt x="97" y="1147"/>
                    <a:pt x="2440" y="5217"/>
                    <a:pt x="3724" y="7477"/>
                  </a:cubicBezTo>
                  <a:cubicBezTo>
                    <a:pt x="3762" y="7547"/>
                    <a:pt x="3833" y="7599"/>
                    <a:pt x="3916" y="7618"/>
                  </a:cubicBezTo>
                  <a:cubicBezTo>
                    <a:pt x="3935" y="7624"/>
                    <a:pt x="3961" y="7624"/>
                    <a:pt x="3980" y="7624"/>
                  </a:cubicBezTo>
                  <a:cubicBezTo>
                    <a:pt x="4045" y="7624"/>
                    <a:pt x="4102" y="7605"/>
                    <a:pt x="4154" y="7573"/>
                  </a:cubicBezTo>
                  <a:lnTo>
                    <a:pt x="5161" y="6867"/>
                  </a:lnTo>
                  <a:cubicBezTo>
                    <a:pt x="5290" y="6777"/>
                    <a:pt x="5328" y="6604"/>
                    <a:pt x="5245" y="6469"/>
                  </a:cubicBezTo>
                  <a:lnTo>
                    <a:pt x="1528" y="152"/>
                  </a:lnTo>
                  <a:cubicBezTo>
                    <a:pt x="1471" y="55"/>
                    <a:pt x="1370" y="1"/>
                    <a:pt x="12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86" name="Google Shape;4486;p36"/>
            <p:cNvSpPr/>
            <p:nvPr/>
          </p:nvSpPr>
          <p:spPr>
            <a:xfrm>
              <a:off x="7397164" y="3340780"/>
              <a:ext cx="1039984" cy="1054316"/>
            </a:xfrm>
            <a:custGeom>
              <a:avLst/>
              <a:gdLst/>
              <a:ahLst/>
              <a:cxnLst/>
              <a:rect l="l" t="t" r="r" b="b"/>
              <a:pathLst>
                <a:path w="35622" h="36116" extrusionOk="0">
                  <a:moveTo>
                    <a:pt x="14442" y="1"/>
                  </a:moveTo>
                  <a:cubicBezTo>
                    <a:pt x="13397" y="1"/>
                    <a:pt x="12697" y="108"/>
                    <a:pt x="12525" y="328"/>
                  </a:cubicBezTo>
                  <a:cubicBezTo>
                    <a:pt x="2402" y="13077"/>
                    <a:pt x="1" y="30929"/>
                    <a:pt x="1" y="30942"/>
                  </a:cubicBezTo>
                  <a:cubicBezTo>
                    <a:pt x="8102" y="34909"/>
                    <a:pt x="24375" y="36115"/>
                    <a:pt x="24375" y="36115"/>
                  </a:cubicBezTo>
                  <a:cubicBezTo>
                    <a:pt x="27674" y="24708"/>
                    <a:pt x="35621" y="6857"/>
                    <a:pt x="35403" y="6105"/>
                  </a:cubicBezTo>
                  <a:cubicBezTo>
                    <a:pt x="35178" y="5354"/>
                    <a:pt x="31725" y="3628"/>
                    <a:pt x="25947" y="1901"/>
                  </a:cubicBezTo>
                  <a:cubicBezTo>
                    <a:pt x="21826" y="668"/>
                    <a:pt x="17054" y="1"/>
                    <a:pt x="144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87" name="Google Shape;4487;p36"/>
            <p:cNvSpPr/>
            <p:nvPr/>
          </p:nvSpPr>
          <p:spPr>
            <a:xfrm>
              <a:off x="7388376" y="3332197"/>
              <a:ext cx="1053823" cy="1071715"/>
            </a:xfrm>
            <a:custGeom>
              <a:avLst/>
              <a:gdLst/>
              <a:ahLst/>
              <a:cxnLst/>
              <a:rect l="l" t="t" r="r" b="b"/>
              <a:pathLst>
                <a:path w="36096" h="36712" extrusionOk="0">
                  <a:moveTo>
                    <a:pt x="14663" y="584"/>
                  </a:moveTo>
                  <a:cubicBezTo>
                    <a:pt x="17076" y="584"/>
                    <a:pt x="21774" y="1169"/>
                    <a:pt x="26165" y="2484"/>
                  </a:cubicBezTo>
                  <a:cubicBezTo>
                    <a:pt x="32315" y="4320"/>
                    <a:pt x="35177" y="5957"/>
                    <a:pt x="35409" y="6457"/>
                  </a:cubicBezTo>
                  <a:cubicBezTo>
                    <a:pt x="35364" y="6952"/>
                    <a:pt x="34118" y="10058"/>
                    <a:pt x="32687" y="13653"/>
                  </a:cubicBezTo>
                  <a:cubicBezTo>
                    <a:pt x="30209" y="19848"/>
                    <a:pt x="26479" y="29169"/>
                    <a:pt x="24457" y="36088"/>
                  </a:cubicBezTo>
                  <a:cubicBezTo>
                    <a:pt x="22422" y="35922"/>
                    <a:pt x="8108" y="34625"/>
                    <a:pt x="636" y="31062"/>
                  </a:cubicBezTo>
                  <a:cubicBezTo>
                    <a:pt x="944" y="29021"/>
                    <a:pt x="3672" y="12633"/>
                    <a:pt x="13063" y="808"/>
                  </a:cubicBezTo>
                  <a:cubicBezTo>
                    <a:pt x="13214" y="661"/>
                    <a:pt x="13788" y="584"/>
                    <a:pt x="14663" y="584"/>
                  </a:cubicBezTo>
                  <a:close/>
                  <a:moveTo>
                    <a:pt x="14801" y="0"/>
                  </a:moveTo>
                  <a:cubicBezTo>
                    <a:pt x="13644" y="0"/>
                    <a:pt x="12831" y="133"/>
                    <a:pt x="12595" y="436"/>
                  </a:cubicBezTo>
                  <a:cubicBezTo>
                    <a:pt x="2529" y="13108"/>
                    <a:pt x="6" y="31088"/>
                    <a:pt x="6" y="31236"/>
                  </a:cubicBezTo>
                  <a:cubicBezTo>
                    <a:pt x="0" y="31351"/>
                    <a:pt x="71" y="31454"/>
                    <a:pt x="173" y="31505"/>
                  </a:cubicBezTo>
                  <a:cubicBezTo>
                    <a:pt x="8229" y="35459"/>
                    <a:pt x="24496" y="36698"/>
                    <a:pt x="24656" y="36711"/>
                  </a:cubicBezTo>
                  <a:lnTo>
                    <a:pt x="24676" y="36711"/>
                  </a:lnTo>
                  <a:cubicBezTo>
                    <a:pt x="24810" y="36711"/>
                    <a:pt x="24932" y="36621"/>
                    <a:pt x="24971" y="36493"/>
                  </a:cubicBezTo>
                  <a:cubicBezTo>
                    <a:pt x="26967" y="29579"/>
                    <a:pt x="30748" y="20130"/>
                    <a:pt x="33245" y="13878"/>
                  </a:cubicBezTo>
                  <a:cubicBezTo>
                    <a:pt x="35563" y="8062"/>
                    <a:pt x="36095" y="6669"/>
                    <a:pt x="35993" y="6310"/>
                  </a:cubicBezTo>
                  <a:cubicBezTo>
                    <a:pt x="35646" y="5161"/>
                    <a:pt x="30889" y="3273"/>
                    <a:pt x="26338" y="1906"/>
                  </a:cubicBezTo>
                  <a:cubicBezTo>
                    <a:pt x="22735" y="829"/>
                    <a:pt x="17692" y="0"/>
                    <a:pt x="148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88" name="Google Shape;4488;p36"/>
            <p:cNvSpPr/>
            <p:nvPr/>
          </p:nvSpPr>
          <p:spPr>
            <a:xfrm>
              <a:off x="7378626" y="3491068"/>
              <a:ext cx="1052129" cy="752437"/>
            </a:xfrm>
            <a:custGeom>
              <a:avLst/>
              <a:gdLst/>
              <a:ahLst/>
              <a:cxnLst/>
              <a:rect l="l" t="t" r="r" b="b"/>
              <a:pathLst>
                <a:path w="36038" h="25775" extrusionOk="0">
                  <a:moveTo>
                    <a:pt x="35402" y="1"/>
                  </a:moveTo>
                  <a:lnTo>
                    <a:pt x="0" y="24824"/>
                  </a:lnTo>
                  <a:cubicBezTo>
                    <a:pt x="0" y="24824"/>
                    <a:pt x="315" y="25261"/>
                    <a:pt x="636" y="25774"/>
                  </a:cubicBezTo>
                  <a:lnTo>
                    <a:pt x="36038" y="951"/>
                  </a:lnTo>
                  <a:cubicBezTo>
                    <a:pt x="35845" y="624"/>
                    <a:pt x="35627" y="303"/>
                    <a:pt x="35402" y="1"/>
                  </a:cubicBezTo>
                  <a:close/>
                </a:path>
              </a:pathLst>
            </a:custGeom>
            <a:solidFill>
              <a:srgbClr val="F78A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89" name="Google Shape;4489;p36"/>
            <p:cNvSpPr/>
            <p:nvPr/>
          </p:nvSpPr>
          <p:spPr>
            <a:xfrm>
              <a:off x="7368700" y="3482222"/>
              <a:ext cx="1072011" cy="770069"/>
            </a:xfrm>
            <a:custGeom>
              <a:avLst/>
              <a:gdLst/>
              <a:ahLst/>
              <a:cxnLst/>
              <a:rect l="l" t="t" r="r" b="b"/>
              <a:pathLst>
                <a:path w="36719" h="26379" extrusionOk="0">
                  <a:moveTo>
                    <a:pt x="35672" y="715"/>
                  </a:moveTo>
                  <a:cubicBezTo>
                    <a:pt x="35774" y="862"/>
                    <a:pt x="35877" y="1017"/>
                    <a:pt x="35973" y="1171"/>
                  </a:cubicBezTo>
                  <a:lnTo>
                    <a:pt x="1066" y="25654"/>
                  </a:lnTo>
                  <a:cubicBezTo>
                    <a:pt x="950" y="25474"/>
                    <a:pt x="841" y="25320"/>
                    <a:pt x="757" y="25198"/>
                  </a:cubicBezTo>
                  <a:lnTo>
                    <a:pt x="35672" y="715"/>
                  </a:lnTo>
                  <a:close/>
                  <a:moveTo>
                    <a:pt x="35740" y="0"/>
                  </a:moveTo>
                  <a:cubicBezTo>
                    <a:pt x="35680" y="0"/>
                    <a:pt x="35620" y="18"/>
                    <a:pt x="35569" y="54"/>
                  </a:cubicBezTo>
                  <a:lnTo>
                    <a:pt x="167" y="24883"/>
                  </a:lnTo>
                  <a:cubicBezTo>
                    <a:pt x="32" y="24973"/>
                    <a:pt x="0" y="25166"/>
                    <a:pt x="96" y="25301"/>
                  </a:cubicBezTo>
                  <a:cubicBezTo>
                    <a:pt x="103" y="25307"/>
                    <a:pt x="411" y="25737"/>
                    <a:pt x="725" y="26238"/>
                  </a:cubicBezTo>
                  <a:cubicBezTo>
                    <a:pt x="764" y="26308"/>
                    <a:pt x="835" y="26360"/>
                    <a:pt x="918" y="26373"/>
                  </a:cubicBezTo>
                  <a:cubicBezTo>
                    <a:pt x="937" y="26379"/>
                    <a:pt x="956" y="26379"/>
                    <a:pt x="976" y="26379"/>
                  </a:cubicBezTo>
                  <a:cubicBezTo>
                    <a:pt x="1040" y="26379"/>
                    <a:pt x="1098" y="26360"/>
                    <a:pt x="1149" y="26328"/>
                  </a:cubicBezTo>
                  <a:lnTo>
                    <a:pt x="36551" y="1504"/>
                  </a:lnTo>
                  <a:cubicBezTo>
                    <a:pt x="36680" y="1415"/>
                    <a:pt x="36718" y="1241"/>
                    <a:pt x="36635" y="1106"/>
                  </a:cubicBezTo>
                  <a:cubicBezTo>
                    <a:pt x="36436" y="760"/>
                    <a:pt x="36217" y="432"/>
                    <a:pt x="35980" y="118"/>
                  </a:cubicBezTo>
                  <a:cubicBezTo>
                    <a:pt x="35922" y="41"/>
                    <a:pt x="35831" y="0"/>
                    <a:pt x="357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90" name="Google Shape;4490;p36"/>
            <p:cNvSpPr/>
            <p:nvPr/>
          </p:nvSpPr>
          <p:spPr>
            <a:xfrm>
              <a:off x="7378626" y="3313017"/>
              <a:ext cx="1039780" cy="1053791"/>
            </a:xfrm>
            <a:custGeom>
              <a:avLst/>
              <a:gdLst/>
              <a:ahLst/>
              <a:cxnLst/>
              <a:rect l="l" t="t" r="r" b="b"/>
              <a:pathLst>
                <a:path w="35615" h="36098" extrusionOk="0">
                  <a:moveTo>
                    <a:pt x="14378" y="1"/>
                  </a:moveTo>
                  <a:cubicBezTo>
                    <a:pt x="13367" y="1"/>
                    <a:pt x="12688" y="104"/>
                    <a:pt x="12518" y="323"/>
                  </a:cubicBezTo>
                  <a:cubicBezTo>
                    <a:pt x="3441" y="11775"/>
                    <a:pt x="572" y="27303"/>
                    <a:pt x="84" y="30378"/>
                  </a:cubicBezTo>
                  <a:cubicBezTo>
                    <a:pt x="26" y="30731"/>
                    <a:pt x="0" y="30923"/>
                    <a:pt x="0" y="30923"/>
                  </a:cubicBezTo>
                  <a:cubicBezTo>
                    <a:pt x="8101" y="34890"/>
                    <a:pt x="24374" y="36097"/>
                    <a:pt x="24374" y="36097"/>
                  </a:cubicBezTo>
                  <a:cubicBezTo>
                    <a:pt x="27674" y="24697"/>
                    <a:pt x="35614" y="6851"/>
                    <a:pt x="35396" y="6100"/>
                  </a:cubicBezTo>
                  <a:cubicBezTo>
                    <a:pt x="35171" y="5349"/>
                    <a:pt x="31718" y="3622"/>
                    <a:pt x="25940" y="1895"/>
                  </a:cubicBezTo>
                  <a:cubicBezTo>
                    <a:pt x="21883" y="689"/>
                    <a:pt x="17191" y="21"/>
                    <a:pt x="14559" y="2"/>
                  </a:cubicBezTo>
                  <a:cubicBezTo>
                    <a:pt x="14498" y="1"/>
                    <a:pt x="14437" y="1"/>
                    <a:pt x="143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91" name="Google Shape;4491;p36"/>
            <p:cNvSpPr/>
            <p:nvPr/>
          </p:nvSpPr>
          <p:spPr>
            <a:xfrm>
              <a:off x="7369430" y="3304200"/>
              <a:ext cx="1054202" cy="1071394"/>
            </a:xfrm>
            <a:custGeom>
              <a:avLst/>
              <a:gdLst/>
              <a:ahLst/>
              <a:cxnLst/>
              <a:rect l="l" t="t" r="r" b="b"/>
              <a:pathLst>
                <a:path w="36109" h="36701" extrusionOk="0">
                  <a:moveTo>
                    <a:pt x="14744" y="605"/>
                  </a:moveTo>
                  <a:cubicBezTo>
                    <a:pt x="14786" y="605"/>
                    <a:pt x="14830" y="605"/>
                    <a:pt x="14874" y="605"/>
                  </a:cubicBezTo>
                  <a:cubicBezTo>
                    <a:pt x="17416" y="625"/>
                    <a:pt x="22115" y="1273"/>
                    <a:pt x="26178" y="2493"/>
                  </a:cubicBezTo>
                  <a:cubicBezTo>
                    <a:pt x="32328" y="4329"/>
                    <a:pt x="35191" y="5959"/>
                    <a:pt x="35416" y="6466"/>
                  </a:cubicBezTo>
                  <a:cubicBezTo>
                    <a:pt x="35377" y="6954"/>
                    <a:pt x="34132" y="10067"/>
                    <a:pt x="32694" y="13656"/>
                  </a:cubicBezTo>
                  <a:cubicBezTo>
                    <a:pt x="30222" y="19850"/>
                    <a:pt x="26493" y="29165"/>
                    <a:pt x="24471" y="36078"/>
                  </a:cubicBezTo>
                  <a:cubicBezTo>
                    <a:pt x="22436" y="35911"/>
                    <a:pt x="8121" y="34615"/>
                    <a:pt x="643" y="31052"/>
                  </a:cubicBezTo>
                  <a:cubicBezTo>
                    <a:pt x="655" y="30968"/>
                    <a:pt x="675" y="30859"/>
                    <a:pt x="700" y="30731"/>
                  </a:cubicBezTo>
                  <a:cubicBezTo>
                    <a:pt x="1175" y="27740"/>
                    <a:pt x="4019" y="12231"/>
                    <a:pt x="13077" y="817"/>
                  </a:cubicBezTo>
                  <a:cubicBezTo>
                    <a:pt x="13077" y="811"/>
                    <a:pt x="13307" y="605"/>
                    <a:pt x="14744" y="605"/>
                  </a:cubicBezTo>
                  <a:close/>
                  <a:moveTo>
                    <a:pt x="14696" y="1"/>
                  </a:moveTo>
                  <a:cubicBezTo>
                    <a:pt x="13155" y="1"/>
                    <a:pt x="12763" y="235"/>
                    <a:pt x="12608" y="439"/>
                  </a:cubicBezTo>
                  <a:cubicBezTo>
                    <a:pt x="3454" y="11974"/>
                    <a:pt x="585" y="27618"/>
                    <a:pt x="103" y="30628"/>
                  </a:cubicBezTo>
                  <a:cubicBezTo>
                    <a:pt x="46" y="30994"/>
                    <a:pt x="20" y="31187"/>
                    <a:pt x="20" y="31187"/>
                  </a:cubicBezTo>
                  <a:cubicBezTo>
                    <a:pt x="1" y="31315"/>
                    <a:pt x="71" y="31437"/>
                    <a:pt x="187" y="31495"/>
                  </a:cubicBezTo>
                  <a:cubicBezTo>
                    <a:pt x="8243" y="35449"/>
                    <a:pt x="24503" y="36688"/>
                    <a:pt x="24663" y="36701"/>
                  </a:cubicBezTo>
                  <a:lnTo>
                    <a:pt x="24689" y="36701"/>
                  </a:lnTo>
                  <a:cubicBezTo>
                    <a:pt x="24824" y="36694"/>
                    <a:pt x="24939" y="36611"/>
                    <a:pt x="24978" y="36483"/>
                  </a:cubicBezTo>
                  <a:cubicBezTo>
                    <a:pt x="26981" y="29569"/>
                    <a:pt x="30755" y="20126"/>
                    <a:pt x="33252" y="13880"/>
                  </a:cubicBezTo>
                  <a:cubicBezTo>
                    <a:pt x="35576" y="8071"/>
                    <a:pt x="36109" y="6678"/>
                    <a:pt x="36000" y="6319"/>
                  </a:cubicBezTo>
                  <a:cubicBezTo>
                    <a:pt x="35660" y="5163"/>
                    <a:pt x="30903" y="3276"/>
                    <a:pt x="26352" y="1915"/>
                  </a:cubicBezTo>
                  <a:cubicBezTo>
                    <a:pt x="22231" y="682"/>
                    <a:pt x="17461" y="21"/>
                    <a:pt x="14880" y="2"/>
                  </a:cubicBezTo>
                  <a:cubicBezTo>
                    <a:pt x="14817" y="1"/>
                    <a:pt x="14756" y="1"/>
                    <a:pt x="146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92" name="Google Shape;4492;p36"/>
            <p:cNvSpPr/>
            <p:nvPr/>
          </p:nvSpPr>
          <p:spPr>
            <a:xfrm>
              <a:off x="7378626" y="3313046"/>
              <a:ext cx="1039780" cy="1053762"/>
            </a:xfrm>
            <a:custGeom>
              <a:avLst/>
              <a:gdLst/>
              <a:ahLst/>
              <a:cxnLst/>
              <a:rect l="l" t="t" r="r" b="b"/>
              <a:pathLst>
                <a:path w="35615" h="36097" extrusionOk="0">
                  <a:moveTo>
                    <a:pt x="14559" y="1"/>
                  </a:moveTo>
                  <a:lnTo>
                    <a:pt x="14559" y="1"/>
                  </a:lnTo>
                  <a:cubicBezTo>
                    <a:pt x="17454" y="604"/>
                    <a:pt x="24143" y="2235"/>
                    <a:pt x="27398" y="5027"/>
                  </a:cubicBezTo>
                  <a:cubicBezTo>
                    <a:pt x="31621" y="8641"/>
                    <a:pt x="26261" y="21672"/>
                    <a:pt x="25228" y="25273"/>
                  </a:cubicBezTo>
                  <a:cubicBezTo>
                    <a:pt x="24497" y="27819"/>
                    <a:pt x="24928" y="32174"/>
                    <a:pt x="14785" y="32174"/>
                  </a:cubicBezTo>
                  <a:cubicBezTo>
                    <a:pt x="11295" y="32174"/>
                    <a:pt x="6554" y="31658"/>
                    <a:pt x="84" y="30377"/>
                  </a:cubicBezTo>
                  <a:cubicBezTo>
                    <a:pt x="26" y="30730"/>
                    <a:pt x="0" y="30922"/>
                    <a:pt x="0" y="30922"/>
                  </a:cubicBezTo>
                  <a:cubicBezTo>
                    <a:pt x="8101" y="34889"/>
                    <a:pt x="24374" y="36096"/>
                    <a:pt x="24374" y="36096"/>
                  </a:cubicBezTo>
                  <a:cubicBezTo>
                    <a:pt x="27674" y="24696"/>
                    <a:pt x="35614" y="6850"/>
                    <a:pt x="35396" y="6099"/>
                  </a:cubicBezTo>
                  <a:cubicBezTo>
                    <a:pt x="35171" y="5348"/>
                    <a:pt x="31718" y="3628"/>
                    <a:pt x="25940" y="1901"/>
                  </a:cubicBezTo>
                  <a:cubicBezTo>
                    <a:pt x="21883" y="688"/>
                    <a:pt x="17191" y="20"/>
                    <a:pt x="14559" y="1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93" name="Google Shape;4493;p36"/>
            <p:cNvSpPr/>
            <p:nvPr/>
          </p:nvSpPr>
          <p:spPr>
            <a:xfrm>
              <a:off x="7899323" y="3642115"/>
              <a:ext cx="348501" cy="272132"/>
            </a:xfrm>
            <a:custGeom>
              <a:avLst/>
              <a:gdLst/>
              <a:ahLst/>
              <a:cxnLst/>
              <a:rect l="l" t="t" r="r" b="b"/>
              <a:pathLst>
                <a:path w="11937" h="9322" extrusionOk="0">
                  <a:moveTo>
                    <a:pt x="4607" y="0"/>
                  </a:moveTo>
                  <a:cubicBezTo>
                    <a:pt x="1733" y="0"/>
                    <a:pt x="1" y="2552"/>
                    <a:pt x="132" y="5002"/>
                  </a:cubicBezTo>
                  <a:cubicBezTo>
                    <a:pt x="215" y="6748"/>
                    <a:pt x="1261" y="8449"/>
                    <a:pt x="3515" y="9116"/>
                  </a:cubicBezTo>
                  <a:cubicBezTo>
                    <a:pt x="3986" y="9257"/>
                    <a:pt x="4442" y="9322"/>
                    <a:pt x="4879" y="9322"/>
                  </a:cubicBezTo>
                  <a:cubicBezTo>
                    <a:pt x="9542" y="9322"/>
                    <a:pt x="11936" y="1911"/>
                    <a:pt x="6172" y="238"/>
                  </a:cubicBezTo>
                  <a:cubicBezTo>
                    <a:pt x="5749" y="110"/>
                    <a:pt x="5312" y="33"/>
                    <a:pt x="4869" y="7"/>
                  </a:cubicBezTo>
                  <a:cubicBezTo>
                    <a:pt x="4781" y="3"/>
                    <a:pt x="4693" y="0"/>
                    <a:pt x="46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94" name="Google Shape;4494;p36"/>
            <p:cNvSpPr/>
            <p:nvPr/>
          </p:nvSpPr>
          <p:spPr>
            <a:xfrm>
              <a:off x="7896608" y="3637795"/>
              <a:ext cx="294256" cy="280773"/>
            </a:xfrm>
            <a:custGeom>
              <a:avLst/>
              <a:gdLst/>
              <a:ahLst/>
              <a:cxnLst/>
              <a:rect l="l" t="t" r="r" b="b"/>
              <a:pathLst>
                <a:path w="10079" h="9618" extrusionOk="0">
                  <a:moveTo>
                    <a:pt x="4657" y="296"/>
                  </a:moveTo>
                  <a:cubicBezTo>
                    <a:pt x="4673" y="296"/>
                    <a:pt x="4689" y="296"/>
                    <a:pt x="4705" y="297"/>
                  </a:cubicBezTo>
                  <a:cubicBezTo>
                    <a:pt x="4789" y="297"/>
                    <a:pt x="4872" y="303"/>
                    <a:pt x="4956" y="303"/>
                  </a:cubicBezTo>
                  <a:cubicBezTo>
                    <a:pt x="5386" y="329"/>
                    <a:pt x="5809" y="406"/>
                    <a:pt x="6227" y="528"/>
                  </a:cubicBezTo>
                  <a:cubicBezTo>
                    <a:pt x="7909" y="1022"/>
                    <a:pt x="9032" y="2081"/>
                    <a:pt x="9379" y="3519"/>
                  </a:cubicBezTo>
                  <a:cubicBezTo>
                    <a:pt x="9757" y="5072"/>
                    <a:pt x="9173" y="6921"/>
                    <a:pt x="7921" y="8109"/>
                  </a:cubicBezTo>
                  <a:cubicBezTo>
                    <a:pt x="7081" y="8908"/>
                    <a:pt x="6067" y="9321"/>
                    <a:pt x="4988" y="9321"/>
                  </a:cubicBezTo>
                  <a:cubicBezTo>
                    <a:pt x="4551" y="9321"/>
                    <a:pt x="4104" y="9253"/>
                    <a:pt x="3653" y="9117"/>
                  </a:cubicBezTo>
                  <a:cubicBezTo>
                    <a:pt x="1688" y="8539"/>
                    <a:pt x="462" y="7050"/>
                    <a:pt x="372" y="5143"/>
                  </a:cubicBezTo>
                  <a:cubicBezTo>
                    <a:pt x="302" y="3795"/>
                    <a:pt x="809" y="2441"/>
                    <a:pt x="1733" y="1510"/>
                  </a:cubicBezTo>
                  <a:cubicBezTo>
                    <a:pt x="2505" y="732"/>
                    <a:pt x="3558" y="296"/>
                    <a:pt x="4657" y="296"/>
                  </a:cubicBezTo>
                  <a:close/>
                  <a:moveTo>
                    <a:pt x="4704" y="0"/>
                  </a:moveTo>
                  <a:cubicBezTo>
                    <a:pt x="3477" y="0"/>
                    <a:pt x="2377" y="449"/>
                    <a:pt x="1528" y="1298"/>
                  </a:cubicBezTo>
                  <a:cubicBezTo>
                    <a:pt x="539" y="2287"/>
                    <a:pt x="0" y="3731"/>
                    <a:pt x="71" y="5156"/>
                  </a:cubicBezTo>
                  <a:cubicBezTo>
                    <a:pt x="173" y="7197"/>
                    <a:pt x="1476" y="8789"/>
                    <a:pt x="3563" y="9405"/>
                  </a:cubicBezTo>
                  <a:cubicBezTo>
                    <a:pt x="4018" y="9547"/>
                    <a:pt x="4487" y="9617"/>
                    <a:pt x="4962" y="9617"/>
                  </a:cubicBezTo>
                  <a:cubicBezTo>
                    <a:pt x="6143" y="9617"/>
                    <a:pt x="7279" y="9155"/>
                    <a:pt x="8133" y="8333"/>
                  </a:cubicBezTo>
                  <a:cubicBezTo>
                    <a:pt x="9462" y="7069"/>
                    <a:pt x="10078" y="5111"/>
                    <a:pt x="9680" y="3448"/>
                  </a:cubicBezTo>
                  <a:cubicBezTo>
                    <a:pt x="9302" y="1901"/>
                    <a:pt x="8108" y="765"/>
                    <a:pt x="6317" y="245"/>
                  </a:cubicBezTo>
                  <a:cubicBezTo>
                    <a:pt x="5880" y="110"/>
                    <a:pt x="5431" y="33"/>
                    <a:pt x="4975" y="8"/>
                  </a:cubicBezTo>
                  <a:cubicBezTo>
                    <a:pt x="4884" y="3"/>
                    <a:pt x="4794" y="0"/>
                    <a:pt x="47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95" name="Google Shape;4495;p36"/>
            <p:cNvSpPr/>
            <p:nvPr/>
          </p:nvSpPr>
          <p:spPr>
            <a:xfrm>
              <a:off x="7899323" y="3642115"/>
              <a:ext cx="149099" cy="146576"/>
            </a:xfrm>
            <a:custGeom>
              <a:avLst/>
              <a:gdLst/>
              <a:ahLst/>
              <a:cxnLst/>
              <a:rect l="l" t="t" r="r" b="b"/>
              <a:pathLst>
                <a:path w="5107" h="5021" extrusionOk="0">
                  <a:moveTo>
                    <a:pt x="4616" y="1"/>
                  </a:moveTo>
                  <a:cubicBezTo>
                    <a:pt x="1731" y="1"/>
                    <a:pt x="0" y="2556"/>
                    <a:pt x="125" y="5002"/>
                  </a:cubicBezTo>
                  <a:cubicBezTo>
                    <a:pt x="273" y="5014"/>
                    <a:pt x="421" y="5021"/>
                    <a:pt x="568" y="5021"/>
                  </a:cubicBezTo>
                  <a:cubicBezTo>
                    <a:pt x="1750" y="5021"/>
                    <a:pt x="2897" y="4612"/>
                    <a:pt x="3816" y="3859"/>
                  </a:cubicBezTo>
                  <a:cubicBezTo>
                    <a:pt x="5010" y="2941"/>
                    <a:pt x="5107" y="1407"/>
                    <a:pt x="4869" y="7"/>
                  </a:cubicBezTo>
                  <a:cubicBezTo>
                    <a:pt x="4784" y="3"/>
                    <a:pt x="4700" y="1"/>
                    <a:pt x="46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96" name="Google Shape;4496;p36"/>
            <p:cNvSpPr/>
            <p:nvPr/>
          </p:nvSpPr>
          <p:spPr>
            <a:xfrm>
              <a:off x="7583536" y="3554652"/>
              <a:ext cx="290082" cy="226475"/>
            </a:xfrm>
            <a:custGeom>
              <a:avLst/>
              <a:gdLst/>
              <a:ahLst/>
              <a:cxnLst/>
              <a:rect l="l" t="t" r="r" b="b"/>
              <a:pathLst>
                <a:path w="9936" h="7758" extrusionOk="0">
                  <a:moveTo>
                    <a:pt x="3838" y="0"/>
                  </a:moveTo>
                  <a:cubicBezTo>
                    <a:pt x="1446" y="0"/>
                    <a:pt x="1" y="2119"/>
                    <a:pt x="107" y="4159"/>
                  </a:cubicBezTo>
                  <a:cubicBezTo>
                    <a:pt x="184" y="5616"/>
                    <a:pt x="1050" y="7022"/>
                    <a:pt x="2925" y="7587"/>
                  </a:cubicBezTo>
                  <a:cubicBezTo>
                    <a:pt x="3317" y="7704"/>
                    <a:pt x="3697" y="7758"/>
                    <a:pt x="4060" y="7758"/>
                  </a:cubicBezTo>
                  <a:cubicBezTo>
                    <a:pt x="7941" y="7758"/>
                    <a:pt x="9935" y="1589"/>
                    <a:pt x="5139" y="192"/>
                  </a:cubicBezTo>
                  <a:cubicBezTo>
                    <a:pt x="4786" y="89"/>
                    <a:pt x="4420" y="25"/>
                    <a:pt x="4048" y="6"/>
                  </a:cubicBezTo>
                  <a:cubicBezTo>
                    <a:pt x="3977" y="2"/>
                    <a:pt x="3907" y="0"/>
                    <a:pt x="38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97" name="Google Shape;4497;p36"/>
            <p:cNvSpPr/>
            <p:nvPr/>
          </p:nvSpPr>
          <p:spPr>
            <a:xfrm>
              <a:off x="7580441" y="3550156"/>
              <a:ext cx="246493" cy="235175"/>
            </a:xfrm>
            <a:custGeom>
              <a:avLst/>
              <a:gdLst/>
              <a:ahLst/>
              <a:cxnLst/>
              <a:rect l="l" t="t" r="r" b="b"/>
              <a:pathLst>
                <a:path w="8443" h="8056" extrusionOk="0">
                  <a:moveTo>
                    <a:pt x="3895" y="300"/>
                  </a:moveTo>
                  <a:cubicBezTo>
                    <a:pt x="3911" y="300"/>
                    <a:pt x="3926" y="301"/>
                    <a:pt x="3942" y="301"/>
                  </a:cubicBezTo>
                  <a:cubicBezTo>
                    <a:pt x="4006" y="301"/>
                    <a:pt x="4077" y="307"/>
                    <a:pt x="4154" y="307"/>
                  </a:cubicBezTo>
                  <a:cubicBezTo>
                    <a:pt x="4507" y="326"/>
                    <a:pt x="4860" y="391"/>
                    <a:pt x="5207" y="493"/>
                  </a:cubicBezTo>
                  <a:cubicBezTo>
                    <a:pt x="6600" y="898"/>
                    <a:pt x="7524" y="1777"/>
                    <a:pt x="7813" y="2965"/>
                  </a:cubicBezTo>
                  <a:cubicBezTo>
                    <a:pt x="8128" y="4255"/>
                    <a:pt x="7640" y="5783"/>
                    <a:pt x="6606" y="6765"/>
                  </a:cubicBezTo>
                  <a:cubicBezTo>
                    <a:pt x="5910" y="7425"/>
                    <a:pt x="5072" y="7764"/>
                    <a:pt x="4176" y="7764"/>
                  </a:cubicBezTo>
                  <a:cubicBezTo>
                    <a:pt x="3817" y="7764"/>
                    <a:pt x="3448" y="7710"/>
                    <a:pt x="3076" y="7599"/>
                  </a:cubicBezTo>
                  <a:cubicBezTo>
                    <a:pt x="1464" y="7118"/>
                    <a:pt x="444" y="5886"/>
                    <a:pt x="367" y="4306"/>
                  </a:cubicBezTo>
                  <a:cubicBezTo>
                    <a:pt x="309" y="3196"/>
                    <a:pt x="713" y="2105"/>
                    <a:pt x="1490" y="1309"/>
                  </a:cubicBezTo>
                  <a:cubicBezTo>
                    <a:pt x="2127" y="665"/>
                    <a:pt x="2988" y="300"/>
                    <a:pt x="3895" y="300"/>
                  </a:cubicBezTo>
                  <a:close/>
                  <a:moveTo>
                    <a:pt x="3964" y="1"/>
                  </a:moveTo>
                  <a:cubicBezTo>
                    <a:pt x="2923" y="1"/>
                    <a:pt x="1996" y="373"/>
                    <a:pt x="1278" y="1097"/>
                  </a:cubicBezTo>
                  <a:cubicBezTo>
                    <a:pt x="437" y="1957"/>
                    <a:pt x="1" y="3125"/>
                    <a:pt x="65" y="4319"/>
                  </a:cubicBezTo>
                  <a:cubicBezTo>
                    <a:pt x="155" y="6033"/>
                    <a:pt x="1246" y="7362"/>
                    <a:pt x="2986" y="7882"/>
                  </a:cubicBezTo>
                  <a:cubicBezTo>
                    <a:pt x="3364" y="7997"/>
                    <a:pt x="3762" y="8055"/>
                    <a:pt x="4160" y="8055"/>
                  </a:cubicBezTo>
                  <a:cubicBezTo>
                    <a:pt x="5149" y="8055"/>
                    <a:pt x="6099" y="7670"/>
                    <a:pt x="6812" y="6977"/>
                  </a:cubicBezTo>
                  <a:cubicBezTo>
                    <a:pt x="7922" y="5924"/>
                    <a:pt x="8442" y="4281"/>
                    <a:pt x="8108" y="2894"/>
                  </a:cubicBezTo>
                  <a:cubicBezTo>
                    <a:pt x="7794" y="1597"/>
                    <a:pt x="6792" y="641"/>
                    <a:pt x="5290" y="204"/>
                  </a:cubicBezTo>
                  <a:cubicBezTo>
                    <a:pt x="4924" y="95"/>
                    <a:pt x="4546" y="31"/>
                    <a:pt x="4167" y="5"/>
                  </a:cubicBezTo>
                  <a:cubicBezTo>
                    <a:pt x="4099" y="2"/>
                    <a:pt x="4031" y="1"/>
                    <a:pt x="39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98" name="Google Shape;4498;p36"/>
            <p:cNvSpPr/>
            <p:nvPr/>
          </p:nvSpPr>
          <p:spPr>
            <a:xfrm>
              <a:off x="7583536" y="3554652"/>
              <a:ext cx="124196" cy="121879"/>
            </a:xfrm>
            <a:custGeom>
              <a:avLst/>
              <a:gdLst/>
              <a:ahLst/>
              <a:cxnLst/>
              <a:rect l="l" t="t" r="r" b="b"/>
              <a:pathLst>
                <a:path w="4254" h="4175" extrusionOk="0">
                  <a:moveTo>
                    <a:pt x="3838" y="0"/>
                  </a:moveTo>
                  <a:cubicBezTo>
                    <a:pt x="1446" y="0"/>
                    <a:pt x="1" y="2119"/>
                    <a:pt x="107" y="4159"/>
                  </a:cubicBezTo>
                  <a:cubicBezTo>
                    <a:pt x="230" y="4170"/>
                    <a:pt x="354" y="4175"/>
                    <a:pt x="477" y="4175"/>
                  </a:cubicBezTo>
                  <a:cubicBezTo>
                    <a:pt x="1459" y="4175"/>
                    <a:pt x="2411" y="3836"/>
                    <a:pt x="3175" y="3209"/>
                  </a:cubicBezTo>
                  <a:cubicBezTo>
                    <a:pt x="4164" y="2432"/>
                    <a:pt x="4253" y="1167"/>
                    <a:pt x="4048" y="6"/>
                  </a:cubicBezTo>
                  <a:cubicBezTo>
                    <a:pt x="3977" y="2"/>
                    <a:pt x="3907" y="0"/>
                    <a:pt x="38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99" name="Google Shape;4499;p36"/>
            <p:cNvSpPr/>
            <p:nvPr/>
          </p:nvSpPr>
          <p:spPr>
            <a:xfrm>
              <a:off x="7722877" y="3807555"/>
              <a:ext cx="102912" cy="190306"/>
            </a:xfrm>
            <a:custGeom>
              <a:avLst/>
              <a:gdLst/>
              <a:ahLst/>
              <a:cxnLst/>
              <a:rect l="l" t="t" r="r" b="b"/>
              <a:pathLst>
                <a:path w="3525" h="6519" extrusionOk="0">
                  <a:moveTo>
                    <a:pt x="2438" y="0"/>
                  </a:moveTo>
                  <a:cubicBezTo>
                    <a:pt x="1275" y="0"/>
                    <a:pt x="195" y="2689"/>
                    <a:pt x="65" y="4624"/>
                  </a:cubicBezTo>
                  <a:cubicBezTo>
                    <a:pt x="0" y="5677"/>
                    <a:pt x="212" y="6492"/>
                    <a:pt x="848" y="6518"/>
                  </a:cubicBezTo>
                  <a:cubicBezTo>
                    <a:pt x="858" y="6518"/>
                    <a:pt x="868" y="6518"/>
                    <a:pt x="878" y="6518"/>
                  </a:cubicBezTo>
                  <a:cubicBezTo>
                    <a:pt x="1617" y="6518"/>
                    <a:pt x="2266" y="5609"/>
                    <a:pt x="2690" y="4463"/>
                  </a:cubicBezTo>
                  <a:cubicBezTo>
                    <a:pt x="3364" y="2698"/>
                    <a:pt x="3525" y="374"/>
                    <a:pt x="2735" y="60"/>
                  </a:cubicBezTo>
                  <a:cubicBezTo>
                    <a:pt x="2636" y="19"/>
                    <a:pt x="2537" y="0"/>
                    <a:pt x="24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00" name="Google Shape;4500;p36"/>
            <p:cNvSpPr/>
            <p:nvPr/>
          </p:nvSpPr>
          <p:spPr>
            <a:xfrm>
              <a:off x="7715753" y="3799614"/>
              <a:ext cx="121276" cy="206099"/>
            </a:xfrm>
            <a:custGeom>
              <a:avLst/>
              <a:gdLst/>
              <a:ahLst/>
              <a:cxnLst/>
              <a:rect l="l" t="t" r="r" b="b"/>
              <a:pathLst>
                <a:path w="4154" h="7060" extrusionOk="0">
                  <a:moveTo>
                    <a:pt x="2684" y="544"/>
                  </a:moveTo>
                  <a:cubicBezTo>
                    <a:pt x="2748" y="544"/>
                    <a:pt x="2812" y="557"/>
                    <a:pt x="2876" y="582"/>
                  </a:cubicBezTo>
                  <a:cubicBezTo>
                    <a:pt x="3390" y="788"/>
                    <a:pt x="3383" y="2790"/>
                    <a:pt x="2684" y="4639"/>
                  </a:cubicBezTo>
                  <a:cubicBezTo>
                    <a:pt x="2248" y="5794"/>
                    <a:pt x="1658" y="6514"/>
                    <a:pt x="1126" y="6514"/>
                  </a:cubicBezTo>
                  <a:cubicBezTo>
                    <a:pt x="1117" y="6514"/>
                    <a:pt x="1107" y="6514"/>
                    <a:pt x="1098" y="6514"/>
                  </a:cubicBezTo>
                  <a:cubicBezTo>
                    <a:pt x="1002" y="6514"/>
                    <a:pt x="906" y="6469"/>
                    <a:pt x="841" y="6392"/>
                  </a:cubicBezTo>
                  <a:cubicBezTo>
                    <a:pt x="630" y="6161"/>
                    <a:pt x="540" y="5621"/>
                    <a:pt x="585" y="4909"/>
                  </a:cubicBezTo>
                  <a:cubicBezTo>
                    <a:pt x="687" y="3355"/>
                    <a:pt x="1458" y="1205"/>
                    <a:pt x="2331" y="659"/>
                  </a:cubicBezTo>
                  <a:cubicBezTo>
                    <a:pt x="2433" y="589"/>
                    <a:pt x="2555" y="550"/>
                    <a:pt x="2684" y="544"/>
                  </a:cubicBezTo>
                  <a:close/>
                  <a:moveTo>
                    <a:pt x="2685" y="0"/>
                  </a:moveTo>
                  <a:cubicBezTo>
                    <a:pt x="2472" y="0"/>
                    <a:pt x="2254" y="67"/>
                    <a:pt x="2042" y="197"/>
                  </a:cubicBezTo>
                  <a:cubicBezTo>
                    <a:pt x="989" y="858"/>
                    <a:pt x="155" y="3150"/>
                    <a:pt x="39" y="4877"/>
                  </a:cubicBezTo>
                  <a:cubicBezTo>
                    <a:pt x="0" y="5493"/>
                    <a:pt x="33" y="6321"/>
                    <a:pt x="437" y="6758"/>
                  </a:cubicBezTo>
                  <a:cubicBezTo>
                    <a:pt x="597" y="6944"/>
                    <a:pt x="835" y="7053"/>
                    <a:pt x="1079" y="7059"/>
                  </a:cubicBezTo>
                  <a:lnTo>
                    <a:pt x="1124" y="7059"/>
                  </a:lnTo>
                  <a:cubicBezTo>
                    <a:pt x="1907" y="7059"/>
                    <a:pt x="2658" y="6250"/>
                    <a:pt x="3191" y="4832"/>
                  </a:cubicBezTo>
                  <a:cubicBezTo>
                    <a:pt x="3826" y="3156"/>
                    <a:pt x="4154" y="505"/>
                    <a:pt x="3082" y="82"/>
                  </a:cubicBezTo>
                  <a:cubicBezTo>
                    <a:pt x="2952" y="27"/>
                    <a:pt x="2819" y="0"/>
                    <a:pt x="26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01" name="Google Shape;4501;p36"/>
            <p:cNvSpPr/>
            <p:nvPr/>
          </p:nvSpPr>
          <p:spPr>
            <a:xfrm>
              <a:off x="7722877" y="3931014"/>
              <a:ext cx="78564" cy="66851"/>
            </a:xfrm>
            <a:custGeom>
              <a:avLst/>
              <a:gdLst/>
              <a:ahLst/>
              <a:cxnLst/>
              <a:rect l="l" t="t" r="r" b="b"/>
              <a:pathLst>
                <a:path w="2691" h="2290" extrusionOk="0">
                  <a:moveTo>
                    <a:pt x="1648" y="0"/>
                  </a:moveTo>
                  <a:cubicBezTo>
                    <a:pt x="1088" y="0"/>
                    <a:pt x="541" y="177"/>
                    <a:pt x="65" y="395"/>
                  </a:cubicBezTo>
                  <a:cubicBezTo>
                    <a:pt x="0" y="1448"/>
                    <a:pt x="212" y="2263"/>
                    <a:pt x="848" y="2289"/>
                  </a:cubicBezTo>
                  <a:cubicBezTo>
                    <a:pt x="858" y="2289"/>
                    <a:pt x="868" y="2289"/>
                    <a:pt x="878" y="2289"/>
                  </a:cubicBezTo>
                  <a:cubicBezTo>
                    <a:pt x="1617" y="2289"/>
                    <a:pt x="2266" y="1380"/>
                    <a:pt x="2690" y="234"/>
                  </a:cubicBezTo>
                  <a:cubicBezTo>
                    <a:pt x="2347" y="68"/>
                    <a:pt x="1995" y="0"/>
                    <a:pt x="16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02" name="Google Shape;4502;p36"/>
            <p:cNvSpPr/>
            <p:nvPr/>
          </p:nvSpPr>
          <p:spPr>
            <a:xfrm>
              <a:off x="7718381" y="3925730"/>
              <a:ext cx="89045" cy="77360"/>
            </a:xfrm>
            <a:custGeom>
              <a:avLst/>
              <a:gdLst/>
              <a:ahLst/>
              <a:cxnLst/>
              <a:rect l="l" t="t" r="r" b="b"/>
              <a:pathLst>
                <a:path w="3050" h="2650" extrusionOk="0">
                  <a:moveTo>
                    <a:pt x="1801" y="360"/>
                  </a:moveTo>
                  <a:cubicBezTo>
                    <a:pt x="2089" y="360"/>
                    <a:pt x="2360" y="411"/>
                    <a:pt x="2613" y="512"/>
                  </a:cubicBezTo>
                  <a:cubicBezTo>
                    <a:pt x="2164" y="1629"/>
                    <a:pt x="1579" y="2283"/>
                    <a:pt x="1034" y="2283"/>
                  </a:cubicBezTo>
                  <a:lnTo>
                    <a:pt x="1002" y="2283"/>
                  </a:lnTo>
                  <a:cubicBezTo>
                    <a:pt x="880" y="2283"/>
                    <a:pt x="758" y="2226"/>
                    <a:pt x="681" y="2136"/>
                  </a:cubicBezTo>
                  <a:cubicBezTo>
                    <a:pt x="463" y="1892"/>
                    <a:pt x="360" y="1385"/>
                    <a:pt x="392" y="698"/>
                  </a:cubicBezTo>
                  <a:lnTo>
                    <a:pt x="398" y="698"/>
                  </a:lnTo>
                  <a:cubicBezTo>
                    <a:pt x="908" y="472"/>
                    <a:pt x="1374" y="360"/>
                    <a:pt x="1801" y="360"/>
                  </a:cubicBezTo>
                  <a:close/>
                  <a:moveTo>
                    <a:pt x="1802" y="1"/>
                  </a:moveTo>
                  <a:cubicBezTo>
                    <a:pt x="1290" y="1"/>
                    <a:pt x="735" y="139"/>
                    <a:pt x="142" y="415"/>
                  </a:cubicBezTo>
                  <a:cubicBezTo>
                    <a:pt x="84" y="441"/>
                    <a:pt x="45" y="499"/>
                    <a:pt x="39" y="563"/>
                  </a:cubicBezTo>
                  <a:cubicBezTo>
                    <a:pt x="0" y="1160"/>
                    <a:pt x="32" y="1963"/>
                    <a:pt x="411" y="2380"/>
                  </a:cubicBezTo>
                  <a:cubicBezTo>
                    <a:pt x="559" y="2547"/>
                    <a:pt x="771" y="2643"/>
                    <a:pt x="995" y="2649"/>
                  </a:cubicBezTo>
                  <a:lnTo>
                    <a:pt x="1034" y="2649"/>
                  </a:lnTo>
                  <a:cubicBezTo>
                    <a:pt x="1778" y="2649"/>
                    <a:pt x="2497" y="1866"/>
                    <a:pt x="3017" y="480"/>
                  </a:cubicBezTo>
                  <a:cubicBezTo>
                    <a:pt x="3049" y="390"/>
                    <a:pt x="3011" y="294"/>
                    <a:pt x="2927" y="255"/>
                  </a:cubicBezTo>
                  <a:cubicBezTo>
                    <a:pt x="2580" y="86"/>
                    <a:pt x="2205" y="1"/>
                    <a:pt x="18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03" name="Google Shape;4503;p36"/>
            <p:cNvSpPr/>
            <p:nvPr/>
          </p:nvSpPr>
          <p:spPr>
            <a:xfrm>
              <a:off x="8061698" y="3927569"/>
              <a:ext cx="118853" cy="65742"/>
            </a:xfrm>
            <a:custGeom>
              <a:avLst/>
              <a:gdLst/>
              <a:ahLst/>
              <a:cxnLst/>
              <a:rect l="l" t="t" r="r" b="b"/>
              <a:pathLst>
                <a:path w="4071" h="2252" extrusionOk="0">
                  <a:moveTo>
                    <a:pt x="1337" y="1"/>
                  </a:moveTo>
                  <a:cubicBezTo>
                    <a:pt x="736" y="1"/>
                    <a:pt x="274" y="200"/>
                    <a:pt x="167" y="558"/>
                  </a:cubicBezTo>
                  <a:cubicBezTo>
                    <a:pt x="0" y="1091"/>
                    <a:pt x="713" y="1778"/>
                    <a:pt x="1746" y="2092"/>
                  </a:cubicBezTo>
                  <a:cubicBezTo>
                    <a:pt x="2093" y="2200"/>
                    <a:pt x="2433" y="2252"/>
                    <a:pt x="2737" y="2252"/>
                  </a:cubicBezTo>
                  <a:cubicBezTo>
                    <a:pt x="3336" y="2252"/>
                    <a:pt x="3799" y="2054"/>
                    <a:pt x="3910" y="1701"/>
                  </a:cubicBezTo>
                  <a:cubicBezTo>
                    <a:pt x="4070" y="1168"/>
                    <a:pt x="3364" y="481"/>
                    <a:pt x="2331" y="160"/>
                  </a:cubicBezTo>
                  <a:cubicBezTo>
                    <a:pt x="1983" y="52"/>
                    <a:pt x="1642" y="1"/>
                    <a:pt x="1337" y="1"/>
                  </a:cubicBezTo>
                  <a:close/>
                </a:path>
              </a:pathLst>
            </a:custGeom>
            <a:solidFill>
              <a:srgbClr val="FD6A5D">
                <a:alpha val="5418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04" name="Google Shape;4504;p36"/>
            <p:cNvSpPr/>
            <p:nvPr/>
          </p:nvSpPr>
          <p:spPr>
            <a:xfrm>
              <a:off x="7471578" y="3755999"/>
              <a:ext cx="119028" cy="65654"/>
            </a:xfrm>
            <a:custGeom>
              <a:avLst/>
              <a:gdLst/>
              <a:ahLst/>
              <a:cxnLst/>
              <a:rect l="l" t="t" r="r" b="b"/>
              <a:pathLst>
                <a:path w="4077" h="2249" extrusionOk="0">
                  <a:moveTo>
                    <a:pt x="1339" y="0"/>
                  </a:moveTo>
                  <a:cubicBezTo>
                    <a:pt x="741" y="0"/>
                    <a:pt x="278" y="195"/>
                    <a:pt x="167" y="548"/>
                  </a:cubicBezTo>
                  <a:cubicBezTo>
                    <a:pt x="0" y="1088"/>
                    <a:pt x="713" y="1775"/>
                    <a:pt x="1746" y="2089"/>
                  </a:cubicBezTo>
                  <a:cubicBezTo>
                    <a:pt x="2095" y="2197"/>
                    <a:pt x="2436" y="2249"/>
                    <a:pt x="2741" y="2249"/>
                  </a:cubicBezTo>
                  <a:cubicBezTo>
                    <a:pt x="3342" y="2249"/>
                    <a:pt x="3803" y="2051"/>
                    <a:pt x="3909" y="1697"/>
                  </a:cubicBezTo>
                  <a:cubicBezTo>
                    <a:pt x="4076" y="1165"/>
                    <a:pt x="3364" y="471"/>
                    <a:pt x="2330" y="157"/>
                  </a:cubicBezTo>
                  <a:cubicBezTo>
                    <a:pt x="1984" y="51"/>
                    <a:pt x="1644" y="0"/>
                    <a:pt x="1339" y="0"/>
                  </a:cubicBezTo>
                  <a:close/>
                </a:path>
              </a:pathLst>
            </a:custGeom>
            <a:solidFill>
              <a:srgbClr val="FD6A5D">
                <a:alpha val="5418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05" name="Google Shape;4505;p36"/>
            <p:cNvSpPr/>
            <p:nvPr/>
          </p:nvSpPr>
          <p:spPr>
            <a:xfrm>
              <a:off x="7709127" y="3420274"/>
              <a:ext cx="123232" cy="63873"/>
            </a:xfrm>
            <a:custGeom>
              <a:avLst/>
              <a:gdLst/>
              <a:ahLst/>
              <a:cxnLst/>
              <a:rect l="l" t="t" r="r" b="b"/>
              <a:pathLst>
                <a:path w="4221" h="2188" extrusionOk="0">
                  <a:moveTo>
                    <a:pt x="2115" y="1"/>
                  </a:moveTo>
                  <a:cubicBezTo>
                    <a:pt x="1231" y="1"/>
                    <a:pt x="0" y="727"/>
                    <a:pt x="208" y="1187"/>
                  </a:cubicBezTo>
                  <a:cubicBezTo>
                    <a:pt x="245" y="1270"/>
                    <a:pt x="357" y="1287"/>
                    <a:pt x="536" y="1287"/>
                  </a:cubicBezTo>
                  <a:cubicBezTo>
                    <a:pt x="675" y="1287"/>
                    <a:pt x="853" y="1277"/>
                    <a:pt x="1069" y="1277"/>
                  </a:cubicBezTo>
                  <a:cubicBezTo>
                    <a:pt x="1359" y="1277"/>
                    <a:pt x="1717" y="1296"/>
                    <a:pt x="2134" y="1386"/>
                  </a:cubicBezTo>
                  <a:cubicBezTo>
                    <a:pt x="3172" y="1612"/>
                    <a:pt x="3251" y="2188"/>
                    <a:pt x="3637" y="2188"/>
                  </a:cubicBezTo>
                  <a:cubicBezTo>
                    <a:pt x="3669" y="2188"/>
                    <a:pt x="3702" y="2184"/>
                    <a:pt x="3739" y="2176"/>
                  </a:cubicBezTo>
                  <a:cubicBezTo>
                    <a:pt x="4220" y="2060"/>
                    <a:pt x="3373" y="404"/>
                    <a:pt x="2532" y="70"/>
                  </a:cubicBezTo>
                  <a:cubicBezTo>
                    <a:pt x="2409" y="22"/>
                    <a:pt x="2268" y="1"/>
                    <a:pt x="2115" y="1"/>
                  </a:cubicBezTo>
                  <a:close/>
                </a:path>
              </a:pathLst>
            </a:custGeom>
            <a:solidFill>
              <a:srgbClr val="7F33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06" name="Google Shape;4506;p36"/>
            <p:cNvSpPr/>
            <p:nvPr/>
          </p:nvSpPr>
          <p:spPr>
            <a:xfrm>
              <a:off x="7704689" y="3412333"/>
              <a:ext cx="126911" cy="79725"/>
            </a:xfrm>
            <a:custGeom>
              <a:avLst/>
              <a:gdLst/>
              <a:ahLst/>
              <a:cxnLst/>
              <a:rect l="l" t="t" r="r" b="b"/>
              <a:pathLst>
                <a:path w="4347" h="2731" extrusionOk="0">
                  <a:moveTo>
                    <a:pt x="2268" y="549"/>
                  </a:moveTo>
                  <a:cubicBezTo>
                    <a:pt x="2385" y="549"/>
                    <a:pt x="2492" y="565"/>
                    <a:pt x="2581" y="599"/>
                  </a:cubicBezTo>
                  <a:cubicBezTo>
                    <a:pt x="3172" y="836"/>
                    <a:pt x="3730" y="1851"/>
                    <a:pt x="3750" y="2184"/>
                  </a:cubicBezTo>
                  <a:cubicBezTo>
                    <a:pt x="3679" y="2146"/>
                    <a:pt x="3615" y="2095"/>
                    <a:pt x="3557" y="2030"/>
                  </a:cubicBezTo>
                  <a:cubicBezTo>
                    <a:pt x="3223" y="1703"/>
                    <a:pt x="2800" y="1478"/>
                    <a:pt x="2337" y="1388"/>
                  </a:cubicBezTo>
                  <a:cubicBezTo>
                    <a:pt x="1971" y="1311"/>
                    <a:pt x="1593" y="1273"/>
                    <a:pt x="1214" y="1273"/>
                  </a:cubicBezTo>
                  <a:cubicBezTo>
                    <a:pt x="1092" y="1273"/>
                    <a:pt x="983" y="1279"/>
                    <a:pt x="880" y="1286"/>
                  </a:cubicBezTo>
                  <a:lnTo>
                    <a:pt x="636" y="1286"/>
                  </a:lnTo>
                  <a:cubicBezTo>
                    <a:pt x="707" y="1183"/>
                    <a:pt x="803" y="1087"/>
                    <a:pt x="906" y="1016"/>
                  </a:cubicBezTo>
                  <a:cubicBezTo>
                    <a:pt x="1269" y="759"/>
                    <a:pt x="1839" y="549"/>
                    <a:pt x="2268" y="549"/>
                  </a:cubicBezTo>
                  <a:close/>
                  <a:moveTo>
                    <a:pt x="2265" y="1"/>
                  </a:moveTo>
                  <a:cubicBezTo>
                    <a:pt x="1545" y="1"/>
                    <a:pt x="695" y="417"/>
                    <a:pt x="328" y="804"/>
                  </a:cubicBezTo>
                  <a:cubicBezTo>
                    <a:pt x="1" y="1151"/>
                    <a:pt x="52" y="1433"/>
                    <a:pt x="116" y="1575"/>
                  </a:cubicBezTo>
                  <a:cubicBezTo>
                    <a:pt x="213" y="1792"/>
                    <a:pt x="425" y="1830"/>
                    <a:pt x="687" y="1830"/>
                  </a:cubicBezTo>
                  <a:cubicBezTo>
                    <a:pt x="757" y="1830"/>
                    <a:pt x="830" y="1828"/>
                    <a:pt x="906" y="1825"/>
                  </a:cubicBezTo>
                  <a:cubicBezTo>
                    <a:pt x="996" y="1820"/>
                    <a:pt x="1087" y="1817"/>
                    <a:pt x="1177" y="1817"/>
                  </a:cubicBezTo>
                  <a:cubicBezTo>
                    <a:pt x="1529" y="1817"/>
                    <a:pt x="1881" y="1856"/>
                    <a:pt x="2228" y="1928"/>
                  </a:cubicBezTo>
                  <a:cubicBezTo>
                    <a:pt x="2594" y="1992"/>
                    <a:pt x="2934" y="2172"/>
                    <a:pt x="3197" y="2435"/>
                  </a:cubicBezTo>
                  <a:cubicBezTo>
                    <a:pt x="3352" y="2570"/>
                    <a:pt x="3525" y="2730"/>
                    <a:pt x="3782" y="2730"/>
                  </a:cubicBezTo>
                  <a:cubicBezTo>
                    <a:pt x="3839" y="2730"/>
                    <a:pt x="3897" y="2724"/>
                    <a:pt x="3955" y="2711"/>
                  </a:cubicBezTo>
                  <a:cubicBezTo>
                    <a:pt x="4154" y="2659"/>
                    <a:pt x="4302" y="2480"/>
                    <a:pt x="4302" y="2268"/>
                  </a:cubicBezTo>
                  <a:cubicBezTo>
                    <a:pt x="4347" y="1645"/>
                    <a:pt x="3563" y="400"/>
                    <a:pt x="2787" y="92"/>
                  </a:cubicBezTo>
                  <a:cubicBezTo>
                    <a:pt x="2628" y="28"/>
                    <a:pt x="2451" y="1"/>
                    <a:pt x="22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07" name="Google Shape;4507;p36"/>
            <p:cNvSpPr/>
            <p:nvPr/>
          </p:nvSpPr>
          <p:spPr>
            <a:xfrm>
              <a:off x="8093519" y="3522539"/>
              <a:ext cx="114766" cy="71492"/>
            </a:xfrm>
            <a:custGeom>
              <a:avLst/>
              <a:gdLst/>
              <a:ahLst/>
              <a:cxnLst/>
              <a:rect l="l" t="t" r="r" b="b"/>
              <a:pathLst>
                <a:path w="3931" h="2449" extrusionOk="0">
                  <a:moveTo>
                    <a:pt x="1869" y="0"/>
                  </a:moveTo>
                  <a:cubicBezTo>
                    <a:pt x="1026" y="0"/>
                    <a:pt x="1" y="475"/>
                    <a:pt x="117" y="907"/>
                  </a:cubicBezTo>
                  <a:cubicBezTo>
                    <a:pt x="181" y="1150"/>
                    <a:pt x="913" y="990"/>
                    <a:pt x="1985" y="1414"/>
                  </a:cubicBezTo>
                  <a:cubicBezTo>
                    <a:pt x="3025" y="1827"/>
                    <a:pt x="2952" y="2448"/>
                    <a:pt x="3402" y="2448"/>
                  </a:cubicBezTo>
                  <a:cubicBezTo>
                    <a:pt x="3413" y="2448"/>
                    <a:pt x="3424" y="2448"/>
                    <a:pt x="3436" y="2447"/>
                  </a:cubicBezTo>
                  <a:cubicBezTo>
                    <a:pt x="3930" y="2415"/>
                    <a:pt x="3365" y="643"/>
                    <a:pt x="2589" y="168"/>
                  </a:cubicBezTo>
                  <a:cubicBezTo>
                    <a:pt x="2398" y="50"/>
                    <a:pt x="2143" y="0"/>
                    <a:pt x="1869" y="0"/>
                  </a:cubicBezTo>
                  <a:close/>
                </a:path>
              </a:pathLst>
            </a:custGeom>
            <a:solidFill>
              <a:srgbClr val="7F33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08" name="Google Shape;4508;p36"/>
            <p:cNvSpPr/>
            <p:nvPr/>
          </p:nvSpPr>
          <p:spPr>
            <a:xfrm>
              <a:off x="8087943" y="3514423"/>
              <a:ext cx="122969" cy="87636"/>
            </a:xfrm>
            <a:custGeom>
              <a:avLst/>
              <a:gdLst/>
              <a:ahLst/>
              <a:cxnLst/>
              <a:rect l="l" t="t" r="r" b="b"/>
              <a:pathLst>
                <a:path w="4212" h="3002" extrusionOk="0">
                  <a:moveTo>
                    <a:pt x="2064" y="548"/>
                  </a:moveTo>
                  <a:cubicBezTo>
                    <a:pt x="2287" y="548"/>
                    <a:pt x="2489" y="587"/>
                    <a:pt x="2632" y="677"/>
                  </a:cubicBezTo>
                  <a:cubicBezTo>
                    <a:pt x="3190" y="1024"/>
                    <a:pt x="3576" y="2109"/>
                    <a:pt x="3543" y="2443"/>
                  </a:cubicBezTo>
                  <a:cubicBezTo>
                    <a:pt x="3473" y="2391"/>
                    <a:pt x="3422" y="2334"/>
                    <a:pt x="3377" y="2263"/>
                  </a:cubicBezTo>
                  <a:cubicBezTo>
                    <a:pt x="3094" y="1884"/>
                    <a:pt x="2715" y="1595"/>
                    <a:pt x="2272" y="1435"/>
                  </a:cubicBezTo>
                  <a:cubicBezTo>
                    <a:pt x="1817" y="1262"/>
                    <a:pt x="1335" y="1146"/>
                    <a:pt x="854" y="1095"/>
                  </a:cubicBezTo>
                  <a:cubicBezTo>
                    <a:pt x="770" y="1082"/>
                    <a:pt x="674" y="1069"/>
                    <a:pt x="603" y="1056"/>
                  </a:cubicBezTo>
                  <a:cubicBezTo>
                    <a:pt x="693" y="960"/>
                    <a:pt x="802" y="876"/>
                    <a:pt x="924" y="825"/>
                  </a:cubicBezTo>
                  <a:cubicBezTo>
                    <a:pt x="1247" y="660"/>
                    <a:pt x="1686" y="548"/>
                    <a:pt x="2064" y="548"/>
                  </a:cubicBezTo>
                  <a:close/>
                  <a:moveTo>
                    <a:pt x="2064" y="0"/>
                  </a:moveTo>
                  <a:cubicBezTo>
                    <a:pt x="1443" y="0"/>
                    <a:pt x="770" y="232"/>
                    <a:pt x="404" y="504"/>
                  </a:cubicBezTo>
                  <a:cubicBezTo>
                    <a:pt x="0" y="806"/>
                    <a:pt x="6" y="1101"/>
                    <a:pt x="45" y="1255"/>
                  </a:cubicBezTo>
                  <a:cubicBezTo>
                    <a:pt x="128" y="1544"/>
                    <a:pt x="430" y="1583"/>
                    <a:pt x="783" y="1627"/>
                  </a:cubicBezTo>
                  <a:cubicBezTo>
                    <a:pt x="1226" y="1679"/>
                    <a:pt x="1663" y="1782"/>
                    <a:pt x="2073" y="1936"/>
                  </a:cubicBezTo>
                  <a:cubicBezTo>
                    <a:pt x="2427" y="2064"/>
                    <a:pt x="2735" y="2295"/>
                    <a:pt x="2953" y="2597"/>
                  </a:cubicBezTo>
                  <a:cubicBezTo>
                    <a:pt x="3094" y="2789"/>
                    <a:pt x="3261" y="3001"/>
                    <a:pt x="3595" y="3001"/>
                  </a:cubicBezTo>
                  <a:lnTo>
                    <a:pt x="3653" y="2988"/>
                  </a:lnTo>
                  <a:cubicBezTo>
                    <a:pt x="3858" y="2976"/>
                    <a:pt x="4031" y="2821"/>
                    <a:pt x="4063" y="2616"/>
                  </a:cubicBezTo>
                  <a:cubicBezTo>
                    <a:pt x="4211" y="2019"/>
                    <a:pt x="3633" y="645"/>
                    <a:pt x="2927" y="209"/>
                  </a:cubicBezTo>
                  <a:cubicBezTo>
                    <a:pt x="2686" y="61"/>
                    <a:pt x="2382" y="0"/>
                    <a:pt x="20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09" name="Google Shape;4509;p36"/>
            <p:cNvSpPr/>
            <p:nvPr/>
          </p:nvSpPr>
          <p:spPr>
            <a:xfrm>
              <a:off x="8049144" y="3385154"/>
              <a:ext cx="271776" cy="89212"/>
            </a:xfrm>
            <a:custGeom>
              <a:avLst/>
              <a:gdLst/>
              <a:ahLst/>
              <a:cxnLst/>
              <a:rect l="l" t="t" r="r" b="b"/>
              <a:pathLst>
                <a:path w="9309" h="3056" extrusionOk="0">
                  <a:moveTo>
                    <a:pt x="133" y="1"/>
                  </a:moveTo>
                  <a:cubicBezTo>
                    <a:pt x="61" y="1"/>
                    <a:pt x="12" y="18"/>
                    <a:pt x="7" y="41"/>
                  </a:cubicBezTo>
                  <a:cubicBezTo>
                    <a:pt x="0" y="66"/>
                    <a:pt x="64" y="92"/>
                    <a:pt x="154" y="111"/>
                  </a:cubicBezTo>
                  <a:cubicBezTo>
                    <a:pt x="931" y="240"/>
                    <a:pt x="1695" y="413"/>
                    <a:pt x="2452" y="625"/>
                  </a:cubicBezTo>
                  <a:cubicBezTo>
                    <a:pt x="3210" y="837"/>
                    <a:pt x="3955" y="1087"/>
                    <a:pt x="4693" y="1344"/>
                  </a:cubicBezTo>
                  <a:cubicBezTo>
                    <a:pt x="5437" y="1601"/>
                    <a:pt x="6163" y="1870"/>
                    <a:pt x="6901" y="2172"/>
                  </a:cubicBezTo>
                  <a:lnTo>
                    <a:pt x="9096" y="3038"/>
                  </a:lnTo>
                  <a:cubicBezTo>
                    <a:pt x="9144" y="3049"/>
                    <a:pt x="9191" y="3055"/>
                    <a:pt x="9226" y="3055"/>
                  </a:cubicBezTo>
                  <a:cubicBezTo>
                    <a:pt x="9257" y="3055"/>
                    <a:pt x="9280" y="3050"/>
                    <a:pt x="9289" y="3038"/>
                  </a:cubicBezTo>
                  <a:cubicBezTo>
                    <a:pt x="9308" y="3013"/>
                    <a:pt x="9244" y="2949"/>
                    <a:pt x="9148" y="2904"/>
                  </a:cubicBezTo>
                  <a:cubicBezTo>
                    <a:pt x="8442" y="2563"/>
                    <a:pt x="7723" y="2223"/>
                    <a:pt x="6997" y="1915"/>
                  </a:cubicBezTo>
                  <a:cubicBezTo>
                    <a:pt x="6272" y="1607"/>
                    <a:pt x="5540" y="1305"/>
                    <a:pt x="4789" y="1048"/>
                  </a:cubicBezTo>
                  <a:cubicBezTo>
                    <a:pt x="4044" y="792"/>
                    <a:pt x="3281" y="567"/>
                    <a:pt x="2510" y="387"/>
                  </a:cubicBezTo>
                  <a:cubicBezTo>
                    <a:pt x="1740" y="201"/>
                    <a:pt x="957" y="79"/>
                    <a:pt x="167" y="2"/>
                  </a:cubicBezTo>
                  <a:cubicBezTo>
                    <a:pt x="155" y="1"/>
                    <a:pt x="144" y="1"/>
                    <a:pt x="1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10" name="Google Shape;4510;p36"/>
            <p:cNvSpPr/>
            <p:nvPr/>
          </p:nvSpPr>
          <p:spPr>
            <a:xfrm>
              <a:off x="8245355" y="3518014"/>
              <a:ext cx="110766" cy="282350"/>
            </a:xfrm>
            <a:custGeom>
              <a:avLst/>
              <a:gdLst/>
              <a:ahLst/>
              <a:cxnLst/>
              <a:rect l="l" t="t" r="r" b="b"/>
              <a:pathLst>
                <a:path w="3794" h="9672" extrusionOk="0">
                  <a:moveTo>
                    <a:pt x="3755" y="1"/>
                  </a:moveTo>
                  <a:cubicBezTo>
                    <a:pt x="3722" y="1"/>
                    <a:pt x="3676" y="75"/>
                    <a:pt x="3646" y="176"/>
                  </a:cubicBezTo>
                  <a:cubicBezTo>
                    <a:pt x="3409" y="972"/>
                    <a:pt x="3146" y="1768"/>
                    <a:pt x="2882" y="2557"/>
                  </a:cubicBezTo>
                  <a:cubicBezTo>
                    <a:pt x="2619" y="3347"/>
                    <a:pt x="2330" y="4124"/>
                    <a:pt x="2035" y="4907"/>
                  </a:cubicBezTo>
                  <a:cubicBezTo>
                    <a:pt x="1740" y="5683"/>
                    <a:pt x="1425" y="6441"/>
                    <a:pt x="1098" y="7224"/>
                  </a:cubicBezTo>
                  <a:cubicBezTo>
                    <a:pt x="771" y="8001"/>
                    <a:pt x="424" y="8752"/>
                    <a:pt x="64" y="9503"/>
                  </a:cubicBezTo>
                  <a:cubicBezTo>
                    <a:pt x="26" y="9580"/>
                    <a:pt x="0" y="9650"/>
                    <a:pt x="19" y="9670"/>
                  </a:cubicBezTo>
                  <a:cubicBezTo>
                    <a:pt x="21" y="9671"/>
                    <a:pt x="24" y="9672"/>
                    <a:pt x="26" y="9672"/>
                  </a:cubicBezTo>
                  <a:cubicBezTo>
                    <a:pt x="49" y="9672"/>
                    <a:pt x="95" y="9623"/>
                    <a:pt x="135" y="9548"/>
                  </a:cubicBezTo>
                  <a:cubicBezTo>
                    <a:pt x="546" y="8822"/>
                    <a:pt x="944" y="8078"/>
                    <a:pt x="1303" y="7320"/>
                  </a:cubicBezTo>
                  <a:cubicBezTo>
                    <a:pt x="1663" y="6563"/>
                    <a:pt x="2003" y="5799"/>
                    <a:pt x="2305" y="5016"/>
                  </a:cubicBezTo>
                  <a:cubicBezTo>
                    <a:pt x="2606" y="4233"/>
                    <a:pt x="2882" y="3437"/>
                    <a:pt x="3126" y="2634"/>
                  </a:cubicBezTo>
                  <a:cubicBezTo>
                    <a:pt x="3370" y="1838"/>
                    <a:pt x="3582" y="1023"/>
                    <a:pt x="3762" y="208"/>
                  </a:cubicBezTo>
                  <a:cubicBezTo>
                    <a:pt x="3794" y="105"/>
                    <a:pt x="3794" y="22"/>
                    <a:pt x="3762" y="2"/>
                  </a:cubicBezTo>
                  <a:cubicBezTo>
                    <a:pt x="3760" y="1"/>
                    <a:pt x="3757" y="1"/>
                    <a:pt x="37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11" name="Google Shape;4511;p36"/>
            <p:cNvSpPr/>
            <p:nvPr/>
          </p:nvSpPr>
          <p:spPr>
            <a:xfrm>
              <a:off x="8185946" y="3845507"/>
              <a:ext cx="35822" cy="82965"/>
            </a:xfrm>
            <a:custGeom>
              <a:avLst/>
              <a:gdLst/>
              <a:ahLst/>
              <a:cxnLst/>
              <a:rect l="l" t="t" r="r" b="b"/>
              <a:pathLst>
                <a:path w="1227" h="2842" extrusionOk="0">
                  <a:moveTo>
                    <a:pt x="1160" y="0"/>
                  </a:moveTo>
                  <a:cubicBezTo>
                    <a:pt x="1138" y="0"/>
                    <a:pt x="1114" y="14"/>
                    <a:pt x="1104" y="37"/>
                  </a:cubicBezTo>
                  <a:cubicBezTo>
                    <a:pt x="982" y="249"/>
                    <a:pt x="873" y="467"/>
                    <a:pt x="764" y="692"/>
                  </a:cubicBezTo>
                  <a:cubicBezTo>
                    <a:pt x="662" y="917"/>
                    <a:pt x="552" y="1141"/>
                    <a:pt x="463" y="1373"/>
                  </a:cubicBezTo>
                  <a:cubicBezTo>
                    <a:pt x="379" y="1597"/>
                    <a:pt x="296" y="1828"/>
                    <a:pt x="219" y="2066"/>
                  </a:cubicBezTo>
                  <a:cubicBezTo>
                    <a:pt x="142" y="2297"/>
                    <a:pt x="71" y="2534"/>
                    <a:pt x="7" y="2778"/>
                  </a:cubicBezTo>
                  <a:cubicBezTo>
                    <a:pt x="0" y="2798"/>
                    <a:pt x="13" y="2823"/>
                    <a:pt x="32" y="2836"/>
                  </a:cubicBezTo>
                  <a:cubicBezTo>
                    <a:pt x="39" y="2840"/>
                    <a:pt x="47" y="2841"/>
                    <a:pt x="54" y="2841"/>
                  </a:cubicBezTo>
                  <a:cubicBezTo>
                    <a:pt x="74" y="2841"/>
                    <a:pt x="94" y="2829"/>
                    <a:pt x="103" y="2810"/>
                  </a:cubicBezTo>
                  <a:cubicBezTo>
                    <a:pt x="219" y="2592"/>
                    <a:pt x="347" y="2374"/>
                    <a:pt x="443" y="2156"/>
                  </a:cubicBezTo>
                  <a:cubicBezTo>
                    <a:pt x="540" y="1931"/>
                    <a:pt x="655" y="1713"/>
                    <a:pt x="745" y="1482"/>
                  </a:cubicBezTo>
                  <a:cubicBezTo>
                    <a:pt x="835" y="1257"/>
                    <a:pt x="925" y="1026"/>
                    <a:pt x="1002" y="795"/>
                  </a:cubicBezTo>
                  <a:cubicBezTo>
                    <a:pt x="1085" y="564"/>
                    <a:pt x="1156" y="326"/>
                    <a:pt x="1220" y="82"/>
                  </a:cubicBezTo>
                  <a:cubicBezTo>
                    <a:pt x="1226" y="50"/>
                    <a:pt x="1214" y="24"/>
                    <a:pt x="1181" y="5"/>
                  </a:cubicBezTo>
                  <a:cubicBezTo>
                    <a:pt x="1175" y="2"/>
                    <a:pt x="1167" y="0"/>
                    <a:pt x="1160" y="0"/>
                  </a:cubicBezTo>
                  <a:close/>
                </a:path>
              </a:pathLst>
            </a:custGeom>
            <a:solidFill>
              <a:srgbClr val="4F1E1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12" name="Google Shape;4512;p36"/>
            <p:cNvSpPr/>
            <p:nvPr/>
          </p:nvSpPr>
          <p:spPr>
            <a:xfrm>
              <a:off x="8061493" y="3989722"/>
              <a:ext cx="107992" cy="326781"/>
            </a:xfrm>
            <a:custGeom>
              <a:avLst/>
              <a:gdLst/>
              <a:ahLst/>
              <a:cxnLst/>
              <a:rect l="l" t="t" r="r" b="b"/>
              <a:pathLst>
                <a:path w="3699" h="11194" extrusionOk="0">
                  <a:moveTo>
                    <a:pt x="3654" y="0"/>
                  </a:moveTo>
                  <a:cubicBezTo>
                    <a:pt x="3622" y="0"/>
                    <a:pt x="3581" y="87"/>
                    <a:pt x="3557" y="207"/>
                  </a:cubicBezTo>
                  <a:cubicBezTo>
                    <a:pt x="3371" y="1138"/>
                    <a:pt x="3140" y="2049"/>
                    <a:pt x="2909" y="2974"/>
                  </a:cubicBezTo>
                  <a:cubicBezTo>
                    <a:pt x="2671" y="3905"/>
                    <a:pt x="2395" y="4803"/>
                    <a:pt x="2106" y="5702"/>
                  </a:cubicBezTo>
                  <a:cubicBezTo>
                    <a:pt x="1824" y="6607"/>
                    <a:pt x="1503" y="7486"/>
                    <a:pt x="1163" y="8385"/>
                  </a:cubicBezTo>
                  <a:cubicBezTo>
                    <a:pt x="829" y="9271"/>
                    <a:pt x="457" y="10150"/>
                    <a:pt x="59" y="11011"/>
                  </a:cubicBezTo>
                  <a:cubicBezTo>
                    <a:pt x="20" y="11107"/>
                    <a:pt x="1" y="11171"/>
                    <a:pt x="20" y="11190"/>
                  </a:cubicBezTo>
                  <a:cubicBezTo>
                    <a:pt x="23" y="11193"/>
                    <a:pt x="25" y="11194"/>
                    <a:pt x="29" y="11194"/>
                  </a:cubicBezTo>
                  <a:cubicBezTo>
                    <a:pt x="53" y="11194"/>
                    <a:pt x="103" y="11134"/>
                    <a:pt x="142" y="11049"/>
                  </a:cubicBezTo>
                  <a:cubicBezTo>
                    <a:pt x="592" y="10208"/>
                    <a:pt x="1009" y="9348"/>
                    <a:pt x="1381" y="8469"/>
                  </a:cubicBezTo>
                  <a:cubicBezTo>
                    <a:pt x="1753" y="7596"/>
                    <a:pt x="2100" y="6703"/>
                    <a:pt x="2395" y="5792"/>
                  </a:cubicBezTo>
                  <a:cubicBezTo>
                    <a:pt x="2684" y="4880"/>
                    <a:pt x="2941" y="3956"/>
                    <a:pt x="3159" y="3038"/>
                  </a:cubicBezTo>
                  <a:cubicBezTo>
                    <a:pt x="3384" y="2114"/>
                    <a:pt x="3551" y="1170"/>
                    <a:pt x="3686" y="226"/>
                  </a:cubicBezTo>
                  <a:cubicBezTo>
                    <a:pt x="3698" y="111"/>
                    <a:pt x="3692" y="14"/>
                    <a:pt x="3660" y="2"/>
                  </a:cubicBezTo>
                  <a:cubicBezTo>
                    <a:pt x="3658" y="1"/>
                    <a:pt x="3656" y="0"/>
                    <a:pt x="3654" y="0"/>
                  </a:cubicBezTo>
                  <a:close/>
                </a:path>
              </a:pathLst>
            </a:custGeom>
            <a:solidFill>
              <a:srgbClr val="4F1E1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13" name="Google Shape;4513;p36"/>
            <p:cNvSpPr/>
            <p:nvPr/>
          </p:nvSpPr>
          <p:spPr>
            <a:xfrm>
              <a:off x="7809640" y="4292196"/>
              <a:ext cx="207664" cy="24347"/>
            </a:xfrm>
            <a:custGeom>
              <a:avLst/>
              <a:gdLst/>
              <a:ahLst/>
              <a:cxnLst/>
              <a:rect l="l" t="t" r="r" b="b"/>
              <a:pathLst>
                <a:path w="7113" h="834" extrusionOk="0">
                  <a:moveTo>
                    <a:pt x="62" y="0"/>
                  </a:moveTo>
                  <a:cubicBezTo>
                    <a:pt x="38" y="0"/>
                    <a:pt x="20" y="7"/>
                    <a:pt x="13" y="21"/>
                  </a:cubicBezTo>
                  <a:cubicBezTo>
                    <a:pt x="0" y="46"/>
                    <a:pt x="45" y="78"/>
                    <a:pt x="110" y="104"/>
                  </a:cubicBezTo>
                  <a:cubicBezTo>
                    <a:pt x="655" y="303"/>
                    <a:pt x="1214" y="463"/>
                    <a:pt x="1785" y="585"/>
                  </a:cubicBezTo>
                  <a:cubicBezTo>
                    <a:pt x="2356" y="701"/>
                    <a:pt x="2934" y="778"/>
                    <a:pt x="3518" y="817"/>
                  </a:cubicBezTo>
                  <a:cubicBezTo>
                    <a:pt x="3727" y="828"/>
                    <a:pt x="3936" y="834"/>
                    <a:pt x="4146" y="834"/>
                  </a:cubicBezTo>
                  <a:cubicBezTo>
                    <a:pt x="4523" y="834"/>
                    <a:pt x="4899" y="815"/>
                    <a:pt x="5271" y="778"/>
                  </a:cubicBezTo>
                  <a:cubicBezTo>
                    <a:pt x="5855" y="727"/>
                    <a:pt x="6433" y="624"/>
                    <a:pt x="6997" y="483"/>
                  </a:cubicBezTo>
                  <a:cubicBezTo>
                    <a:pt x="7062" y="470"/>
                    <a:pt x="7113" y="444"/>
                    <a:pt x="7113" y="399"/>
                  </a:cubicBezTo>
                  <a:cubicBezTo>
                    <a:pt x="7107" y="361"/>
                    <a:pt x="7049" y="361"/>
                    <a:pt x="6965" y="361"/>
                  </a:cubicBezTo>
                  <a:cubicBezTo>
                    <a:pt x="6400" y="444"/>
                    <a:pt x="5829" y="502"/>
                    <a:pt x="5258" y="528"/>
                  </a:cubicBezTo>
                  <a:cubicBezTo>
                    <a:pt x="4969" y="544"/>
                    <a:pt x="4682" y="552"/>
                    <a:pt x="4395" y="552"/>
                  </a:cubicBezTo>
                  <a:cubicBezTo>
                    <a:pt x="4109" y="552"/>
                    <a:pt x="3823" y="544"/>
                    <a:pt x="3537" y="528"/>
                  </a:cubicBezTo>
                  <a:cubicBezTo>
                    <a:pt x="2960" y="502"/>
                    <a:pt x="2388" y="451"/>
                    <a:pt x="1824" y="361"/>
                  </a:cubicBezTo>
                  <a:cubicBezTo>
                    <a:pt x="1252" y="277"/>
                    <a:pt x="687" y="162"/>
                    <a:pt x="135" y="14"/>
                  </a:cubicBezTo>
                  <a:cubicBezTo>
                    <a:pt x="108" y="5"/>
                    <a:pt x="83" y="0"/>
                    <a:pt x="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14" name="Google Shape;4514;p36"/>
            <p:cNvSpPr/>
            <p:nvPr/>
          </p:nvSpPr>
          <p:spPr>
            <a:xfrm>
              <a:off x="8254142" y="3526772"/>
              <a:ext cx="50828" cy="122054"/>
            </a:xfrm>
            <a:custGeom>
              <a:avLst/>
              <a:gdLst/>
              <a:ahLst/>
              <a:cxnLst/>
              <a:rect l="l" t="t" r="r" b="b"/>
              <a:pathLst>
                <a:path w="1741" h="4181" extrusionOk="0">
                  <a:moveTo>
                    <a:pt x="1704" y="1"/>
                  </a:moveTo>
                  <a:cubicBezTo>
                    <a:pt x="1685" y="1"/>
                    <a:pt x="1660" y="24"/>
                    <a:pt x="1644" y="55"/>
                  </a:cubicBezTo>
                  <a:cubicBezTo>
                    <a:pt x="1477" y="376"/>
                    <a:pt x="1323" y="704"/>
                    <a:pt x="1176" y="1038"/>
                  </a:cubicBezTo>
                  <a:lnTo>
                    <a:pt x="746" y="2033"/>
                  </a:lnTo>
                  <a:cubicBezTo>
                    <a:pt x="611" y="2366"/>
                    <a:pt x="482" y="2707"/>
                    <a:pt x="360" y="3047"/>
                  </a:cubicBezTo>
                  <a:cubicBezTo>
                    <a:pt x="238" y="3387"/>
                    <a:pt x="123" y="3734"/>
                    <a:pt x="20" y="4074"/>
                  </a:cubicBezTo>
                  <a:cubicBezTo>
                    <a:pt x="1" y="4112"/>
                    <a:pt x="14" y="4151"/>
                    <a:pt x="46" y="4177"/>
                  </a:cubicBezTo>
                  <a:cubicBezTo>
                    <a:pt x="52" y="4179"/>
                    <a:pt x="59" y="4180"/>
                    <a:pt x="66" y="4180"/>
                  </a:cubicBezTo>
                  <a:cubicBezTo>
                    <a:pt x="93" y="4180"/>
                    <a:pt x="120" y="4161"/>
                    <a:pt x="136" y="4125"/>
                  </a:cubicBezTo>
                  <a:cubicBezTo>
                    <a:pt x="303" y="3798"/>
                    <a:pt x="457" y="3470"/>
                    <a:pt x="604" y="3143"/>
                  </a:cubicBezTo>
                  <a:cubicBezTo>
                    <a:pt x="746" y="2809"/>
                    <a:pt x="887" y="2475"/>
                    <a:pt x="1022" y="2142"/>
                  </a:cubicBezTo>
                  <a:lnTo>
                    <a:pt x="1394" y="1121"/>
                  </a:lnTo>
                  <a:cubicBezTo>
                    <a:pt x="1516" y="781"/>
                    <a:pt x="1625" y="434"/>
                    <a:pt x="1734" y="88"/>
                  </a:cubicBezTo>
                  <a:cubicBezTo>
                    <a:pt x="1741" y="43"/>
                    <a:pt x="1734" y="17"/>
                    <a:pt x="1715" y="4"/>
                  </a:cubicBezTo>
                  <a:cubicBezTo>
                    <a:pt x="1711" y="2"/>
                    <a:pt x="1708" y="1"/>
                    <a:pt x="17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15" name="Google Shape;4515;p36"/>
            <p:cNvSpPr/>
            <p:nvPr/>
          </p:nvSpPr>
          <p:spPr>
            <a:xfrm>
              <a:off x="8246843" y="3492382"/>
              <a:ext cx="19531" cy="63610"/>
            </a:xfrm>
            <a:custGeom>
              <a:avLst/>
              <a:gdLst/>
              <a:ahLst/>
              <a:cxnLst/>
              <a:rect l="l" t="t" r="r" b="b"/>
              <a:pathLst>
                <a:path w="669" h="2179" extrusionOk="0">
                  <a:moveTo>
                    <a:pt x="572" y="1"/>
                  </a:moveTo>
                  <a:cubicBezTo>
                    <a:pt x="546" y="1"/>
                    <a:pt x="527" y="20"/>
                    <a:pt x="521" y="39"/>
                  </a:cubicBezTo>
                  <a:cubicBezTo>
                    <a:pt x="508" y="219"/>
                    <a:pt x="476" y="399"/>
                    <a:pt x="444" y="572"/>
                  </a:cubicBezTo>
                  <a:cubicBezTo>
                    <a:pt x="411" y="746"/>
                    <a:pt x="373" y="919"/>
                    <a:pt x="322" y="1086"/>
                  </a:cubicBezTo>
                  <a:cubicBezTo>
                    <a:pt x="283" y="1259"/>
                    <a:pt x="238" y="1426"/>
                    <a:pt x="180" y="1593"/>
                  </a:cubicBezTo>
                  <a:cubicBezTo>
                    <a:pt x="129" y="1760"/>
                    <a:pt x="71" y="1933"/>
                    <a:pt x="7" y="2100"/>
                  </a:cubicBezTo>
                  <a:cubicBezTo>
                    <a:pt x="1" y="2126"/>
                    <a:pt x="13" y="2151"/>
                    <a:pt x="39" y="2164"/>
                  </a:cubicBezTo>
                  <a:cubicBezTo>
                    <a:pt x="49" y="2174"/>
                    <a:pt x="62" y="2179"/>
                    <a:pt x="75" y="2179"/>
                  </a:cubicBezTo>
                  <a:cubicBezTo>
                    <a:pt x="89" y="2179"/>
                    <a:pt x="103" y="2174"/>
                    <a:pt x="116" y="2164"/>
                  </a:cubicBezTo>
                  <a:cubicBezTo>
                    <a:pt x="232" y="2017"/>
                    <a:pt x="334" y="1863"/>
                    <a:pt x="418" y="1689"/>
                  </a:cubicBezTo>
                  <a:cubicBezTo>
                    <a:pt x="495" y="1522"/>
                    <a:pt x="559" y="1343"/>
                    <a:pt x="604" y="1156"/>
                  </a:cubicBezTo>
                  <a:cubicBezTo>
                    <a:pt x="643" y="970"/>
                    <a:pt x="662" y="784"/>
                    <a:pt x="668" y="598"/>
                  </a:cubicBezTo>
                  <a:cubicBezTo>
                    <a:pt x="668" y="405"/>
                    <a:pt x="649" y="219"/>
                    <a:pt x="604" y="33"/>
                  </a:cubicBezTo>
                  <a:cubicBezTo>
                    <a:pt x="598" y="20"/>
                    <a:pt x="585" y="7"/>
                    <a:pt x="5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16" name="Google Shape;4516;p36"/>
            <p:cNvSpPr/>
            <p:nvPr/>
          </p:nvSpPr>
          <p:spPr>
            <a:xfrm>
              <a:off x="7716016" y="3329102"/>
              <a:ext cx="61426" cy="68194"/>
            </a:xfrm>
            <a:custGeom>
              <a:avLst/>
              <a:gdLst/>
              <a:ahLst/>
              <a:cxnLst/>
              <a:rect l="l" t="t" r="r" b="b"/>
              <a:pathLst>
                <a:path w="2104" h="2336" extrusionOk="0">
                  <a:moveTo>
                    <a:pt x="2028" y="0"/>
                  </a:moveTo>
                  <a:cubicBezTo>
                    <a:pt x="2018" y="0"/>
                    <a:pt x="2009" y="3"/>
                    <a:pt x="2001" y="9"/>
                  </a:cubicBezTo>
                  <a:cubicBezTo>
                    <a:pt x="1770" y="131"/>
                    <a:pt x="1558" y="272"/>
                    <a:pt x="1359" y="426"/>
                  </a:cubicBezTo>
                  <a:cubicBezTo>
                    <a:pt x="1153" y="593"/>
                    <a:pt x="967" y="767"/>
                    <a:pt x="794" y="959"/>
                  </a:cubicBezTo>
                  <a:cubicBezTo>
                    <a:pt x="627" y="1152"/>
                    <a:pt x="479" y="1357"/>
                    <a:pt x="345" y="1575"/>
                  </a:cubicBezTo>
                  <a:cubicBezTo>
                    <a:pt x="216" y="1800"/>
                    <a:pt x="101" y="2025"/>
                    <a:pt x="11" y="2262"/>
                  </a:cubicBezTo>
                  <a:lnTo>
                    <a:pt x="24" y="2269"/>
                  </a:lnTo>
                  <a:cubicBezTo>
                    <a:pt x="1" y="2300"/>
                    <a:pt x="42" y="2335"/>
                    <a:pt x="75" y="2335"/>
                  </a:cubicBezTo>
                  <a:cubicBezTo>
                    <a:pt x="89" y="2335"/>
                    <a:pt x="101" y="2329"/>
                    <a:pt x="107" y="2314"/>
                  </a:cubicBezTo>
                  <a:cubicBezTo>
                    <a:pt x="255" y="2102"/>
                    <a:pt x="402" y="1916"/>
                    <a:pt x="556" y="1717"/>
                  </a:cubicBezTo>
                  <a:cubicBezTo>
                    <a:pt x="710" y="1518"/>
                    <a:pt x="877" y="1338"/>
                    <a:pt x="1038" y="1152"/>
                  </a:cubicBezTo>
                  <a:cubicBezTo>
                    <a:pt x="1198" y="972"/>
                    <a:pt x="1372" y="792"/>
                    <a:pt x="1545" y="625"/>
                  </a:cubicBezTo>
                  <a:cubicBezTo>
                    <a:pt x="1718" y="452"/>
                    <a:pt x="1898" y="279"/>
                    <a:pt x="2084" y="118"/>
                  </a:cubicBezTo>
                  <a:cubicBezTo>
                    <a:pt x="2103" y="93"/>
                    <a:pt x="2103" y="61"/>
                    <a:pt x="2084" y="35"/>
                  </a:cubicBezTo>
                  <a:cubicBezTo>
                    <a:pt x="2071" y="13"/>
                    <a:pt x="2049" y="0"/>
                    <a:pt x="20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17" name="Google Shape;4517;p36"/>
            <p:cNvSpPr/>
            <p:nvPr/>
          </p:nvSpPr>
          <p:spPr>
            <a:xfrm>
              <a:off x="7809640" y="3342853"/>
              <a:ext cx="138151" cy="11706"/>
            </a:xfrm>
            <a:custGeom>
              <a:avLst/>
              <a:gdLst/>
              <a:ahLst/>
              <a:cxnLst/>
              <a:rect l="l" t="t" r="r" b="b"/>
              <a:pathLst>
                <a:path w="4732" h="401" extrusionOk="0">
                  <a:moveTo>
                    <a:pt x="84" y="0"/>
                  </a:moveTo>
                  <a:cubicBezTo>
                    <a:pt x="45" y="0"/>
                    <a:pt x="13" y="7"/>
                    <a:pt x="7" y="32"/>
                  </a:cubicBezTo>
                  <a:cubicBezTo>
                    <a:pt x="0" y="58"/>
                    <a:pt x="33" y="84"/>
                    <a:pt x="78" y="84"/>
                  </a:cubicBezTo>
                  <a:cubicBezTo>
                    <a:pt x="450" y="142"/>
                    <a:pt x="835" y="199"/>
                    <a:pt x="1214" y="244"/>
                  </a:cubicBezTo>
                  <a:cubicBezTo>
                    <a:pt x="1592" y="296"/>
                    <a:pt x="1978" y="328"/>
                    <a:pt x="2356" y="353"/>
                  </a:cubicBezTo>
                  <a:lnTo>
                    <a:pt x="3493" y="392"/>
                  </a:lnTo>
                  <a:cubicBezTo>
                    <a:pt x="3619" y="398"/>
                    <a:pt x="3746" y="400"/>
                    <a:pt x="3873" y="400"/>
                  </a:cubicBezTo>
                  <a:cubicBezTo>
                    <a:pt x="4128" y="400"/>
                    <a:pt x="4385" y="392"/>
                    <a:pt x="4642" y="392"/>
                  </a:cubicBezTo>
                  <a:cubicBezTo>
                    <a:pt x="4687" y="392"/>
                    <a:pt x="4731" y="366"/>
                    <a:pt x="4731" y="334"/>
                  </a:cubicBezTo>
                  <a:cubicBezTo>
                    <a:pt x="4725" y="296"/>
                    <a:pt x="4693" y="264"/>
                    <a:pt x="4648" y="264"/>
                  </a:cubicBezTo>
                  <a:cubicBezTo>
                    <a:pt x="4269" y="219"/>
                    <a:pt x="3891" y="174"/>
                    <a:pt x="3512" y="135"/>
                  </a:cubicBezTo>
                  <a:lnTo>
                    <a:pt x="2369" y="65"/>
                  </a:lnTo>
                  <a:cubicBezTo>
                    <a:pt x="1984" y="52"/>
                    <a:pt x="1612" y="39"/>
                    <a:pt x="1233" y="20"/>
                  </a:cubicBezTo>
                  <a:cubicBezTo>
                    <a:pt x="848" y="0"/>
                    <a:pt x="469" y="0"/>
                    <a:pt x="84" y="0"/>
                  </a:cubicBezTo>
                  <a:close/>
                </a:path>
              </a:pathLst>
            </a:custGeom>
            <a:solidFill>
              <a:srgbClr val="4F1E1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18" name="Google Shape;4518;p36"/>
            <p:cNvSpPr/>
            <p:nvPr/>
          </p:nvSpPr>
          <p:spPr>
            <a:xfrm>
              <a:off x="7700018" y="4269542"/>
              <a:ext cx="70302" cy="15122"/>
            </a:xfrm>
            <a:custGeom>
              <a:avLst/>
              <a:gdLst/>
              <a:ahLst/>
              <a:cxnLst/>
              <a:rect l="l" t="t" r="r" b="b"/>
              <a:pathLst>
                <a:path w="2408" h="518" extrusionOk="0">
                  <a:moveTo>
                    <a:pt x="58" y="1"/>
                  </a:moveTo>
                  <a:lnTo>
                    <a:pt x="58" y="7"/>
                  </a:lnTo>
                  <a:cubicBezTo>
                    <a:pt x="39" y="7"/>
                    <a:pt x="26" y="13"/>
                    <a:pt x="13" y="33"/>
                  </a:cubicBezTo>
                  <a:cubicBezTo>
                    <a:pt x="0" y="52"/>
                    <a:pt x="13" y="84"/>
                    <a:pt x="32" y="97"/>
                  </a:cubicBezTo>
                  <a:cubicBezTo>
                    <a:pt x="218" y="167"/>
                    <a:pt x="405" y="244"/>
                    <a:pt x="597" y="296"/>
                  </a:cubicBezTo>
                  <a:cubicBezTo>
                    <a:pt x="783" y="354"/>
                    <a:pt x="976" y="399"/>
                    <a:pt x="1169" y="437"/>
                  </a:cubicBezTo>
                  <a:cubicBezTo>
                    <a:pt x="1361" y="476"/>
                    <a:pt x="1554" y="495"/>
                    <a:pt x="1753" y="508"/>
                  </a:cubicBezTo>
                  <a:cubicBezTo>
                    <a:pt x="1852" y="514"/>
                    <a:pt x="1952" y="517"/>
                    <a:pt x="2051" y="517"/>
                  </a:cubicBezTo>
                  <a:cubicBezTo>
                    <a:pt x="2151" y="517"/>
                    <a:pt x="2250" y="514"/>
                    <a:pt x="2350" y="508"/>
                  </a:cubicBezTo>
                  <a:cubicBezTo>
                    <a:pt x="2369" y="501"/>
                    <a:pt x="2388" y="482"/>
                    <a:pt x="2395" y="469"/>
                  </a:cubicBezTo>
                  <a:cubicBezTo>
                    <a:pt x="2407" y="431"/>
                    <a:pt x="2388" y="392"/>
                    <a:pt x="2350" y="379"/>
                  </a:cubicBezTo>
                  <a:cubicBezTo>
                    <a:pt x="2164" y="334"/>
                    <a:pt x="1977" y="283"/>
                    <a:pt x="1785" y="251"/>
                  </a:cubicBezTo>
                  <a:lnTo>
                    <a:pt x="1213" y="142"/>
                  </a:lnTo>
                  <a:lnTo>
                    <a:pt x="642" y="65"/>
                  </a:lnTo>
                  <a:lnTo>
                    <a:pt x="5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19" name="Google Shape;4519;p36"/>
            <p:cNvSpPr/>
            <p:nvPr/>
          </p:nvSpPr>
          <p:spPr>
            <a:xfrm>
              <a:off x="7615298" y="4251559"/>
              <a:ext cx="50274" cy="23996"/>
            </a:xfrm>
            <a:custGeom>
              <a:avLst/>
              <a:gdLst/>
              <a:ahLst/>
              <a:cxnLst/>
              <a:rect l="l" t="t" r="r" b="b"/>
              <a:pathLst>
                <a:path w="1722" h="822" extrusionOk="0">
                  <a:moveTo>
                    <a:pt x="46" y="0"/>
                  </a:moveTo>
                  <a:cubicBezTo>
                    <a:pt x="26" y="7"/>
                    <a:pt x="14" y="20"/>
                    <a:pt x="14" y="32"/>
                  </a:cubicBezTo>
                  <a:cubicBezTo>
                    <a:pt x="1" y="52"/>
                    <a:pt x="1" y="71"/>
                    <a:pt x="14" y="90"/>
                  </a:cubicBezTo>
                  <a:cubicBezTo>
                    <a:pt x="142" y="167"/>
                    <a:pt x="270" y="244"/>
                    <a:pt x="405" y="315"/>
                  </a:cubicBezTo>
                  <a:lnTo>
                    <a:pt x="797" y="514"/>
                  </a:lnTo>
                  <a:lnTo>
                    <a:pt x="1208" y="681"/>
                  </a:lnTo>
                  <a:cubicBezTo>
                    <a:pt x="1336" y="732"/>
                    <a:pt x="1490" y="777"/>
                    <a:pt x="1631" y="822"/>
                  </a:cubicBezTo>
                  <a:cubicBezTo>
                    <a:pt x="1689" y="809"/>
                    <a:pt x="1721" y="751"/>
                    <a:pt x="1695" y="700"/>
                  </a:cubicBezTo>
                  <a:cubicBezTo>
                    <a:pt x="1573" y="610"/>
                    <a:pt x="1451" y="520"/>
                    <a:pt x="1323" y="443"/>
                  </a:cubicBezTo>
                  <a:cubicBezTo>
                    <a:pt x="1188" y="366"/>
                    <a:pt x="1053" y="296"/>
                    <a:pt x="919" y="238"/>
                  </a:cubicBezTo>
                  <a:cubicBezTo>
                    <a:pt x="777" y="180"/>
                    <a:pt x="636" y="135"/>
                    <a:pt x="489" y="97"/>
                  </a:cubicBezTo>
                  <a:cubicBezTo>
                    <a:pt x="341" y="52"/>
                    <a:pt x="193" y="26"/>
                    <a:pt x="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20" name="Google Shape;4520;p36"/>
            <p:cNvSpPr/>
            <p:nvPr/>
          </p:nvSpPr>
          <p:spPr>
            <a:xfrm>
              <a:off x="8039219" y="4112627"/>
              <a:ext cx="58857" cy="154049"/>
            </a:xfrm>
            <a:custGeom>
              <a:avLst/>
              <a:gdLst/>
              <a:ahLst/>
              <a:cxnLst/>
              <a:rect l="l" t="t" r="r" b="b"/>
              <a:pathLst>
                <a:path w="2016" h="5277" extrusionOk="0">
                  <a:moveTo>
                    <a:pt x="1952" y="0"/>
                  </a:moveTo>
                  <a:cubicBezTo>
                    <a:pt x="1923" y="0"/>
                    <a:pt x="1891" y="36"/>
                    <a:pt x="1874" y="86"/>
                  </a:cubicBezTo>
                  <a:cubicBezTo>
                    <a:pt x="1759" y="516"/>
                    <a:pt x="1605" y="946"/>
                    <a:pt x="1457" y="1376"/>
                  </a:cubicBezTo>
                  <a:cubicBezTo>
                    <a:pt x="1316" y="1806"/>
                    <a:pt x="1162" y="2230"/>
                    <a:pt x="1014" y="2654"/>
                  </a:cubicBezTo>
                  <a:cubicBezTo>
                    <a:pt x="867" y="3077"/>
                    <a:pt x="706" y="3495"/>
                    <a:pt x="539" y="3918"/>
                  </a:cubicBezTo>
                  <a:cubicBezTo>
                    <a:pt x="379" y="4336"/>
                    <a:pt x="205" y="4753"/>
                    <a:pt x="26" y="5170"/>
                  </a:cubicBezTo>
                  <a:cubicBezTo>
                    <a:pt x="13" y="5228"/>
                    <a:pt x="0" y="5260"/>
                    <a:pt x="19" y="5273"/>
                  </a:cubicBezTo>
                  <a:cubicBezTo>
                    <a:pt x="22" y="5275"/>
                    <a:pt x="25" y="5276"/>
                    <a:pt x="28" y="5276"/>
                  </a:cubicBezTo>
                  <a:cubicBezTo>
                    <a:pt x="45" y="5276"/>
                    <a:pt x="75" y="5252"/>
                    <a:pt x="96" y="5215"/>
                  </a:cubicBezTo>
                  <a:cubicBezTo>
                    <a:pt x="334" y="4824"/>
                    <a:pt x="552" y="4426"/>
                    <a:pt x="751" y="4015"/>
                  </a:cubicBezTo>
                  <a:cubicBezTo>
                    <a:pt x="944" y="3604"/>
                    <a:pt x="1130" y="3187"/>
                    <a:pt x="1290" y="2757"/>
                  </a:cubicBezTo>
                  <a:cubicBezTo>
                    <a:pt x="1444" y="2326"/>
                    <a:pt x="1573" y="1890"/>
                    <a:pt x="1701" y="1453"/>
                  </a:cubicBezTo>
                  <a:cubicBezTo>
                    <a:pt x="1830" y="1010"/>
                    <a:pt x="1926" y="568"/>
                    <a:pt x="2003" y="112"/>
                  </a:cubicBezTo>
                  <a:cubicBezTo>
                    <a:pt x="2016" y="60"/>
                    <a:pt x="2003" y="9"/>
                    <a:pt x="1964" y="3"/>
                  </a:cubicBezTo>
                  <a:cubicBezTo>
                    <a:pt x="1960" y="1"/>
                    <a:pt x="1956" y="0"/>
                    <a:pt x="1952" y="0"/>
                  </a:cubicBezTo>
                  <a:close/>
                </a:path>
              </a:pathLst>
            </a:custGeom>
            <a:solidFill>
              <a:srgbClr val="4F1E1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21" name="Google Shape;4521;p36"/>
            <p:cNvSpPr/>
            <p:nvPr/>
          </p:nvSpPr>
          <p:spPr>
            <a:xfrm>
              <a:off x="8015980" y="4129326"/>
              <a:ext cx="34508" cy="105706"/>
            </a:xfrm>
            <a:custGeom>
              <a:avLst/>
              <a:gdLst/>
              <a:ahLst/>
              <a:cxnLst/>
              <a:rect l="l" t="t" r="r" b="b"/>
              <a:pathLst>
                <a:path w="1182" h="3621" extrusionOk="0">
                  <a:moveTo>
                    <a:pt x="1118" y="1"/>
                  </a:moveTo>
                  <a:cubicBezTo>
                    <a:pt x="1085" y="1"/>
                    <a:pt x="1059" y="25"/>
                    <a:pt x="1053" y="53"/>
                  </a:cubicBezTo>
                  <a:lnTo>
                    <a:pt x="783" y="926"/>
                  </a:lnTo>
                  <a:lnTo>
                    <a:pt x="526" y="1799"/>
                  </a:lnTo>
                  <a:cubicBezTo>
                    <a:pt x="449" y="2095"/>
                    <a:pt x="366" y="2371"/>
                    <a:pt x="270" y="2672"/>
                  </a:cubicBezTo>
                  <a:lnTo>
                    <a:pt x="13" y="3545"/>
                  </a:lnTo>
                  <a:cubicBezTo>
                    <a:pt x="0" y="3571"/>
                    <a:pt x="6" y="3597"/>
                    <a:pt x="26" y="3616"/>
                  </a:cubicBezTo>
                  <a:cubicBezTo>
                    <a:pt x="31" y="3619"/>
                    <a:pt x="38" y="3620"/>
                    <a:pt x="44" y="3620"/>
                  </a:cubicBezTo>
                  <a:cubicBezTo>
                    <a:pt x="69" y="3620"/>
                    <a:pt x="96" y="3603"/>
                    <a:pt x="96" y="3577"/>
                  </a:cubicBezTo>
                  <a:cubicBezTo>
                    <a:pt x="238" y="3308"/>
                    <a:pt x="372" y="3032"/>
                    <a:pt x="494" y="2749"/>
                  </a:cubicBezTo>
                  <a:cubicBezTo>
                    <a:pt x="616" y="2467"/>
                    <a:pt x="719" y="2178"/>
                    <a:pt x="815" y="1883"/>
                  </a:cubicBezTo>
                  <a:cubicBezTo>
                    <a:pt x="899" y="1581"/>
                    <a:pt x="976" y="1279"/>
                    <a:pt x="1040" y="984"/>
                  </a:cubicBezTo>
                  <a:cubicBezTo>
                    <a:pt x="1104" y="682"/>
                    <a:pt x="1149" y="381"/>
                    <a:pt x="1175" y="79"/>
                  </a:cubicBezTo>
                  <a:cubicBezTo>
                    <a:pt x="1181" y="47"/>
                    <a:pt x="1162" y="15"/>
                    <a:pt x="1130" y="2"/>
                  </a:cubicBezTo>
                  <a:cubicBezTo>
                    <a:pt x="1126" y="1"/>
                    <a:pt x="1122" y="1"/>
                    <a:pt x="1118" y="1"/>
                  </a:cubicBezTo>
                  <a:close/>
                </a:path>
              </a:pathLst>
            </a:custGeom>
            <a:solidFill>
              <a:srgbClr val="4F1E1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22" name="Google Shape;4522;p36"/>
            <p:cNvSpPr/>
            <p:nvPr/>
          </p:nvSpPr>
          <p:spPr>
            <a:xfrm>
              <a:off x="8131324" y="4376157"/>
              <a:ext cx="31414" cy="53831"/>
            </a:xfrm>
            <a:custGeom>
              <a:avLst/>
              <a:gdLst/>
              <a:ahLst/>
              <a:cxnLst/>
              <a:rect l="l" t="t" r="r" b="b"/>
              <a:pathLst>
                <a:path w="1076" h="1844" extrusionOk="0">
                  <a:moveTo>
                    <a:pt x="60" y="0"/>
                  </a:moveTo>
                  <a:cubicBezTo>
                    <a:pt x="26" y="0"/>
                    <a:pt x="1" y="36"/>
                    <a:pt x="16" y="72"/>
                  </a:cubicBezTo>
                  <a:cubicBezTo>
                    <a:pt x="100" y="213"/>
                    <a:pt x="177" y="373"/>
                    <a:pt x="254" y="508"/>
                  </a:cubicBezTo>
                  <a:cubicBezTo>
                    <a:pt x="337" y="649"/>
                    <a:pt x="401" y="816"/>
                    <a:pt x="485" y="951"/>
                  </a:cubicBezTo>
                  <a:cubicBezTo>
                    <a:pt x="568" y="1080"/>
                    <a:pt x="645" y="1234"/>
                    <a:pt x="716" y="1381"/>
                  </a:cubicBezTo>
                  <a:lnTo>
                    <a:pt x="953" y="1824"/>
                  </a:lnTo>
                  <a:cubicBezTo>
                    <a:pt x="962" y="1837"/>
                    <a:pt x="978" y="1844"/>
                    <a:pt x="994" y="1844"/>
                  </a:cubicBezTo>
                  <a:cubicBezTo>
                    <a:pt x="1002" y="1844"/>
                    <a:pt x="1011" y="1842"/>
                    <a:pt x="1018" y="1837"/>
                  </a:cubicBezTo>
                  <a:cubicBezTo>
                    <a:pt x="1050" y="1837"/>
                    <a:pt x="1069" y="1811"/>
                    <a:pt x="1075" y="1786"/>
                  </a:cubicBezTo>
                  <a:cubicBezTo>
                    <a:pt x="1050" y="1612"/>
                    <a:pt x="1011" y="1445"/>
                    <a:pt x="960" y="1279"/>
                  </a:cubicBezTo>
                  <a:cubicBezTo>
                    <a:pt x="896" y="1118"/>
                    <a:pt x="831" y="958"/>
                    <a:pt x="748" y="804"/>
                  </a:cubicBezTo>
                  <a:cubicBezTo>
                    <a:pt x="658" y="656"/>
                    <a:pt x="555" y="515"/>
                    <a:pt x="446" y="380"/>
                  </a:cubicBezTo>
                  <a:cubicBezTo>
                    <a:pt x="337" y="245"/>
                    <a:pt x="215" y="123"/>
                    <a:pt x="87" y="8"/>
                  </a:cubicBezTo>
                  <a:cubicBezTo>
                    <a:pt x="78" y="2"/>
                    <a:pt x="69" y="0"/>
                    <a:pt x="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23" name="Google Shape;4523;p36"/>
            <p:cNvSpPr/>
            <p:nvPr/>
          </p:nvSpPr>
          <p:spPr>
            <a:xfrm>
              <a:off x="8150884" y="4365122"/>
              <a:ext cx="24027" cy="29806"/>
            </a:xfrm>
            <a:custGeom>
              <a:avLst/>
              <a:gdLst/>
              <a:ahLst/>
              <a:cxnLst/>
              <a:rect l="l" t="t" r="r" b="b"/>
              <a:pathLst>
                <a:path w="823" h="1021" extrusionOk="0">
                  <a:moveTo>
                    <a:pt x="65" y="0"/>
                  </a:moveTo>
                  <a:cubicBezTo>
                    <a:pt x="46" y="0"/>
                    <a:pt x="33" y="7"/>
                    <a:pt x="20" y="20"/>
                  </a:cubicBezTo>
                  <a:cubicBezTo>
                    <a:pt x="7" y="32"/>
                    <a:pt x="1" y="52"/>
                    <a:pt x="1" y="71"/>
                  </a:cubicBezTo>
                  <a:cubicBezTo>
                    <a:pt x="46" y="161"/>
                    <a:pt x="97" y="251"/>
                    <a:pt x="149" y="334"/>
                  </a:cubicBezTo>
                  <a:lnTo>
                    <a:pt x="309" y="578"/>
                  </a:lnTo>
                  <a:lnTo>
                    <a:pt x="502" y="803"/>
                  </a:lnTo>
                  <a:cubicBezTo>
                    <a:pt x="566" y="873"/>
                    <a:pt x="643" y="944"/>
                    <a:pt x="720" y="1008"/>
                  </a:cubicBezTo>
                  <a:cubicBezTo>
                    <a:pt x="723" y="1017"/>
                    <a:pt x="730" y="1020"/>
                    <a:pt x="739" y="1020"/>
                  </a:cubicBezTo>
                  <a:cubicBezTo>
                    <a:pt x="749" y="1020"/>
                    <a:pt x="764" y="1015"/>
                    <a:pt x="778" y="1008"/>
                  </a:cubicBezTo>
                  <a:cubicBezTo>
                    <a:pt x="803" y="995"/>
                    <a:pt x="823" y="976"/>
                    <a:pt x="823" y="950"/>
                  </a:cubicBezTo>
                  <a:cubicBezTo>
                    <a:pt x="797" y="841"/>
                    <a:pt x="758" y="745"/>
                    <a:pt x="713" y="649"/>
                  </a:cubicBezTo>
                  <a:cubicBezTo>
                    <a:pt x="662" y="559"/>
                    <a:pt x="604" y="475"/>
                    <a:pt x="547" y="392"/>
                  </a:cubicBezTo>
                  <a:cubicBezTo>
                    <a:pt x="476" y="315"/>
                    <a:pt x="399" y="244"/>
                    <a:pt x="322" y="180"/>
                  </a:cubicBezTo>
                  <a:cubicBezTo>
                    <a:pt x="238" y="116"/>
                    <a:pt x="155" y="58"/>
                    <a:pt x="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24" name="Google Shape;4524;p36"/>
            <p:cNvSpPr/>
            <p:nvPr/>
          </p:nvSpPr>
          <p:spPr>
            <a:xfrm>
              <a:off x="8161189" y="4333272"/>
              <a:ext cx="32465" cy="23879"/>
            </a:xfrm>
            <a:custGeom>
              <a:avLst/>
              <a:gdLst/>
              <a:ahLst/>
              <a:cxnLst/>
              <a:rect l="l" t="t" r="r" b="b"/>
              <a:pathLst>
                <a:path w="1112" h="818" extrusionOk="0">
                  <a:moveTo>
                    <a:pt x="52" y="0"/>
                  </a:moveTo>
                  <a:cubicBezTo>
                    <a:pt x="40" y="0"/>
                    <a:pt x="27" y="13"/>
                    <a:pt x="14" y="26"/>
                  </a:cubicBezTo>
                  <a:cubicBezTo>
                    <a:pt x="1" y="45"/>
                    <a:pt x="1" y="64"/>
                    <a:pt x="14" y="84"/>
                  </a:cubicBezTo>
                  <a:lnTo>
                    <a:pt x="251" y="289"/>
                  </a:lnTo>
                  <a:lnTo>
                    <a:pt x="495" y="488"/>
                  </a:lnTo>
                  <a:lnTo>
                    <a:pt x="746" y="655"/>
                  </a:lnTo>
                  <a:cubicBezTo>
                    <a:pt x="835" y="713"/>
                    <a:pt x="925" y="764"/>
                    <a:pt x="1022" y="815"/>
                  </a:cubicBezTo>
                  <a:cubicBezTo>
                    <a:pt x="1023" y="817"/>
                    <a:pt x="1025" y="818"/>
                    <a:pt x="1028" y="818"/>
                  </a:cubicBezTo>
                  <a:cubicBezTo>
                    <a:pt x="1038" y="818"/>
                    <a:pt x="1055" y="809"/>
                    <a:pt x="1079" y="790"/>
                  </a:cubicBezTo>
                  <a:cubicBezTo>
                    <a:pt x="1099" y="777"/>
                    <a:pt x="1112" y="751"/>
                    <a:pt x="1112" y="725"/>
                  </a:cubicBezTo>
                  <a:cubicBezTo>
                    <a:pt x="1054" y="629"/>
                    <a:pt x="990" y="539"/>
                    <a:pt x="913" y="456"/>
                  </a:cubicBezTo>
                  <a:cubicBezTo>
                    <a:pt x="835" y="379"/>
                    <a:pt x="752" y="308"/>
                    <a:pt x="669" y="244"/>
                  </a:cubicBezTo>
                  <a:cubicBezTo>
                    <a:pt x="572" y="186"/>
                    <a:pt x="470" y="135"/>
                    <a:pt x="367" y="96"/>
                  </a:cubicBezTo>
                  <a:cubicBezTo>
                    <a:pt x="264" y="51"/>
                    <a:pt x="161" y="26"/>
                    <a:pt x="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25" name="Google Shape;4525;p36"/>
            <p:cNvSpPr/>
            <p:nvPr/>
          </p:nvSpPr>
          <p:spPr>
            <a:xfrm>
              <a:off x="8181829" y="4312457"/>
              <a:ext cx="12379" cy="10714"/>
            </a:xfrm>
            <a:custGeom>
              <a:avLst/>
              <a:gdLst/>
              <a:ahLst/>
              <a:cxnLst/>
              <a:rect l="l" t="t" r="r" b="b"/>
              <a:pathLst>
                <a:path w="424" h="367" extrusionOk="0">
                  <a:moveTo>
                    <a:pt x="58" y="1"/>
                  </a:moveTo>
                  <a:cubicBezTo>
                    <a:pt x="45" y="7"/>
                    <a:pt x="32" y="20"/>
                    <a:pt x="26" y="33"/>
                  </a:cubicBezTo>
                  <a:cubicBezTo>
                    <a:pt x="13" y="39"/>
                    <a:pt x="7" y="58"/>
                    <a:pt x="0" y="78"/>
                  </a:cubicBezTo>
                  <a:cubicBezTo>
                    <a:pt x="13" y="116"/>
                    <a:pt x="26" y="161"/>
                    <a:pt x="45" y="200"/>
                  </a:cubicBezTo>
                  <a:cubicBezTo>
                    <a:pt x="64" y="232"/>
                    <a:pt x="90" y="264"/>
                    <a:pt x="116" y="296"/>
                  </a:cubicBezTo>
                  <a:cubicBezTo>
                    <a:pt x="148" y="315"/>
                    <a:pt x="180" y="334"/>
                    <a:pt x="212" y="354"/>
                  </a:cubicBezTo>
                  <a:cubicBezTo>
                    <a:pt x="257" y="360"/>
                    <a:pt x="295" y="366"/>
                    <a:pt x="340" y="366"/>
                  </a:cubicBezTo>
                  <a:cubicBezTo>
                    <a:pt x="360" y="354"/>
                    <a:pt x="372" y="341"/>
                    <a:pt x="385" y="322"/>
                  </a:cubicBezTo>
                  <a:cubicBezTo>
                    <a:pt x="405" y="309"/>
                    <a:pt x="417" y="289"/>
                    <a:pt x="424" y="270"/>
                  </a:cubicBezTo>
                  <a:cubicBezTo>
                    <a:pt x="411" y="225"/>
                    <a:pt x="398" y="180"/>
                    <a:pt x="372" y="142"/>
                  </a:cubicBezTo>
                  <a:cubicBezTo>
                    <a:pt x="353" y="116"/>
                    <a:pt x="327" y="84"/>
                    <a:pt x="302" y="58"/>
                  </a:cubicBezTo>
                  <a:cubicBezTo>
                    <a:pt x="263" y="39"/>
                    <a:pt x="231" y="26"/>
                    <a:pt x="193" y="13"/>
                  </a:cubicBezTo>
                  <a:cubicBezTo>
                    <a:pt x="148" y="7"/>
                    <a:pt x="103" y="1"/>
                    <a:pt x="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26" name="Google Shape;4526;p36"/>
            <p:cNvSpPr/>
            <p:nvPr/>
          </p:nvSpPr>
          <p:spPr>
            <a:xfrm>
              <a:off x="8182004" y="4272841"/>
              <a:ext cx="28699" cy="28784"/>
            </a:xfrm>
            <a:custGeom>
              <a:avLst/>
              <a:gdLst/>
              <a:ahLst/>
              <a:cxnLst/>
              <a:rect l="l" t="t" r="r" b="b"/>
              <a:pathLst>
                <a:path w="983" h="986" extrusionOk="0">
                  <a:moveTo>
                    <a:pt x="67" y="1"/>
                  </a:moveTo>
                  <a:cubicBezTo>
                    <a:pt x="62" y="1"/>
                    <a:pt x="56" y="7"/>
                    <a:pt x="33" y="16"/>
                  </a:cubicBezTo>
                  <a:cubicBezTo>
                    <a:pt x="13" y="22"/>
                    <a:pt x="1" y="42"/>
                    <a:pt x="1" y="61"/>
                  </a:cubicBezTo>
                  <a:cubicBezTo>
                    <a:pt x="39" y="164"/>
                    <a:pt x="90" y="266"/>
                    <a:pt x="148" y="363"/>
                  </a:cubicBezTo>
                  <a:cubicBezTo>
                    <a:pt x="206" y="459"/>
                    <a:pt x="277" y="549"/>
                    <a:pt x="354" y="632"/>
                  </a:cubicBezTo>
                  <a:cubicBezTo>
                    <a:pt x="431" y="709"/>
                    <a:pt x="520" y="780"/>
                    <a:pt x="617" y="844"/>
                  </a:cubicBezTo>
                  <a:cubicBezTo>
                    <a:pt x="707" y="902"/>
                    <a:pt x="809" y="947"/>
                    <a:pt x="912" y="985"/>
                  </a:cubicBezTo>
                  <a:cubicBezTo>
                    <a:pt x="938" y="979"/>
                    <a:pt x="957" y="966"/>
                    <a:pt x="970" y="947"/>
                  </a:cubicBezTo>
                  <a:cubicBezTo>
                    <a:pt x="976" y="921"/>
                    <a:pt x="983" y="895"/>
                    <a:pt x="983" y="876"/>
                  </a:cubicBezTo>
                  <a:cubicBezTo>
                    <a:pt x="912" y="793"/>
                    <a:pt x="841" y="716"/>
                    <a:pt x="771" y="632"/>
                  </a:cubicBezTo>
                  <a:lnTo>
                    <a:pt x="553" y="414"/>
                  </a:lnTo>
                  <a:lnTo>
                    <a:pt x="315" y="209"/>
                  </a:lnTo>
                  <a:lnTo>
                    <a:pt x="71" y="3"/>
                  </a:lnTo>
                  <a:cubicBezTo>
                    <a:pt x="69" y="1"/>
                    <a:pt x="68" y="1"/>
                    <a:pt x="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27" name="Google Shape;4527;p36"/>
            <p:cNvSpPr/>
            <p:nvPr/>
          </p:nvSpPr>
          <p:spPr>
            <a:xfrm>
              <a:off x="8221912" y="3923307"/>
              <a:ext cx="107788" cy="263112"/>
            </a:xfrm>
            <a:custGeom>
              <a:avLst/>
              <a:gdLst/>
              <a:ahLst/>
              <a:cxnLst/>
              <a:rect l="l" t="t" r="r" b="b"/>
              <a:pathLst>
                <a:path w="3692" h="9013" extrusionOk="0">
                  <a:moveTo>
                    <a:pt x="3648" y="1"/>
                  </a:moveTo>
                  <a:cubicBezTo>
                    <a:pt x="3619" y="1"/>
                    <a:pt x="3571" y="55"/>
                    <a:pt x="3531" y="139"/>
                  </a:cubicBezTo>
                  <a:cubicBezTo>
                    <a:pt x="3191" y="845"/>
                    <a:pt x="2851" y="1551"/>
                    <a:pt x="2549" y="2277"/>
                  </a:cubicBezTo>
                  <a:cubicBezTo>
                    <a:pt x="2248" y="2996"/>
                    <a:pt x="1933" y="3708"/>
                    <a:pt x="1651" y="4440"/>
                  </a:cubicBezTo>
                  <a:cubicBezTo>
                    <a:pt x="1362" y="5172"/>
                    <a:pt x="1086" y="5923"/>
                    <a:pt x="822" y="6642"/>
                  </a:cubicBezTo>
                  <a:cubicBezTo>
                    <a:pt x="553" y="7361"/>
                    <a:pt x="303" y="8118"/>
                    <a:pt x="59" y="8863"/>
                  </a:cubicBezTo>
                  <a:cubicBezTo>
                    <a:pt x="33" y="8940"/>
                    <a:pt x="1" y="8998"/>
                    <a:pt x="20" y="9010"/>
                  </a:cubicBezTo>
                  <a:cubicBezTo>
                    <a:pt x="22" y="9012"/>
                    <a:pt x="24" y="9012"/>
                    <a:pt x="27" y="9012"/>
                  </a:cubicBezTo>
                  <a:cubicBezTo>
                    <a:pt x="50" y="9012"/>
                    <a:pt x="94" y="8963"/>
                    <a:pt x="123" y="8888"/>
                  </a:cubicBezTo>
                  <a:lnTo>
                    <a:pt x="1021" y="6719"/>
                  </a:lnTo>
                  <a:lnTo>
                    <a:pt x="1920" y="4555"/>
                  </a:lnTo>
                  <a:lnTo>
                    <a:pt x="2793" y="2379"/>
                  </a:lnTo>
                  <a:lnTo>
                    <a:pt x="3647" y="190"/>
                  </a:lnTo>
                  <a:cubicBezTo>
                    <a:pt x="3685" y="100"/>
                    <a:pt x="3692" y="17"/>
                    <a:pt x="3660" y="4"/>
                  </a:cubicBezTo>
                  <a:cubicBezTo>
                    <a:pt x="3656" y="2"/>
                    <a:pt x="3653" y="1"/>
                    <a:pt x="36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28" name="Google Shape;4528;p36"/>
            <p:cNvSpPr/>
            <p:nvPr/>
          </p:nvSpPr>
          <p:spPr>
            <a:xfrm>
              <a:off x="7508304" y="4315493"/>
              <a:ext cx="40698" cy="66004"/>
            </a:xfrm>
            <a:custGeom>
              <a:avLst/>
              <a:gdLst/>
              <a:ahLst/>
              <a:cxnLst/>
              <a:rect l="l" t="t" r="r" b="b"/>
              <a:pathLst>
                <a:path w="1394" h="2261" extrusionOk="0">
                  <a:moveTo>
                    <a:pt x="67" y="0"/>
                  </a:moveTo>
                  <a:cubicBezTo>
                    <a:pt x="54" y="0"/>
                    <a:pt x="40" y="7"/>
                    <a:pt x="32" y="19"/>
                  </a:cubicBezTo>
                  <a:cubicBezTo>
                    <a:pt x="13" y="25"/>
                    <a:pt x="0" y="51"/>
                    <a:pt x="13" y="76"/>
                  </a:cubicBezTo>
                  <a:cubicBezTo>
                    <a:pt x="97" y="269"/>
                    <a:pt x="161" y="461"/>
                    <a:pt x="264" y="654"/>
                  </a:cubicBezTo>
                  <a:cubicBezTo>
                    <a:pt x="366" y="840"/>
                    <a:pt x="463" y="1033"/>
                    <a:pt x="565" y="1213"/>
                  </a:cubicBezTo>
                  <a:cubicBezTo>
                    <a:pt x="674" y="1392"/>
                    <a:pt x="777" y="1566"/>
                    <a:pt x="899" y="1739"/>
                  </a:cubicBezTo>
                  <a:cubicBezTo>
                    <a:pt x="1015" y="1919"/>
                    <a:pt x="1143" y="2086"/>
                    <a:pt x="1271" y="2246"/>
                  </a:cubicBezTo>
                  <a:cubicBezTo>
                    <a:pt x="1284" y="2256"/>
                    <a:pt x="1299" y="2260"/>
                    <a:pt x="1313" y="2260"/>
                  </a:cubicBezTo>
                  <a:cubicBezTo>
                    <a:pt x="1328" y="2260"/>
                    <a:pt x="1342" y="2256"/>
                    <a:pt x="1355" y="2246"/>
                  </a:cubicBezTo>
                  <a:cubicBezTo>
                    <a:pt x="1380" y="2233"/>
                    <a:pt x="1393" y="2201"/>
                    <a:pt x="1387" y="2175"/>
                  </a:cubicBezTo>
                  <a:cubicBezTo>
                    <a:pt x="1303" y="1976"/>
                    <a:pt x="1220" y="1784"/>
                    <a:pt x="1124" y="1598"/>
                  </a:cubicBezTo>
                  <a:cubicBezTo>
                    <a:pt x="1034" y="1412"/>
                    <a:pt x="938" y="1219"/>
                    <a:pt x="828" y="1046"/>
                  </a:cubicBezTo>
                  <a:cubicBezTo>
                    <a:pt x="713" y="872"/>
                    <a:pt x="604" y="693"/>
                    <a:pt x="482" y="519"/>
                  </a:cubicBezTo>
                  <a:cubicBezTo>
                    <a:pt x="360" y="352"/>
                    <a:pt x="231" y="179"/>
                    <a:pt x="103" y="19"/>
                  </a:cubicBezTo>
                  <a:lnTo>
                    <a:pt x="90" y="12"/>
                  </a:lnTo>
                  <a:cubicBezTo>
                    <a:pt x="85" y="4"/>
                    <a:pt x="76" y="0"/>
                    <a:pt x="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29" name="Google Shape;4529;p36"/>
            <p:cNvSpPr/>
            <p:nvPr/>
          </p:nvSpPr>
          <p:spPr>
            <a:xfrm>
              <a:off x="7548766" y="4353678"/>
              <a:ext cx="30772" cy="35498"/>
            </a:xfrm>
            <a:custGeom>
              <a:avLst/>
              <a:gdLst/>
              <a:ahLst/>
              <a:cxnLst/>
              <a:rect l="l" t="t" r="r" b="b"/>
              <a:pathLst>
                <a:path w="1054" h="1216" extrusionOk="0">
                  <a:moveTo>
                    <a:pt x="73" y="0"/>
                  </a:moveTo>
                  <a:cubicBezTo>
                    <a:pt x="69" y="0"/>
                    <a:pt x="61" y="6"/>
                    <a:pt x="33" y="14"/>
                  </a:cubicBezTo>
                  <a:cubicBezTo>
                    <a:pt x="14" y="20"/>
                    <a:pt x="1" y="33"/>
                    <a:pt x="1" y="52"/>
                  </a:cubicBezTo>
                  <a:cubicBezTo>
                    <a:pt x="27" y="187"/>
                    <a:pt x="65" y="315"/>
                    <a:pt x="123" y="437"/>
                  </a:cubicBezTo>
                  <a:cubicBezTo>
                    <a:pt x="181" y="559"/>
                    <a:pt x="258" y="668"/>
                    <a:pt x="341" y="778"/>
                  </a:cubicBezTo>
                  <a:cubicBezTo>
                    <a:pt x="431" y="874"/>
                    <a:pt x="527" y="964"/>
                    <a:pt x="636" y="1041"/>
                  </a:cubicBezTo>
                  <a:cubicBezTo>
                    <a:pt x="752" y="1111"/>
                    <a:pt x="874" y="1169"/>
                    <a:pt x="1002" y="1214"/>
                  </a:cubicBezTo>
                  <a:cubicBezTo>
                    <a:pt x="1004" y="1215"/>
                    <a:pt x="1006" y="1215"/>
                    <a:pt x="1008" y="1215"/>
                  </a:cubicBezTo>
                  <a:cubicBezTo>
                    <a:pt x="1024" y="1215"/>
                    <a:pt x="1054" y="1197"/>
                    <a:pt x="1054" y="1169"/>
                  </a:cubicBezTo>
                  <a:lnTo>
                    <a:pt x="1054" y="1098"/>
                  </a:lnTo>
                  <a:cubicBezTo>
                    <a:pt x="964" y="1015"/>
                    <a:pt x="874" y="919"/>
                    <a:pt x="797" y="835"/>
                  </a:cubicBezTo>
                  <a:cubicBezTo>
                    <a:pt x="713" y="752"/>
                    <a:pt x="630" y="662"/>
                    <a:pt x="553" y="572"/>
                  </a:cubicBezTo>
                  <a:cubicBezTo>
                    <a:pt x="470" y="489"/>
                    <a:pt x="386" y="399"/>
                    <a:pt x="315" y="309"/>
                  </a:cubicBezTo>
                  <a:cubicBezTo>
                    <a:pt x="238" y="206"/>
                    <a:pt x="155" y="110"/>
                    <a:pt x="78" y="7"/>
                  </a:cubicBezTo>
                  <a:cubicBezTo>
                    <a:pt x="75" y="2"/>
                    <a:pt x="75" y="0"/>
                    <a:pt x="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30" name="Google Shape;4530;p36"/>
            <p:cNvSpPr/>
            <p:nvPr/>
          </p:nvSpPr>
          <p:spPr>
            <a:xfrm>
              <a:off x="7576704" y="4358728"/>
              <a:ext cx="36202" cy="37396"/>
            </a:xfrm>
            <a:custGeom>
              <a:avLst/>
              <a:gdLst/>
              <a:ahLst/>
              <a:cxnLst/>
              <a:rect l="l" t="t" r="r" b="b"/>
              <a:pathLst>
                <a:path w="1240" h="1281" extrusionOk="0">
                  <a:moveTo>
                    <a:pt x="45" y="1"/>
                  </a:moveTo>
                  <a:cubicBezTo>
                    <a:pt x="30" y="1"/>
                    <a:pt x="17" y="8"/>
                    <a:pt x="13" y="20"/>
                  </a:cubicBezTo>
                  <a:cubicBezTo>
                    <a:pt x="0" y="40"/>
                    <a:pt x="0" y="65"/>
                    <a:pt x="13" y="78"/>
                  </a:cubicBezTo>
                  <a:lnTo>
                    <a:pt x="283" y="380"/>
                  </a:lnTo>
                  <a:lnTo>
                    <a:pt x="552" y="682"/>
                  </a:lnTo>
                  <a:lnTo>
                    <a:pt x="828" y="983"/>
                  </a:lnTo>
                  <a:lnTo>
                    <a:pt x="1130" y="1266"/>
                  </a:lnTo>
                  <a:cubicBezTo>
                    <a:pt x="1133" y="1275"/>
                    <a:pt x="1140" y="1280"/>
                    <a:pt x="1150" y="1280"/>
                  </a:cubicBezTo>
                  <a:cubicBezTo>
                    <a:pt x="1161" y="1280"/>
                    <a:pt x="1175" y="1275"/>
                    <a:pt x="1194" y="1266"/>
                  </a:cubicBezTo>
                  <a:cubicBezTo>
                    <a:pt x="1220" y="1259"/>
                    <a:pt x="1239" y="1234"/>
                    <a:pt x="1233" y="1202"/>
                  </a:cubicBezTo>
                  <a:cubicBezTo>
                    <a:pt x="1188" y="1067"/>
                    <a:pt x="1124" y="945"/>
                    <a:pt x="1047" y="823"/>
                  </a:cubicBezTo>
                  <a:cubicBezTo>
                    <a:pt x="963" y="707"/>
                    <a:pt x="873" y="592"/>
                    <a:pt x="777" y="489"/>
                  </a:cubicBezTo>
                  <a:cubicBezTo>
                    <a:pt x="674" y="393"/>
                    <a:pt x="565" y="303"/>
                    <a:pt x="450" y="219"/>
                  </a:cubicBezTo>
                  <a:cubicBezTo>
                    <a:pt x="334" y="142"/>
                    <a:pt x="206" y="72"/>
                    <a:pt x="77" y="14"/>
                  </a:cubicBezTo>
                  <a:lnTo>
                    <a:pt x="71" y="8"/>
                  </a:lnTo>
                  <a:cubicBezTo>
                    <a:pt x="62" y="3"/>
                    <a:pt x="53" y="1"/>
                    <a:pt x="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31" name="Google Shape;4531;p36"/>
            <p:cNvSpPr/>
            <p:nvPr/>
          </p:nvSpPr>
          <p:spPr>
            <a:xfrm>
              <a:off x="8066748" y="4418896"/>
              <a:ext cx="36757" cy="63990"/>
            </a:xfrm>
            <a:custGeom>
              <a:avLst/>
              <a:gdLst/>
              <a:ahLst/>
              <a:cxnLst/>
              <a:rect l="l" t="t" r="r" b="b"/>
              <a:pathLst>
                <a:path w="1259" h="2192" extrusionOk="0">
                  <a:moveTo>
                    <a:pt x="70" y="1"/>
                  </a:moveTo>
                  <a:cubicBezTo>
                    <a:pt x="56" y="1"/>
                    <a:pt x="41" y="9"/>
                    <a:pt x="33" y="26"/>
                  </a:cubicBezTo>
                  <a:cubicBezTo>
                    <a:pt x="7" y="33"/>
                    <a:pt x="1" y="58"/>
                    <a:pt x="7" y="84"/>
                  </a:cubicBezTo>
                  <a:cubicBezTo>
                    <a:pt x="78" y="270"/>
                    <a:pt x="148" y="463"/>
                    <a:pt x="232" y="643"/>
                  </a:cubicBezTo>
                  <a:cubicBezTo>
                    <a:pt x="315" y="822"/>
                    <a:pt x="392" y="1002"/>
                    <a:pt x="489" y="1175"/>
                  </a:cubicBezTo>
                  <a:cubicBezTo>
                    <a:pt x="585" y="1349"/>
                    <a:pt x="681" y="1522"/>
                    <a:pt x="790" y="1689"/>
                  </a:cubicBezTo>
                  <a:cubicBezTo>
                    <a:pt x="899" y="1856"/>
                    <a:pt x="1015" y="2016"/>
                    <a:pt x="1137" y="2177"/>
                  </a:cubicBezTo>
                  <a:cubicBezTo>
                    <a:pt x="1147" y="2186"/>
                    <a:pt x="1159" y="2191"/>
                    <a:pt x="1172" y="2191"/>
                  </a:cubicBezTo>
                  <a:cubicBezTo>
                    <a:pt x="1185" y="2191"/>
                    <a:pt x="1198" y="2186"/>
                    <a:pt x="1208" y="2177"/>
                  </a:cubicBezTo>
                  <a:cubicBezTo>
                    <a:pt x="1240" y="2170"/>
                    <a:pt x="1259" y="2138"/>
                    <a:pt x="1246" y="2106"/>
                  </a:cubicBezTo>
                  <a:cubicBezTo>
                    <a:pt x="1182" y="1920"/>
                    <a:pt x="1105" y="1734"/>
                    <a:pt x="1021" y="1554"/>
                  </a:cubicBezTo>
                  <a:cubicBezTo>
                    <a:pt x="938" y="1374"/>
                    <a:pt x="842" y="1195"/>
                    <a:pt x="752" y="1021"/>
                  </a:cubicBezTo>
                  <a:cubicBezTo>
                    <a:pt x="662" y="848"/>
                    <a:pt x="559" y="675"/>
                    <a:pt x="450" y="514"/>
                  </a:cubicBezTo>
                  <a:cubicBezTo>
                    <a:pt x="347" y="347"/>
                    <a:pt x="225" y="187"/>
                    <a:pt x="103" y="26"/>
                  </a:cubicBezTo>
                  <a:cubicBezTo>
                    <a:pt x="97" y="20"/>
                    <a:pt x="97" y="14"/>
                    <a:pt x="91" y="7"/>
                  </a:cubicBezTo>
                  <a:cubicBezTo>
                    <a:pt x="84" y="3"/>
                    <a:pt x="77" y="1"/>
                    <a:pt x="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32" name="Google Shape;4532;p36"/>
            <p:cNvSpPr/>
            <p:nvPr/>
          </p:nvSpPr>
          <p:spPr>
            <a:xfrm>
              <a:off x="8046313" y="4450454"/>
              <a:ext cx="24027" cy="34476"/>
            </a:xfrm>
            <a:custGeom>
              <a:avLst/>
              <a:gdLst/>
              <a:ahLst/>
              <a:cxnLst/>
              <a:rect l="l" t="t" r="r" b="b"/>
              <a:pathLst>
                <a:path w="823" h="1181" extrusionOk="0">
                  <a:moveTo>
                    <a:pt x="62" y="1"/>
                  </a:moveTo>
                  <a:cubicBezTo>
                    <a:pt x="54" y="1"/>
                    <a:pt x="43" y="5"/>
                    <a:pt x="27" y="17"/>
                  </a:cubicBezTo>
                  <a:cubicBezTo>
                    <a:pt x="14" y="24"/>
                    <a:pt x="1" y="43"/>
                    <a:pt x="1" y="62"/>
                  </a:cubicBezTo>
                  <a:cubicBezTo>
                    <a:pt x="52" y="165"/>
                    <a:pt x="97" y="268"/>
                    <a:pt x="149" y="364"/>
                  </a:cubicBezTo>
                  <a:lnTo>
                    <a:pt x="309" y="646"/>
                  </a:lnTo>
                  <a:lnTo>
                    <a:pt x="495" y="910"/>
                  </a:lnTo>
                  <a:cubicBezTo>
                    <a:pt x="559" y="1000"/>
                    <a:pt x="630" y="1083"/>
                    <a:pt x="707" y="1166"/>
                  </a:cubicBezTo>
                  <a:cubicBezTo>
                    <a:pt x="710" y="1176"/>
                    <a:pt x="718" y="1181"/>
                    <a:pt x="730" y="1181"/>
                  </a:cubicBezTo>
                  <a:cubicBezTo>
                    <a:pt x="741" y="1181"/>
                    <a:pt x="755" y="1176"/>
                    <a:pt x="771" y="1166"/>
                  </a:cubicBezTo>
                  <a:cubicBezTo>
                    <a:pt x="791" y="1154"/>
                    <a:pt x="810" y="1134"/>
                    <a:pt x="823" y="1115"/>
                  </a:cubicBezTo>
                  <a:cubicBezTo>
                    <a:pt x="797" y="1000"/>
                    <a:pt x="765" y="890"/>
                    <a:pt x="720" y="788"/>
                  </a:cubicBezTo>
                  <a:cubicBezTo>
                    <a:pt x="675" y="685"/>
                    <a:pt x="617" y="582"/>
                    <a:pt x="559" y="486"/>
                  </a:cubicBezTo>
                  <a:cubicBezTo>
                    <a:pt x="489" y="396"/>
                    <a:pt x="418" y="306"/>
                    <a:pt x="341" y="223"/>
                  </a:cubicBezTo>
                  <a:cubicBezTo>
                    <a:pt x="251" y="146"/>
                    <a:pt x="168" y="75"/>
                    <a:pt x="72" y="5"/>
                  </a:cubicBezTo>
                  <a:cubicBezTo>
                    <a:pt x="69" y="2"/>
                    <a:pt x="66" y="1"/>
                    <a:pt x="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33" name="Google Shape;4533;p36"/>
            <p:cNvSpPr/>
            <p:nvPr/>
          </p:nvSpPr>
          <p:spPr>
            <a:xfrm>
              <a:off x="8006025" y="4448323"/>
              <a:ext cx="19911" cy="32024"/>
            </a:xfrm>
            <a:custGeom>
              <a:avLst/>
              <a:gdLst/>
              <a:ahLst/>
              <a:cxnLst/>
              <a:rect l="l" t="t" r="r" b="b"/>
              <a:pathLst>
                <a:path w="682" h="1097" extrusionOk="0">
                  <a:moveTo>
                    <a:pt x="60" y="1"/>
                  </a:moveTo>
                  <a:cubicBezTo>
                    <a:pt x="54" y="1"/>
                    <a:pt x="46" y="4"/>
                    <a:pt x="33" y="13"/>
                  </a:cubicBezTo>
                  <a:cubicBezTo>
                    <a:pt x="14" y="20"/>
                    <a:pt x="1" y="39"/>
                    <a:pt x="1" y="58"/>
                  </a:cubicBezTo>
                  <a:cubicBezTo>
                    <a:pt x="39" y="155"/>
                    <a:pt x="71" y="251"/>
                    <a:pt x="110" y="341"/>
                  </a:cubicBezTo>
                  <a:lnTo>
                    <a:pt x="232" y="604"/>
                  </a:lnTo>
                  <a:lnTo>
                    <a:pt x="380" y="854"/>
                  </a:lnTo>
                  <a:cubicBezTo>
                    <a:pt x="431" y="931"/>
                    <a:pt x="495" y="1015"/>
                    <a:pt x="559" y="1092"/>
                  </a:cubicBezTo>
                  <a:cubicBezTo>
                    <a:pt x="569" y="1095"/>
                    <a:pt x="580" y="1097"/>
                    <a:pt x="591" y="1097"/>
                  </a:cubicBezTo>
                  <a:cubicBezTo>
                    <a:pt x="603" y="1097"/>
                    <a:pt x="614" y="1095"/>
                    <a:pt x="624" y="1092"/>
                  </a:cubicBezTo>
                  <a:cubicBezTo>
                    <a:pt x="649" y="1085"/>
                    <a:pt x="668" y="1066"/>
                    <a:pt x="681" y="1047"/>
                  </a:cubicBezTo>
                  <a:cubicBezTo>
                    <a:pt x="668" y="944"/>
                    <a:pt x="649" y="848"/>
                    <a:pt x="617" y="745"/>
                  </a:cubicBezTo>
                  <a:cubicBezTo>
                    <a:pt x="585" y="649"/>
                    <a:pt x="540" y="559"/>
                    <a:pt x="495" y="469"/>
                  </a:cubicBezTo>
                  <a:cubicBezTo>
                    <a:pt x="437" y="379"/>
                    <a:pt x="373" y="296"/>
                    <a:pt x="309" y="219"/>
                  </a:cubicBezTo>
                  <a:cubicBezTo>
                    <a:pt x="238" y="142"/>
                    <a:pt x="161" y="71"/>
                    <a:pt x="78" y="7"/>
                  </a:cubicBezTo>
                  <a:cubicBezTo>
                    <a:pt x="71" y="4"/>
                    <a:pt x="67" y="1"/>
                    <a:pt x="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34" name="Google Shape;4534;p36"/>
            <p:cNvSpPr/>
            <p:nvPr/>
          </p:nvSpPr>
          <p:spPr>
            <a:xfrm>
              <a:off x="7953565" y="4433697"/>
              <a:ext cx="25341" cy="38592"/>
            </a:xfrm>
            <a:custGeom>
              <a:avLst/>
              <a:gdLst/>
              <a:ahLst/>
              <a:cxnLst/>
              <a:rect l="l" t="t" r="r" b="b"/>
              <a:pathLst>
                <a:path w="868" h="1322" extrusionOk="0">
                  <a:moveTo>
                    <a:pt x="65" y="1"/>
                  </a:moveTo>
                  <a:cubicBezTo>
                    <a:pt x="52" y="1"/>
                    <a:pt x="33" y="1"/>
                    <a:pt x="20" y="14"/>
                  </a:cubicBezTo>
                  <a:cubicBezTo>
                    <a:pt x="7" y="26"/>
                    <a:pt x="0" y="46"/>
                    <a:pt x="0" y="65"/>
                  </a:cubicBezTo>
                  <a:lnTo>
                    <a:pt x="161" y="399"/>
                  </a:lnTo>
                  <a:lnTo>
                    <a:pt x="334" y="720"/>
                  </a:lnTo>
                  <a:lnTo>
                    <a:pt x="533" y="1015"/>
                  </a:lnTo>
                  <a:cubicBezTo>
                    <a:pt x="597" y="1118"/>
                    <a:pt x="674" y="1220"/>
                    <a:pt x="752" y="1317"/>
                  </a:cubicBezTo>
                  <a:cubicBezTo>
                    <a:pt x="761" y="1320"/>
                    <a:pt x="772" y="1322"/>
                    <a:pt x="784" y="1322"/>
                  </a:cubicBezTo>
                  <a:cubicBezTo>
                    <a:pt x="795" y="1322"/>
                    <a:pt x="806" y="1320"/>
                    <a:pt x="816" y="1317"/>
                  </a:cubicBezTo>
                  <a:cubicBezTo>
                    <a:pt x="835" y="1304"/>
                    <a:pt x="854" y="1291"/>
                    <a:pt x="867" y="1265"/>
                  </a:cubicBezTo>
                  <a:cubicBezTo>
                    <a:pt x="841" y="1143"/>
                    <a:pt x="809" y="1015"/>
                    <a:pt x="764" y="900"/>
                  </a:cubicBezTo>
                  <a:cubicBezTo>
                    <a:pt x="713" y="784"/>
                    <a:pt x="655" y="668"/>
                    <a:pt x="591" y="559"/>
                  </a:cubicBezTo>
                  <a:cubicBezTo>
                    <a:pt x="514" y="457"/>
                    <a:pt x="437" y="354"/>
                    <a:pt x="347" y="258"/>
                  </a:cubicBezTo>
                  <a:cubicBezTo>
                    <a:pt x="264" y="168"/>
                    <a:pt x="167" y="78"/>
                    <a:pt x="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35" name="Google Shape;4535;p36"/>
            <p:cNvSpPr/>
            <p:nvPr/>
          </p:nvSpPr>
          <p:spPr>
            <a:xfrm>
              <a:off x="7403178" y="4133267"/>
              <a:ext cx="66360" cy="69069"/>
            </a:xfrm>
            <a:custGeom>
              <a:avLst/>
              <a:gdLst/>
              <a:ahLst/>
              <a:cxnLst/>
              <a:rect l="l" t="t" r="r" b="b"/>
              <a:pathLst>
                <a:path w="2273" h="2366" extrusionOk="0">
                  <a:moveTo>
                    <a:pt x="427" y="1"/>
                  </a:moveTo>
                  <a:cubicBezTo>
                    <a:pt x="398" y="1"/>
                    <a:pt x="372" y="24"/>
                    <a:pt x="372" y="47"/>
                  </a:cubicBezTo>
                  <a:cubicBezTo>
                    <a:pt x="283" y="348"/>
                    <a:pt x="199" y="650"/>
                    <a:pt x="116" y="952"/>
                  </a:cubicBezTo>
                  <a:lnTo>
                    <a:pt x="64" y="1176"/>
                  </a:lnTo>
                  <a:cubicBezTo>
                    <a:pt x="39" y="1254"/>
                    <a:pt x="26" y="1337"/>
                    <a:pt x="13" y="1420"/>
                  </a:cubicBezTo>
                  <a:cubicBezTo>
                    <a:pt x="0" y="1549"/>
                    <a:pt x="58" y="1671"/>
                    <a:pt x="161" y="1741"/>
                  </a:cubicBezTo>
                  <a:cubicBezTo>
                    <a:pt x="231" y="1786"/>
                    <a:pt x="308" y="1831"/>
                    <a:pt x="392" y="1863"/>
                  </a:cubicBezTo>
                  <a:cubicBezTo>
                    <a:pt x="681" y="1985"/>
                    <a:pt x="976" y="2094"/>
                    <a:pt x="1278" y="2184"/>
                  </a:cubicBezTo>
                  <a:cubicBezTo>
                    <a:pt x="1573" y="2268"/>
                    <a:pt x="1881" y="2326"/>
                    <a:pt x="2189" y="2364"/>
                  </a:cubicBezTo>
                  <a:cubicBezTo>
                    <a:pt x="2194" y="2365"/>
                    <a:pt x="2200" y="2366"/>
                    <a:pt x="2205" y="2366"/>
                  </a:cubicBezTo>
                  <a:cubicBezTo>
                    <a:pt x="2232" y="2366"/>
                    <a:pt x="2257" y="2352"/>
                    <a:pt x="2273" y="2326"/>
                  </a:cubicBezTo>
                  <a:cubicBezTo>
                    <a:pt x="2273" y="2287"/>
                    <a:pt x="2253" y="2249"/>
                    <a:pt x="2215" y="2242"/>
                  </a:cubicBezTo>
                  <a:cubicBezTo>
                    <a:pt x="1926" y="2152"/>
                    <a:pt x="1637" y="2037"/>
                    <a:pt x="1355" y="1940"/>
                  </a:cubicBezTo>
                  <a:cubicBezTo>
                    <a:pt x="1072" y="1844"/>
                    <a:pt x="790" y="1722"/>
                    <a:pt x="514" y="1600"/>
                  </a:cubicBezTo>
                  <a:cubicBezTo>
                    <a:pt x="449" y="1581"/>
                    <a:pt x="385" y="1549"/>
                    <a:pt x="328" y="1523"/>
                  </a:cubicBezTo>
                  <a:cubicBezTo>
                    <a:pt x="289" y="1491"/>
                    <a:pt x="289" y="1497"/>
                    <a:pt x="289" y="1446"/>
                  </a:cubicBezTo>
                  <a:cubicBezTo>
                    <a:pt x="289" y="1375"/>
                    <a:pt x="295" y="1305"/>
                    <a:pt x="315" y="1234"/>
                  </a:cubicBezTo>
                  <a:lnTo>
                    <a:pt x="347" y="1010"/>
                  </a:lnTo>
                  <a:cubicBezTo>
                    <a:pt x="392" y="689"/>
                    <a:pt x="430" y="387"/>
                    <a:pt x="462" y="92"/>
                  </a:cubicBezTo>
                  <a:cubicBezTo>
                    <a:pt x="469" y="53"/>
                    <a:pt x="456" y="8"/>
                    <a:pt x="437" y="2"/>
                  </a:cubicBezTo>
                  <a:cubicBezTo>
                    <a:pt x="433" y="1"/>
                    <a:pt x="430" y="1"/>
                    <a:pt x="4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36" name="Google Shape;4536;p36"/>
            <p:cNvSpPr/>
            <p:nvPr/>
          </p:nvSpPr>
          <p:spPr>
            <a:xfrm>
              <a:off x="7712192" y="4002305"/>
              <a:ext cx="75119" cy="28609"/>
            </a:xfrm>
            <a:custGeom>
              <a:avLst/>
              <a:gdLst/>
              <a:ahLst/>
              <a:cxnLst/>
              <a:rect l="l" t="t" r="r" b="b"/>
              <a:pathLst>
                <a:path w="2573" h="980" extrusionOk="0">
                  <a:moveTo>
                    <a:pt x="45" y="1"/>
                  </a:moveTo>
                  <a:cubicBezTo>
                    <a:pt x="20" y="1"/>
                    <a:pt x="0" y="26"/>
                    <a:pt x="0" y="58"/>
                  </a:cubicBezTo>
                  <a:cubicBezTo>
                    <a:pt x="20" y="341"/>
                    <a:pt x="167" y="598"/>
                    <a:pt x="405" y="752"/>
                  </a:cubicBezTo>
                  <a:cubicBezTo>
                    <a:pt x="614" y="897"/>
                    <a:pt x="865" y="979"/>
                    <a:pt x="1125" y="979"/>
                  </a:cubicBezTo>
                  <a:cubicBezTo>
                    <a:pt x="1153" y="979"/>
                    <a:pt x="1180" y="978"/>
                    <a:pt x="1207" y="976"/>
                  </a:cubicBezTo>
                  <a:cubicBezTo>
                    <a:pt x="1477" y="938"/>
                    <a:pt x="1740" y="835"/>
                    <a:pt x="1965" y="681"/>
                  </a:cubicBezTo>
                  <a:cubicBezTo>
                    <a:pt x="2183" y="527"/>
                    <a:pt x="2376" y="347"/>
                    <a:pt x="2536" y="142"/>
                  </a:cubicBezTo>
                  <a:cubicBezTo>
                    <a:pt x="2573" y="95"/>
                    <a:pt x="2529" y="35"/>
                    <a:pt x="2480" y="35"/>
                  </a:cubicBezTo>
                  <a:cubicBezTo>
                    <a:pt x="2469" y="35"/>
                    <a:pt x="2457" y="38"/>
                    <a:pt x="2446" y="46"/>
                  </a:cubicBezTo>
                  <a:cubicBezTo>
                    <a:pt x="2260" y="200"/>
                    <a:pt x="2055" y="335"/>
                    <a:pt x="1849" y="456"/>
                  </a:cubicBezTo>
                  <a:cubicBezTo>
                    <a:pt x="1644" y="572"/>
                    <a:pt x="1419" y="643"/>
                    <a:pt x="1188" y="668"/>
                  </a:cubicBezTo>
                  <a:cubicBezTo>
                    <a:pt x="1147" y="673"/>
                    <a:pt x="1106" y="675"/>
                    <a:pt x="1065" y="675"/>
                  </a:cubicBezTo>
                  <a:cubicBezTo>
                    <a:pt x="882" y="675"/>
                    <a:pt x="702" y="629"/>
                    <a:pt x="540" y="540"/>
                  </a:cubicBezTo>
                  <a:cubicBezTo>
                    <a:pt x="328" y="444"/>
                    <a:pt x="167" y="257"/>
                    <a:pt x="103" y="33"/>
                  </a:cubicBezTo>
                  <a:cubicBezTo>
                    <a:pt x="90" y="7"/>
                    <a:pt x="65" y="1"/>
                    <a:pt x="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00" name="TextBox 99"/>
          <p:cNvSpPr txBox="1"/>
          <p:nvPr/>
        </p:nvSpPr>
        <p:spPr>
          <a:xfrm>
            <a:off x="3446076" y="1063830"/>
            <a:ext cx="5820410" cy="49212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Thứ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ba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ngày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27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tháng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10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năm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2025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 panose="020B0604020202020204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3592972" y="3153346"/>
            <a:ext cx="5402780" cy="564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lang="en-US" sz="3065" b="0" i="0" u="none" strike="noStrike" kern="0" cap="none" spc="0" normalizeH="0" baseline="0" noProof="0" dirty="0" err="1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03" name="Picture 1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173971" y="1612242"/>
            <a:ext cx="2137644" cy="992679"/>
          </a:xfrm>
          <a:prstGeom prst="rect">
            <a:avLst/>
          </a:prstGeom>
        </p:spPr>
      </p:pic>
      <p:grpSp>
        <p:nvGrpSpPr>
          <p:cNvPr id="106" name="Google Shape;4393;p33"/>
          <p:cNvGrpSpPr/>
          <p:nvPr/>
        </p:nvGrpSpPr>
        <p:grpSpPr>
          <a:xfrm rot="2562372">
            <a:off x="1147773" y="4176743"/>
            <a:ext cx="1021409" cy="1799993"/>
            <a:chOff x="7361124" y="3323800"/>
            <a:chExt cx="932934" cy="1644077"/>
          </a:xfrm>
        </p:grpSpPr>
        <p:sp>
          <p:nvSpPr>
            <p:cNvPr id="107" name="Google Shape;4394;p33"/>
            <p:cNvSpPr/>
            <p:nvPr/>
          </p:nvSpPr>
          <p:spPr>
            <a:xfrm>
              <a:off x="7507061" y="4467103"/>
              <a:ext cx="781494" cy="491850"/>
            </a:xfrm>
            <a:custGeom>
              <a:avLst/>
              <a:gdLst/>
              <a:ahLst/>
              <a:cxnLst/>
              <a:rect l="l" t="t" r="r" b="b"/>
              <a:pathLst>
                <a:path w="29253" h="18411" extrusionOk="0">
                  <a:moveTo>
                    <a:pt x="26615" y="1"/>
                  </a:moveTo>
                  <a:cubicBezTo>
                    <a:pt x="26615" y="1"/>
                    <a:pt x="24400" y="694"/>
                    <a:pt x="21190" y="1631"/>
                  </a:cubicBezTo>
                  <a:cubicBezTo>
                    <a:pt x="14867" y="3461"/>
                    <a:pt x="4699" y="6279"/>
                    <a:pt x="0" y="6722"/>
                  </a:cubicBezTo>
                  <a:cubicBezTo>
                    <a:pt x="0" y="6722"/>
                    <a:pt x="58" y="7376"/>
                    <a:pt x="199" y="8352"/>
                  </a:cubicBezTo>
                  <a:cubicBezTo>
                    <a:pt x="527" y="10592"/>
                    <a:pt x="1303" y="14649"/>
                    <a:pt x="2966" y="17256"/>
                  </a:cubicBezTo>
                  <a:cubicBezTo>
                    <a:pt x="3489" y="18076"/>
                    <a:pt x="4855" y="18411"/>
                    <a:pt x="6693" y="18411"/>
                  </a:cubicBezTo>
                  <a:cubicBezTo>
                    <a:pt x="9889" y="18411"/>
                    <a:pt x="14513" y="17397"/>
                    <a:pt x="18610" y="16158"/>
                  </a:cubicBezTo>
                  <a:cubicBezTo>
                    <a:pt x="22872" y="14874"/>
                    <a:pt x="26570" y="13346"/>
                    <a:pt x="27507" y="12473"/>
                  </a:cubicBezTo>
                  <a:cubicBezTo>
                    <a:pt x="29253" y="10830"/>
                    <a:pt x="27892" y="4700"/>
                    <a:pt x="27096" y="1682"/>
                  </a:cubicBezTo>
                  <a:cubicBezTo>
                    <a:pt x="26820" y="649"/>
                    <a:pt x="26615" y="1"/>
                    <a:pt x="26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" name="Google Shape;4395;p33"/>
            <p:cNvSpPr/>
            <p:nvPr/>
          </p:nvSpPr>
          <p:spPr>
            <a:xfrm>
              <a:off x="7498139" y="4458341"/>
              <a:ext cx="795920" cy="509535"/>
            </a:xfrm>
            <a:custGeom>
              <a:avLst/>
              <a:gdLst/>
              <a:ahLst/>
              <a:cxnLst/>
              <a:rect l="l" t="t" r="r" b="b"/>
              <a:pathLst>
                <a:path w="29793" h="19073" extrusionOk="0">
                  <a:moveTo>
                    <a:pt x="26730" y="739"/>
                  </a:moveTo>
                  <a:cubicBezTo>
                    <a:pt x="26814" y="1022"/>
                    <a:pt x="26949" y="1497"/>
                    <a:pt x="27109" y="2094"/>
                  </a:cubicBezTo>
                  <a:cubicBezTo>
                    <a:pt x="28579" y="7666"/>
                    <a:pt x="28759" y="11485"/>
                    <a:pt x="27616" y="12564"/>
                  </a:cubicBezTo>
                  <a:cubicBezTo>
                    <a:pt x="26730" y="13392"/>
                    <a:pt x="23039" y="14913"/>
                    <a:pt x="18847" y="16171"/>
                  </a:cubicBezTo>
                  <a:cubicBezTo>
                    <a:pt x="14562" y="17473"/>
                    <a:pt x="10025" y="18419"/>
                    <a:pt x="6982" y="18419"/>
                  </a:cubicBezTo>
                  <a:cubicBezTo>
                    <a:pt x="5267" y="18419"/>
                    <a:pt x="4027" y="18118"/>
                    <a:pt x="3576" y="17410"/>
                  </a:cubicBezTo>
                  <a:cubicBezTo>
                    <a:pt x="1946" y="14849"/>
                    <a:pt x="1175" y="10811"/>
                    <a:pt x="854" y="8635"/>
                  </a:cubicBezTo>
                  <a:cubicBezTo>
                    <a:pt x="771" y="8077"/>
                    <a:pt x="720" y="7621"/>
                    <a:pt x="694" y="7345"/>
                  </a:cubicBezTo>
                  <a:cubicBezTo>
                    <a:pt x="5296" y="6831"/>
                    <a:pt x="14566" y="4315"/>
                    <a:pt x="21608" y="2274"/>
                  </a:cubicBezTo>
                  <a:cubicBezTo>
                    <a:pt x="24098" y="1548"/>
                    <a:pt x="26005" y="964"/>
                    <a:pt x="26730" y="739"/>
                  </a:cubicBezTo>
                  <a:close/>
                  <a:moveTo>
                    <a:pt x="26945" y="0"/>
                  </a:moveTo>
                  <a:cubicBezTo>
                    <a:pt x="26914" y="0"/>
                    <a:pt x="26883" y="5"/>
                    <a:pt x="26852" y="14"/>
                  </a:cubicBezTo>
                  <a:cubicBezTo>
                    <a:pt x="26827" y="27"/>
                    <a:pt x="24599" y="727"/>
                    <a:pt x="21434" y="1645"/>
                  </a:cubicBezTo>
                  <a:cubicBezTo>
                    <a:pt x="14238" y="3731"/>
                    <a:pt x="4744" y="6305"/>
                    <a:pt x="309" y="6722"/>
                  </a:cubicBezTo>
                  <a:cubicBezTo>
                    <a:pt x="129" y="6741"/>
                    <a:pt x="1" y="6896"/>
                    <a:pt x="13" y="7075"/>
                  </a:cubicBezTo>
                  <a:cubicBezTo>
                    <a:pt x="13" y="7101"/>
                    <a:pt x="65" y="7749"/>
                    <a:pt x="212" y="8725"/>
                  </a:cubicBezTo>
                  <a:cubicBezTo>
                    <a:pt x="533" y="10959"/>
                    <a:pt x="1329" y="15099"/>
                    <a:pt x="3030" y="17757"/>
                  </a:cubicBezTo>
                  <a:cubicBezTo>
                    <a:pt x="3640" y="18720"/>
                    <a:pt x="5162" y="19073"/>
                    <a:pt x="7055" y="19073"/>
                  </a:cubicBezTo>
                  <a:cubicBezTo>
                    <a:pt x="11087" y="19073"/>
                    <a:pt x="16813" y="17468"/>
                    <a:pt x="19046" y="16800"/>
                  </a:cubicBezTo>
                  <a:cubicBezTo>
                    <a:pt x="23392" y="15491"/>
                    <a:pt x="27103" y="13944"/>
                    <a:pt x="28066" y="13039"/>
                  </a:cubicBezTo>
                  <a:cubicBezTo>
                    <a:pt x="29792" y="11415"/>
                    <a:pt x="28842" y="6100"/>
                    <a:pt x="27745" y="1927"/>
                  </a:cubicBezTo>
                  <a:cubicBezTo>
                    <a:pt x="27475" y="900"/>
                    <a:pt x="27270" y="258"/>
                    <a:pt x="27257" y="226"/>
                  </a:cubicBezTo>
                  <a:cubicBezTo>
                    <a:pt x="27215" y="90"/>
                    <a:pt x="27083" y="0"/>
                    <a:pt x="26945" y="0"/>
                  </a:cubicBezTo>
                  <a:close/>
                </a:path>
              </a:pathLst>
            </a:custGeom>
            <a:solidFill>
              <a:srgbClr val="3D08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" name="Google Shape;4396;p33"/>
            <p:cNvSpPr/>
            <p:nvPr/>
          </p:nvSpPr>
          <p:spPr>
            <a:xfrm>
              <a:off x="7372264" y="3332749"/>
              <a:ext cx="869653" cy="1358912"/>
            </a:xfrm>
            <a:custGeom>
              <a:avLst/>
              <a:gdLst/>
              <a:ahLst/>
              <a:cxnLst/>
              <a:rect l="l" t="t" r="r" b="b"/>
              <a:pathLst>
                <a:path w="32553" h="50867" extrusionOk="0">
                  <a:moveTo>
                    <a:pt x="9655" y="0"/>
                  </a:moveTo>
                  <a:cubicBezTo>
                    <a:pt x="9655" y="0"/>
                    <a:pt x="9187" y="39"/>
                    <a:pt x="8635" y="109"/>
                  </a:cubicBezTo>
                  <a:cubicBezTo>
                    <a:pt x="7890" y="206"/>
                    <a:pt x="6991" y="360"/>
                    <a:pt x="6991" y="552"/>
                  </a:cubicBezTo>
                  <a:lnTo>
                    <a:pt x="5688" y="5392"/>
                  </a:lnTo>
                  <a:lnTo>
                    <a:pt x="5553" y="5887"/>
                  </a:lnTo>
                  <a:cubicBezTo>
                    <a:pt x="3243" y="11388"/>
                    <a:pt x="1387" y="17076"/>
                    <a:pt x="1" y="22879"/>
                  </a:cubicBezTo>
                  <a:lnTo>
                    <a:pt x="2934" y="40409"/>
                  </a:lnTo>
                  <a:lnTo>
                    <a:pt x="4674" y="50866"/>
                  </a:lnTo>
                  <a:lnTo>
                    <a:pt x="5233" y="50809"/>
                  </a:lnTo>
                  <a:cubicBezTo>
                    <a:pt x="13744" y="49859"/>
                    <a:pt x="21589" y="47702"/>
                    <a:pt x="26666" y="46071"/>
                  </a:cubicBezTo>
                  <a:cubicBezTo>
                    <a:pt x="29388" y="45192"/>
                    <a:pt x="31320" y="44473"/>
                    <a:pt x="32129" y="44145"/>
                  </a:cubicBezTo>
                  <a:lnTo>
                    <a:pt x="32553" y="43979"/>
                  </a:lnTo>
                  <a:lnTo>
                    <a:pt x="29221" y="34074"/>
                  </a:lnTo>
                  <a:lnTo>
                    <a:pt x="23540" y="17101"/>
                  </a:lnTo>
                  <a:cubicBezTo>
                    <a:pt x="21383" y="13327"/>
                    <a:pt x="13308" y="4776"/>
                    <a:pt x="13308" y="4776"/>
                  </a:cubicBezTo>
                  <a:lnTo>
                    <a:pt x="12878" y="4218"/>
                  </a:lnTo>
                  <a:lnTo>
                    <a:pt x="96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" name="Google Shape;4397;p33"/>
            <p:cNvSpPr/>
            <p:nvPr/>
          </p:nvSpPr>
          <p:spPr>
            <a:xfrm>
              <a:off x="7363368" y="3323800"/>
              <a:ext cx="888167" cy="1376437"/>
            </a:xfrm>
            <a:custGeom>
              <a:avLst/>
              <a:gdLst/>
              <a:ahLst/>
              <a:cxnLst/>
              <a:rect l="l" t="t" r="r" b="b"/>
              <a:pathLst>
                <a:path w="33246" h="51523" extrusionOk="0">
                  <a:moveTo>
                    <a:pt x="9834" y="669"/>
                  </a:moveTo>
                  <a:lnTo>
                    <a:pt x="13378" y="5304"/>
                  </a:lnTo>
                  <a:cubicBezTo>
                    <a:pt x="13391" y="5310"/>
                    <a:pt x="13397" y="5323"/>
                    <a:pt x="13403" y="5329"/>
                  </a:cubicBezTo>
                  <a:cubicBezTo>
                    <a:pt x="13480" y="5413"/>
                    <a:pt x="21434" y="13848"/>
                    <a:pt x="23572" y="17565"/>
                  </a:cubicBezTo>
                  <a:lnTo>
                    <a:pt x="29240" y="34505"/>
                  </a:lnTo>
                  <a:lnTo>
                    <a:pt x="32469" y="44127"/>
                  </a:lnTo>
                  <a:lnTo>
                    <a:pt x="32334" y="44179"/>
                  </a:lnTo>
                  <a:cubicBezTo>
                    <a:pt x="31403" y="44558"/>
                    <a:pt x="29419" y="45283"/>
                    <a:pt x="26897" y="46092"/>
                  </a:cubicBezTo>
                  <a:cubicBezTo>
                    <a:pt x="21793" y="47729"/>
                    <a:pt x="13955" y="49879"/>
                    <a:pt x="5527" y="50810"/>
                  </a:cubicBezTo>
                  <a:lnTo>
                    <a:pt x="5270" y="50842"/>
                  </a:lnTo>
                  <a:lnTo>
                    <a:pt x="3588" y="40687"/>
                  </a:lnTo>
                  <a:lnTo>
                    <a:pt x="661" y="23220"/>
                  </a:lnTo>
                  <a:cubicBezTo>
                    <a:pt x="2048" y="17455"/>
                    <a:pt x="3890" y="11813"/>
                    <a:pt x="6182" y="6344"/>
                  </a:cubicBezTo>
                  <a:cubicBezTo>
                    <a:pt x="6188" y="6331"/>
                    <a:pt x="6195" y="6318"/>
                    <a:pt x="6195" y="6305"/>
                  </a:cubicBezTo>
                  <a:lnTo>
                    <a:pt x="7613" y="1041"/>
                  </a:lnTo>
                  <a:cubicBezTo>
                    <a:pt x="7722" y="990"/>
                    <a:pt x="8063" y="881"/>
                    <a:pt x="9006" y="765"/>
                  </a:cubicBezTo>
                  <a:cubicBezTo>
                    <a:pt x="9340" y="720"/>
                    <a:pt x="9648" y="688"/>
                    <a:pt x="9834" y="669"/>
                  </a:cubicBezTo>
                  <a:close/>
                  <a:moveTo>
                    <a:pt x="9978" y="1"/>
                  </a:moveTo>
                  <a:cubicBezTo>
                    <a:pt x="9971" y="1"/>
                    <a:pt x="9964" y="1"/>
                    <a:pt x="9956" y="1"/>
                  </a:cubicBezTo>
                  <a:cubicBezTo>
                    <a:pt x="9937" y="8"/>
                    <a:pt x="9475" y="46"/>
                    <a:pt x="8929" y="117"/>
                  </a:cubicBezTo>
                  <a:cubicBezTo>
                    <a:pt x="7369" y="316"/>
                    <a:pt x="7029" y="509"/>
                    <a:pt x="7003" y="830"/>
                  </a:cubicBezTo>
                  <a:lnTo>
                    <a:pt x="5578" y="6113"/>
                  </a:lnTo>
                  <a:cubicBezTo>
                    <a:pt x="3267" y="11627"/>
                    <a:pt x="1406" y="17321"/>
                    <a:pt x="13" y="23130"/>
                  </a:cubicBezTo>
                  <a:cubicBezTo>
                    <a:pt x="6" y="23175"/>
                    <a:pt x="0" y="23220"/>
                    <a:pt x="13" y="23265"/>
                  </a:cubicBezTo>
                  <a:lnTo>
                    <a:pt x="2940" y="40796"/>
                  </a:lnTo>
                  <a:lnTo>
                    <a:pt x="4686" y="51253"/>
                  </a:lnTo>
                  <a:cubicBezTo>
                    <a:pt x="4712" y="51407"/>
                    <a:pt x="4847" y="51522"/>
                    <a:pt x="5007" y="51522"/>
                  </a:cubicBezTo>
                  <a:lnTo>
                    <a:pt x="5039" y="51522"/>
                  </a:lnTo>
                  <a:lnTo>
                    <a:pt x="5604" y="51458"/>
                  </a:lnTo>
                  <a:cubicBezTo>
                    <a:pt x="14077" y="50521"/>
                    <a:pt x="21967" y="48358"/>
                    <a:pt x="27096" y="46714"/>
                  </a:cubicBezTo>
                  <a:cubicBezTo>
                    <a:pt x="29638" y="45899"/>
                    <a:pt x="31641" y="45161"/>
                    <a:pt x="32578" y="44782"/>
                  </a:cubicBezTo>
                  <a:lnTo>
                    <a:pt x="33001" y="44615"/>
                  </a:lnTo>
                  <a:cubicBezTo>
                    <a:pt x="33162" y="44551"/>
                    <a:pt x="33245" y="44371"/>
                    <a:pt x="33188" y="44211"/>
                  </a:cubicBezTo>
                  <a:lnTo>
                    <a:pt x="29862" y="34300"/>
                  </a:lnTo>
                  <a:lnTo>
                    <a:pt x="24181" y="17327"/>
                  </a:lnTo>
                  <a:cubicBezTo>
                    <a:pt x="24175" y="17308"/>
                    <a:pt x="24162" y="17289"/>
                    <a:pt x="24156" y="17269"/>
                  </a:cubicBezTo>
                  <a:cubicBezTo>
                    <a:pt x="22024" y="13540"/>
                    <a:pt x="14360" y="5387"/>
                    <a:pt x="13891" y="4893"/>
                  </a:cubicBezTo>
                  <a:lnTo>
                    <a:pt x="10245" y="130"/>
                  </a:lnTo>
                  <a:cubicBezTo>
                    <a:pt x="10179" y="46"/>
                    <a:pt x="10085" y="1"/>
                    <a:pt x="99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" name="Google Shape;4398;p33"/>
            <p:cNvSpPr/>
            <p:nvPr/>
          </p:nvSpPr>
          <p:spPr>
            <a:xfrm>
              <a:off x="7450642" y="4242813"/>
              <a:ext cx="791272" cy="448652"/>
            </a:xfrm>
            <a:custGeom>
              <a:avLst/>
              <a:gdLst/>
              <a:ahLst/>
              <a:cxnLst/>
              <a:rect l="l" t="t" r="r" b="b"/>
              <a:pathLst>
                <a:path w="29619" h="16794" extrusionOk="0">
                  <a:moveTo>
                    <a:pt x="26307" y="0"/>
                  </a:moveTo>
                  <a:cubicBezTo>
                    <a:pt x="13654" y="5463"/>
                    <a:pt x="0" y="6336"/>
                    <a:pt x="0" y="6336"/>
                  </a:cubicBezTo>
                  <a:lnTo>
                    <a:pt x="508" y="9385"/>
                  </a:lnTo>
                  <a:lnTo>
                    <a:pt x="1015" y="12454"/>
                  </a:lnTo>
                  <a:lnTo>
                    <a:pt x="1740" y="16793"/>
                  </a:lnTo>
                  <a:cubicBezTo>
                    <a:pt x="16626" y="15240"/>
                    <a:pt x="29619" y="9912"/>
                    <a:pt x="29619" y="9912"/>
                  </a:cubicBezTo>
                  <a:lnTo>
                    <a:pt x="28117" y="5431"/>
                  </a:lnTo>
                  <a:lnTo>
                    <a:pt x="27359" y="3152"/>
                  </a:lnTo>
                  <a:lnTo>
                    <a:pt x="263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" name="Google Shape;4399;p33"/>
            <p:cNvSpPr/>
            <p:nvPr/>
          </p:nvSpPr>
          <p:spPr>
            <a:xfrm>
              <a:off x="7442414" y="4234799"/>
              <a:ext cx="808423" cy="464707"/>
            </a:xfrm>
            <a:custGeom>
              <a:avLst/>
              <a:gdLst/>
              <a:ahLst/>
              <a:cxnLst/>
              <a:rect l="l" t="t" r="r" b="b"/>
              <a:pathLst>
                <a:path w="30261" h="17395" extrusionOk="0">
                  <a:moveTo>
                    <a:pt x="26428" y="698"/>
                  </a:moveTo>
                  <a:lnTo>
                    <a:pt x="29548" y="10038"/>
                  </a:lnTo>
                  <a:cubicBezTo>
                    <a:pt x="27667" y="10783"/>
                    <a:pt x="15715" y="15328"/>
                    <a:pt x="2292" y="16772"/>
                  </a:cubicBezTo>
                  <a:lnTo>
                    <a:pt x="649" y="6912"/>
                  </a:lnTo>
                  <a:cubicBezTo>
                    <a:pt x="2793" y="6732"/>
                    <a:pt x="15041" y="5551"/>
                    <a:pt x="26428" y="698"/>
                  </a:cubicBezTo>
                  <a:close/>
                  <a:moveTo>
                    <a:pt x="26615" y="0"/>
                  </a:moveTo>
                  <a:cubicBezTo>
                    <a:pt x="26573" y="0"/>
                    <a:pt x="26531" y="8"/>
                    <a:pt x="26493" y="24"/>
                  </a:cubicBezTo>
                  <a:cubicBezTo>
                    <a:pt x="14039" y="5410"/>
                    <a:pt x="424" y="6334"/>
                    <a:pt x="289" y="6347"/>
                  </a:cubicBezTo>
                  <a:cubicBezTo>
                    <a:pt x="199" y="6347"/>
                    <a:pt x="122" y="6392"/>
                    <a:pt x="71" y="6456"/>
                  </a:cubicBezTo>
                  <a:cubicBezTo>
                    <a:pt x="20" y="6521"/>
                    <a:pt x="0" y="6604"/>
                    <a:pt x="13" y="6687"/>
                  </a:cubicBezTo>
                  <a:lnTo>
                    <a:pt x="1753" y="17144"/>
                  </a:lnTo>
                  <a:cubicBezTo>
                    <a:pt x="1778" y="17292"/>
                    <a:pt x="1900" y="17395"/>
                    <a:pt x="2048" y="17395"/>
                  </a:cubicBezTo>
                  <a:lnTo>
                    <a:pt x="2080" y="17395"/>
                  </a:lnTo>
                  <a:cubicBezTo>
                    <a:pt x="16838" y="15848"/>
                    <a:pt x="29908" y="10539"/>
                    <a:pt x="30042" y="10488"/>
                  </a:cubicBezTo>
                  <a:cubicBezTo>
                    <a:pt x="30184" y="10423"/>
                    <a:pt x="30261" y="10263"/>
                    <a:pt x="30209" y="10115"/>
                  </a:cubicBezTo>
                  <a:lnTo>
                    <a:pt x="26897" y="204"/>
                  </a:lnTo>
                  <a:cubicBezTo>
                    <a:pt x="26865" y="127"/>
                    <a:pt x="26807" y="63"/>
                    <a:pt x="26736" y="24"/>
                  </a:cubicBezTo>
                  <a:cubicBezTo>
                    <a:pt x="26698" y="8"/>
                    <a:pt x="26656" y="0"/>
                    <a:pt x="26615" y="0"/>
                  </a:cubicBezTo>
                  <a:close/>
                </a:path>
              </a:pathLst>
            </a:custGeom>
            <a:solidFill>
              <a:srgbClr val="3D08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" name="Google Shape;4400;p33"/>
            <p:cNvSpPr/>
            <p:nvPr/>
          </p:nvSpPr>
          <p:spPr>
            <a:xfrm>
              <a:off x="7372104" y="3445749"/>
              <a:ext cx="629218" cy="498555"/>
            </a:xfrm>
            <a:custGeom>
              <a:avLst/>
              <a:gdLst/>
              <a:ahLst/>
              <a:cxnLst/>
              <a:rect l="l" t="t" r="r" b="b"/>
              <a:pathLst>
                <a:path w="23553" h="18662" extrusionOk="0">
                  <a:moveTo>
                    <a:pt x="12877" y="1"/>
                  </a:moveTo>
                  <a:lnTo>
                    <a:pt x="5675" y="1182"/>
                  </a:lnTo>
                  <a:lnTo>
                    <a:pt x="5540" y="1670"/>
                  </a:lnTo>
                  <a:cubicBezTo>
                    <a:pt x="3236" y="7177"/>
                    <a:pt x="1387" y="12858"/>
                    <a:pt x="0" y="18661"/>
                  </a:cubicBezTo>
                  <a:cubicBezTo>
                    <a:pt x="1111" y="18642"/>
                    <a:pt x="4359" y="13975"/>
                    <a:pt x="5893" y="13776"/>
                  </a:cubicBezTo>
                  <a:cubicBezTo>
                    <a:pt x="5946" y="13769"/>
                    <a:pt x="6001" y="13766"/>
                    <a:pt x="6057" y="13766"/>
                  </a:cubicBezTo>
                  <a:cubicBezTo>
                    <a:pt x="7580" y="13766"/>
                    <a:pt x="10460" y="16231"/>
                    <a:pt x="11677" y="16231"/>
                  </a:cubicBezTo>
                  <a:cubicBezTo>
                    <a:pt x="11732" y="16231"/>
                    <a:pt x="11783" y="16226"/>
                    <a:pt x="11831" y="16216"/>
                  </a:cubicBezTo>
                  <a:cubicBezTo>
                    <a:pt x="12980" y="15965"/>
                    <a:pt x="14412" y="12139"/>
                    <a:pt x="15464" y="11754"/>
                  </a:cubicBezTo>
                  <a:cubicBezTo>
                    <a:pt x="15542" y="11726"/>
                    <a:pt x="15642" y="11713"/>
                    <a:pt x="15762" y="11713"/>
                  </a:cubicBezTo>
                  <a:cubicBezTo>
                    <a:pt x="16990" y="11713"/>
                    <a:pt x="20254" y="13093"/>
                    <a:pt x="22378" y="13093"/>
                  </a:cubicBezTo>
                  <a:cubicBezTo>
                    <a:pt x="22832" y="13093"/>
                    <a:pt x="23234" y="13030"/>
                    <a:pt x="23553" y="12878"/>
                  </a:cubicBezTo>
                  <a:cubicBezTo>
                    <a:pt x="21409" y="9116"/>
                    <a:pt x="13301" y="565"/>
                    <a:pt x="13301" y="565"/>
                  </a:cubicBezTo>
                  <a:lnTo>
                    <a:pt x="1287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4" name="Google Shape;4401;p33"/>
            <p:cNvSpPr/>
            <p:nvPr/>
          </p:nvSpPr>
          <p:spPr>
            <a:xfrm>
              <a:off x="7361124" y="3436319"/>
              <a:ext cx="652380" cy="516909"/>
            </a:xfrm>
            <a:custGeom>
              <a:avLst/>
              <a:gdLst/>
              <a:ahLst/>
              <a:cxnLst/>
              <a:rect l="l" t="t" r="r" b="b"/>
              <a:pathLst>
                <a:path w="24420" h="19349" extrusionOk="0">
                  <a:moveTo>
                    <a:pt x="13147" y="707"/>
                  </a:moveTo>
                  <a:lnTo>
                    <a:pt x="13455" y="1111"/>
                  </a:lnTo>
                  <a:lnTo>
                    <a:pt x="13481" y="1137"/>
                  </a:lnTo>
                  <a:cubicBezTo>
                    <a:pt x="13558" y="1220"/>
                    <a:pt x="21113" y="9212"/>
                    <a:pt x="23476" y="13051"/>
                  </a:cubicBezTo>
                  <a:cubicBezTo>
                    <a:pt x="23272" y="13098"/>
                    <a:pt x="23043" y="13119"/>
                    <a:pt x="22793" y="13119"/>
                  </a:cubicBezTo>
                  <a:cubicBezTo>
                    <a:pt x="21641" y="13119"/>
                    <a:pt x="20068" y="12674"/>
                    <a:pt x="18738" y="12300"/>
                  </a:cubicBezTo>
                  <a:cubicBezTo>
                    <a:pt x="17530" y="11958"/>
                    <a:pt x="16712" y="11739"/>
                    <a:pt x="16171" y="11739"/>
                  </a:cubicBezTo>
                  <a:cubicBezTo>
                    <a:pt x="16010" y="11739"/>
                    <a:pt x="15874" y="11758"/>
                    <a:pt x="15760" y="11799"/>
                  </a:cubicBezTo>
                  <a:cubicBezTo>
                    <a:pt x="15156" y="12024"/>
                    <a:pt x="14579" y="12967"/>
                    <a:pt x="13911" y="14065"/>
                  </a:cubicBezTo>
                  <a:cubicBezTo>
                    <a:pt x="13340" y="14989"/>
                    <a:pt x="12634" y="16145"/>
                    <a:pt x="12171" y="16248"/>
                  </a:cubicBezTo>
                  <a:cubicBezTo>
                    <a:pt x="12142" y="16254"/>
                    <a:pt x="12108" y="16258"/>
                    <a:pt x="12073" y="16258"/>
                  </a:cubicBezTo>
                  <a:cubicBezTo>
                    <a:pt x="11593" y="16258"/>
                    <a:pt x="10604" y="15683"/>
                    <a:pt x="9726" y="15169"/>
                  </a:cubicBezTo>
                  <a:cubicBezTo>
                    <a:pt x="8558" y="14490"/>
                    <a:pt x="7352" y="13789"/>
                    <a:pt x="6461" y="13789"/>
                  </a:cubicBezTo>
                  <a:cubicBezTo>
                    <a:pt x="6392" y="13789"/>
                    <a:pt x="6325" y="13793"/>
                    <a:pt x="6259" y="13802"/>
                  </a:cubicBezTo>
                  <a:cubicBezTo>
                    <a:pt x="5341" y="13924"/>
                    <a:pt x="4102" y="15227"/>
                    <a:pt x="2787" y="16601"/>
                  </a:cubicBezTo>
                  <a:cubicBezTo>
                    <a:pt x="2183" y="17230"/>
                    <a:pt x="1413" y="18032"/>
                    <a:pt x="893" y="18437"/>
                  </a:cubicBezTo>
                  <a:cubicBezTo>
                    <a:pt x="2254" y="12878"/>
                    <a:pt x="4045" y="7428"/>
                    <a:pt x="6253" y="2145"/>
                  </a:cubicBezTo>
                  <a:lnTo>
                    <a:pt x="6349" y="1824"/>
                  </a:lnTo>
                  <a:lnTo>
                    <a:pt x="13147" y="707"/>
                  </a:lnTo>
                  <a:close/>
                  <a:moveTo>
                    <a:pt x="13430" y="1"/>
                  </a:moveTo>
                  <a:lnTo>
                    <a:pt x="5829" y="1246"/>
                  </a:lnTo>
                  <a:lnTo>
                    <a:pt x="5650" y="1913"/>
                  </a:lnTo>
                  <a:cubicBezTo>
                    <a:pt x="3339" y="7434"/>
                    <a:pt x="1483" y="13128"/>
                    <a:pt x="97" y="18937"/>
                  </a:cubicBezTo>
                  <a:lnTo>
                    <a:pt x="1" y="19348"/>
                  </a:lnTo>
                  <a:lnTo>
                    <a:pt x="418" y="19348"/>
                  </a:lnTo>
                  <a:cubicBezTo>
                    <a:pt x="1047" y="19335"/>
                    <a:pt x="1907" y="18469"/>
                    <a:pt x="3255" y="17056"/>
                  </a:cubicBezTo>
                  <a:cubicBezTo>
                    <a:pt x="4321" y="15940"/>
                    <a:pt x="5656" y="14547"/>
                    <a:pt x="6343" y="14457"/>
                  </a:cubicBezTo>
                  <a:cubicBezTo>
                    <a:pt x="6382" y="14452"/>
                    <a:pt x="6423" y="14449"/>
                    <a:pt x="6465" y="14449"/>
                  </a:cubicBezTo>
                  <a:cubicBezTo>
                    <a:pt x="7177" y="14449"/>
                    <a:pt x="8350" y="15135"/>
                    <a:pt x="9392" y="15741"/>
                  </a:cubicBezTo>
                  <a:cubicBezTo>
                    <a:pt x="10469" y="16362"/>
                    <a:pt x="11416" y="16912"/>
                    <a:pt x="12087" y="16912"/>
                  </a:cubicBezTo>
                  <a:cubicBezTo>
                    <a:pt x="12164" y="16912"/>
                    <a:pt x="12237" y="16905"/>
                    <a:pt x="12306" y="16890"/>
                  </a:cubicBezTo>
                  <a:cubicBezTo>
                    <a:pt x="13045" y="16729"/>
                    <a:pt x="13731" y="15599"/>
                    <a:pt x="14463" y="14405"/>
                  </a:cubicBezTo>
                  <a:cubicBezTo>
                    <a:pt x="14970" y="13584"/>
                    <a:pt x="15593" y="12557"/>
                    <a:pt x="15985" y="12415"/>
                  </a:cubicBezTo>
                  <a:cubicBezTo>
                    <a:pt x="16031" y="12398"/>
                    <a:pt x="16096" y="12390"/>
                    <a:pt x="16176" y="12390"/>
                  </a:cubicBezTo>
                  <a:cubicBezTo>
                    <a:pt x="16651" y="12390"/>
                    <a:pt x="17657" y="12676"/>
                    <a:pt x="18559" y="12929"/>
                  </a:cubicBezTo>
                  <a:cubicBezTo>
                    <a:pt x="19981" y="13331"/>
                    <a:pt x="21541" y="13773"/>
                    <a:pt x="22782" y="13773"/>
                  </a:cubicBezTo>
                  <a:cubicBezTo>
                    <a:pt x="23282" y="13773"/>
                    <a:pt x="23731" y="13701"/>
                    <a:pt x="24098" y="13526"/>
                  </a:cubicBezTo>
                  <a:lnTo>
                    <a:pt x="24419" y="13372"/>
                  </a:lnTo>
                  <a:lnTo>
                    <a:pt x="24246" y="13070"/>
                  </a:lnTo>
                  <a:cubicBezTo>
                    <a:pt x="22128" y="9353"/>
                    <a:pt x="14437" y="1201"/>
                    <a:pt x="13969" y="700"/>
                  </a:cubicBezTo>
                  <a:lnTo>
                    <a:pt x="1343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5" name="Google Shape;4402;p33"/>
            <p:cNvSpPr/>
            <p:nvPr/>
          </p:nvSpPr>
          <p:spPr>
            <a:xfrm>
              <a:off x="7463838" y="4327336"/>
              <a:ext cx="737601" cy="248530"/>
            </a:xfrm>
            <a:custGeom>
              <a:avLst/>
              <a:gdLst/>
              <a:ahLst/>
              <a:cxnLst/>
              <a:rect l="l" t="t" r="r" b="b"/>
              <a:pathLst>
                <a:path w="27610" h="9303" extrusionOk="0">
                  <a:moveTo>
                    <a:pt x="26852" y="1"/>
                  </a:moveTo>
                  <a:cubicBezTo>
                    <a:pt x="14592" y="5258"/>
                    <a:pt x="1" y="6234"/>
                    <a:pt x="1" y="6234"/>
                  </a:cubicBezTo>
                  <a:lnTo>
                    <a:pt x="508" y="9302"/>
                  </a:lnTo>
                  <a:cubicBezTo>
                    <a:pt x="17506" y="7698"/>
                    <a:pt x="27610" y="2267"/>
                    <a:pt x="27610" y="2267"/>
                  </a:cubicBezTo>
                  <a:lnTo>
                    <a:pt x="268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" name="Google Shape;4403;p33"/>
            <p:cNvSpPr/>
            <p:nvPr/>
          </p:nvSpPr>
          <p:spPr>
            <a:xfrm>
              <a:off x="7454916" y="4318654"/>
              <a:ext cx="756302" cy="265948"/>
            </a:xfrm>
            <a:custGeom>
              <a:avLst/>
              <a:gdLst/>
              <a:ahLst/>
              <a:cxnLst/>
              <a:rect l="l" t="t" r="r" b="b"/>
              <a:pathLst>
                <a:path w="28310" h="9955" extrusionOk="0">
                  <a:moveTo>
                    <a:pt x="26994" y="762"/>
                  </a:moveTo>
                  <a:lnTo>
                    <a:pt x="27552" y="2431"/>
                  </a:lnTo>
                  <a:cubicBezTo>
                    <a:pt x="25922" y="3247"/>
                    <a:pt x="16242" y="7804"/>
                    <a:pt x="1118" y="9274"/>
                  </a:cubicBezTo>
                  <a:lnTo>
                    <a:pt x="713" y="6854"/>
                  </a:lnTo>
                  <a:cubicBezTo>
                    <a:pt x="3018" y="6668"/>
                    <a:pt x="15953" y="5410"/>
                    <a:pt x="26994" y="762"/>
                  </a:cubicBezTo>
                  <a:close/>
                  <a:moveTo>
                    <a:pt x="27184" y="0"/>
                  </a:moveTo>
                  <a:cubicBezTo>
                    <a:pt x="27142" y="0"/>
                    <a:pt x="27100" y="8"/>
                    <a:pt x="27058" y="24"/>
                  </a:cubicBezTo>
                  <a:cubicBezTo>
                    <a:pt x="14990" y="5198"/>
                    <a:pt x="457" y="6225"/>
                    <a:pt x="315" y="6232"/>
                  </a:cubicBezTo>
                  <a:cubicBezTo>
                    <a:pt x="219" y="6238"/>
                    <a:pt x="136" y="6283"/>
                    <a:pt x="78" y="6360"/>
                  </a:cubicBezTo>
                  <a:cubicBezTo>
                    <a:pt x="20" y="6431"/>
                    <a:pt x="1" y="6521"/>
                    <a:pt x="14" y="6610"/>
                  </a:cubicBezTo>
                  <a:lnTo>
                    <a:pt x="521" y="9685"/>
                  </a:lnTo>
                  <a:cubicBezTo>
                    <a:pt x="547" y="9839"/>
                    <a:pt x="681" y="9955"/>
                    <a:pt x="842" y="9955"/>
                  </a:cubicBezTo>
                  <a:lnTo>
                    <a:pt x="874" y="9955"/>
                  </a:lnTo>
                  <a:cubicBezTo>
                    <a:pt x="17744" y="8363"/>
                    <a:pt x="28002" y="2932"/>
                    <a:pt x="28104" y="2881"/>
                  </a:cubicBezTo>
                  <a:cubicBezTo>
                    <a:pt x="28239" y="2804"/>
                    <a:pt x="28310" y="2643"/>
                    <a:pt x="28258" y="2489"/>
                  </a:cubicBezTo>
                  <a:lnTo>
                    <a:pt x="27495" y="223"/>
                  </a:lnTo>
                  <a:cubicBezTo>
                    <a:pt x="27450" y="85"/>
                    <a:pt x="27322" y="0"/>
                    <a:pt x="27184" y="0"/>
                  </a:cubicBezTo>
                  <a:close/>
                </a:path>
              </a:pathLst>
            </a:custGeom>
            <a:solidFill>
              <a:srgbClr val="3D08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" name="Google Shape;4404;p33"/>
            <p:cNvSpPr/>
            <p:nvPr/>
          </p:nvSpPr>
          <p:spPr>
            <a:xfrm>
              <a:off x="7603604" y="3332909"/>
              <a:ext cx="684946" cy="1565900"/>
            </a:xfrm>
            <a:custGeom>
              <a:avLst/>
              <a:gdLst/>
              <a:ahLst/>
              <a:cxnLst/>
              <a:rect l="l" t="t" r="r" b="b"/>
              <a:pathLst>
                <a:path w="25639" h="58615" extrusionOk="0">
                  <a:moveTo>
                    <a:pt x="1021" y="1"/>
                  </a:moveTo>
                  <a:cubicBezTo>
                    <a:pt x="1021" y="1"/>
                    <a:pt x="552" y="39"/>
                    <a:pt x="0" y="110"/>
                  </a:cubicBezTo>
                  <a:cubicBezTo>
                    <a:pt x="1149" y="1939"/>
                    <a:pt x="2202" y="3827"/>
                    <a:pt x="3261" y="5714"/>
                  </a:cubicBezTo>
                  <a:cubicBezTo>
                    <a:pt x="6940" y="12287"/>
                    <a:pt x="10631" y="18905"/>
                    <a:pt x="13038" y="26044"/>
                  </a:cubicBezTo>
                  <a:cubicBezTo>
                    <a:pt x="14367" y="29998"/>
                    <a:pt x="15291" y="34074"/>
                    <a:pt x="16209" y="38144"/>
                  </a:cubicBezTo>
                  <a:cubicBezTo>
                    <a:pt x="16658" y="40127"/>
                    <a:pt x="17108" y="42111"/>
                    <a:pt x="17557" y="44095"/>
                  </a:cubicBezTo>
                  <a:cubicBezTo>
                    <a:pt x="17705" y="44762"/>
                    <a:pt x="17852" y="45423"/>
                    <a:pt x="18006" y="46078"/>
                  </a:cubicBezTo>
                  <a:cubicBezTo>
                    <a:pt x="18058" y="46309"/>
                    <a:pt x="18109" y="46540"/>
                    <a:pt x="18167" y="46778"/>
                  </a:cubicBezTo>
                  <a:cubicBezTo>
                    <a:pt x="18751" y="49384"/>
                    <a:pt x="19322" y="52196"/>
                    <a:pt x="18282" y="54654"/>
                  </a:cubicBezTo>
                  <a:cubicBezTo>
                    <a:pt x="17602" y="56246"/>
                    <a:pt x="16325" y="57498"/>
                    <a:pt x="14996" y="58615"/>
                  </a:cubicBezTo>
                  <a:cubicBezTo>
                    <a:pt x="19258" y="57331"/>
                    <a:pt x="22956" y="55803"/>
                    <a:pt x="23893" y="54930"/>
                  </a:cubicBezTo>
                  <a:cubicBezTo>
                    <a:pt x="25639" y="53287"/>
                    <a:pt x="24278" y="47157"/>
                    <a:pt x="23476" y="44152"/>
                  </a:cubicBezTo>
                  <a:lnTo>
                    <a:pt x="23906" y="43985"/>
                  </a:lnTo>
                  <a:lnTo>
                    <a:pt x="20581" y="34074"/>
                  </a:lnTo>
                  <a:lnTo>
                    <a:pt x="14906" y="17102"/>
                  </a:lnTo>
                  <a:cubicBezTo>
                    <a:pt x="12749" y="13327"/>
                    <a:pt x="4674" y="4777"/>
                    <a:pt x="4674" y="4777"/>
                  </a:cubicBezTo>
                  <a:lnTo>
                    <a:pt x="4244" y="4218"/>
                  </a:lnTo>
                  <a:lnTo>
                    <a:pt x="1021" y="1"/>
                  </a:ln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" name="Google Shape;4405;p33"/>
            <p:cNvSpPr/>
            <p:nvPr/>
          </p:nvSpPr>
          <p:spPr>
            <a:xfrm>
              <a:off x="7521299" y="3812211"/>
              <a:ext cx="134457" cy="577605"/>
            </a:xfrm>
            <a:custGeom>
              <a:avLst/>
              <a:gdLst/>
              <a:ahLst/>
              <a:cxnLst/>
              <a:rect l="l" t="t" r="r" b="b"/>
              <a:pathLst>
                <a:path w="5033" h="21621" extrusionOk="0">
                  <a:moveTo>
                    <a:pt x="642" y="1"/>
                  </a:moveTo>
                  <a:lnTo>
                    <a:pt x="0" y="110"/>
                  </a:lnTo>
                  <a:cubicBezTo>
                    <a:pt x="26" y="257"/>
                    <a:pt x="2497" y="14746"/>
                    <a:pt x="4404" y="21621"/>
                  </a:cubicBezTo>
                  <a:lnTo>
                    <a:pt x="5033" y="21447"/>
                  </a:lnTo>
                  <a:cubicBezTo>
                    <a:pt x="3133" y="14604"/>
                    <a:pt x="668" y="148"/>
                    <a:pt x="6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" name="Google Shape;4406;p33"/>
            <p:cNvSpPr/>
            <p:nvPr/>
          </p:nvSpPr>
          <p:spPr>
            <a:xfrm>
              <a:off x="7777136" y="3757340"/>
              <a:ext cx="165873" cy="566118"/>
            </a:xfrm>
            <a:custGeom>
              <a:avLst/>
              <a:gdLst/>
              <a:ahLst/>
              <a:cxnLst/>
              <a:rect l="l" t="t" r="r" b="b"/>
              <a:pathLst>
                <a:path w="6209" h="21191" extrusionOk="0">
                  <a:moveTo>
                    <a:pt x="630" y="0"/>
                  </a:moveTo>
                  <a:lnTo>
                    <a:pt x="1" y="187"/>
                  </a:lnTo>
                  <a:cubicBezTo>
                    <a:pt x="46" y="328"/>
                    <a:pt x="4173" y="14264"/>
                    <a:pt x="5566" y="21190"/>
                  </a:cubicBezTo>
                  <a:lnTo>
                    <a:pt x="6208" y="21062"/>
                  </a:lnTo>
                  <a:cubicBezTo>
                    <a:pt x="4809" y="14103"/>
                    <a:pt x="668" y="142"/>
                    <a:pt x="6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" name="Google Shape;4407;p33"/>
            <p:cNvSpPr/>
            <p:nvPr/>
          </p:nvSpPr>
          <p:spPr>
            <a:xfrm>
              <a:off x="7679898" y="3877206"/>
              <a:ext cx="114260" cy="484664"/>
            </a:xfrm>
            <a:custGeom>
              <a:avLst/>
              <a:gdLst/>
              <a:ahLst/>
              <a:cxnLst/>
              <a:rect l="l" t="t" r="r" b="b"/>
              <a:pathLst>
                <a:path w="4277" h="18142" extrusionOk="0">
                  <a:moveTo>
                    <a:pt x="643" y="0"/>
                  </a:moveTo>
                  <a:lnTo>
                    <a:pt x="1" y="129"/>
                  </a:lnTo>
                  <a:cubicBezTo>
                    <a:pt x="27" y="257"/>
                    <a:pt x="2594" y="12929"/>
                    <a:pt x="3634" y="18141"/>
                  </a:cubicBezTo>
                  <a:lnTo>
                    <a:pt x="4276" y="18013"/>
                  </a:lnTo>
                  <a:cubicBezTo>
                    <a:pt x="3236" y="12800"/>
                    <a:pt x="669" y="129"/>
                    <a:pt x="64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" name="Google Shape;4408;p33"/>
            <p:cNvSpPr/>
            <p:nvPr/>
          </p:nvSpPr>
          <p:spPr>
            <a:xfrm>
              <a:off x="7410518" y="3908248"/>
              <a:ext cx="104803" cy="501120"/>
            </a:xfrm>
            <a:custGeom>
              <a:avLst/>
              <a:gdLst/>
              <a:ahLst/>
              <a:cxnLst/>
              <a:rect l="l" t="t" r="r" b="b"/>
              <a:pathLst>
                <a:path w="3923" h="18758" extrusionOk="0">
                  <a:moveTo>
                    <a:pt x="642" y="0"/>
                  </a:moveTo>
                  <a:lnTo>
                    <a:pt x="0" y="97"/>
                  </a:lnTo>
                  <a:cubicBezTo>
                    <a:pt x="26" y="238"/>
                    <a:pt x="2157" y="14322"/>
                    <a:pt x="3293" y="18757"/>
                  </a:cubicBezTo>
                  <a:lnTo>
                    <a:pt x="3922" y="18597"/>
                  </a:lnTo>
                  <a:cubicBezTo>
                    <a:pt x="2793" y="14193"/>
                    <a:pt x="668" y="142"/>
                    <a:pt x="6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" name="Google Shape;4409;p33"/>
            <p:cNvSpPr/>
            <p:nvPr/>
          </p:nvSpPr>
          <p:spPr>
            <a:xfrm>
              <a:off x="7925984" y="3789397"/>
              <a:ext cx="144582" cy="491342"/>
            </a:xfrm>
            <a:custGeom>
              <a:avLst/>
              <a:gdLst/>
              <a:ahLst/>
              <a:cxnLst/>
              <a:rect l="l" t="t" r="r" b="b"/>
              <a:pathLst>
                <a:path w="5412" h="18392" extrusionOk="0">
                  <a:moveTo>
                    <a:pt x="630" y="1"/>
                  </a:moveTo>
                  <a:lnTo>
                    <a:pt x="1" y="181"/>
                  </a:lnTo>
                  <a:cubicBezTo>
                    <a:pt x="46" y="335"/>
                    <a:pt x="4237" y="15131"/>
                    <a:pt x="4770" y="18392"/>
                  </a:cubicBezTo>
                  <a:lnTo>
                    <a:pt x="5412" y="18289"/>
                  </a:lnTo>
                  <a:cubicBezTo>
                    <a:pt x="4879" y="14990"/>
                    <a:pt x="803" y="611"/>
                    <a:pt x="6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" name="Google Shape;4410;p33"/>
            <p:cNvSpPr/>
            <p:nvPr/>
          </p:nvSpPr>
          <p:spPr>
            <a:xfrm>
              <a:off x="7761375" y="3843039"/>
              <a:ext cx="335460" cy="266856"/>
            </a:xfrm>
            <a:custGeom>
              <a:avLst/>
              <a:gdLst/>
              <a:ahLst/>
              <a:cxnLst/>
              <a:rect l="l" t="t" r="r" b="b"/>
              <a:pathLst>
                <a:path w="12557" h="9989" extrusionOk="0">
                  <a:moveTo>
                    <a:pt x="5817" y="1"/>
                  </a:moveTo>
                  <a:cubicBezTo>
                    <a:pt x="5448" y="1"/>
                    <a:pt x="5060" y="44"/>
                    <a:pt x="4654" y="137"/>
                  </a:cubicBezTo>
                  <a:cubicBezTo>
                    <a:pt x="4539" y="162"/>
                    <a:pt x="4417" y="188"/>
                    <a:pt x="4301" y="227"/>
                  </a:cubicBezTo>
                  <a:cubicBezTo>
                    <a:pt x="655" y="1254"/>
                    <a:pt x="0" y="4605"/>
                    <a:pt x="1239" y="7095"/>
                  </a:cubicBezTo>
                  <a:cubicBezTo>
                    <a:pt x="2076" y="8885"/>
                    <a:pt x="3870" y="9989"/>
                    <a:pt x="5790" y="9989"/>
                  </a:cubicBezTo>
                  <a:cubicBezTo>
                    <a:pt x="6121" y="9989"/>
                    <a:pt x="6457" y="9956"/>
                    <a:pt x="6792" y="9888"/>
                  </a:cubicBezTo>
                  <a:cubicBezTo>
                    <a:pt x="12557" y="8838"/>
                    <a:pt x="11090" y="1"/>
                    <a:pt x="58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5" name="Google Shape;4411;p33"/>
            <p:cNvSpPr/>
            <p:nvPr/>
          </p:nvSpPr>
          <p:spPr>
            <a:xfrm>
              <a:off x="7769763" y="3838871"/>
              <a:ext cx="285904" cy="275539"/>
            </a:xfrm>
            <a:custGeom>
              <a:avLst/>
              <a:gdLst/>
              <a:ahLst/>
              <a:cxnLst/>
              <a:rect l="l" t="t" r="r" b="b"/>
              <a:pathLst>
                <a:path w="10702" h="10314" extrusionOk="0">
                  <a:moveTo>
                    <a:pt x="5517" y="318"/>
                  </a:moveTo>
                  <a:cubicBezTo>
                    <a:pt x="6703" y="318"/>
                    <a:pt x="7837" y="837"/>
                    <a:pt x="8622" y="1731"/>
                  </a:cubicBezTo>
                  <a:cubicBezTo>
                    <a:pt x="9893" y="3137"/>
                    <a:pt x="10348" y="5358"/>
                    <a:pt x="9745" y="7129"/>
                  </a:cubicBezTo>
                  <a:cubicBezTo>
                    <a:pt x="9244" y="8612"/>
                    <a:pt x="8070" y="9588"/>
                    <a:pt x="6446" y="9883"/>
                  </a:cubicBezTo>
                  <a:cubicBezTo>
                    <a:pt x="6118" y="9951"/>
                    <a:pt x="5789" y="9984"/>
                    <a:pt x="5464" y="9984"/>
                  </a:cubicBezTo>
                  <a:cubicBezTo>
                    <a:pt x="3608" y="9984"/>
                    <a:pt x="1876" y="8912"/>
                    <a:pt x="1073" y="7181"/>
                  </a:cubicBezTo>
                  <a:cubicBezTo>
                    <a:pt x="405" y="5839"/>
                    <a:pt x="334" y="4305"/>
                    <a:pt x="887" y="3066"/>
                  </a:cubicBezTo>
                  <a:cubicBezTo>
                    <a:pt x="1426" y="1846"/>
                    <a:pt x="2511" y="973"/>
                    <a:pt x="4038" y="543"/>
                  </a:cubicBezTo>
                  <a:cubicBezTo>
                    <a:pt x="4147" y="505"/>
                    <a:pt x="4263" y="479"/>
                    <a:pt x="4379" y="453"/>
                  </a:cubicBezTo>
                  <a:cubicBezTo>
                    <a:pt x="4744" y="370"/>
                    <a:pt x="5117" y="325"/>
                    <a:pt x="5496" y="325"/>
                  </a:cubicBezTo>
                  <a:lnTo>
                    <a:pt x="5496" y="318"/>
                  </a:lnTo>
                  <a:cubicBezTo>
                    <a:pt x="5503" y="318"/>
                    <a:pt x="5510" y="318"/>
                    <a:pt x="5517" y="318"/>
                  </a:cubicBezTo>
                  <a:close/>
                  <a:moveTo>
                    <a:pt x="5503" y="0"/>
                  </a:moveTo>
                  <a:cubicBezTo>
                    <a:pt x="5115" y="0"/>
                    <a:pt x="4716" y="46"/>
                    <a:pt x="4308" y="139"/>
                  </a:cubicBezTo>
                  <a:cubicBezTo>
                    <a:pt x="4186" y="164"/>
                    <a:pt x="4058" y="197"/>
                    <a:pt x="3942" y="229"/>
                  </a:cubicBezTo>
                  <a:cubicBezTo>
                    <a:pt x="2331" y="684"/>
                    <a:pt x="1169" y="1622"/>
                    <a:pt x="585" y="2931"/>
                  </a:cubicBezTo>
                  <a:cubicBezTo>
                    <a:pt x="1" y="4260"/>
                    <a:pt x="71" y="5903"/>
                    <a:pt x="777" y="7322"/>
                  </a:cubicBezTo>
                  <a:cubicBezTo>
                    <a:pt x="1625" y="9145"/>
                    <a:pt x="3454" y="10313"/>
                    <a:pt x="5470" y="10313"/>
                  </a:cubicBezTo>
                  <a:cubicBezTo>
                    <a:pt x="5816" y="10307"/>
                    <a:pt x="6170" y="10275"/>
                    <a:pt x="6510" y="10204"/>
                  </a:cubicBezTo>
                  <a:cubicBezTo>
                    <a:pt x="8256" y="9890"/>
                    <a:pt x="9514" y="8830"/>
                    <a:pt x="10060" y="7232"/>
                  </a:cubicBezTo>
                  <a:cubicBezTo>
                    <a:pt x="10702" y="5358"/>
                    <a:pt x="10214" y="3002"/>
                    <a:pt x="8872" y="1512"/>
                  </a:cubicBezTo>
                  <a:cubicBezTo>
                    <a:pt x="7977" y="518"/>
                    <a:pt x="6806" y="0"/>
                    <a:pt x="55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6" name="Google Shape;4412;p33"/>
            <p:cNvSpPr/>
            <p:nvPr/>
          </p:nvSpPr>
          <p:spPr>
            <a:xfrm>
              <a:off x="7761375" y="3849423"/>
              <a:ext cx="148696" cy="183532"/>
            </a:xfrm>
            <a:custGeom>
              <a:avLst/>
              <a:gdLst/>
              <a:ahLst/>
              <a:cxnLst/>
              <a:rect l="l" t="t" r="r" b="b"/>
              <a:pathLst>
                <a:path w="5566" h="6870" extrusionOk="0">
                  <a:moveTo>
                    <a:pt x="4301" y="1"/>
                  </a:moveTo>
                  <a:cubicBezTo>
                    <a:pt x="655" y="1028"/>
                    <a:pt x="0" y="4378"/>
                    <a:pt x="1239" y="6869"/>
                  </a:cubicBezTo>
                  <a:cubicBezTo>
                    <a:pt x="5566" y="4558"/>
                    <a:pt x="4301" y="1"/>
                    <a:pt x="43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" name="Google Shape;4413;p33"/>
            <p:cNvSpPr/>
            <p:nvPr/>
          </p:nvSpPr>
          <p:spPr>
            <a:xfrm>
              <a:off x="7435041" y="3931222"/>
              <a:ext cx="318309" cy="253365"/>
            </a:xfrm>
            <a:custGeom>
              <a:avLst/>
              <a:gdLst/>
              <a:ahLst/>
              <a:cxnLst/>
              <a:rect l="l" t="t" r="r" b="b"/>
              <a:pathLst>
                <a:path w="11915" h="9484" extrusionOk="0">
                  <a:moveTo>
                    <a:pt x="5539" y="0"/>
                  </a:moveTo>
                  <a:cubicBezTo>
                    <a:pt x="5181" y="0"/>
                    <a:pt x="4804" y="43"/>
                    <a:pt x="4410" y="135"/>
                  </a:cubicBezTo>
                  <a:cubicBezTo>
                    <a:pt x="4301" y="161"/>
                    <a:pt x="4192" y="187"/>
                    <a:pt x="4083" y="219"/>
                  </a:cubicBezTo>
                  <a:cubicBezTo>
                    <a:pt x="617" y="1201"/>
                    <a:pt x="0" y="4372"/>
                    <a:pt x="1175" y="6741"/>
                  </a:cubicBezTo>
                  <a:cubicBezTo>
                    <a:pt x="1973" y="8440"/>
                    <a:pt x="3668" y="9483"/>
                    <a:pt x="5489" y="9483"/>
                  </a:cubicBezTo>
                  <a:cubicBezTo>
                    <a:pt x="5807" y="9483"/>
                    <a:pt x="6130" y="9451"/>
                    <a:pt x="6452" y="9385"/>
                  </a:cubicBezTo>
                  <a:cubicBezTo>
                    <a:pt x="11914" y="8379"/>
                    <a:pt x="10536" y="0"/>
                    <a:pt x="55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" name="Google Shape;4414;p33"/>
            <p:cNvSpPr/>
            <p:nvPr/>
          </p:nvSpPr>
          <p:spPr>
            <a:xfrm>
              <a:off x="7442574" y="3926974"/>
              <a:ext cx="272199" cy="262021"/>
            </a:xfrm>
            <a:custGeom>
              <a:avLst/>
              <a:gdLst/>
              <a:ahLst/>
              <a:cxnLst/>
              <a:rect l="l" t="t" r="r" b="b"/>
              <a:pathLst>
                <a:path w="10189" h="9808" extrusionOk="0">
                  <a:moveTo>
                    <a:pt x="5267" y="320"/>
                  </a:moveTo>
                  <a:cubicBezTo>
                    <a:pt x="6383" y="320"/>
                    <a:pt x="7452" y="801"/>
                    <a:pt x="8192" y="1642"/>
                  </a:cubicBezTo>
                  <a:cubicBezTo>
                    <a:pt x="9392" y="2965"/>
                    <a:pt x="9835" y="5070"/>
                    <a:pt x="9264" y="6758"/>
                  </a:cubicBezTo>
                  <a:cubicBezTo>
                    <a:pt x="8789" y="8171"/>
                    <a:pt x="7678" y="9101"/>
                    <a:pt x="6138" y="9384"/>
                  </a:cubicBezTo>
                  <a:cubicBezTo>
                    <a:pt x="5824" y="9449"/>
                    <a:pt x="5509" y="9481"/>
                    <a:pt x="5199" y="9481"/>
                  </a:cubicBezTo>
                  <a:cubicBezTo>
                    <a:pt x="3440" y="9481"/>
                    <a:pt x="1804" y="8465"/>
                    <a:pt x="1041" y="6823"/>
                  </a:cubicBezTo>
                  <a:cubicBezTo>
                    <a:pt x="405" y="5552"/>
                    <a:pt x="341" y="4094"/>
                    <a:pt x="861" y="2926"/>
                  </a:cubicBezTo>
                  <a:cubicBezTo>
                    <a:pt x="1374" y="1771"/>
                    <a:pt x="2402" y="943"/>
                    <a:pt x="3846" y="538"/>
                  </a:cubicBezTo>
                  <a:cubicBezTo>
                    <a:pt x="3955" y="506"/>
                    <a:pt x="4064" y="474"/>
                    <a:pt x="4160" y="448"/>
                  </a:cubicBezTo>
                  <a:cubicBezTo>
                    <a:pt x="4513" y="365"/>
                    <a:pt x="4879" y="320"/>
                    <a:pt x="5245" y="320"/>
                  </a:cubicBezTo>
                  <a:cubicBezTo>
                    <a:pt x="5253" y="320"/>
                    <a:pt x="5260" y="320"/>
                    <a:pt x="5267" y="320"/>
                  </a:cubicBezTo>
                  <a:close/>
                  <a:moveTo>
                    <a:pt x="5256" y="0"/>
                  </a:moveTo>
                  <a:cubicBezTo>
                    <a:pt x="4877" y="0"/>
                    <a:pt x="4484" y="46"/>
                    <a:pt x="4083" y="140"/>
                  </a:cubicBezTo>
                  <a:cubicBezTo>
                    <a:pt x="3981" y="166"/>
                    <a:pt x="3865" y="192"/>
                    <a:pt x="3756" y="224"/>
                  </a:cubicBezTo>
                  <a:cubicBezTo>
                    <a:pt x="2222" y="654"/>
                    <a:pt x="1118" y="1533"/>
                    <a:pt x="559" y="2791"/>
                  </a:cubicBezTo>
                  <a:cubicBezTo>
                    <a:pt x="1" y="4050"/>
                    <a:pt x="71" y="5616"/>
                    <a:pt x="745" y="6964"/>
                  </a:cubicBezTo>
                  <a:cubicBezTo>
                    <a:pt x="1548" y="8697"/>
                    <a:pt x="3287" y="9808"/>
                    <a:pt x="5200" y="9808"/>
                  </a:cubicBezTo>
                  <a:cubicBezTo>
                    <a:pt x="5534" y="9808"/>
                    <a:pt x="5868" y="9776"/>
                    <a:pt x="6202" y="9711"/>
                  </a:cubicBezTo>
                  <a:cubicBezTo>
                    <a:pt x="7864" y="9403"/>
                    <a:pt x="9065" y="8389"/>
                    <a:pt x="9578" y="6868"/>
                  </a:cubicBezTo>
                  <a:cubicBezTo>
                    <a:pt x="10188" y="5070"/>
                    <a:pt x="9719" y="2836"/>
                    <a:pt x="8436" y="1424"/>
                  </a:cubicBezTo>
                  <a:cubicBezTo>
                    <a:pt x="7587" y="487"/>
                    <a:pt x="6487" y="0"/>
                    <a:pt x="52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" name="Google Shape;4415;p33"/>
            <p:cNvSpPr/>
            <p:nvPr/>
          </p:nvSpPr>
          <p:spPr>
            <a:xfrm>
              <a:off x="7435041" y="3937045"/>
              <a:ext cx="141242" cy="174262"/>
            </a:xfrm>
            <a:custGeom>
              <a:avLst/>
              <a:gdLst/>
              <a:ahLst/>
              <a:cxnLst/>
              <a:rect l="l" t="t" r="r" b="b"/>
              <a:pathLst>
                <a:path w="5287" h="6523" extrusionOk="0">
                  <a:moveTo>
                    <a:pt x="4083" y="1"/>
                  </a:moveTo>
                  <a:cubicBezTo>
                    <a:pt x="4083" y="1"/>
                    <a:pt x="4083" y="1"/>
                    <a:pt x="4083" y="1"/>
                  </a:cubicBezTo>
                  <a:cubicBezTo>
                    <a:pt x="617" y="983"/>
                    <a:pt x="0" y="4154"/>
                    <a:pt x="1175" y="6523"/>
                  </a:cubicBezTo>
                  <a:cubicBezTo>
                    <a:pt x="5287" y="4329"/>
                    <a:pt x="4085" y="1"/>
                    <a:pt x="40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" name="Google Shape;4416;p33"/>
            <p:cNvSpPr/>
            <p:nvPr/>
          </p:nvSpPr>
          <p:spPr>
            <a:xfrm>
              <a:off x="7462983" y="3830350"/>
              <a:ext cx="146345" cy="80786"/>
            </a:xfrm>
            <a:custGeom>
              <a:avLst/>
              <a:gdLst/>
              <a:ahLst/>
              <a:cxnLst/>
              <a:rect l="l" t="t" r="r" b="b"/>
              <a:pathLst>
                <a:path w="5478" h="3024" extrusionOk="0">
                  <a:moveTo>
                    <a:pt x="2626" y="0"/>
                  </a:moveTo>
                  <a:cubicBezTo>
                    <a:pt x="2522" y="0"/>
                    <a:pt x="2423" y="17"/>
                    <a:pt x="2331" y="53"/>
                  </a:cubicBezTo>
                  <a:cubicBezTo>
                    <a:pt x="1214" y="490"/>
                    <a:pt x="1" y="2589"/>
                    <a:pt x="206" y="2980"/>
                  </a:cubicBezTo>
                  <a:cubicBezTo>
                    <a:pt x="222" y="3011"/>
                    <a:pt x="252" y="3024"/>
                    <a:pt x="294" y="3024"/>
                  </a:cubicBezTo>
                  <a:cubicBezTo>
                    <a:pt x="597" y="3024"/>
                    <a:pt x="1539" y="2349"/>
                    <a:pt x="2613" y="2197"/>
                  </a:cubicBezTo>
                  <a:cubicBezTo>
                    <a:pt x="2872" y="2161"/>
                    <a:pt x="3131" y="2147"/>
                    <a:pt x="3380" y="2147"/>
                  </a:cubicBezTo>
                  <a:cubicBezTo>
                    <a:pt x="4061" y="2147"/>
                    <a:pt x="4669" y="2247"/>
                    <a:pt x="5014" y="2247"/>
                  </a:cubicBezTo>
                  <a:cubicBezTo>
                    <a:pt x="5140" y="2247"/>
                    <a:pt x="5231" y="2234"/>
                    <a:pt x="5277" y="2197"/>
                  </a:cubicBezTo>
                  <a:cubicBezTo>
                    <a:pt x="5477" y="2038"/>
                    <a:pt x="3772" y="0"/>
                    <a:pt x="2626" y="0"/>
                  </a:cubicBezTo>
                  <a:close/>
                </a:path>
              </a:pathLst>
            </a:custGeom>
            <a:solidFill>
              <a:srgbClr val="7F33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" name="Google Shape;4417;p33"/>
            <p:cNvSpPr/>
            <p:nvPr/>
          </p:nvSpPr>
          <p:spPr>
            <a:xfrm>
              <a:off x="7458175" y="3821641"/>
              <a:ext cx="157458" cy="98311"/>
            </a:xfrm>
            <a:custGeom>
              <a:avLst/>
              <a:gdLst/>
              <a:ahLst/>
              <a:cxnLst/>
              <a:rect l="l" t="t" r="r" b="b"/>
              <a:pathLst>
                <a:path w="5894" h="3680" extrusionOk="0">
                  <a:moveTo>
                    <a:pt x="2800" y="649"/>
                  </a:moveTo>
                  <a:cubicBezTo>
                    <a:pt x="2992" y="662"/>
                    <a:pt x="3172" y="720"/>
                    <a:pt x="3339" y="809"/>
                  </a:cubicBezTo>
                  <a:cubicBezTo>
                    <a:pt x="4007" y="1130"/>
                    <a:pt x="4668" y="1830"/>
                    <a:pt x="4982" y="2241"/>
                  </a:cubicBezTo>
                  <a:cubicBezTo>
                    <a:pt x="4880" y="2234"/>
                    <a:pt x="4770" y="2222"/>
                    <a:pt x="4674" y="2215"/>
                  </a:cubicBezTo>
                  <a:cubicBezTo>
                    <a:pt x="4353" y="2187"/>
                    <a:pt x="3962" y="2152"/>
                    <a:pt x="3544" y="2152"/>
                  </a:cubicBezTo>
                  <a:cubicBezTo>
                    <a:pt x="3286" y="2152"/>
                    <a:pt x="3018" y="2166"/>
                    <a:pt x="2748" y="2202"/>
                  </a:cubicBezTo>
                  <a:cubicBezTo>
                    <a:pt x="2036" y="2305"/>
                    <a:pt x="1400" y="2607"/>
                    <a:pt x="938" y="2825"/>
                  </a:cubicBezTo>
                  <a:cubicBezTo>
                    <a:pt x="880" y="2851"/>
                    <a:pt x="823" y="2883"/>
                    <a:pt x="758" y="2909"/>
                  </a:cubicBezTo>
                  <a:cubicBezTo>
                    <a:pt x="1002" y="2286"/>
                    <a:pt x="1837" y="996"/>
                    <a:pt x="2626" y="681"/>
                  </a:cubicBezTo>
                  <a:cubicBezTo>
                    <a:pt x="2684" y="662"/>
                    <a:pt x="2742" y="649"/>
                    <a:pt x="2800" y="649"/>
                  </a:cubicBezTo>
                  <a:close/>
                  <a:moveTo>
                    <a:pt x="2808" y="1"/>
                  </a:moveTo>
                  <a:cubicBezTo>
                    <a:pt x="2664" y="1"/>
                    <a:pt x="2524" y="25"/>
                    <a:pt x="2389" y="78"/>
                  </a:cubicBezTo>
                  <a:cubicBezTo>
                    <a:pt x="1426" y="456"/>
                    <a:pt x="476" y="1830"/>
                    <a:pt x="155" y="2677"/>
                  </a:cubicBezTo>
                  <a:cubicBezTo>
                    <a:pt x="20" y="3030"/>
                    <a:pt x="1" y="3281"/>
                    <a:pt x="97" y="3461"/>
                  </a:cubicBezTo>
                  <a:cubicBezTo>
                    <a:pt x="159" y="3591"/>
                    <a:pt x="287" y="3679"/>
                    <a:pt x="435" y="3679"/>
                  </a:cubicBezTo>
                  <a:cubicBezTo>
                    <a:pt x="440" y="3679"/>
                    <a:pt x="445" y="3679"/>
                    <a:pt x="450" y="3679"/>
                  </a:cubicBezTo>
                  <a:cubicBezTo>
                    <a:pt x="662" y="3679"/>
                    <a:pt x="925" y="3550"/>
                    <a:pt x="1221" y="3409"/>
                  </a:cubicBezTo>
                  <a:cubicBezTo>
                    <a:pt x="1651" y="3210"/>
                    <a:pt x="2228" y="2934"/>
                    <a:pt x="2838" y="2844"/>
                  </a:cubicBezTo>
                  <a:cubicBezTo>
                    <a:pt x="3075" y="2811"/>
                    <a:pt x="3315" y="2799"/>
                    <a:pt x="3549" y="2799"/>
                  </a:cubicBezTo>
                  <a:cubicBezTo>
                    <a:pt x="3942" y="2799"/>
                    <a:pt x="4314" y="2833"/>
                    <a:pt x="4616" y="2857"/>
                  </a:cubicBezTo>
                  <a:cubicBezTo>
                    <a:pt x="4859" y="2880"/>
                    <a:pt x="5053" y="2899"/>
                    <a:pt x="5212" y="2899"/>
                  </a:cubicBezTo>
                  <a:cubicBezTo>
                    <a:pt x="5410" y="2899"/>
                    <a:pt x="5552" y="2869"/>
                    <a:pt x="5663" y="2780"/>
                  </a:cubicBezTo>
                  <a:cubicBezTo>
                    <a:pt x="5785" y="2677"/>
                    <a:pt x="5894" y="2485"/>
                    <a:pt x="5682" y="2119"/>
                  </a:cubicBezTo>
                  <a:cubicBezTo>
                    <a:pt x="5345" y="1537"/>
                    <a:pt x="3963" y="1"/>
                    <a:pt x="28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" name="Google Shape;4418;p33"/>
            <p:cNvSpPr/>
            <p:nvPr/>
          </p:nvSpPr>
          <p:spPr>
            <a:xfrm>
              <a:off x="7786913" y="3732951"/>
              <a:ext cx="146345" cy="80786"/>
            </a:xfrm>
            <a:custGeom>
              <a:avLst/>
              <a:gdLst/>
              <a:ahLst/>
              <a:cxnLst/>
              <a:rect l="l" t="t" r="r" b="b"/>
              <a:pathLst>
                <a:path w="5478" h="3024" extrusionOk="0">
                  <a:moveTo>
                    <a:pt x="2634" y="0"/>
                  </a:moveTo>
                  <a:cubicBezTo>
                    <a:pt x="2532" y="0"/>
                    <a:pt x="2435" y="17"/>
                    <a:pt x="2344" y="53"/>
                  </a:cubicBezTo>
                  <a:cubicBezTo>
                    <a:pt x="1246" y="490"/>
                    <a:pt x="1" y="2602"/>
                    <a:pt x="206" y="2980"/>
                  </a:cubicBezTo>
                  <a:cubicBezTo>
                    <a:pt x="221" y="3010"/>
                    <a:pt x="250" y="3024"/>
                    <a:pt x="292" y="3024"/>
                  </a:cubicBezTo>
                  <a:cubicBezTo>
                    <a:pt x="591" y="3024"/>
                    <a:pt x="1533" y="2349"/>
                    <a:pt x="2613" y="2197"/>
                  </a:cubicBezTo>
                  <a:cubicBezTo>
                    <a:pt x="2872" y="2161"/>
                    <a:pt x="3131" y="2147"/>
                    <a:pt x="3380" y="2147"/>
                  </a:cubicBezTo>
                  <a:cubicBezTo>
                    <a:pt x="4061" y="2147"/>
                    <a:pt x="4669" y="2247"/>
                    <a:pt x="5014" y="2247"/>
                  </a:cubicBezTo>
                  <a:cubicBezTo>
                    <a:pt x="5140" y="2247"/>
                    <a:pt x="5231" y="2234"/>
                    <a:pt x="5277" y="2197"/>
                  </a:cubicBezTo>
                  <a:cubicBezTo>
                    <a:pt x="5477" y="2038"/>
                    <a:pt x="3766" y="0"/>
                    <a:pt x="2634" y="0"/>
                  </a:cubicBezTo>
                  <a:close/>
                </a:path>
              </a:pathLst>
            </a:custGeom>
            <a:solidFill>
              <a:srgbClr val="7F33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" name="Google Shape;4419;p33"/>
            <p:cNvSpPr/>
            <p:nvPr/>
          </p:nvSpPr>
          <p:spPr>
            <a:xfrm>
              <a:off x="7782104" y="3724242"/>
              <a:ext cx="157298" cy="98284"/>
            </a:xfrm>
            <a:custGeom>
              <a:avLst/>
              <a:gdLst/>
              <a:ahLst/>
              <a:cxnLst/>
              <a:rect l="l" t="t" r="r" b="b"/>
              <a:pathLst>
                <a:path w="5888" h="3679" extrusionOk="0">
                  <a:moveTo>
                    <a:pt x="2812" y="649"/>
                  </a:moveTo>
                  <a:cubicBezTo>
                    <a:pt x="2992" y="662"/>
                    <a:pt x="3172" y="713"/>
                    <a:pt x="3332" y="796"/>
                  </a:cubicBezTo>
                  <a:cubicBezTo>
                    <a:pt x="3974" y="1111"/>
                    <a:pt x="4661" y="1817"/>
                    <a:pt x="4976" y="2234"/>
                  </a:cubicBezTo>
                  <a:cubicBezTo>
                    <a:pt x="4879" y="2228"/>
                    <a:pt x="4770" y="2222"/>
                    <a:pt x="4668" y="2209"/>
                  </a:cubicBezTo>
                  <a:cubicBezTo>
                    <a:pt x="4350" y="2181"/>
                    <a:pt x="3961" y="2146"/>
                    <a:pt x="3542" y="2146"/>
                  </a:cubicBezTo>
                  <a:cubicBezTo>
                    <a:pt x="3284" y="2146"/>
                    <a:pt x="3014" y="2159"/>
                    <a:pt x="2742" y="2196"/>
                  </a:cubicBezTo>
                  <a:cubicBezTo>
                    <a:pt x="2036" y="2299"/>
                    <a:pt x="1400" y="2600"/>
                    <a:pt x="938" y="2825"/>
                  </a:cubicBezTo>
                  <a:lnTo>
                    <a:pt x="765" y="2902"/>
                  </a:lnTo>
                  <a:cubicBezTo>
                    <a:pt x="1022" y="2273"/>
                    <a:pt x="1856" y="995"/>
                    <a:pt x="2639" y="681"/>
                  </a:cubicBezTo>
                  <a:cubicBezTo>
                    <a:pt x="2697" y="662"/>
                    <a:pt x="2755" y="649"/>
                    <a:pt x="2812" y="649"/>
                  </a:cubicBezTo>
                  <a:close/>
                  <a:moveTo>
                    <a:pt x="2815" y="1"/>
                  </a:moveTo>
                  <a:cubicBezTo>
                    <a:pt x="2672" y="1"/>
                    <a:pt x="2534" y="25"/>
                    <a:pt x="2402" y="77"/>
                  </a:cubicBezTo>
                  <a:cubicBezTo>
                    <a:pt x="1458" y="450"/>
                    <a:pt x="450" y="1875"/>
                    <a:pt x="136" y="2729"/>
                  </a:cubicBezTo>
                  <a:cubicBezTo>
                    <a:pt x="14" y="3062"/>
                    <a:pt x="1" y="3287"/>
                    <a:pt x="97" y="3460"/>
                  </a:cubicBezTo>
                  <a:cubicBezTo>
                    <a:pt x="153" y="3591"/>
                    <a:pt x="287" y="3679"/>
                    <a:pt x="429" y="3679"/>
                  </a:cubicBezTo>
                  <a:cubicBezTo>
                    <a:pt x="434" y="3679"/>
                    <a:pt x="439" y="3679"/>
                    <a:pt x="444" y="3679"/>
                  </a:cubicBezTo>
                  <a:cubicBezTo>
                    <a:pt x="656" y="3679"/>
                    <a:pt x="925" y="3550"/>
                    <a:pt x="1214" y="3409"/>
                  </a:cubicBezTo>
                  <a:cubicBezTo>
                    <a:pt x="1644" y="3210"/>
                    <a:pt x="2222" y="2928"/>
                    <a:pt x="2832" y="2844"/>
                  </a:cubicBezTo>
                  <a:cubicBezTo>
                    <a:pt x="3076" y="2810"/>
                    <a:pt x="3325" y="2797"/>
                    <a:pt x="3565" y="2797"/>
                  </a:cubicBezTo>
                  <a:cubicBezTo>
                    <a:pt x="3950" y="2797"/>
                    <a:pt x="4314" y="2829"/>
                    <a:pt x="4610" y="2857"/>
                  </a:cubicBezTo>
                  <a:cubicBezTo>
                    <a:pt x="4852" y="2880"/>
                    <a:pt x="5047" y="2899"/>
                    <a:pt x="5205" y="2899"/>
                  </a:cubicBezTo>
                  <a:cubicBezTo>
                    <a:pt x="5403" y="2899"/>
                    <a:pt x="5546" y="2869"/>
                    <a:pt x="5656" y="2780"/>
                  </a:cubicBezTo>
                  <a:cubicBezTo>
                    <a:pt x="5785" y="2677"/>
                    <a:pt x="5887" y="2485"/>
                    <a:pt x="5669" y="2112"/>
                  </a:cubicBezTo>
                  <a:cubicBezTo>
                    <a:pt x="5338" y="1531"/>
                    <a:pt x="3953" y="1"/>
                    <a:pt x="28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4" name="Google Shape;4420;p33"/>
            <p:cNvSpPr/>
            <p:nvPr/>
          </p:nvSpPr>
          <p:spPr>
            <a:xfrm>
              <a:off x="7443429" y="4206909"/>
              <a:ext cx="134644" cy="58426"/>
            </a:xfrm>
            <a:custGeom>
              <a:avLst/>
              <a:gdLst/>
              <a:ahLst/>
              <a:cxnLst/>
              <a:rect l="l" t="t" r="r" b="b"/>
              <a:pathLst>
                <a:path w="5040" h="2187" extrusionOk="0">
                  <a:moveTo>
                    <a:pt x="3218" y="0"/>
                  </a:moveTo>
                  <a:cubicBezTo>
                    <a:pt x="2949" y="0"/>
                    <a:pt x="2661" y="22"/>
                    <a:pt x="2363" y="67"/>
                  </a:cubicBezTo>
                  <a:cubicBezTo>
                    <a:pt x="1015" y="266"/>
                    <a:pt x="1" y="914"/>
                    <a:pt x="84" y="1473"/>
                  </a:cubicBezTo>
                  <a:cubicBezTo>
                    <a:pt x="155" y="1910"/>
                    <a:pt x="872" y="2186"/>
                    <a:pt x="1831" y="2186"/>
                  </a:cubicBezTo>
                  <a:cubicBezTo>
                    <a:pt x="2095" y="2186"/>
                    <a:pt x="2378" y="2165"/>
                    <a:pt x="2671" y="2121"/>
                  </a:cubicBezTo>
                  <a:cubicBezTo>
                    <a:pt x="4026" y="1922"/>
                    <a:pt x="5040" y="1293"/>
                    <a:pt x="4956" y="722"/>
                  </a:cubicBezTo>
                  <a:cubicBezTo>
                    <a:pt x="4886" y="271"/>
                    <a:pt x="4172" y="0"/>
                    <a:pt x="3218" y="0"/>
                  </a:cubicBezTo>
                  <a:close/>
                </a:path>
              </a:pathLst>
            </a:custGeom>
            <a:solidFill>
              <a:srgbClr val="FD6A5D">
                <a:alpha val="5418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5" name="Google Shape;4421;p33"/>
            <p:cNvSpPr/>
            <p:nvPr/>
          </p:nvSpPr>
          <p:spPr>
            <a:xfrm>
              <a:off x="7964745" y="4100989"/>
              <a:ext cx="134644" cy="58372"/>
            </a:xfrm>
            <a:custGeom>
              <a:avLst/>
              <a:gdLst/>
              <a:ahLst/>
              <a:cxnLst/>
              <a:rect l="l" t="t" r="r" b="b"/>
              <a:pathLst>
                <a:path w="5040" h="2185" extrusionOk="0">
                  <a:moveTo>
                    <a:pt x="3209" y="1"/>
                  </a:moveTo>
                  <a:cubicBezTo>
                    <a:pt x="2943" y="1"/>
                    <a:pt x="2658" y="21"/>
                    <a:pt x="2363" y="65"/>
                  </a:cubicBezTo>
                  <a:cubicBezTo>
                    <a:pt x="1015" y="270"/>
                    <a:pt x="0" y="912"/>
                    <a:pt x="84" y="1471"/>
                  </a:cubicBezTo>
                  <a:cubicBezTo>
                    <a:pt x="149" y="1908"/>
                    <a:pt x="873" y="2184"/>
                    <a:pt x="1832" y="2184"/>
                  </a:cubicBezTo>
                  <a:cubicBezTo>
                    <a:pt x="2097" y="2184"/>
                    <a:pt x="2379" y="2163"/>
                    <a:pt x="2671" y="2119"/>
                  </a:cubicBezTo>
                  <a:cubicBezTo>
                    <a:pt x="4019" y="1920"/>
                    <a:pt x="5039" y="1291"/>
                    <a:pt x="4950" y="719"/>
                  </a:cubicBezTo>
                  <a:cubicBezTo>
                    <a:pt x="4874" y="268"/>
                    <a:pt x="4163" y="1"/>
                    <a:pt x="3209" y="1"/>
                  </a:cubicBezTo>
                  <a:close/>
                </a:path>
              </a:pathLst>
            </a:custGeom>
            <a:solidFill>
              <a:srgbClr val="FD6A5D">
                <a:alpha val="5418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6" name="Google Shape;4422;p33"/>
            <p:cNvSpPr/>
            <p:nvPr/>
          </p:nvSpPr>
          <p:spPr>
            <a:xfrm>
              <a:off x="7699987" y="4100615"/>
              <a:ext cx="112123" cy="163469"/>
            </a:xfrm>
            <a:custGeom>
              <a:avLst/>
              <a:gdLst/>
              <a:ahLst/>
              <a:cxnLst/>
              <a:rect l="l" t="t" r="r" b="b"/>
              <a:pathLst>
                <a:path w="4197" h="6119" extrusionOk="0">
                  <a:moveTo>
                    <a:pt x="1831" y="0"/>
                  </a:moveTo>
                  <a:cubicBezTo>
                    <a:pt x="1813" y="0"/>
                    <a:pt x="1796" y="1"/>
                    <a:pt x="1778" y="2"/>
                  </a:cubicBezTo>
                  <a:cubicBezTo>
                    <a:pt x="0" y="92"/>
                    <a:pt x="77" y="3070"/>
                    <a:pt x="1021" y="4835"/>
                  </a:cubicBezTo>
                  <a:cubicBezTo>
                    <a:pt x="1423" y="5591"/>
                    <a:pt x="1991" y="6119"/>
                    <a:pt x="2631" y="6119"/>
                  </a:cubicBezTo>
                  <a:cubicBezTo>
                    <a:pt x="2737" y="6119"/>
                    <a:pt x="2844" y="6104"/>
                    <a:pt x="2953" y="6074"/>
                  </a:cubicBezTo>
                  <a:cubicBezTo>
                    <a:pt x="3730" y="5856"/>
                    <a:pt x="4063" y="5118"/>
                    <a:pt x="4108" y="4226"/>
                  </a:cubicBezTo>
                  <a:cubicBezTo>
                    <a:pt x="4197" y="2428"/>
                    <a:pt x="3069" y="0"/>
                    <a:pt x="18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7" name="Google Shape;4423;p33"/>
            <p:cNvSpPr/>
            <p:nvPr/>
          </p:nvSpPr>
          <p:spPr>
            <a:xfrm>
              <a:off x="7693789" y="4092547"/>
              <a:ext cx="125748" cy="179445"/>
            </a:xfrm>
            <a:custGeom>
              <a:avLst/>
              <a:gdLst/>
              <a:ahLst/>
              <a:cxnLst/>
              <a:rect l="l" t="t" r="r" b="b"/>
              <a:pathLst>
                <a:path w="4707" h="6717" extrusionOk="0">
                  <a:moveTo>
                    <a:pt x="2062" y="593"/>
                  </a:moveTo>
                  <a:cubicBezTo>
                    <a:pt x="2357" y="599"/>
                    <a:pt x="2633" y="804"/>
                    <a:pt x="2813" y="991"/>
                  </a:cubicBezTo>
                  <a:cubicBezTo>
                    <a:pt x="3551" y="1722"/>
                    <a:pt x="4103" y="3308"/>
                    <a:pt x="4045" y="4515"/>
                  </a:cubicBezTo>
                  <a:cubicBezTo>
                    <a:pt x="4019" y="5125"/>
                    <a:pt x="3833" y="5882"/>
                    <a:pt x="3108" y="6087"/>
                  </a:cubicBezTo>
                  <a:cubicBezTo>
                    <a:pt x="3024" y="6110"/>
                    <a:pt x="2943" y="6121"/>
                    <a:pt x="2864" y="6121"/>
                  </a:cubicBezTo>
                  <a:cubicBezTo>
                    <a:pt x="2193" y="6121"/>
                    <a:pt x="1705" y="5358"/>
                    <a:pt x="1516" y="4996"/>
                  </a:cubicBezTo>
                  <a:cubicBezTo>
                    <a:pt x="835" y="3732"/>
                    <a:pt x="688" y="1998"/>
                    <a:pt x="1176" y="1138"/>
                  </a:cubicBezTo>
                  <a:cubicBezTo>
                    <a:pt x="1368" y="792"/>
                    <a:pt x="1651" y="612"/>
                    <a:pt x="2029" y="593"/>
                  </a:cubicBezTo>
                  <a:close/>
                  <a:moveTo>
                    <a:pt x="2055" y="1"/>
                  </a:moveTo>
                  <a:cubicBezTo>
                    <a:pt x="2036" y="1"/>
                    <a:pt x="2017" y="1"/>
                    <a:pt x="1997" y="2"/>
                  </a:cubicBezTo>
                  <a:cubicBezTo>
                    <a:pt x="1413" y="34"/>
                    <a:pt x="951" y="329"/>
                    <a:pt x="656" y="849"/>
                  </a:cubicBezTo>
                  <a:cubicBezTo>
                    <a:pt x="1" y="2005"/>
                    <a:pt x="315" y="4008"/>
                    <a:pt x="989" y="5279"/>
                  </a:cubicBezTo>
                  <a:cubicBezTo>
                    <a:pt x="1490" y="6209"/>
                    <a:pt x="2151" y="6717"/>
                    <a:pt x="2857" y="6717"/>
                  </a:cubicBezTo>
                  <a:cubicBezTo>
                    <a:pt x="2992" y="6717"/>
                    <a:pt x="3134" y="6691"/>
                    <a:pt x="3268" y="6659"/>
                  </a:cubicBezTo>
                  <a:cubicBezTo>
                    <a:pt x="4096" y="6428"/>
                    <a:pt x="4584" y="5677"/>
                    <a:pt x="4636" y="4540"/>
                  </a:cubicBezTo>
                  <a:cubicBezTo>
                    <a:pt x="4706" y="3141"/>
                    <a:pt x="4103" y="1433"/>
                    <a:pt x="3236" y="567"/>
                  </a:cubicBezTo>
                  <a:cubicBezTo>
                    <a:pt x="2862" y="193"/>
                    <a:pt x="2459" y="1"/>
                    <a:pt x="20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8" name="Google Shape;4424;p33"/>
            <p:cNvSpPr/>
            <p:nvPr/>
          </p:nvSpPr>
          <p:spPr>
            <a:xfrm>
              <a:off x="7727235" y="4208806"/>
              <a:ext cx="82523" cy="55273"/>
            </a:xfrm>
            <a:custGeom>
              <a:avLst/>
              <a:gdLst/>
              <a:ahLst/>
              <a:cxnLst/>
              <a:rect l="l" t="t" r="r" b="b"/>
              <a:pathLst>
                <a:path w="3089" h="2069" extrusionOk="0">
                  <a:moveTo>
                    <a:pt x="2060" y="1"/>
                  </a:moveTo>
                  <a:cubicBezTo>
                    <a:pt x="1312" y="1"/>
                    <a:pt x="576" y="271"/>
                    <a:pt x="1" y="785"/>
                  </a:cubicBezTo>
                  <a:cubicBezTo>
                    <a:pt x="403" y="1541"/>
                    <a:pt x="971" y="2069"/>
                    <a:pt x="1611" y="2069"/>
                  </a:cubicBezTo>
                  <a:cubicBezTo>
                    <a:pt x="1717" y="2069"/>
                    <a:pt x="1824" y="2054"/>
                    <a:pt x="1933" y="2024"/>
                  </a:cubicBezTo>
                  <a:cubicBezTo>
                    <a:pt x="2710" y="1806"/>
                    <a:pt x="3043" y="1068"/>
                    <a:pt x="3088" y="176"/>
                  </a:cubicBezTo>
                  <a:cubicBezTo>
                    <a:pt x="2752" y="58"/>
                    <a:pt x="2405" y="1"/>
                    <a:pt x="20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9" name="Google Shape;4425;p33"/>
            <p:cNvSpPr/>
            <p:nvPr/>
          </p:nvSpPr>
          <p:spPr>
            <a:xfrm>
              <a:off x="7721411" y="4203544"/>
              <a:ext cx="93663" cy="65692"/>
            </a:xfrm>
            <a:custGeom>
              <a:avLst/>
              <a:gdLst/>
              <a:ahLst/>
              <a:cxnLst/>
              <a:rect l="l" t="t" r="r" b="b"/>
              <a:pathLst>
                <a:path w="3506" h="2459" extrusionOk="0">
                  <a:moveTo>
                    <a:pt x="2276" y="394"/>
                  </a:moveTo>
                  <a:cubicBezTo>
                    <a:pt x="2552" y="394"/>
                    <a:pt x="2829" y="433"/>
                    <a:pt x="3101" y="514"/>
                  </a:cubicBezTo>
                  <a:cubicBezTo>
                    <a:pt x="3043" y="1124"/>
                    <a:pt x="2825" y="1830"/>
                    <a:pt x="2100" y="2029"/>
                  </a:cubicBezTo>
                  <a:cubicBezTo>
                    <a:pt x="2007" y="2054"/>
                    <a:pt x="1917" y="2066"/>
                    <a:pt x="1830" y="2066"/>
                  </a:cubicBezTo>
                  <a:cubicBezTo>
                    <a:pt x="1189" y="2066"/>
                    <a:pt x="712" y="1434"/>
                    <a:pt x="469" y="1027"/>
                  </a:cubicBezTo>
                  <a:cubicBezTo>
                    <a:pt x="987" y="613"/>
                    <a:pt x="1626" y="394"/>
                    <a:pt x="2276" y="394"/>
                  </a:cubicBezTo>
                  <a:close/>
                  <a:moveTo>
                    <a:pt x="2281" y="0"/>
                  </a:moveTo>
                  <a:cubicBezTo>
                    <a:pt x="1484" y="0"/>
                    <a:pt x="700" y="289"/>
                    <a:pt x="84" y="835"/>
                  </a:cubicBezTo>
                  <a:cubicBezTo>
                    <a:pt x="20" y="893"/>
                    <a:pt x="0" y="995"/>
                    <a:pt x="45" y="1072"/>
                  </a:cubicBezTo>
                  <a:cubicBezTo>
                    <a:pt x="527" y="1971"/>
                    <a:pt x="1156" y="2459"/>
                    <a:pt x="1823" y="2459"/>
                  </a:cubicBezTo>
                  <a:cubicBezTo>
                    <a:pt x="1952" y="2459"/>
                    <a:pt x="2080" y="2440"/>
                    <a:pt x="2209" y="2407"/>
                  </a:cubicBezTo>
                  <a:cubicBezTo>
                    <a:pt x="2992" y="2189"/>
                    <a:pt x="3454" y="1470"/>
                    <a:pt x="3505" y="379"/>
                  </a:cubicBezTo>
                  <a:cubicBezTo>
                    <a:pt x="3505" y="296"/>
                    <a:pt x="3454" y="212"/>
                    <a:pt x="3371" y="186"/>
                  </a:cubicBezTo>
                  <a:cubicBezTo>
                    <a:pt x="3015" y="61"/>
                    <a:pt x="2647" y="0"/>
                    <a:pt x="22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0" name="Google Shape;4426;p33"/>
            <p:cNvSpPr/>
            <p:nvPr/>
          </p:nvSpPr>
          <p:spPr>
            <a:xfrm>
              <a:off x="7598982" y="3367424"/>
              <a:ext cx="57117" cy="69272"/>
            </a:xfrm>
            <a:custGeom>
              <a:avLst/>
              <a:gdLst/>
              <a:ahLst/>
              <a:cxnLst/>
              <a:rect l="l" t="t" r="r" b="b"/>
              <a:pathLst>
                <a:path w="2138" h="2593" extrusionOk="0">
                  <a:moveTo>
                    <a:pt x="52" y="1"/>
                  </a:moveTo>
                  <a:cubicBezTo>
                    <a:pt x="41" y="1"/>
                    <a:pt x="29" y="4"/>
                    <a:pt x="19" y="12"/>
                  </a:cubicBezTo>
                  <a:cubicBezTo>
                    <a:pt x="0" y="31"/>
                    <a:pt x="0" y="63"/>
                    <a:pt x="19" y="82"/>
                  </a:cubicBezTo>
                  <a:cubicBezTo>
                    <a:pt x="167" y="307"/>
                    <a:pt x="308" y="525"/>
                    <a:pt x="462" y="750"/>
                  </a:cubicBezTo>
                  <a:cubicBezTo>
                    <a:pt x="610" y="975"/>
                    <a:pt x="764" y="1193"/>
                    <a:pt x="937" y="1398"/>
                  </a:cubicBezTo>
                  <a:cubicBezTo>
                    <a:pt x="1104" y="1604"/>
                    <a:pt x="1278" y="1809"/>
                    <a:pt x="1457" y="2008"/>
                  </a:cubicBezTo>
                  <a:cubicBezTo>
                    <a:pt x="1631" y="2201"/>
                    <a:pt x="1823" y="2393"/>
                    <a:pt x="2009" y="2573"/>
                  </a:cubicBezTo>
                  <a:cubicBezTo>
                    <a:pt x="2022" y="2586"/>
                    <a:pt x="2038" y="2592"/>
                    <a:pt x="2054" y="2592"/>
                  </a:cubicBezTo>
                  <a:cubicBezTo>
                    <a:pt x="2070" y="2592"/>
                    <a:pt x="2086" y="2586"/>
                    <a:pt x="2099" y="2573"/>
                  </a:cubicBezTo>
                  <a:cubicBezTo>
                    <a:pt x="2131" y="2554"/>
                    <a:pt x="2138" y="2515"/>
                    <a:pt x="2118" y="2483"/>
                  </a:cubicBezTo>
                  <a:cubicBezTo>
                    <a:pt x="1977" y="2271"/>
                    <a:pt x="1842" y="2040"/>
                    <a:pt x="1676" y="1828"/>
                  </a:cubicBezTo>
                  <a:cubicBezTo>
                    <a:pt x="1515" y="1617"/>
                    <a:pt x="1361" y="1405"/>
                    <a:pt x="1188" y="1199"/>
                  </a:cubicBezTo>
                  <a:cubicBezTo>
                    <a:pt x="1014" y="1000"/>
                    <a:pt x="841" y="801"/>
                    <a:pt x="661" y="602"/>
                  </a:cubicBezTo>
                  <a:cubicBezTo>
                    <a:pt x="482" y="410"/>
                    <a:pt x="289" y="217"/>
                    <a:pt x="96" y="38"/>
                  </a:cubicBezTo>
                  <a:cubicBezTo>
                    <a:pt x="96" y="31"/>
                    <a:pt x="96" y="31"/>
                    <a:pt x="96" y="25"/>
                  </a:cubicBezTo>
                  <a:cubicBezTo>
                    <a:pt x="85" y="9"/>
                    <a:pt x="68" y="1"/>
                    <a:pt x="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" name="Google Shape;4427;p33"/>
            <p:cNvSpPr/>
            <p:nvPr/>
          </p:nvSpPr>
          <p:spPr>
            <a:xfrm>
              <a:off x="7692587" y="3518384"/>
              <a:ext cx="179926" cy="184146"/>
            </a:xfrm>
            <a:custGeom>
              <a:avLst/>
              <a:gdLst/>
              <a:ahLst/>
              <a:cxnLst/>
              <a:rect l="l" t="t" r="r" b="b"/>
              <a:pathLst>
                <a:path w="6735" h="6893" extrusionOk="0">
                  <a:moveTo>
                    <a:pt x="137" y="0"/>
                  </a:moveTo>
                  <a:cubicBezTo>
                    <a:pt x="126" y="0"/>
                    <a:pt x="115" y="1"/>
                    <a:pt x="104" y="3"/>
                  </a:cubicBezTo>
                  <a:lnTo>
                    <a:pt x="91" y="3"/>
                  </a:lnTo>
                  <a:cubicBezTo>
                    <a:pt x="33" y="16"/>
                    <a:pt x="1" y="74"/>
                    <a:pt x="14" y="138"/>
                  </a:cubicBezTo>
                  <a:cubicBezTo>
                    <a:pt x="27" y="157"/>
                    <a:pt x="52" y="170"/>
                    <a:pt x="78" y="170"/>
                  </a:cubicBezTo>
                  <a:cubicBezTo>
                    <a:pt x="72" y="145"/>
                    <a:pt x="84" y="119"/>
                    <a:pt x="117" y="106"/>
                  </a:cubicBezTo>
                  <a:cubicBezTo>
                    <a:pt x="118" y="106"/>
                    <a:pt x="119" y="106"/>
                    <a:pt x="121" y="106"/>
                  </a:cubicBezTo>
                  <a:cubicBezTo>
                    <a:pt x="160" y="106"/>
                    <a:pt x="228" y="192"/>
                    <a:pt x="283" y="260"/>
                  </a:cubicBezTo>
                  <a:lnTo>
                    <a:pt x="482" y="478"/>
                  </a:lnTo>
                  <a:lnTo>
                    <a:pt x="868" y="915"/>
                  </a:lnTo>
                  <a:lnTo>
                    <a:pt x="1651" y="1788"/>
                  </a:lnTo>
                  <a:lnTo>
                    <a:pt x="3243" y="3495"/>
                  </a:lnTo>
                  <a:lnTo>
                    <a:pt x="4867" y="5171"/>
                  </a:lnTo>
                  <a:cubicBezTo>
                    <a:pt x="5412" y="5716"/>
                    <a:pt x="5971" y="6262"/>
                    <a:pt x="6529" y="6801"/>
                  </a:cubicBezTo>
                  <a:cubicBezTo>
                    <a:pt x="6586" y="6853"/>
                    <a:pt x="6639" y="6892"/>
                    <a:pt x="6677" y="6892"/>
                  </a:cubicBezTo>
                  <a:cubicBezTo>
                    <a:pt x="6687" y="6892"/>
                    <a:pt x="6695" y="6890"/>
                    <a:pt x="6703" y="6885"/>
                  </a:cubicBezTo>
                  <a:cubicBezTo>
                    <a:pt x="6735" y="6866"/>
                    <a:pt x="6703" y="6782"/>
                    <a:pt x="6632" y="6705"/>
                  </a:cubicBezTo>
                  <a:cubicBezTo>
                    <a:pt x="6112" y="6121"/>
                    <a:pt x="5599" y="5543"/>
                    <a:pt x="5072" y="4965"/>
                  </a:cubicBezTo>
                  <a:lnTo>
                    <a:pt x="3474" y="3264"/>
                  </a:lnTo>
                  <a:lnTo>
                    <a:pt x="1843" y="1602"/>
                  </a:lnTo>
                  <a:lnTo>
                    <a:pt x="1015" y="780"/>
                  </a:lnTo>
                  <a:lnTo>
                    <a:pt x="598" y="376"/>
                  </a:lnTo>
                  <a:lnTo>
                    <a:pt x="386" y="170"/>
                  </a:lnTo>
                  <a:lnTo>
                    <a:pt x="283" y="68"/>
                  </a:lnTo>
                  <a:cubicBezTo>
                    <a:pt x="241" y="25"/>
                    <a:pt x="190" y="0"/>
                    <a:pt x="1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2" name="Google Shape;4428;p33"/>
            <p:cNvSpPr/>
            <p:nvPr/>
          </p:nvSpPr>
          <p:spPr>
            <a:xfrm>
              <a:off x="7699292" y="3617466"/>
              <a:ext cx="67509" cy="86102"/>
            </a:xfrm>
            <a:custGeom>
              <a:avLst/>
              <a:gdLst/>
              <a:ahLst/>
              <a:cxnLst/>
              <a:rect l="l" t="t" r="r" b="b"/>
              <a:pathLst>
                <a:path w="2527" h="3223" extrusionOk="0">
                  <a:moveTo>
                    <a:pt x="43" y="1"/>
                  </a:moveTo>
                  <a:cubicBezTo>
                    <a:pt x="35" y="1"/>
                    <a:pt x="27" y="2"/>
                    <a:pt x="20" y="5"/>
                  </a:cubicBezTo>
                  <a:cubicBezTo>
                    <a:pt x="0" y="24"/>
                    <a:pt x="0" y="62"/>
                    <a:pt x="20" y="88"/>
                  </a:cubicBezTo>
                  <a:lnTo>
                    <a:pt x="591" y="878"/>
                  </a:lnTo>
                  <a:lnTo>
                    <a:pt x="1169" y="1661"/>
                  </a:lnTo>
                  <a:lnTo>
                    <a:pt x="1759" y="2431"/>
                  </a:lnTo>
                  <a:lnTo>
                    <a:pt x="2375" y="3195"/>
                  </a:lnTo>
                  <a:cubicBezTo>
                    <a:pt x="2390" y="3215"/>
                    <a:pt x="2409" y="3223"/>
                    <a:pt x="2428" y="3223"/>
                  </a:cubicBezTo>
                  <a:cubicBezTo>
                    <a:pt x="2478" y="3223"/>
                    <a:pt x="2526" y="3167"/>
                    <a:pt x="2485" y="3112"/>
                  </a:cubicBezTo>
                  <a:cubicBezTo>
                    <a:pt x="2331" y="2829"/>
                    <a:pt x="2170" y="2540"/>
                    <a:pt x="1990" y="2264"/>
                  </a:cubicBezTo>
                  <a:cubicBezTo>
                    <a:pt x="1817" y="1982"/>
                    <a:pt x="1631" y="1719"/>
                    <a:pt x="1425" y="1462"/>
                  </a:cubicBezTo>
                  <a:cubicBezTo>
                    <a:pt x="1207" y="1205"/>
                    <a:pt x="995" y="955"/>
                    <a:pt x="771" y="711"/>
                  </a:cubicBezTo>
                  <a:cubicBezTo>
                    <a:pt x="552" y="473"/>
                    <a:pt x="321" y="242"/>
                    <a:pt x="84" y="18"/>
                  </a:cubicBezTo>
                  <a:cubicBezTo>
                    <a:pt x="72" y="5"/>
                    <a:pt x="57" y="1"/>
                    <a:pt x="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3" name="Google Shape;4429;p33"/>
            <p:cNvSpPr/>
            <p:nvPr/>
          </p:nvSpPr>
          <p:spPr>
            <a:xfrm>
              <a:off x="7700841" y="3678748"/>
              <a:ext cx="44427" cy="57384"/>
            </a:xfrm>
            <a:custGeom>
              <a:avLst/>
              <a:gdLst/>
              <a:ahLst/>
              <a:cxnLst/>
              <a:rect l="l" t="t" r="r" b="b"/>
              <a:pathLst>
                <a:path w="1663" h="2148" extrusionOk="0">
                  <a:moveTo>
                    <a:pt x="58" y="1"/>
                  </a:moveTo>
                  <a:cubicBezTo>
                    <a:pt x="43" y="1"/>
                    <a:pt x="29" y="6"/>
                    <a:pt x="19" y="15"/>
                  </a:cubicBezTo>
                  <a:cubicBezTo>
                    <a:pt x="0" y="34"/>
                    <a:pt x="0" y="67"/>
                    <a:pt x="19" y="86"/>
                  </a:cubicBezTo>
                  <a:cubicBezTo>
                    <a:pt x="129" y="272"/>
                    <a:pt x="225" y="458"/>
                    <a:pt x="340" y="638"/>
                  </a:cubicBezTo>
                  <a:cubicBezTo>
                    <a:pt x="462" y="818"/>
                    <a:pt x="578" y="997"/>
                    <a:pt x="700" y="1171"/>
                  </a:cubicBezTo>
                  <a:cubicBezTo>
                    <a:pt x="828" y="1344"/>
                    <a:pt x="969" y="1511"/>
                    <a:pt x="1104" y="1671"/>
                  </a:cubicBezTo>
                  <a:cubicBezTo>
                    <a:pt x="1239" y="1832"/>
                    <a:pt x="1393" y="1986"/>
                    <a:pt x="1547" y="2134"/>
                  </a:cubicBezTo>
                  <a:cubicBezTo>
                    <a:pt x="1560" y="2143"/>
                    <a:pt x="1574" y="2148"/>
                    <a:pt x="1588" y="2148"/>
                  </a:cubicBezTo>
                  <a:cubicBezTo>
                    <a:pt x="1602" y="2148"/>
                    <a:pt x="1615" y="2143"/>
                    <a:pt x="1624" y="2134"/>
                  </a:cubicBezTo>
                  <a:cubicBezTo>
                    <a:pt x="1650" y="2121"/>
                    <a:pt x="1663" y="2082"/>
                    <a:pt x="1656" y="2057"/>
                  </a:cubicBezTo>
                  <a:cubicBezTo>
                    <a:pt x="1554" y="1864"/>
                    <a:pt x="1444" y="1678"/>
                    <a:pt x="1329" y="1498"/>
                  </a:cubicBezTo>
                  <a:cubicBezTo>
                    <a:pt x="1220" y="1318"/>
                    <a:pt x="1091" y="1145"/>
                    <a:pt x="963" y="978"/>
                  </a:cubicBezTo>
                  <a:cubicBezTo>
                    <a:pt x="822" y="818"/>
                    <a:pt x="687" y="651"/>
                    <a:pt x="546" y="490"/>
                  </a:cubicBezTo>
                  <a:cubicBezTo>
                    <a:pt x="405" y="330"/>
                    <a:pt x="250" y="176"/>
                    <a:pt x="103" y="28"/>
                  </a:cubicBezTo>
                  <a:lnTo>
                    <a:pt x="96" y="15"/>
                  </a:lnTo>
                  <a:cubicBezTo>
                    <a:pt x="87" y="6"/>
                    <a:pt x="72" y="1"/>
                    <a:pt x="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4" name="Google Shape;4430;p33"/>
            <p:cNvSpPr/>
            <p:nvPr/>
          </p:nvSpPr>
          <p:spPr>
            <a:xfrm>
              <a:off x="7447890" y="3548811"/>
              <a:ext cx="104643" cy="269447"/>
            </a:xfrm>
            <a:custGeom>
              <a:avLst/>
              <a:gdLst/>
              <a:ahLst/>
              <a:cxnLst/>
              <a:rect l="l" t="t" r="r" b="b"/>
              <a:pathLst>
                <a:path w="3917" h="10086" extrusionOk="0">
                  <a:moveTo>
                    <a:pt x="3875" y="1"/>
                  </a:moveTo>
                  <a:cubicBezTo>
                    <a:pt x="3841" y="1"/>
                    <a:pt x="3778" y="55"/>
                    <a:pt x="3724" y="142"/>
                  </a:cubicBezTo>
                  <a:cubicBezTo>
                    <a:pt x="3506" y="527"/>
                    <a:pt x="3326" y="925"/>
                    <a:pt x="3172" y="1342"/>
                  </a:cubicBezTo>
                  <a:cubicBezTo>
                    <a:pt x="3005" y="1740"/>
                    <a:pt x="2832" y="2138"/>
                    <a:pt x="2652" y="2530"/>
                  </a:cubicBezTo>
                  <a:lnTo>
                    <a:pt x="1541" y="4898"/>
                  </a:lnTo>
                  <a:cubicBezTo>
                    <a:pt x="1169" y="5694"/>
                    <a:pt x="848" y="6510"/>
                    <a:pt x="566" y="7338"/>
                  </a:cubicBezTo>
                  <a:cubicBezTo>
                    <a:pt x="290" y="8172"/>
                    <a:pt x="103" y="9032"/>
                    <a:pt x="7" y="9905"/>
                  </a:cubicBezTo>
                  <a:cubicBezTo>
                    <a:pt x="1" y="9995"/>
                    <a:pt x="7" y="10079"/>
                    <a:pt x="33" y="10085"/>
                  </a:cubicBezTo>
                  <a:cubicBezTo>
                    <a:pt x="34" y="10085"/>
                    <a:pt x="35" y="10086"/>
                    <a:pt x="37" y="10086"/>
                  </a:cubicBezTo>
                  <a:cubicBezTo>
                    <a:pt x="67" y="10086"/>
                    <a:pt x="98" y="10011"/>
                    <a:pt x="116" y="9925"/>
                  </a:cubicBezTo>
                  <a:cubicBezTo>
                    <a:pt x="270" y="9071"/>
                    <a:pt x="501" y="8230"/>
                    <a:pt x="810" y="7421"/>
                  </a:cubicBezTo>
                  <a:cubicBezTo>
                    <a:pt x="1111" y="6612"/>
                    <a:pt x="1477" y="5823"/>
                    <a:pt x="1837" y="5033"/>
                  </a:cubicBezTo>
                  <a:cubicBezTo>
                    <a:pt x="2196" y="4237"/>
                    <a:pt x="2581" y="3448"/>
                    <a:pt x="2909" y="2645"/>
                  </a:cubicBezTo>
                  <a:cubicBezTo>
                    <a:pt x="3082" y="2241"/>
                    <a:pt x="3236" y="1836"/>
                    <a:pt x="3384" y="1419"/>
                  </a:cubicBezTo>
                  <a:cubicBezTo>
                    <a:pt x="3506" y="1008"/>
                    <a:pt x="3666" y="604"/>
                    <a:pt x="3846" y="206"/>
                  </a:cubicBezTo>
                  <a:cubicBezTo>
                    <a:pt x="3891" y="116"/>
                    <a:pt x="3916" y="33"/>
                    <a:pt x="3891" y="7"/>
                  </a:cubicBezTo>
                  <a:cubicBezTo>
                    <a:pt x="3887" y="3"/>
                    <a:pt x="3881" y="1"/>
                    <a:pt x="38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5" name="Google Shape;4431;p33"/>
            <p:cNvSpPr/>
            <p:nvPr/>
          </p:nvSpPr>
          <p:spPr>
            <a:xfrm>
              <a:off x="8102775" y="4281896"/>
              <a:ext cx="76351" cy="208350"/>
            </a:xfrm>
            <a:custGeom>
              <a:avLst/>
              <a:gdLst/>
              <a:ahLst/>
              <a:cxnLst/>
              <a:rect l="l" t="t" r="r" b="b"/>
              <a:pathLst>
                <a:path w="2858" h="7799" extrusionOk="0">
                  <a:moveTo>
                    <a:pt x="86" y="1"/>
                  </a:moveTo>
                  <a:cubicBezTo>
                    <a:pt x="58" y="1"/>
                    <a:pt x="31" y="12"/>
                    <a:pt x="14" y="33"/>
                  </a:cubicBezTo>
                  <a:cubicBezTo>
                    <a:pt x="1" y="59"/>
                    <a:pt x="46" y="97"/>
                    <a:pt x="104" y="136"/>
                  </a:cubicBezTo>
                  <a:cubicBezTo>
                    <a:pt x="354" y="347"/>
                    <a:pt x="514" y="636"/>
                    <a:pt x="566" y="957"/>
                  </a:cubicBezTo>
                  <a:lnTo>
                    <a:pt x="797" y="1933"/>
                  </a:lnTo>
                  <a:lnTo>
                    <a:pt x="1291" y="3891"/>
                  </a:lnTo>
                  <a:cubicBezTo>
                    <a:pt x="1477" y="4539"/>
                    <a:pt x="1651" y="5194"/>
                    <a:pt x="1850" y="5842"/>
                  </a:cubicBezTo>
                  <a:cubicBezTo>
                    <a:pt x="2036" y="6497"/>
                    <a:pt x="2318" y="7126"/>
                    <a:pt x="2684" y="7704"/>
                  </a:cubicBezTo>
                  <a:cubicBezTo>
                    <a:pt x="2722" y="7758"/>
                    <a:pt x="2769" y="7798"/>
                    <a:pt x="2806" y="7798"/>
                  </a:cubicBezTo>
                  <a:cubicBezTo>
                    <a:pt x="2813" y="7798"/>
                    <a:pt x="2819" y="7797"/>
                    <a:pt x="2825" y="7794"/>
                  </a:cubicBezTo>
                  <a:cubicBezTo>
                    <a:pt x="2857" y="7781"/>
                    <a:pt x="2845" y="7704"/>
                    <a:pt x="2806" y="7627"/>
                  </a:cubicBezTo>
                  <a:cubicBezTo>
                    <a:pt x="2504" y="7030"/>
                    <a:pt x="2273" y="6407"/>
                    <a:pt x="2119" y="5759"/>
                  </a:cubicBezTo>
                  <a:lnTo>
                    <a:pt x="1606" y="3801"/>
                  </a:lnTo>
                  <a:lnTo>
                    <a:pt x="1047" y="1850"/>
                  </a:lnTo>
                  <a:cubicBezTo>
                    <a:pt x="951" y="1522"/>
                    <a:pt x="855" y="1195"/>
                    <a:pt x="745" y="874"/>
                  </a:cubicBezTo>
                  <a:cubicBezTo>
                    <a:pt x="662" y="527"/>
                    <a:pt x="450" y="226"/>
                    <a:pt x="155" y="27"/>
                  </a:cubicBezTo>
                  <a:cubicBezTo>
                    <a:pt x="134" y="9"/>
                    <a:pt x="110" y="1"/>
                    <a:pt x="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6" name="Google Shape;4432;p33"/>
            <p:cNvSpPr/>
            <p:nvPr/>
          </p:nvSpPr>
          <p:spPr>
            <a:xfrm>
              <a:off x="8092997" y="4388083"/>
              <a:ext cx="51667" cy="117653"/>
            </a:xfrm>
            <a:custGeom>
              <a:avLst/>
              <a:gdLst/>
              <a:ahLst/>
              <a:cxnLst/>
              <a:rect l="l" t="t" r="r" b="b"/>
              <a:pathLst>
                <a:path w="1934" h="4404" extrusionOk="0">
                  <a:moveTo>
                    <a:pt x="47" y="1"/>
                  </a:moveTo>
                  <a:cubicBezTo>
                    <a:pt x="38" y="1"/>
                    <a:pt x="29" y="2"/>
                    <a:pt x="20" y="6"/>
                  </a:cubicBezTo>
                  <a:cubicBezTo>
                    <a:pt x="1" y="12"/>
                    <a:pt x="1" y="57"/>
                    <a:pt x="20" y="96"/>
                  </a:cubicBezTo>
                  <a:cubicBezTo>
                    <a:pt x="213" y="436"/>
                    <a:pt x="373" y="783"/>
                    <a:pt x="534" y="1129"/>
                  </a:cubicBezTo>
                  <a:cubicBezTo>
                    <a:pt x="701" y="1476"/>
                    <a:pt x="848" y="1822"/>
                    <a:pt x="1002" y="2175"/>
                  </a:cubicBezTo>
                  <a:cubicBezTo>
                    <a:pt x="1150" y="2529"/>
                    <a:pt x="1291" y="2882"/>
                    <a:pt x="1420" y="3241"/>
                  </a:cubicBezTo>
                  <a:cubicBezTo>
                    <a:pt x="1548" y="3607"/>
                    <a:pt x="1683" y="3966"/>
                    <a:pt x="1798" y="4332"/>
                  </a:cubicBezTo>
                  <a:cubicBezTo>
                    <a:pt x="1804" y="4373"/>
                    <a:pt x="1821" y="4404"/>
                    <a:pt x="1863" y="4404"/>
                  </a:cubicBezTo>
                  <a:cubicBezTo>
                    <a:pt x="1867" y="4404"/>
                    <a:pt x="1871" y="4404"/>
                    <a:pt x="1875" y="4403"/>
                  </a:cubicBezTo>
                  <a:cubicBezTo>
                    <a:pt x="1933" y="4403"/>
                    <a:pt x="1933" y="4358"/>
                    <a:pt x="1933" y="4300"/>
                  </a:cubicBezTo>
                  <a:cubicBezTo>
                    <a:pt x="1875" y="3915"/>
                    <a:pt x="1792" y="3530"/>
                    <a:pt x="1689" y="3158"/>
                  </a:cubicBezTo>
                  <a:cubicBezTo>
                    <a:pt x="1580" y="2779"/>
                    <a:pt x="1445" y="2413"/>
                    <a:pt x="1298" y="2054"/>
                  </a:cubicBezTo>
                  <a:cubicBezTo>
                    <a:pt x="1137" y="1694"/>
                    <a:pt x="957" y="1347"/>
                    <a:pt x="765" y="1007"/>
                  </a:cubicBezTo>
                  <a:cubicBezTo>
                    <a:pt x="566" y="667"/>
                    <a:pt x="348" y="346"/>
                    <a:pt x="110" y="31"/>
                  </a:cubicBezTo>
                  <a:cubicBezTo>
                    <a:pt x="96" y="13"/>
                    <a:pt x="72" y="1"/>
                    <a:pt x="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7" name="Google Shape;4433;p33"/>
            <p:cNvSpPr/>
            <p:nvPr/>
          </p:nvSpPr>
          <p:spPr>
            <a:xfrm>
              <a:off x="8055785" y="4428689"/>
              <a:ext cx="43946" cy="102078"/>
            </a:xfrm>
            <a:custGeom>
              <a:avLst/>
              <a:gdLst/>
              <a:ahLst/>
              <a:cxnLst/>
              <a:rect l="l" t="t" r="r" b="b"/>
              <a:pathLst>
                <a:path w="1645" h="3821" extrusionOk="0">
                  <a:moveTo>
                    <a:pt x="1541" y="3632"/>
                  </a:moveTo>
                  <a:cubicBezTo>
                    <a:pt x="1543" y="3633"/>
                    <a:pt x="1545" y="3633"/>
                    <a:pt x="1546" y="3633"/>
                  </a:cubicBezTo>
                  <a:lnTo>
                    <a:pt x="1546" y="3633"/>
                  </a:lnTo>
                  <a:cubicBezTo>
                    <a:pt x="1545" y="3634"/>
                    <a:pt x="1543" y="3635"/>
                    <a:pt x="1542" y="3636"/>
                  </a:cubicBezTo>
                  <a:lnTo>
                    <a:pt x="1542" y="3636"/>
                  </a:lnTo>
                  <a:lnTo>
                    <a:pt x="1542" y="3634"/>
                  </a:lnTo>
                  <a:cubicBezTo>
                    <a:pt x="1541" y="3633"/>
                    <a:pt x="1541" y="3633"/>
                    <a:pt x="1541" y="3632"/>
                  </a:cubicBezTo>
                  <a:close/>
                  <a:moveTo>
                    <a:pt x="20" y="1"/>
                  </a:moveTo>
                  <a:cubicBezTo>
                    <a:pt x="1" y="26"/>
                    <a:pt x="1" y="65"/>
                    <a:pt x="20" y="91"/>
                  </a:cubicBezTo>
                  <a:cubicBezTo>
                    <a:pt x="174" y="392"/>
                    <a:pt x="309" y="726"/>
                    <a:pt x="437" y="1021"/>
                  </a:cubicBezTo>
                  <a:cubicBezTo>
                    <a:pt x="572" y="1323"/>
                    <a:pt x="688" y="1644"/>
                    <a:pt x="797" y="1971"/>
                  </a:cubicBezTo>
                  <a:cubicBezTo>
                    <a:pt x="912" y="2299"/>
                    <a:pt x="1015" y="2626"/>
                    <a:pt x="1105" y="2947"/>
                  </a:cubicBezTo>
                  <a:cubicBezTo>
                    <a:pt x="1150" y="3114"/>
                    <a:pt x="1195" y="3281"/>
                    <a:pt x="1233" y="3441"/>
                  </a:cubicBezTo>
                  <a:cubicBezTo>
                    <a:pt x="1253" y="3538"/>
                    <a:pt x="1285" y="3628"/>
                    <a:pt x="1330" y="3717"/>
                  </a:cubicBezTo>
                  <a:cubicBezTo>
                    <a:pt x="1368" y="3782"/>
                    <a:pt x="1439" y="3820"/>
                    <a:pt x="1509" y="3820"/>
                  </a:cubicBezTo>
                  <a:cubicBezTo>
                    <a:pt x="1567" y="3814"/>
                    <a:pt x="1619" y="3775"/>
                    <a:pt x="1631" y="3724"/>
                  </a:cubicBezTo>
                  <a:cubicBezTo>
                    <a:pt x="1644" y="3685"/>
                    <a:pt x="1644" y="3647"/>
                    <a:pt x="1631" y="3615"/>
                  </a:cubicBezTo>
                  <a:cubicBezTo>
                    <a:pt x="1626" y="3594"/>
                    <a:pt x="1564" y="3551"/>
                    <a:pt x="1532" y="3551"/>
                  </a:cubicBezTo>
                  <a:cubicBezTo>
                    <a:pt x="1528" y="3551"/>
                    <a:pt x="1525" y="3551"/>
                    <a:pt x="1523" y="3552"/>
                  </a:cubicBezTo>
                  <a:lnTo>
                    <a:pt x="1523" y="3552"/>
                  </a:lnTo>
                  <a:cubicBezTo>
                    <a:pt x="1514" y="3505"/>
                    <a:pt x="1509" y="3457"/>
                    <a:pt x="1509" y="3409"/>
                  </a:cubicBezTo>
                  <a:cubicBezTo>
                    <a:pt x="1490" y="3242"/>
                    <a:pt x="1465" y="3069"/>
                    <a:pt x="1426" y="2896"/>
                  </a:cubicBezTo>
                  <a:cubicBezTo>
                    <a:pt x="1362" y="2549"/>
                    <a:pt x="1266" y="2215"/>
                    <a:pt x="1156" y="1882"/>
                  </a:cubicBezTo>
                  <a:cubicBezTo>
                    <a:pt x="1028" y="1554"/>
                    <a:pt x="887" y="1240"/>
                    <a:pt x="720" y="932"/>
                  </a:cubicBezTo>
                  <a:cubicBezTo>
                    <a:pt x="553" y="630"/>
                    <a:pt x="367" y="335"/>
                    <a:pt x="161" y="59"/>
                  </a:cubicBezTo>
                  <a:cubicBezTo>
                    <a:pt x="136" y="20"/>
                    <a:pt x="104" y="20"/>
                    <a:pt x="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" name="Google Shape;4434;p33"/>
            <p:cNvSpPr/>
            <p:nvPr/>
          </p:nvSpPr>
          <p:spPr>
            <a:xfrm>
              <a:off x="8109827" y="4591724"/>
              <a:ext cx="110787" cy="226971"/>
            </a:xfrm>
            <a:custGeom>
              <a:avLst/>
              <a:gdLst/>
              <a:ahLst/>
              <a:cxnLst/>
              <a:rect l="l" t="t" r="r" b="b"/>
              <a:pathLst>
                <a:path w="4147" h="8496" extrusionOk="0">
                  <a:moveTo>
                    <a:pt x="2931" y="1"/>
                  </a:moveTo>
                  <a:cubicBezTo>
                    <a:pt x="2928" y="1"/>
                    <a:pt x="2924" y="1"/>
                    <a:pt x="2921" y="2"/>
                  </a:cubicBezTo>
                  <a:cubicBezTo>
                    <a:pt x="2882" y="15"/>
                    <a:pt x="2895" y="105"/>
                    <a:pt x="2946" y="208"/>
                  </a:cubicBezTo>
                  <a:cubicBezTo>
                    <a:pt x="3325" y="965"/>
                    <a:pt x="3576" y="1768"/>
                    <a:pt x="3704" y="2602"/>
                  </a:cubicBezTo>
                  <a:cubicBezTo>
                    <a:pt x="3832" y="3424"/>
                    <a:pt x="3781" y="4265"/>
                    <a:pt x="3556" y="5067"/>
                  </a:cubicBezTo>
                  <a:cubicBezTo>
                    <a:pt x="3344" y="5876"/>
                    <a:pt x="2914" y="6601"/>
                    <a:pt x="2317" y="7186"/>
                  </a:cubicBezTo>
                  <a:cubicBezTo>
                    <a:pt x="1720" y="7776"/>
                    <a:pt x="969" y="8187"/>
                    <a:pt x="154" y="8386"/>
                  </a:cubicBezTo>
                  <a:cubicBezTo>
                    <a:pt x="71" y="8412"/>
                    <a:pt x="6" y="8444"/>
                    <a:pt x="0" y="8469"/>
                  </a:cubicBezTo>
                  <a:cubicBezTo>
                    <a:pt x="0" y="8495"/>
                    <a:pt x="77" y="8495"/>
                    <a:pt x="173" y="8495"/>
                  </a:cubicBezTo>
                  <a:cubicBezTo>
                    <a:pt x="1034" y="8347"/>
                    <a:pt x="1842" y="7956"/>
                    <a:pt x="2491" y="7372"/>
                  </a:cubicBezTo>
                  <a:cubicBezTo>
                    <a:pt x="3152" y="6781"/>
                    <a:pt x="3627" y="6017"/>
                    <a:pt x="3871" y="5164"/>
                  </a:cubicBezTo>
                  <a:cubicBezTo>
                    <a:pt x="4102" y="4316"/>
                    <a:pt x="4147" y="3424"/>
                    <a:pt x="3986" y="2557"/>
                  </a:cubicBezTo>
                  <a:cubicBezTo>
                    <a:pt x="3826" y="1704"/>
                    <a:pt x="3518" y="888"/>
                    <a:pt x="3075" y="144"/>
                  </a:cubicBezTo>
                  <a:cubicBezTo>
                    <a:pt x="3022" y="61"/>
                    <a:pt x="2969" y="1"/>
                    <a:pt x="29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" name="Google Shape;4435;p33"/>
            <p:cNvSpPr/>
            <p:nvPr/>
          </p:nvSpPr>
          <p:spPr>
            <a:xfrm>
              <a:off x="8114796" y="4626505"/>
              <a:ext cx="32592" cy="124679"/>
            </a:xfrm>
            <a:custGeom>
              <a:avLst/>
              <a:gdLst/>
              <a:ahLst/>
              <a:cxnLst/>
              <a:rect l="l" t="t" r="r" b="b"/>
              <a:pathLst>
                <a:path w="1220" h="4667" extrusionOk="0">
                  <a:moveTo>
                    <a:pt x="717" y="0"/>
                  </a:moveTo>
                  <a:cubicBezTo>
                    <a:pt x="709" y="0"/>
                    <a:pt x="701" y="1"/>
                    <a:pt x="693" y="4"/>
                  </a:cubicBezTo>
                  <a:cubicBezTo>
                    <a:pt x="661" y="23"/>
                    <a:pt x="649" y="74"/>
                    <a:pt x="661" y="113"/>
                  </a:cubicBezTo>
                  <a:cubicBezTo>
                    <a:pt x="892" y="857"/>
                    <a:pt x="950" y="1640"/>
                    <a:pt x="841" y="2404"/>
                  </a:cubicBezTo>
                  <a:cubicBezTo>
                    <a:pt x="796" y="2789"/>
                    <a:pt x="700" y="3168"/>
                    <a:pt x="565" y="3528"/>
                  </a:cubicBezTo>
                  <a:cubicBezTo>
                    <a:pt x="430" y="3894"/>
                    <a:pt x="251" y="4240"/>
                    <a:pt x="32" y="4568"/>
                  </a:cubicBezTo>
                  <a:cubicBezTo>
                    <a:pt x="7" y="4600"/>
                    <a:pt x="0" y="4632"/>
                    <a:pt x="19" y="4657"/>
                  </a:cubicBezTo>
                  <a:cubicBezTo>
                    <a:pt x="25" y="4663"/>
                    <a:pt x="33" y="4666"/>
                    <a:pt x="42" y="4666"/>
                  </a:cubicBezTo>
                  <a:cubicBezTo>
                    <a:pt x="62" y="4666"/>
                    <a:pt x="87" y="4652"/>
                    <a:pt x="109" y="4625"/>
                  </a:cubicBezTo>
                  <a:cubicBezTo>
                    <a:pt x="392" y="4330"/>
                    <a:pt x="623" y="3990"/>
                    <a:pt x="796" y="3624"/>
                  </a:cubicBezTo>
                  <a:cubicBezTo>
                    <a:pt x="969" y="3252"/>
                    <a:pt x="1098" y="2860"/>
                    <a:pt x="1162" y="2456"/>
                  </a:cubicBezTo>
                  <a:cubicBezTo>
                    <a:pt x="1220" y="2045"/>
                    <a:pt x="1220" y="1634"/>
                    <a:pt x="1162" y="1223"/>
                  </a:cubicBezTo>
                  <a:cubicBezTo>
                    <a:pt x="1098" y="819"/>
                    <a:pt x="976" y="427"/>
                    <a:pt x="790" y="61"/>
                  </a:cubicBezTo>
                  <a:cubicBezTo>
                    <a:pt x="784" y="24"/>
                    <a:pt x="753" y="0"/>
                    <a:pt x="7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" name="Google Shape;4436;p33"/>
            <p:cNvSpPr/>
            <p:nvPr/>
          </p:nvSpPr>
          <p:spPr>
            <a:xfrm>
              <a:off x="7576516" y="4730850"/>
              <a:ext cx="146131" cy="170228"/>
            </a:xfrm>
            <a:custGeom>
              <a:avLst/>
              <a:gdLst/>
              <a:ahLst/>
              <a:cxnLst/>
              <a:rect l="l" t="t" r="r" b="b"/>
              <a:pathLst>
                <a:path w="5470" h="6372" extrusionOk="0">
                  <a:moveTo>
                    <a:pt x="150" y="0"/>
                  </a:moveTo>
                  <a:cubicBezTo>
                    <a:pt x="119" y="0"/>
                    <a:pt x="90" y="62"/>
                    <a:pt x="90" y="142"/>
                  </a:cubicBezTo>
                  <a:cubicBezTo>
                    <a:pt x="0" y="912"/>
                    <a:pt x="71" y="1689"/>
                    <a:pt x="295" y="2427"/>
                  </a:cubicBezTo>
                  <a:cubicBezTo>
                    <a:pt x="520" y="3165"/>
                    <a:pt x="880" y="3852"/>
                    <a:pt x="1355" y="4462"/>
                  </a:cubicBezTo>
                  <a:cubicBezTo>
                    <a:pt x="1842" y="5065"/>
                    <a:pt x="2439" y="5566"/>
                    <a:pt x="3120" y="5945"/>
                  </a:cubicBezTo>
                  <a:cubicBezTo>
                    <a:pt x="3293" y="6022"/>
                    <a:pt x="3460" y="6112"/>
                    <a:pt x="3646" y="6182"/>
                  </a:cubicBezTo>
                  <a:cubicBezTo>
                    <a:pt x="3826" y="6259"/>
                    <a:pt x="4019" y="6311"/>
                    <a:pt x="4211" y="6336"/>
                  </a:cubicBezTo>
                  <a:cubicBezTo>
                    <a:pt x="4316" y="6360"/>
                    <a:pt x="4422" y="6372"/>
                    <a:pt x="4527" y="6372"/>
                  </a:cubicBezTo>
                  <a:cubicBezTo>
                    <a:pt x="4823" y="6372"/>
                    <a:pt x="5114" y="6280"/>
                    <a:pt x="5360" y="6105"/>
                  </a:cubicBezTo>
                  <a:cubicBezTo>
                    <a:pt x="5444" y="6041"/>
                    <a:pt x="5469" y="5964"/>
                    <a:pt x="5444" y="5932"/>
                  </a:cubicBezTo>
                  <a:cubicBezTo>
                    <a:pt x="5437" y="5926"/>
                    <a:pt x="5429" y="5923"/>
                    <a:pt x="5418" y="5923"/>
                  </a:cubicBezTo>
                  <a:cubicBezTo>
                    <a:pt x="5384" y="5923"/>
                    <a:pt x="5329" y="5951"/>
                    <a:pt x="5270" y="5990"/>
                  </a:cubicBezTo>
                  <a:cubicBezTo>
                    <a:pt x="5070" y="6111"/>
                    <a:pt x="4846" y="6172"/>
                    <a:pt x="4620" y="6172"/>
                  </a:cubicBezTo>
                  <a:cubicBezTo>
                    <a:pt x="4498" y="6172"/>
                    <a:pt x="4375" y="6154"/>
                    <a:pt x="4256" y="6118"/>
                  </a:cubicBezTo>
                  <a:cubicBezTo>
                    <a:pt x="4083" y="6079"/>
                    <a:pt x="3909" y="6022"/>
                    <a:pt x="3743" y="5945"/>
                  </a:cubicBezTo>
                  <a:cubicBezTo>
                    <a:pt x="3589" y="5874"/>
                    <a:pt x="3422" y="5771"/>
                    <a:pt x="3261" y="5694"/>
                  </a:cubicBezTo>
                  <a:cubicBezTo>
                    <a:pt x="2632" y="5316"/>
                    <a:pt x="2074" y="4828"/>
                    <a:pt x="1611" y="4256"/>
                  </a:cubicBezTo>
                  <a:cubicBezTo>
                    <a:pt x="1149" y="3685"/>
                    <a:pt x="790" y="3037"/>
                    <a:pt x="546" y="2343"/>
                  </a:cubicBezTo>
                  <a:cubicBezTo>
                    <a:pt x="289" y="1644"/>
                    <a:pt x="173" y="906"/>
                    <a:pt x="199" y="161"/>
                  </a:cubicBezTo>
                  <a:cubicBezTo>
                    <a:pt x="206" y="84"/>
                    <a:pt x="180" y="7"/>
                    <a:pt x="154" y="0"/>
                  </a:cubicBezTo>
                  <a:cubicBezTo>
                    <a:pt x="153" y="0"/>
                    <a:pt x="151" y="0"/>
                    <a:pt x="1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" name="Google Shape;4437;p33"/>
            <p:cNvSpPr/>
            <p:nvPr/>
          </p:nvSpPr>
          <p:spPr>
            <a:xfrm>
              <a:off x="7622464" y="4763067"/>
              <a:ext cx="91953" cy="95239"/>
            </a:xfrm>
            <a:custGeom>
              <a:avLst/>
              <a:gdLst/>
              <a:ahLst/>
              <a:cxnLst/>
              <a:rect l="l" t="t" r="r" b="b"/>
              <a:pathLst>
                <a:path w="3442" h="3565" extrusionOk="0">
                  <a:moveTo>
                    <a:pt x="28" y="0"/>
                  </a:moveTo>
                  <a:cubicBezTo>
                    <a:pt x="25" y="0"/>
                    <a:pt x="22" y="0"/>
                    <a:pt x="20" y="1"/>
                  </a:cubicBezTo>
                  <a:cubicBezTo>
                    <a:pt x="1" y="8"/>
                    <a:pt x="1" y="46"/>
                    <a:pt x="1" y="91"/>
                  </a:cubicBezTo>
                  <a:cubicBezTo>
                    <a:pt x="135" y="489"/>
                    <a:pt x="302" y="874"/>
                    <a:pt x="501" y="1247"/>
                  </a:cubicBezTo>
                  <a:cubicBezTo>
                    <a:pt x="707" y="1612"/>
                    <a:pt x="938" y="1966"/>
                    <a:pt x="1195" y="2293"/>
                  </a:cubicBezTo>
                  <a:cubicBezTo>
                    <a:pt x="1464" y="2627"/>
                    <a:pt x="1772" y="2928"/>
                    <a:pt x="2125" y="3172"/>
                  </a:cubicBezTo>
                  <a:cubicBezTo>
                    <a:pt x="2471" y="3424"/>
                    <a:pt x="2890" y="3564"/>
                    <a:pt x="3316" y="3564"/>
                  </a:cubicBezTo>
                  <a:cubicBezTo>
                    <a:pt x="3326" y="3564"/>
                    <a:pt x="3335" y="3564"/>
                    <a:pt x="3345" y="3564"/>
                  </a:cubicBezTo>
                  <a:cubicBezTo>
                    <a:pt x="3403" y="3558"/>
                    <a:pt x="3441" y="3538"/>
                    <a:pt x="3441" y="3500"/>
                  </a:cubicBezTo>
                  <a:cubicBezTo>
                    <a:pt x="3441" y="3458"/>
                    <a:pt x="3403" y="3422"/>
                    <a:pt x="3361" y="3422"/>
                  </a:cubicBezTo>
                  <a:cubicBezTo>
                    <a:pt x="3358" y="3422"/>
                    <a:pt x="3355" y="3422"/>
                    <a:pt x="3351" y="3423"/>
                  </a:cubicBezTo>
                  <a:cubicBezTo>
                    <a:pt x="2960" y="3365"/>
                    <a:pt x="2587" y="3198"/>
                    <a:pt x="2292" y="2941"/>
                  </a:cubicBezTo>
                  <a:cubicBezTo>
                    <a:pt x="1978" y="2691"/>
                    <a:pt x="1695" y="2402"/>
                    <a:pt x="1451" y="2088"/>
                  </a:cubicBezTo>
                  <a:cubicBezTo>
                    <a:pt x="1188" y="1773"/>
                    <a:pt x="944" y="1452"/>
                    <a:pt x="719" y="1105"/>
                  </a:cubicBezTo>
                  <a:cubicBezTo>
                    <a:pt x="488" y="765"/>
                    <a:pt x="283" y="412"/>
                    <a:pt x="90" y="53"/>
                  </a:cubicBezTo>
                  <a:cubicBezTo>
                    <a:pt x="74" y="19"/>
                    <a:pt x="47" y="0"/>
                    <a:pt x="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" name="Google Shape;4438;p33"/>
            <p:cNvSpPr/>
            <p:nvPr/>
          </p:nvSpPr>
          <p:spPr>
            <a:xfrm>
              <a:off x="7790679" y="4828650"/>
              <a:ext cx="222616" cy="63074"/>
            </a:xfrm>
            <a:custGeom>
              <a:avLst/>
              <a:gdLst/>
              <a:ahLst/>
              <a:cxnLst/>
              <a:rect l="l" t="t" r="r" b="b"/>
              <a:pathLst>
                <a:path w="8333" h="2361" extrusionOk="0">
                  <a:moveTo>
                    <a:pt x="8269" y="0"/>
                  </a:moveTo>
                  <a:cubicBezTo>
                    <a:pt x="8237" y="0"/>
                    <a:pt x="8195" y="8"/>
                    <a:pt x="8153" y="24"/>
                  </a:cubicBezTo>
                  <a:cubicBezTo>
                    <a:pt x="7498" y="274"/>
                    <a:pt x="6857" y="499"/>
                    <a:pt x="6195" y="717"/>
                  </a:cubicBezTo>
                  <a:cubicBezTo>
                    <a:pt x="5534" y="942"/>
                    <a:pt x="4873" y="1141"/>
                    <a:pt x="4205" y="1327"/>
                  </a:cubicBezTo>
                  <a:cubicBezTo>
                    <a:pt x="3538" y="1520"/>
                    <a:pt x="2870" y="1687"/>
                    <a:pt x="2190" y="1841"/>
                  </a:cubicBezTo>
                  <a:cubicBezTo>
                    <a:pt x="1509" y="2001"/>
                    <a:pt x="829" y="2142"/>
                    <a:pt x="148" y="2258"/>
                  </a:cubicBezTo>
                  <a:cubicBezTo>
                    <a:pt x="65" y="2271"/>
                    <a:pt x="1" y="2284"/>
                    <a:pt x="1" y="2322"/>
                  </a:cubicBezTo>
                  <a:cubicBezTo>
                    <a:pt x="1" y="2361"/>
                    <a:pt x="59" y="2361"/>
                    <a:pt x="142" y="2361"/>
                  </a:cubicBezTo>
                  <a:cubicBezTo>
                    <a:pt x="842" y="2297"/>
                    <a:pt x="1535" y="2219"/>
                    <a:pt x="2228" y="2091"/>
                  </a:cubicBezTo>
                  <a:cubicBezTo>
                    <a:pt x="2915" y="1963"/>
                    <a:pt x="3608" y="1828"/>
                    <a:pt x="4276" y="1635"/>
                  </a:cubicBezTo>
                  <a:cubicBezTo>
                    <a:pt x="4950" y="1449"/>
                    <a:pt x="5624" y="1237"/>
                    <a:pt x="6279" y="987"/>
                  </a:cubicBezTo>
                  <a:cubicBezTo>
                    <a:pt x="6940" y="743"/>
                    <a:pt x="7582" y="461"/>
                    <a:pt x="8205" y="146"/>
                  </a:cubicBezTo>
                  <a:cubicBezTo>
                    <a:pt x="8282" y="108"/>
                    <a:pt x="8333" y="56"/>
                    <a:pt x="8327" y="24"/>
                  </a:cubicBezTo>
                  <a:cubicBezTo>
                    <a:pt x="8323" y="8"/>
                    <a:pt x="8301" y="0"/>
                    <a:pt x="82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" name="Google Shape;4439;p33"/>
            <p:cNvSpPr/>
            <p:nvPr/>
          </p:nvSpPr>
          <p:spPr>
            <a:xfrm>
              <a:off x="7550951" y="4570112"/>
              <a:ext cx="332041" cy="59013"/>
            </a:xfrm>
            <a:custGeom>
              <a:avLst/>
              <a:gdLst/>
              <a:ahLst/>
              <a:cxnLst/>
              <a:rect l="l" t="t" r="r" b="b"/>
              <a:pathLst>
                <a:path w="12429" h="2209" extrusionOk="0">
                  <a:moveTo>
                    <a:pt x="12344" y="0"/>
                  </a:moveTo>
                  <a:cubicBezTo>
                    <a:pt x="12300" y="0"/>
                    <a:pt x="12242" y="7"/>
                    <a:pt x="12178" y="22"/>
                  </a:cubicBezTo>
                  <a:lnTo>
                    <a:pt x="9206" y="702"/>
                  </a:lnTo>
                  <a:cubicBezTo>
                    <a:pt x="8211" y="933"/>
                    <a:pt x="7216" y="1132"/>
                    <a:pt x="6227" y="1331"/>
                  </a:cubicBezTo>
                  <a:cubicBezTo>
                    <a:pt x="5232" y="1530"/>
                    <a:pt x="4237" y="1697"/>
                    <a:pt x="3230" y="1839"/>
                  </a:cubicBezTo>
                  <a:cubicBezTo>
                    <a:pt x="2222" y="1973"/>
                    <a:pt x="1208" y="2070"/>
                    <a:pt x="200" y="2108"/>
                  </a:cubicBezTo>
                  <a:cubicBezTo>
                    <a:pt x="91" y="2115"/>
                    <a:pt x="14" y="2127"/>
                    <a:pt x="7" y="2153"/>
                  </a:cubicBezTo>
                  <a:cubicBezTo>
                    <a:pt x="1" y="2179"/>
                    <a:pt x="91" y="2204"/>
                    <a:pt x="206" y="2204"/>
                  </a:cubicBezTo>
                  <a:cubicBezTo>
                    <a:pt x="362" y="2207"/>
                    <a:pt x="517" y="2209"/>
                    <a:pt x="673" y="2209"/>
                  </a:cubicBezTo>
                  <a:cubicBezTo>
                    <a:pt x="1538" y="2209"/>
                    <a:pt x="2403" y="2164"/>
                    <a:pt x="3268" y="2082"/>
                  </a:cubicBezTo>
                  <a:cubicBezTo>
                    <a:pt x="4282" y="1973"/>
                    <a:pt x="5297" y="1839"/>
                    <a:pt x="6298" y="1646"/>
                  </a:cubicBezTo>
                  <a:cubicBezTo>
                    <a:pt x="7299" y="1447"/>
                    <a:pt x="8307" y="1222"/>
                    <a:pt x="9283" y="965"/>
                  </a:cubicBezTo>
                  <a:cubicBezTo>
                    <a:pt x="10259" y="715"/>
                    <a:pt x="11241" y="433"/>
                    <a:pt x="12217" y="144"/>
                  </a:cubicBezTo>
                  <a:cubicBezTo>
                    <a:pt x="12338" y="112"/>
                    <a:pt x="12428" y="48"/>
                    <a:pt x="12428" y="22"/>
                  </a:cubicBezTo>
                  <a:cubicBezTo>
                    <a:pt x="12425" y="8"/>
                    <a:pt x="12393" y="0"/>
                    <a:pt x="123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4" name="Google Shape;4440;p33"/>
            <p:cNvSpPr/>
            <p:nvPr/>
          </p:nvSpPr>
          <p:spPr>
            <a:xfrm>
              <a:off x="7547879" y="4336873"/>
              <a:ext cx="513542" cy="104028"/>
            </a:xfrm>
            <a:custGeom>
              <a:avLst/>
              <a:gdLst/>
              <a:ahLst/>
              <a:cxnLst/>
              <a:rect l="l" t="t" r="r" b="b"/>
              <a:pathLst>
                <a:path w="19223" h="3894" extrusionOk="0">
                  <a:moveTo>
                    <a:pt x="19116" y="0"/>
                  </a:moveTo>
                  <a:cubicBezTo>
                    <a:pt x="19049" y="0"/>
                    <a:pt x="18956" y="10"/>
                    <a:pt x="18853" y="29"/>
                  </a:cubicBezTo>
                  <a:cubicBezTo>
                    <a:pt x="17287" y="305"/>
                    <a:pt x="15740" y="671"/>
                    <a:pt x="14219" y="1075"/>
                  </a:cubicBezTo>
                  <a:lnTo>
                    <a:pt x="9635" y="2321"/>
                  </a:lnTo>
                  <a:cubicBezTo>
                    <a:pt x="8114" y="2732"/>
                    <a:pt x="6580" y="3104"/>
                    <a:pt x="5020" y="3361"/>
                  </a:cubicBezTo>
                  <a:cubicBezTo>
                    <a:pt x="3564" y="3619"/>
                    <a:pt x="2091" y="3754"/>
                    <a:pt x="611" y="3754"/>
                  </a:cubicBezTo>
                  <a:cubicBezTo>
                    <a:pt x="513" y="3754"/>
                    <a:pt x="414" y="3753"/>
                    <a:pt x="315" y="3752"/>
                  </a:cubicBezTo>
                  <a:cubicBezTo>
                    <a:pt x="298" y="3751"/>
                    <a:pt x="282" y="3751"/>
                    <a:pt x="266" y="3751"/>
                  </a:cubicBezTo>
                  <a:cubicBezTo>
                    <a:pt x="182" y="3751"/>
                    <a:pt x="100" y="3766"/>
                    <a:pt x="19" y="3804"/>
                  </a:cubicBezTo>
                  <a:cubicBezTo>
                    <a:pt x="0" y="3829"/>
                    <a:pt x="141" y="3861"/>
                    <a:pt x="328" y="3861"/>
                  </a:cubicBezTo>
                  <a:cubicBezTo>
                    <a:pt x="738" y="3883"/>
                    <a:pt x="1148" y="3894"/>
                    <a:pt x="1559" y="3894"/>
                  </a:cubicBezTo>
                  <a:cubicBezTo>
                    <a:pt x="2735" y="3894"/>
                    <a:pt x="3910" y="3805"/>
                    <a:pt x="5071" y="3624"/>
                  </a:cubicBezTo>
                  <a:cubicBezTo>
                    <a:pt x="6644" y="3380"/>
                    <a:pt x="8198" y="3053"/>
                    <a:pt x="9725" y="2648"/>
                  </a:cubicBezTo>
                  <a:cubicBezTo>
                    <a:pt x="11253" y="2231"/>
                    <a:pt x="12774" y="1775"/>
                    <a:pt x="14289" y="1345"/>
                  </a:cubicBezTo>
                  <a:cubicBezTo>
                    <a:pt x="15811" y="915"/>
                    <a:pt x="17332" y="498"/>
                    <a:pt x="18879" y="170"/>
                  </a:cubicBezTo>
                  <a:cubicBezTo>
                    <a:pt x="19065" y="125"/>
                    <a:pt x="19213" y="68"/>
                    <a:pt x="19219" y="29"/>
                  </a:cubicBezTo>
                  <a:cubicBezTo>
                    <a:pt x="19223" y="10"/>
                    <a:pt x="19182" y="0"/>
                    <a:pt x="19116" y="0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5" name="Google Shape;4441;p33"/>
            <p:cNvSpPr/>
            <p:nvPr/>
          </p:nvSpPr>
          <p:spPr>
            <a:xfrm>
              <a:off x="7756219" y="4431066"/>
              <a:ext cx="171163" cy="45335"/>
            </a:xfrm>
            <a:custGeom>
              <a:avLst/>
              <a:gdLst/>
              <a:ahLst/>
              <a:cxnLst/>
              <a:rect l="l" t="t" r="r" b="b"/>
              <a:pathLst>
                <a:path w="6407" h="1697" extrusionOk="0">
                  <a:moveTo>
                    <a:pt x="6310" y="1"/>
                  </a:moveTo>
                  <a:cubicBezTo>
                    <a:pt x="6293" y="1"/>
                    <a:pt x="6276" y="5"/>
                    <a:pt x="6259" y="14"/>
                  </a:cubicBezTo>
                  <a:cubicBezTo>
                    <a:pt x="5759" y="194"/>
                    <a:pt x="5251" y="355"/>
                    <a:pt x="4751" y="515"/>
                  </a:cubicBezTo>
                  <a:cubicBezTo>
                    <a:pt x="4244" y="682"/>
                    <a:pt x="3737" y="817"/>
                    <a:pt x="3223" y="952"/>
                  </a:cubicBezTo>
                  <a:cubicBezTo>
                    <a:pt x="2709" y="1086"/>
                    <a:pt x="2190" y="1202"/>
                    <a:pt x="1676" y="1311"/>
                  </a:cubicBezTo>
                  <a:cubicBezTo>
                    <a:pt x="1156" y="1414"/>
                    <a:pt x="636" y="1510"/>
                    <a:pt x="110" y="1587"/>
                  </a:cubicBezTo>
                  <a:cubicBezTo>
                    <a:pt x="52" y="1594"/>
                    <a:pt x="1" y="1626"/>
                    <a:pt x="1" y="1651"/>
                  </a:cubicBezTo>
                  <a:cubicBezTo>
                    <a:pt x="1" y="1677"/>
                    <a:pt x="52" y="1696"/>
                    <a:pt x="110" y="1696"/>
                  </a:cubicBezTo>
                  <a:cubicBezTo>
                    <a:pt x="642" y="1683"/>
                    <a:pt x="1182" y="1645"/>
                    <a:pt x="1714" y="1574"/>
                  </a:cubicBezTo>
                  <a:cubicBezTo>
                    <a:pt x="2247" y="1497"/>
                    <a:pt x="2774" y="1401"/>
                    <a:pt x="3300" y="1279"/>
                  </a:cubicBezTo>
                  <a:cubicBezTo>
                    <a:pt x="3820" y="1138"/>
                    <a:pt x="4334" y="977"/>
                    <a:pt x="4841" y="798"/>
                  </a:cubicBezTo>
                  <a:cubicBezTo>
                    <a:pt x="5341" y="605"/>
                    <a:pt x="5836" y="387"/>
                    <a:pt x="6311" y="143"/>
                  </a:cubicBezTo>
                  <a:cubicBezTo>
                    <a:pt x="6368" y="111"/>
                    <a:pt x="6407" y="53"/>
                    <a:pt x="6394" y="34"/>
                  </a:cubicBezTo>
                  <a:cubicBezTo>
                    <a:pt x="6370" y="13"/>
                    <a:pt x="6340" y="1"/>
                    <a:pt x="63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6367" y="2410642"/>
            <a:ext cx="7346317" cy="269466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"/>
          <a:srcRect l="8290" t="4102" r="20598"/>
          <a:stretch>
            <a:fillRect/>
          </a:stretch>
        </p:blipFill>
        <p:spPr>
          <a:xfrm>
            <a:off x="2057401" y="545193"/>
            <a:ext cx="4876800" cy="53316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23324" t="3061"/>
          <a:stretch>
            <a:fillRect/>
          </a:stretch>
        </p:blipFill>
        <p:spPr>
          <a:xfrm>
            <a:off x="423975" y="3903262"/>
            <a:ext cx="2527504" cy="28153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17472" y="1747255"/>
            <a:ext cx="461761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 dirty="0" err="1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400" b="1" dirty="0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400" b="1" dirty="0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b="1" dirty="0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4400" b="1" dirty="0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b="1" dirty="0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b="1" dirty="0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4400" b="1" dirty="0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400" b="1" dirty="0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400" b="1" dirty="0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400" b="1" dirty="0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400" b="1" dirty="0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400" b="1" dirty="0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Commercial Scrip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G</a:t>
            </a:r>
            <a:r>
              <a:rPr lang="en-US" sz="4400" b="1" dirty="0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Commercial Scrip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4400" b="1" dirty="0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4400" b="1" dirty="0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b="1" dirty="0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4400" b="1" dirty="0">
              <a:ln w="11430"/>
              <a:solidFill>
                <a:srgbClr val="0066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1" y="3746837"/>
            <a:ext cx="3574745" cy="2971800"/>
          </a:xfrm>
          <a:prstGeom prst="rect">
            <a:avLst/>
          </a:prstGeom>
        </p:spPr>
      </p:pic>
      <p:pic>
        <p:nvPicPr>
          <p:cNvPr id="15" name="Picture 14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/>
          <a:srcRect t="9836" r="8438" b="21274"/>
          <a:stretch>
            <a:fillRect/>
          </a:stretch>
        </p:blipFill>
        <p:spPr>
          <a:xfrm>
            <a:off x="9867313" y="5731658"/>
            <a:ext cx="2177005" cy="986979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7222363" y="1316736"/>
            <a:ext cx="4627011" cy="1716385"/>
            <a:chOff x="7349021" y="2594357"/>
            <a:chExt cx="4627011" cy="1716385"/>
          </a:xfrm>
        </p:grpSpPr>
        <p:sp>
          <p:nvSpPr>
            <p:cNvPr id="17" name="Rectangle: Rounded Corners 16"/>
            <p:cNvSpPr/>
            <p:nvPr/>
          </p:nvSpPr>
          <p:spPr>
            <a:xfrm>
              <a:off x="7349021" y="2594357"/>
              <a:ext cx="4623987" cy="171638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B227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502818" y="2955722"/>
              <a:ext cx="447321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C1D1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Gần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C1D1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C1D1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mực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C1D1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C1D1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thì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C1D1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C1D1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đen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C1D1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C1D1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gần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C1D1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C1D1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đèn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C1D1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C1D1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thì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C1D1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C1D1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sáng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8C1D1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"/>
          <a:srcRect l="8290" t="4102" r="20598"/>
          <a:stretch>
            <a:fillRect/>
          </a:stretch>
        </p:blipFill>
        <p:spPr>
          <a:xfrm>
            <a:off x="2057401" y="545193"/>
            <a:ext cx="4876800" cy="533165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66672" y="2102855"/>
            <a:ext cx="461761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G</a:t>
            </a:r>
            <a:r>
              <a:rPr lang="en-US" sz="4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4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4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4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4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1" y="3746837"/>
            <a:ext cx="3574745" cy="2971800"/>
          </a:xfrm>
          <a:prstGeom prst="rect">
            <a:avLst/>
          </a:prstGeom>
        </p:spPr>
      </p:pic>
      <p:pic>
        <p:nvPicPr>
          <p:cNvPr id="15" name="Picture 14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/>
          <a:srcRect t="9836" r="8438" b="21274"/>
          <a:stretch>
            <a:fillRect/>
          </a:stretch>
        </p:blipFill>
        <p:spPr>
          <a:xfrm>
            <a:off x="9867313" y="5731658"/>
            <a:ext cx="2177005" cy="986979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7222363" y="1316736"/>
            <a:ext cx="4627011" cy="1716385"/>
            <a:chOff x="7349021" y="2594357"/>
            <a:chExt cx="4627011" cy="1716385"/>
          </a:xfrm>
        </p:grpSpPr>
        <p:sp>
          <p:nvSpPr>
            <p:cNvPr id="17" name="Rectangle: Rounded Corners 16"/>
            <p:cNvSpPr/>
            <p:nvPr/>
          </p:nvSpPr>
          <p:spPr>
            <a:xfrm>
              <a:off x="7349021" y="2594357"/>
              <a:ext cx="4623987" cy="171638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B227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502818" y="2874442"/>
              <a:ext cx="447321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4000" b="1" dirty="0">
                  <a:ln w="11430"/>
                  <a:solidFill>
                    <a:srgbClr val="FF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Calibri" panose="020F0502020204030204"/>
                </a:rPr>
                <a:t>2 </a:t>
              </a:r>
              <a:r>
                <a:rPr lang="en-US" sz="4000" b="1" dirty="0" err="1">
                  <a:ln w="11430"/>
                  <a:solidFill>
                    <a:srgbClr val="FF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Calibri" panose="020F0502020204030204"/>
                </a:rPr>
                <a:t>nét</a:t>
              </a:r>
              <a:r>
                <a:rPr lang="en-US" sz="4000" b="1" dirty="0">
                  <a:ln w="11430"/>
                  <a:solidFill>
                    <a:srgbClr val="FF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Calibri" panose="020F0502020204030204"/>
                </a:rPr>
                <a:t>: </a:t>
              </a:r>
              <a:r>
                <a:rPr lang="en-US" sz="4000" b="1" dirty="0" err="1">
                  <a:ln w="11430"/>
                  <a:solidFill>
                    <a:srgbClr val="FF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Calibri" panose="020F0502020204030204"/>
                </a:rPr>
                <a:t>Nét</a:t>
              </a:r>
              <a:r>
                <a:rPr lang="en-US" sz="4000" b="1" dirty="0">
                  <a:ln w="11430"/>
                  <a:solidFill>
                    <a:srgbClr val="FF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Calibri" panose="020F0502020204030204"/>
                </a:rPr>
                <a:t> </a:t>
              </a:r>
              <a:r>
                <a:rPr lang="en-US" sz="4000" b="1" dirty="0" err="1">
                  <a:ln w="11430"/>
                  <a:solidFill>
                    <a:srgbClr val="FF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Calibri" panose="020F0502020204030204"/>
                </a:rPr>
                <a:t>thắt</a:t>
              </a:r>
              <a:r>
                <a:rPr lang="en-US" sz="4000" b="1" dirty="0">
                  <a:ln w="11430"/>
                  <a:solidFill>
                    <a:srgbClr val="FF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Calibri" panose="020F0502020204030204"/>
                </a:rPr>
                <a:t> </a:t>
              </a:r>
              <a:r>
                <a:rPr lang="en-US" sz="4000" b="1" dirty="0" err="1">
                  <a:ln w="11430"/>
                  <a:solidFill>
                    <a:srgbClr val="FF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Calibri" panose="020F0502020204030204"/>
                </a:rPr>
                <a:t>và</a:t>
              </a:r>
              <a:r>
                <a:rPr lang="en-US" sz="4000" b="1" dirty="0">
                  <a:ln w="11430"/>
                  <a:solidFill>
                    <a:srgbClr val="FF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Calibri" panose="020F0502020204030204"/>
                </a:rPr>
                <a:t> </a:t>
              </a:r>
              <a:r>
                <a:rPr lang="en-US" sz="4000" b="1" dirty="0" err="1">
                  <a:ln w="11430"/>
                  <a:solidFill>
                    <a:srgbClr val="FF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Calibri" panose="020F0502020204030204"/>
                </a:rPr>
                <a:t>nét</a:t>
              </a:r>
              <a:r>
                <a:rPr lang="en-US" sz="4000" b="1" dirty="0">
                  <a:ln w="11430"/>
                  <a:solidFill>
                    <a:srgbClr val="FF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Calibri" panose="020F0502020204030204"/>
                </a:rPr>
                <a:t> </a:t>
              </a:r>
              <a:r>
                <a:rPr lang="en-US" sz="4000" b="1" dirty="0" err="1">
                  <a:ln w="11430"/>
                  <a:solidFill>
                    <a:srgbClr val="FF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Calibri" panose="020F0502020204030204"/>
                </a:rPr>
                <a:t>móc</a:t>
              </a:r>
              <a:r>
                <a:rPr lang="en-US" sz="4000" b="1" dirty="0">
                  <a:ln w="11430"/>
                  <a:solidFill>
                    <a:srgbClr val="FF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Calibri" panose="020F0502020204030204"/>
                </a:rPr>
                <a:t> </a:t>
              </a:r>
              <a:endParaRPr lang="en-US" sz="40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79" t="-1267" r="43802" b="65539"/>
          <a:stretch>
            <a:fillRect/>
          </a:stretch>
        </p:blipFill>
        <p:spPr>
          <a:xfrm>
            <a:off x="522029" y="4057405"/>
            <a:ext cx="2078297" cy="2759967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"/>
          <a:srcRect l="8290" t="4102" r="20598"/>
          <a:stretch>
            <a:fillRect/>
          </a:stretch>
        </p:blipFill>
        <p:spPr>
          <a:xfrm>
            <a:off x="618978" y="94147"/>
            <a:ext cx="7047914" cy="277551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04022" y="842699"/>
            <a:ext cx="723891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 err="1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b="1" dirty="0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000" b="1" dirty="0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G</a:t>
            </a:r>
            <a:r>
              <a:rPr lang="en-US" sz="4000" b="1" dirty="0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Commercial Scrip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cỡ</a:t>
            </a:r>
            <a:r>
              <a:rPr lang="en-US" sz="4000" b="1" dirty="0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4000" b="1" dirty="0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4000" b="1" dirty="0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4000" b="1" dirty="0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li, </a:t>
            </a:r>
            <a:r>
              <a:rPr lang="en-US" sz="4000" b="1" dirty="0" err="1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4000" b="1" dirty="0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4000" b="1" dirty="0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li?</a:t>
            </a:r>
            <a:endParaRPr lang="en-US" sz="4000" b="1" dirty="0">
              <a:ln w="11430"/>
              <a:solidFill>
                <a:srgbClr val="0066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300" y="3988338"/>
            <a:ext cx="2937730" cy="2588308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8059611" y="2096708"/>
            <a:ext cx="2974599" cy="1978044"/>
            <a:chOff x="7712940" y="1835161"/>
            <a:chExt cx="2974599" cy="1978044"/>
          </a:xfrm>
        </p:grpSpPr>
        <p:sp>
          <p:nvSpPr>
            <p:cNvPr id="10" name="Rectangle: Rounded Corners 9"/>
            <p:cNvSpPr/>
            <p:nvPr/>
          </p:nvSpPr>
          <p:spPr>
            <a:xfrm>
              <a:off x="7712940" y="1835161"/>
              <a:ext cx="2964439" cy="1978044"/>
            </a:xfrm>
            <a:prstGeom prst="roundRect">
              <a:avLst>
                <a:gd name="adj" fmla="val 33643"/>
              </a:avLst>
            </a:prstGeom>
            <a:solidFill>
              <a:schemeClr val="bg1"/>
            </a:solidFill>
            <a:ln w="38100">
              <a:solidFill>
                <a:srgbClr val="B227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723100" y="2053914"/>
              <a:ext cx="2964439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4400" b="1" dirty="0">
                  <a:ln w="11430"/>
                  <a:solidFill>
                    <a:srgbClr val="FF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Calibri" panose="020F0502020204030204"/>
                </a:rPr>
                <a:t>Cao 8 li, </a:t>
              </a:r>
              <a:r>
                <a:rPr lang="en-US" sz="4400" b="1" dirty="0" err="1">
                  <a:ln w="11430"/>
                  <a:solidFill>
                    <a:srgbClr val="FF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Calibri" panose="020F0502020204030204"/>
                </a:rPr>
                <a:t>rộng</a:t>
              </a:r>
              <a:r>
                <a:rPr lang="en-US" sz="4400" b="1" dirty="0">
                  <a:ln w="11430"/>
                  <a:solidFill>
                    <a:srgbClr val="FF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Calibri" panose="020F0502020204030204"/>
                </a:rPr>
                <a:t> 5 li</a:t>
              </a:r>
              <a:endParaRPr lang="en-US" sz="44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866" y="3604846"/>
            <a:ext cx="3574745" cy="2971800"/>
          </a:xfrm>
          <a:prstGeom prst="rect">
            <a:avLst/>
          </a:prstGeom>
        </p:spPr>
      </p:pic>
      <p:pic>
        <p:nvPicPr>
          <p:cNvPr id="14" name="Picture 13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/>
          <a:srcRect t="9836" r="8438" b="21274"/>
          <a:stretch>
            <a:fillRect/>
          </a:stretch>
        </p:blipFill>
        <p:spPr>
          <a:xfrm>
            <a:off x="9755695" y="5813040"/>
            <a:ext cx="2177005" cy="986979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094430" y="0"/>
            <a:ext cx="5135171" cy="1371600"/>
            <a:chOff x="1933286" y="192870"/>
            <a:chExt cx="5135171" cy="1371600"/>
          </a:xfrm>
        </p:grpSpPr>
        <p:sp>
          <p:nvSpPr>
            <p:cNvPr id="16" name="Google Shape;1352;p29"/>
            <p:cNvSpPr/>
            <p:nvPr/>
          </p:nvSpPr>
          <p:spPr>
            <a:xfrm>
              <a:off x="2600581" y="625942"/>
              <a:ext cx="4467876" cy="625071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9CE8D9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7" name="Google Shape;697;p24"/>
            <p:cNvSpPr txBox="1"/>
            <p:nvPr/>
          </p:nvSpPr>
          <p:spPr>
            <a:xfrm>
              <a:off x="3213439" y="512482"/>
              <a:ext cx="3120279" cy="7323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FFFFFF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/>
              </a:pP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Câu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ứng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dụng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933286" y="192870"/>
              <a:ext cx="1090828" cy="1371600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1686380" y="2383971"/>
            <a:ext cx="2512132" cy="1866296"/>
            <a:chOff x="6865144" y="3555389"/>
            <a:chExt cx="2166889" cy="1588111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5144" y="3555389"/>
              <a:ext cx="2166889" cy="1588111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7093846" y="3872390"/>
              <a:ext cx="1709483" cy="9324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Viết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vào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bảng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 con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</p:grpSp>
      <p:pic>
        <p:nvPicPr>
          <p:cNvPr id="22" name="Picture 2" descr="Bảng Gỗ Học Sinh Hồng Hà 344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444" b="15124"/>
          <a:stretch>
            <a:fillRect/>
          </a:stretch>
        </p:blipFill>
        <p:spPr bwMode="auto">
          <a:xfrm>
            <a:off x="5238815" y="1578164"/>
            <a:ext cx="6753208" cy="4621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857875" y="3914775"/>
            <a:ext cx="2209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Gần</a:t>
            </a:r>
            <a:endParaRPr lang="en-US" sz="72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Mẫu giấy 5 ô ly - Mẫu giấy luyện viết chữ - Download.vn"/>
          <p:cNvPicPr>
            <a:picLocks noChangeAspect="1" noChangeArrowheads="1"/>
          </p:cNvPicPr>
          <p:nvPr/>
        </p:nvPicPr>
        <p:blipFill rotWithShape="1">
          <a:blip r:embed="rId1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46000" contrast="32000"/>
                    </a14:imgEffect>
                    <a14:imgEffect>
                      <a14:colorTemperature colorTemp="8800"/>
                    </a14:imgEffect>
                    <a14:imgEffect>
                      <a14:saturation sat="400000"/>
                    </a14:imgEffect>
                    <a14:imgEffect>
                      <a14:sharpenSoften amoun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" r="22500" b="54281"/>
          <a:stretch>
            <a:fillRect/>
          </a:stretch>
        </p:blipFill>
        <p:spPr bwMode="auto">
          <a:xfrm>
            <a:off x="219075" y="1502578"/>
            <a:ext cx="11791950" cy="4301965"/>
          </a:xfrm>
          <a:prstGeom prst="rect">
            <a:avLst/>
          </a:prstGeom>
          <a:noFill/>
          <a:ln w="3810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3094430" y="0"/>
            <a:ext cx="5135171" cy="1371600"/>
            <a:chOff x="1933286" y="192870"/>
            <a:chExt cx="5135171" cy="1371600"/>
          </a:xfrm>
        </p:grpSpPr>
        <p:sp>
          <p:nvSpPr>
            <p:cNvPr id="16" name="Google Shape;1352;p29"/>
            <p:cNvSpPr/>
            <p:nvPr/>
          </p:nvSpPr>
          <p:spPr>
            <a:xfrm>
              <a:off x="2600581" y="625942"/>
              <a:ext cx="4467876" cy="625071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9CE8D9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7" name="Google Shape;697;p24"/>
            <p:cNvSpPr txBox="1"/>
            <p:nvPr/>
          </p:nvSpPr>
          <p:spPr>
            <a:xfrm>
              <a:off x="3024114" y="512482"/>
              <a:ext cx="3855018" cy="7323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FFFFFF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/>
              </a:pP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Câu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ứng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dụng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33286" y="192870"/>
              <a:ext cx="1090828" cy="1371600"/>
            </a:xfrm>
            <a:prstGeom prst="rect">
              <a:avLst/>
            </a:prstGeom>
          </p:spPr>
        </p:pic>
      </p:grpSp>
      <p:sp>
        <p:nvSpPr>
          <p:cNvPr id="14" name="TextBox 13"/>
          <p:cNvSpPr txBox="1"/>
          <p:nvPr/>
        </p:nvSpPr>
        <p:spPr>
          <a:xfrm>
            <a:off x="3761725" y="6114550"/>
            <a:ext cx="67024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chú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ý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thanh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951086" y="4560009"/>
            <a:ext cx="2104531" cy="2255984"/>
            <a:chOff x="286641" y="2630278"/>
            <a:chExt cx="2309859" cy="2476088"/>
          </a:xfrm>
        </p:grpSpPr>
        <p:pic>
          <p:nvPicPr>
            <p:cNvPr id="19" name="Picture 2" descr="Cute girl cartoon writing on a book Royalty Free Vector"/>
            <p:cNvPicPr>
              <a:picLocks noChangeAspect="1" noChangeArrowheads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7012"/>
            <a:stretch>
              <a:fillRect/>
            </a:stretch>
          </p:blipFill>
          <p:spPr bwMode="auto">
            <a:xfrm>
              <a:off x="286641" y="3602495"/>
              <a:ext cx="1571692" cy="15038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Oval Callout 19"/>
            <p:cNvSpPr/>
            <p:nvPr/>
          </p:nvSpPr>
          <p:spPr>
            <a:xfrm>
              <a:off x="578121" y="2630278"/>
              <a:ext cx="2018379" cy="923731"/>
            </a:xfrm>
            <a:prstGeom prst="wedgeEllipseCallout">
              <a:avLst/>
            </a:prstGeom>
            <a:solidFill>
              <a:srgbClr val="FFAE24">
                <a:lumMod val="20000"/>
                <a:lumOff val="80000"/>
              </a:srgbClr>
            </a:solidFill>
            <a:ln w="25400" cap="flat" cmpd="sng" algn="ctr">
              <a:solidFill>
                <a:srgbClr val="FFAE24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Viết</a:t>
              </a: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vào</a:t>
              </a: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 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Vở</a:t>
              </a: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tập</a:t>
              </a: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viết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457324" y="3086100"/>
            <a:ext cx="102298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Gần</a:t>
            </a:r>
            <a:r>
              <a:rPr lang="en-US" sz="48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mực</a:t>
            </a:r>
            <a:r>
              <a:rPr lang="en-US" sz="48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thì</a:t>
            </a:r>
            <a:r>
              <a:rPr lang="en-US" sz="48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đen</a:t>
            </a:r>
            <a:r>
              <a:rPr lang="en-US" sz="4800" b="1" dirty="0">
                <a:solidFill>
                  <a:srgbClr val="002060"/>
                </a:solidFill>
                <a:latin typeface="HP001 4 hàng" panose="020B0603050302020204" pitchFamily="34" charset="0"/>
              </a:rPr>
              <a:t>, </a:t>
            </a:r>
            <a:r>
              <a:rPr lang="en-US" sz="48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gần</a:t>
            </a:r>
            <a:r>
              <a:rPr lang="en-US" sz="48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đèn</a:t>
            </a:r>
            <a:r>
              <a:rPr lang="en-US" sz="48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thì</a:t>
            </a:r>
            <a:r>
              <a:rPr lang="en-US" sz="48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sáng</a:t>
            </a:r>
            <a:endParaRPr lang="en-US" sz="4800" b="1" dirty="0">
              <a:solidFill>
                <a:srgbClr val="002060"/>
              </a:solidFill>
              <a:latin typeface="HP001 4 hàng" panose="020B0603050302020204" pitchFamily="34" charset="0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1410852" y="1395970"/>
            <a:ext cx="865623" cy="176633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392849" y="669748"/>
            <a:ext cx="28742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huyền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2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â </a:t>
            </a:r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endParaRPr lang="en-US" sz="2400" b="1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1477527" y="1420805"/>
            <a:ext cx="3532623" cy="169387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8765324" y="383998"/>
            <a:ext cx="28742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sắc</a:t>
            </a:r>
            <a:endParaRPr lang="en-US" sz="2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24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</a:t>
            </a:r>
            <a:endParaRPr lang="en-US" sz="2400" b="1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9850002" y="1135055"/>
            <a:ext cx="513198" cy="207487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5" grpId="0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7954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109" b="97764" l="0" r="53514">
                        <a14:foregroundMark x1="22045" y1="66134" x2="21725" y2="70288"/>
                        <a14:foregroundMark x1="36102" y1="58786" x2="36102" y2="64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228" r="47031"/>
          <a:stretch>
            <a:fillRect/>
          </a:stretch>
        </p:blipFill>
        <p:spPr>
          <a:xfrm>
            <a:off x="739058" y="1925632"/>
            <a:ext cx="1521078" cy="191743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3024805" y="1856209"/>
            <a:ext cx="8225296" cy="1318437"/>
            <a:chOff x="3485750" y="2171792"/>
            <a:chExt cx="4545106" cy="1393566"/>
          </a:xfrm>
        </p:grpSpPr>
        <p:sp>
          <p:nvSpPr>
            <p:cNvPr id="11" name="Text Box 1736"/>
            <p:cNvSpPr txBox="1">
              <a:spLocks noChangeArrowheads="1"/>
            </p:cNvSpPr>
            <p:nvPr/>
          </p:nvSpPr>
          <p:spPr bwMode="auto">
            <a:xfrm>
              <a:off x="3845853" y="2514654"/>
              <a:ext cx="4005369" cy="10507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tục</a:t>
              </a: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ngữ</a:t>
              </a: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trên</a:t>
              </a: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cho</a:t>
              </a: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con </a:t>
              </a:r>
              <a:r>
                <a:rPr kumimoji="0" lang="en-US" alt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biết</a:t>
              </a: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điều</a:t>
              </a: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gì</a:t>
              </a: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?</a:t>
              </a:r>
              <a:endPara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loud Callout 11"/>
            <p:cNvSpPr/>
            <p:nvPr/>
          </p:nvSpPr>
          <p:spPr>
            <a:xfrm>
              <a:off x="3485750" y="2171792"/>
              <a:ext cx="4545106" cy="1259293"/>
            </a:xfrm>
            <a:prstGeom prst="cloudCallout">
              <a:avLst>
                <a:gd name="adj1" fmla="val -60774"/>
                <a:gd name="adj2" fmla="val 31887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244" y="3174646"/>
            <a:ext cx="2317975" cy="2302824"/>
          </a:xfrm>
          <a:prstGeom prst="rect">
            <a:avLst/>
          </a:prstGeom>
        </p:spPr>
      </p:pic>
      <p:sp>
        <p:nvSpPr>
          <p:cNvPr id="19" name="Rectangle: Rounded Corners 9"/>
          <p:cNvSpPr/>
          <p:nvPr/>
        </p:nvSpPr>
        <p:spPr>
          <a:xfrm>
            <a:off x="2517521" y="3499024"/>
            <a:ext cx="9239864" cy="133530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Nghĩa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đen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mực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màu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đen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dễ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nhuộm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đen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đèn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xung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đèn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chiếu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: Rounded Corners 9"/>
          <p:cNvSpPr/>
          <p:nvPr/>
        </p:nvSpPr>
        <p:spPr>
          <a:xfrm>
            <a:off x="2517521" y="5151497"/>
            <a:ext cx="9239864" cy="133530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Nghĩa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nếu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người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xấu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ảnh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hưởng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xấu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nếu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người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tốt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tốt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đẹp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280"/>
            <a:ext cx="12192000" cy="67767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591" y="-50280"/>
            <a:ext cx="12335176" cy="69488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2424" y="1644316"/>
            <a:ext cx="3611661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tham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khảo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920188" y="879601"/>
            <a:ext cx="6966169" cy="5106407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Mẫu giấy 5 ô ly - Mẫu giấy luyện viết chữ - Download.vn"/>
          <p:cNvPicPr>
            <a:picLocks noChangeAspect="1" noChangeArrowheads="1"/>
          </p:cNvPicPr>
          <p:nvPr/>
        </p:nvPicPr>
        <p:blipFill rotWithShape="1">
          <a:blip r:embed="rId1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46000" contrast="32000"/>
                    </a14:imgEffect>
                    <a14:imgEffect>
                      <a14:colorTemperature colorTemp="8800"/>
                    </a14:imgEffect>
                    <a14:imgEffect>
                      <a14:saturation sat="400000"/>
                    </a14:imgEffect>
                    <a14:imgEffect>
                      <a14:sharpenSoften amoun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" r="22500" b="54281"/>
          <a:stretch>
            <a:fillRect/>
          </a:stretch>
        </p:blipFill>
        <p:spPr bwMode="auto">
          <a:xfrm>
            <a:off x="1127419" y="1502578"/>
            <a:ext cx="10050138" cy="4301965"/>
          </a:xfrm>
          <a:prstGeom prst="rect">
            <a:avLst/>
          </a:prstGeom>
          <a:noFill/>
          <a:ln w="3810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3094430" y="0"/>
            <a:ext cx="5135171" cy="1371600"/>
            <a:chOff x="1933286" y="192870"/>
            <a:chExt cx="5135171" cy="1371600"/>
          </a:xfrm>
        </p:grpSpPr>
        <p:sp>
          <p:nvSpPr>
            <p:cNvPr id="16" name="Google Shape;1352;p29"/>
            <p:cNvSpPr/>
            <p:nvPr/>
          </p:nvSpPr>
          <p:spPr>
            <a:xfrm>
              <a:off x="2600581" y="625942"/>
              <a:ext cx="4467876" cy="625071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9CE8D9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7" name="Google Shape;697;p24"/>
            <p:cNvSpPr txBox="1"/>
            <p:nvPr/>
          </p:nvSpPr>
          <p:spPr>
            <a:xfrm>
              <a:off x="3024114" y="512482"/>
              <a:ext cx="3855018" cy="7323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FFFFFF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/>
              </a:pP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Luyện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viết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thêm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33286" y="192870"/>
              <a:ext cx="1090828" cy="1371600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046" b="66370"/>
          <a:stretch>
            <a:fillRect/>
          </a:stretch>
        </p:blipFill>
        <p:spPr>
          <a:xfrm>
            <a:off x="2690669" y="1826194"/>
            <a:ext cx="6550278" cy="11953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7" t="34660" r="9092" b="36615"/>
          <a:stretch>
            <a:fillRect/>
          </a:stretch>
        </p:blipFill>
        <p:spPr>
          <a:xfrm>
            <a:off x="1951086" y="3041091"/>
            <a:ext cx="9031512" cy="96302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58" t="62324" r="2685" b="8951"/>
          <a:stretch>
            <a:fillRect/>
          </a:stretch>
        </p:blipFill>
        <p:spPr>
          <a:xfrm>
            <a:off x="7695248" y="3997429"/>
            <a:ext cx="2197645" cy="92634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761725" y="6114550"/>
            <a:ext cx="67024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chú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ý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thanh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951086" y="4560009"/>
            <a:ext cx="2104531" cy="2255984"/>
            <a:chOff x="286641" y="2630278"/>
            <a:chExt cx="2309859" cy="2476088"/>
          </a:xfrm>
        </p:grpSpPr>
        <p:pic>
          <p:nvPicPr>
            <p:cNvPr id="19" name="Picture 2" descr="Cute girl cartoon writing on a book Royalty Free Vector"/>
            <p:cNvPicPr>
              <a:picLocks noChangeAspect="1" noChangeArrowheads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7012"/>
            <a:stretch>
              <a:fillRect/>
            </a:stretch>
          </p:blipFill>
          <p:spPr bwMode="auto">
            <a:xfrm>
              <a:off x="286641" y="3602495"/>
              <a:ext cx="1571692" cy="15038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Oval Callout 19"/>
            <p:cNvSpPr/>
            <p:nvPr/>
          </p:nvSpPr>
          <p:spPr>
            <a:xfrm>
              <a:off x="578121" y="2630278"/>
              <a:ext cx="2018379" cy="923731"/>
            </a:xfrm>
            <a:prstGeom prst="wedgeEllipseCallout">
              <a:avLst/>
            </a:prstGeom>
            <a:solidFill>
              <a:srgbClr val="FFAE24">
                <a:lumMod val="20000"/>
                <a:lumOff val="80000"/>
              </a:srgbClr>
            </a:solidFill>
            <a:ln w="25400" cap="flat" cmpd="sng" algn="ctr">
              <a:solidFill>
                <a:srgbClr val="FFAE24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Viết</a:t>
              </a: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vào</a:t>
              </a: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 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Vở</a:t>
              </a: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tập</a:t>
              </a: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viết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</p:grp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864" y="-678424"/>
            <a:ext cx="11858377" cy="74105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773864" y="3275730"/>
            <a:ext cx="2983258" cy="247090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43897" y="5909187"/>
            <a:ext cx="1080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chiều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G?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04065" y="5879468"/>
            <a:ext cx="1080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gồm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Picture 2" descr="Lý thuyết ôn chữ hoa g tiếng việt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425"/>
          <a:stretch>
            <a:fillRect/>
          </a:stretch>
        </p:blipFill>
        <p:spPr bwMode="auto">
          <a:xfrm>
            <a:off x="4617632" y="1901628"/>
            <a:ext cx="2506427" cy="3449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Mẫu chữ viết chuẩn của Bộ Giáo dục và Đào tạo - HoaTieu.v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0309" y="2779007"/>
            <a:ext cx="1253440" cy="2122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2"/>
          <p:cNvGrpSpPr/>
          <p:nvPr/>
        </p:nvGrpSpPr>
        <p:grpSpPr bwMode="auto">
          <a:xfrm>
            <a:off x="326301" y="1460576"/>
            <a:ext cx="4572000" cy="4953000"/>
            <a:chOff x="5251016" y="533400"/>
            <a:chExt cx="3207184" cy="5068155"/>
          </a:xfrm>
        </p:grpSpPr>
        <p:grpSp>
          <p:nvGrpSpPr>
            <p:cNvPr id="6" name="Group 318"/>
            <p:cNvGrpSpPr/>
            <p:nvPr/>
          </p:nvGrpSpPr>
          <p:grpSpPr bwMode="auto">
            <a:xfrm>
              <a:off x="5473700" y="533400"/>
              <a:ext cx="2984500" cy="5050692"/>
              <a:chOff x="3448" y="976"/>
              <a:chExt cx="1248" cy="2112"/>
            </a:xfrm>
          </p:grpSpPr>
          <p:pic>
            <p:nvPicPr>
              <p:cNvPr id="8" name="Picture 2"/>
              <p:cNvPicPr>
                <a:picLocks noChangeAspect="1" noChangeArrowheads="1"/>
              </p:cNvPicPr>
              <p:nvPr/>
            </p:nvPicPr>
            <p:blipFill>
              <a:blip r:embed="rId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053" t="29759" r="54736" b="20180"/>
              <a:stretch>
                <a:fillRect/>
              </a:stretch>
            </p:blipFill>
            <p:spPr bwMode="auto">
              <a:xfrm>
                <a:off x="3448" y="976"/>
                <a:ext cx="1248" cy="2112"/>
              </a:xfrm>
              <a:prstGeom prst="rect">
                <a:avLst/>
              </a:prstGeom>
              <a:noFill/>
              <a:ln w="28575">
                <a:solidFill>
                  <a:srgbClr val="0000CC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" name="Arc 20"/>
              <p:cNvSpPr/>
              <p:nvPr/>
            </p:nvSpPr>
            <p:spPr bwMode="auto">
              <a:xfrm rot="2976494" flipH="1">
                <a:off x="3606" y="1258"/>
                <a:ext cx="168" cy="292"/>
              </a:xfrm>
              <a:custGeom>
                <a:avLst/>
                <a:gdLst>
                  <a:gd name="T0" fmla="*/ 0 w 21569"/>
                  <a:gd name="T1" fmla="*/ 0 h 20036"/>
                  <a:gd name="T2" fmla="*/ 0 w 21569"/>
                  <a:gd name="T3" fmla="*/ 0 h 20036"/>
                  <a:gd name="T4" fmla="*/ 0 w 21569"/>
                  <a:gd name="T5" fmla="*/ 0 h 20036"/>
                  <a:gd name="T6" fmla="*/ 0 60000 65536"/>
                  <a:gd name="T7" fmla="*/ 0 60000 65536"/>
                  <a:gd name="T8" fmla="*/ 0 60000 65536"/>
                  <a:gd name="T9" fmla="*/ 0 w 21569"/>
                  <a:gd name="T10" fmla="*/ 0 h 20036"/>
                  <a:gd name="T11" fmla="*/ 21569 w 21569"/>
                  <a:gd name="T12" fmla="*/ 20036 h 200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69" h="20036" fill="none" extrusionOk="0">
                    <a:moveTo>
                      <a:pt x="8069" y="-1"/>
                    </a:moveTo>
                    <a:cubicBezTo>
                      <a:pt x="15851" y="3134"/>
                      <a:pt x="21115" y="10491"/>
                      <a:pt x="21568" y="18870"/>
                    </a:cubicBezTo>
                  </a:path>
                  <a:path w="21569" h="20036" stroke="0" extrusionOk="0">
                    <a:moveTo>
                      <a:pt x="8069" y="-1"/>
                    </a:moveTo>
                    <a:cubicBezTo>
                      <a:pt x="15851" y="3134"/>
                      <a:pt x="21115" y="10491"/>
                      <a:pt x="21568" y="18870"/>
                    </a:cubicBezTo>
                    <a:lnTo>
                      <a:pt x="0" y="20036"/>
                    </a:lnTo>
                    <a:lnTo>
                      <a:pt x="8069" y="-1"/>
                    </a:lnTo>
                    <a:close/>
                  </a:path>
                </a:pathLst>
              </a:custGeom>
              <a:noFill/>
              <a:ln w="38100">
                <a:solidFill>
                  <a:srgbClr val="0000CC"/>
                </a:solidFill>
                <a:rou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10800000" vert="eaVert"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" name="Arc 21"/>
              <p:cNvSpPr/>
              <p:nvPr/>
            </p:nvSpPr>
            <p:spPr bwMode="auto">
              <a:xfrm rot="17879355" flipH="1">
                <a:off x="3872" y="2096"/>
                <a:ext cx="196" cy="314"/>
              </a:xfrm>
              <a:custGeom>
                <a:avLst/>
                <a:gdLst>
                  <a:gd name="T0" fmla="*/ 0 w 25305"/>
                  <a:gd name="T1" fmla="*/ 0 h 21600"/>
                  <a:gd name="T2" fmla="*/ 0 w 25305"/>
                  <a:gd name="T3" fmla="*/ 0 h 21600"/>
                  <a:gd name="T4" fmla="*/ 0 w 25305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5305"/>
                  <a:gd name="T10" fmla="*/ 0 h 21600"/>
                  <a:gd name="T11" fmla="*/ 25305 w 2530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5305" h="21600" fill="none" extrusionOk="0">
                    <a:moveTo>
                      <a:pt x="25305" y="14052"/>
                    </a:moveTo>
                    <a:cubicBezTo>
                      <a:pt x="21201" y="18842"/>
                      <a:pt x="15208" y="21599"/>
                      <a:pt x="8901" y="21600"/>
                    </a:cubicBezTo>
                    <a:cubicBezTo>
                      <a:pt x="5831" y="21600"/>
                      <a:pt x="2796" y="20945"/>
                      <a:pt x="0" y="19680"/>
                    </a:cubicBezTo>
                  </a:path>
                  <a:path w="25305" h="21600" stroke="0" extrusionOk="0">
                    <a:moveTo>
                      <a:pt x="25305" y="14052"/>
                    </a:moveTo>
                    <a:cubicBezTo>
                      <a:pt x="21201" y="18842"/>
                      <a:pt x="15208" y="21599"/>
                      <a:pt x="8901" y="21600"/>
                    </a:cubicBezTo>
                    <a:cubicBezTo>
                      <a:pt x="5831" y="21600"/>
                      <a:pt x="2796" y="20945"/>
                      <a:pt x="0" y="19680"/>
                    </a:cubicBezTo>
                    <a:lnTo>
                      <a:pt x="8901" y="0"/>
                    </a:lnTo>
                    <a:lnTo>
                      <a:pt x="25305" y="14052"/>
                    </a:lnTo>
                    <a:close/>
                  </a:path>
                </a:pathLst>
              </a:custGeom>
              <a:noFill/>
              <a:ln w="38100">
                <a:solidFill>
                  <a:srgbClr val="0000CC"/>
                </a:solidFill>
                <a:rou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eaVert"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" name="Arc 22"/>
              <p:cNvSpPr/>
              <p:nvPr/>
            </p:nvSpPr>
            <p:spPr bwMode="auto">
              <a:xfrm rot="13537159" flipH="1">
                <a:off x="4151" y="1481"/>
                <a:ext cx="166" cy="291"/>
              </a:xfrm>
              <a:custGeom>
                <a:avLst/>
                <a:gdLst>
                  <a:gd name="T0" fmla="*/ 0 w 21142"/>
                  <a:gd name="T1" fmla="*/ 0 h 20119"/>
                  <a:gd name="T2" fmla="*/ 0 w 21142"/>
                  <a:gd name="T3" fmla="*/ 0 h 20119"/>
                  <a:gd name="T4" fmla="*/ 0 w 21142"/>
                  <a:gd name="T5" fmla="*/ 0 h 20119"/>
                  <a:gd name="T6" fmla="*/ 0 60000 65536"/>
                  <a:gd name="T7" fmla="*/ 0 60000 65536"/>
                  <a:gd name="T8" fmla="*/ 0 60000 65536"/>
                  <a:gd name="T9" fmla="*/ 0 w 21142"/>
                  <a:gd name="T10" fmla="*/ 0 h 20119"/>
                  <a:gd name="T11" fmla="*/ 21142 w 21142"/>
                  <a:gd name="T12" fmla="*/ 20119 h 2011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142" h="20119" fill="none" extrusionOk="0">
                    <a:moveTo>
                      <a:pt x="21142" y="4424"/>
                    </a:moveTo>
                    <a:cubicBezTo>
                      <a:pt x="19648" y="11562"/>
                      <a:pt x="14653" y="17464"/>
                      <a:pt x="7860" y="20118"/>
                    </a:cubicBezTo>
                  </a:path>
                  <a:path w="21142" h="20119" stroke="0" extrusionOk="0">
                    <a:moveTo>
                      <a:pt x="21142" y="4424"/>
                    </a:moveTo>
                    <a:cubicBezTo>
                      <a:pt x="19648" y="11562"/>
                      <a:pt x="14653" y="17464"/>
                      <a:pt x="7860" y="20118"/>
                    </a:cubicBezTo>
                    <a:lnTo>
                      <a:pt x="0" y="0"/>
                    </a:lnTo>
                    <a:lnTo>
                      <a:pt x="21142" y="4424"/>
                    </a:lnTo>
                    <a:close/>
                  </a:path>
                </a:pathLst>
              </a:custGeom>
              <a:noFill/>
              <a:ln w="38100">
                <a:solidFill>
                  <a:srgbClr val="0000CC"/>
                </a:solidFill>
                <a:rou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eaVert"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" name="Text Box 23"/>
              <p:cNvSpPr txBox="1">
                <a:spLocks noChangeArrowheads="1"/>
              </p:cNvSpPr>
              <p:nvPr/>
            </p:nvSpPr>
            <p:spPr bwMode="auto">
              <a:xfrm>
                <a:off x="3840" y="1104"/>
                <a:ext cx="157" cy="2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eaLnBrk="0" fontAlgn="base" hangingPunct="0"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eaLnBrk="0" fontAlgn="base" hangingPunct="0"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eaLnBrk="0" fontAlgn="base" hangingPunct="0"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eaLnBrk="0" fontAlgn="base" hangingPunct="0"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srgbClr val="9900CC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  <a:endParaRPr kumimoji="0" lang="en-US" alt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9900C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7" name="Text Box 24"/>
              <p:cNvSpPr txBox="1">
                <a:spLocks noChangeArrowheads="1"/>
              </p:cNvSpPr>
              <p:nvPr/>
            </p:nvSpPr>
            <p:spPr bwMode="auto">
              <a:xfrm>
                <a:off x="4272" y="1728"/>
                <a:ext cx="156" cy="2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eaLnBrk="0" fontAlgn="base" hangingPunct="0"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eaLnBrk="0" fontAlgn="base" hangingPunct="0"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eaLnBrk="0" fontAlgn="base" hangingPunct="0"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eaLnBrk="0" fontAlgn="base" hangingPunct="0"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9900CC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2</a:t>
                </a:r>
                <a:endParaRPr kumimoji="0" lang="en-US" alt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9900C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8" name="Line 25"/>
              <p:cNvSpPr>
                <a:spLocks noChangeShapeType="1"/>
              </p:cNvSpPr>
              <p:nvPr/>
            </p:nvSpPr>
            <p:spPr bwMode="auto">
              <a:xfrm>
                <a:off x="4368" y="2016"/>
                <a:ext cx="0" cy="198"/>
              </a:xfrm>
              <a:prstGeom prst="line">
                <a:avLst/>
              </a:prstGeom>
              <a:noFill/>
              <a:ln w="38100">
                <a:solidFill>
                  <a:srgbClr val="0000CC"/>
                </a:solidFill>
                <a:rou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0" name="Arc 26"/>
              <p:cNvSpPr/>
              <p:nvPr/>
            </p:nvSpPr>
            <p:spPr bwMode="auto">
              <a:xfrm rot="131220" flipH="1">
                <a:off x="4120" y="2726"/>
                <a:ext cx="167" cy="291"/>
              </a:xfrm>
              <a:custGeom>
                <a:avLst/>
                <a:gdLst>
                  <a:gd name="T0" fmla="*/ 0 w 21569"/>
                  <a:gd name="T1" fmla="*/ 0 h 20036"/>
                  <a:gd name="T2" fmla="*/ 0 w 21569"/>
                  <a:gd name="T3" fmla="*/ 0 h 20036"/>
                  <a:gd name="T4" fmla="*/ 0 w 21569"/>
                  <a:gd name="T5" fmla="*/ 0 h 20036"/>
                  <a:gd name="T6" fmla="*/ 0 60000 65536"/>
                  <a:gd name="T7" fmla="*/ 0 60000 65536"/>
                  <a:gd name="T8" fmla="*/ 0 60000 65536"/>
                  <a:gd name="T9" fmla="*/ 0 w 21569"/>
                  <a:gd name="T10" fmla="*/ 0 h 20036"/>
                  <a:gd name="T11" fmla="*/ 21569 w 21569"/>
                  <a:gd name="T12" fmla="*/ 20036 h 200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69" h="20036" fill="none" extrusionOk="0">
                    <a:moveTo>
                      <a:pt x="8069" y="-1"/>
                    </a:moveTo>
                    <a:cubicBezTo>
                      <a:pt x="15851" y="3134"/>
                      <a:pt x="21115" y="10491"/>
                      <a:pt x="21568" y="18870"/>
                    </a:cubicBezTo>
                  </a:path>
                  <a:path w="21569" h="20036" stroke="0" extrusionOk="0">
                    <a:moveTo>
                      <a:pt x="8069" y="-1"/>
                    </a:moveTo>
                    <a:cubicBezTo>
                      <a:pt x="15851" y="3134"/>
                      <a:pt x="21115" y="10491"/>
                      <a:pt x="21568" y="18870"/>
                    </a:cubicBezTo>
                    <a:lnTo>
                      <a:pt x="0" y="20036"/>
                    </a:lnTo>
                    <a:lnTo>
                      <a:pt x="8069" y="-1"/>
                    </a:lnTo>
                    <a:close/>
                  </a:path>
                </a:pathLst>
              </a:custGeom>
              <a:noFill/>
              <a:ln w="38100">
                <a:solidFill>
                  <a:srgbClr val="0000CC"/>
                </a:solidFill>
                <a:round/>
                <a:head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7" name="Picture 19" descr="g hoa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59"/>
            <a:stretch>
              <a:fillRect/>
            </a:stretch>
          </p:blipFill>
          <p:spPr bwMode="auto">
            <a:xfrm>
              <a:off x="5251016" y="1488301"/>
              <a:ext cx="2673614" cy="4113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1" name="Group 24"/>
          <p:cNvGrpSpPr/>
          <p:nvPr/>
        </p:nvGrpSpPr>
        <p:grpSpPr bwMode="auto">
          <a:xfrm>
            <a:off x="5164610" y="3802849"/>
            <a:ext cx="2319867" cy="2573337"/>
            <a:chOff x="2191656" y="2362200"/>
            <a:chExt cx="1161144" cy="2573734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053" t="54491" r="66878" b="20180"/>
            <a:stretch>
              <a:fillRect/>
            </a:stretch>
          </p:blipFill>
          <p:spPr bwMode="auto">
            <a:xfrm>
              <a:off x="2292324" y="2438400"/>
              <a:ext cx="1060476" cy="2497534"/>
            </a:xfrm>
            <a:prstGeom prst="rect">
              <a:avLst/>
            </a:prstGeom>
            <a:noFill/>
            <a:ln w="28575">
              <a:solidFill>
                <a:srgbClr val="0000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Arc 20"/>
            <p:cNvSpPr/>
            <p:nvPr/>
          </p:nvSpPr>
          <p:spPr bwMode="auto">
            <a:xfrm rot="2976494" flipH="1">
              <a:off x="2381952" y="2591759"/>
              <a:ext cx="199291" cy="252637"/>
            </a:xfrm>
            <a:custGeom>
              <a:avLst/>
              <a:gdLst>
                <a:gd name="T0" fmla="*/ 0 w 21569"/>
                <a:gd name="T1" fmla="*/ 0 h 20036"/>
                <a:gd name="T2" fmla="*/ 0 w 21569"/>
                <a:gd name="T3" fmla="*/ 0 h 20036"/>
                <a:gd name="T4" fmla="*/ 0 w 21569"/>
                <a:gd name="T5" fmla="*/ 0 h 20036"/>
                <a:gd name="T6" fmla="*/ 0 60000 65536"/>
                <a:gd name="T7" fmla="*/ 0 60000 65536"/>
                <a:gd name="T8" fmla="*/ 0 60000 65536"/>
                <a:gd name="T9" fmla="*/ 0 w 21569"/>
                <a:gd name="T10" fmla="*/ 0 h 20036"/>
                <a:gd name="T11" fmla="*/ 21569 w 21569"/>
                <a:gd name="T12" fmla="*/ 20036 h 200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69" h="20036" fill="none" extrusionOk="0">
                  <a:moveTo>
                    <a:pt x="8069" y="-1"/>
                  </a:moveTo>
                  <a:cubicBezTo>
                    <a:pt x="15851" y="3134"/>
                    <a:pt x="21115" y="10491"/>
                    <a:pt x="21568" y="18870"/>
                  </a:cubicBezTo>
                </a:path>
                <a:path w="21569" h="20036" stroke="0" extrusionOk="0">
                  <a:moveTo>
                    <a:pt x="8069" y="-1"/>
                  </a:moveTo>
                  <a:cubicBezTo>
                    <a:pt x="15851" y="3134"/>
                    <a:pt x="21115" y="10491"/>
                    <a:pt x="21568" y="18870"/>
                  </a:cubicBezTo>
                  <a:lnTo>
                    <a:pt x="0" y="20036"/>
                  </a:lnTo>
                  <a:lnTo>
                    <a:pt x="8069" y="-1"/>
                  </a:lnTo>
                  <a:close/>
                </a:path>
              </a:pathLst>
            </a:custGeom>
            <a:noFill/>
            <a:ln w="38100">
              <a:solidFill>
                <a:srgbClr val="0000CC"/>
              </a:solidFill>
              <a:rou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vert="eaVert"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" name="Arc 21"/>
            <p:cNvSpPr/>
            <p:nvPr/>
          </p:nvSpPr>
          <p:spPr bwMode="auto">
            <a:xfrm rot="17879355" flipH="1">
              <a:off x="2607599" y="3589376"/>
              <a:ext cx="232507" cy="271671"/>
            </a:xfrm>
            <a:custGeom>
              <a:avLst/>
              <a:gdLst>
                <a:gd name="T0" fmla="*/ 0 w 25305"/>
                <a:gd name="T1" fmla="*/ 0 h 21600"/>
                <a:gd name="T2" fmla="*/ 0 w 25305"/>
                <a:gd name="T3" fmla="*/ 0 h 21600"/>
                <a:gd name="T4" fmla="*/ 0 w 25305"/>
                <a:gd name="T5" fmla="*/ 0 h 21600"/>
                <a:gd name="T6" fmla="*/ 0 60000 65536"/>
                <a:gd name="T7" fmla="*/ 0 60000 65536"/>
                <a:gd name="T8" fmla="*/ 0 60000 65536"/>
                <a:gd name="T9" fmla="*/ 0 w 25305"/>
                <a:gd name="T10" fmla="*/ 0 h 21600"/>
                <a:gd name="T11" fmla="*/ 25305 w 2530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5305" h="21600" fill="none" extrusionOk="0">
                  <a:moveTo>
                    <a:pt x="25305" y="14052"/>
                  </a:moveTo>
                  <a:cubicBezTo>
                    <a:pt x="21201" y="18842"/>
                    <a:pt x="15208" y="21599"/>
                    <a:pt x="8901" y="21600"/>
                  </a:cubicBezTo>
                  <a:cubicBezTo>
                    <a:pt x="5831" y="21600"/>
                    <a:pt x="2796" y="20945"/>
                    <a:pt x="0" y="19680"/>
                  </a:cubicBezTo>
                </a:path>
                <a:path w="25305" h="21600" stroke="0" extrusionOk="0">
                  <a:moveTo>
                    <a:pt x="25305" y="14052"/>
                  </a:moveTo>
                  <a:cubicBezTo>
                    <a:pt x="21201" y="18842"/>
                    <a:pt x="15208" y="21599"/>
                    <a:pt x="8901" y="21600"/>
                  </a:cubicBezTo>
                  <a:cubicBezTo>
                    <a:pt x="5831" y="21600"/>
                    <a:pt x="2796" y="20945"/>
                    <a:pt x="0" y="19680"/>
                  </a:cubicBezTo>
                  <a:lnTo>
                    <a:pt x="8901" y="0"/>
                  </a:lnTo>
                  <a:lnTo>
                    <a:pt x="25305" y="14052"/>
                  </a:lnTo>
                  <a:close/>
                </a:path>
              </a:pathLst>
            </a:custGeom>
            <a:noFill/>
            <a:ln w="38100">
              <a:solidFill>
                <a:srgbClr val="0000CC"/>
              </a:solidFill>
              <a:rou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eaVert"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6" name="Arc 22"/>
            <p:cNvSpPr/>
            <p:nvPr/>
          </p:nvSpPr>
          <p:spPr bwMode="auto">
            <a:xfrm rot="13537159" flipH="1">
              <a:off x="2853804" y="2856134"/>
              <a:ext cx="196919" cy="251771"/>
            </a:xfrm>
            <a:custGeom>
              <a:avLst/>
              <a:gdLst>
                <a:gd name="T0" fmla="*/ 0 w 21142"/>
                <a:gd name="T1" fmla="*/ 0 h 20119"/>
                <a:gd name="T2" fmla="*/ 0 w 21142"/>
                <a:gd name="T3" fmla="*/ 0 h 20119"/>
                <a:gd name="T4" fmla="*/ 0 w 21142"/>
                <a:gd name="T5" fmla="*/ 0 h 20119"/>
                <a:gd name="T6" fmla="*/ 0 60000 65536"/>
                <a:gd name="T7" fmla="*/ 0 60000 65536"/>
                <a:gd name="T8" fmla="*/ 0 60000 65536"/>
                <a:gd name="T9" fmla="*/ 0 w 21142"/>
                <a:gd name="T10" fmla="*/ 0 h 20119"/>
                <a:gd name="T11" fmla="*/ 21142 w 21142"/>
                <a:gd name="T12" fmla="*/ 20119 h 201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142" h="20119" fill="none" extrusionOk="0">
                  <a:moveTo>
                    <a:pt x="21142" y="4424"/>
                  </a:moveTo>
                  <a:cubicBezTo>
                    <a:pt x="19648" y="11562"/>
                    <a:pt x="14653" y="17464"/>
                    <a:pt x="7860" y="20118"/>
                  </a:cubicBezTo>
                </a:path>
                <a:path w="21142" h="20119" stroke="0" extrusionOk="0">
                  <a:moveTo>
                    <a:pt x="21142" y="4424"/>
                  </a:moveTo>
                  <a:cubicBezTo>
                    <a:pt x="19648" y="11562"/>
                    <a:pt x="14653" y="17464"/>
                    <a:pt x="7860" y="20118"/>
                  </a:cubicBezTo>
                  <a:lnTo>
                    <a:pt x="0" y="0"/>
                  </a:lnTo>
                  <a:lnTo>
                    <a:pt x="21142" y="4424"/>
                  </a:lnTo>
                  <a:close/>
                </a:path>
              </a:pathLst>
            </a:custGeom>
            <a:noFill/>
            <a:ln w="38100">
              <a:solidFill>
                <a:srgbClr val="0000CC"/>
              </a:solidFill>
              <a:rou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eaVert"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7" name="Text Box 23"/>
            <p:cNvSpPr txBox="1">
              <a:spLocks noChangeArrowheads="1"/>
            </p:cNvSpPr>
            <p:nvPr/>
          </p:nvSpPr>
          <p:spPr bwMode="auto">
            <a:xfrm>
              <a:off x="2587176" y="2362200"/>
              <a:ext cx="184258" cy="4617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9900C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  <a:endPara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8" name="Text Box 24"/>
            <p:cNvSpPr txBox="1">
              <a:spLocks noChangeArrowheads="1"/>
            </p:cNvSpPr>
            <p:nvPr/>
          </p:nvSpPr>
          <p:spPr bwMode="auto">
            <a:xfrm>
              <a:off x="2960457" y="3102089"/>
              <a:ext cx="184258" cy="3969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9900C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  <a:endPara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9" name="Line 25"/>
            <p:cNvSpPr>
              <a:spLocks noChangeShapeType="1"/>
            </p:cNvSpPr>
            <p:nvPr/>
          </p:nvSpPr>
          <p:spPr bwMode="auto">
            <a:xfrm>
              <a:off x="3068199" y="3444068"/>
              <a:ext cx="0" cy="234879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0" name="Arc 26"/>
            <p:cNvSpPr/>
            <p:nvPr/>
          </p:nvSpPr>
          <p:spPr bwMode="auto">
            <a:xfrm rot="131220" flipH="1">
              <a:off x="2853631" y="4286312"/>
              <a:ext cx="144488" cy="345201"/>
            </a:xfrm>
            <a:custGeom>
              <a:avLst/>
              <a:gdLst>
                <a:gd name="T0" fmla="*/ 0 w 21569"/>
                <a:gd name="T1" fmla="*/ 0 h 20036"/>
                <a:gd name="T2" fmla="*/ 0 w 21569"/>
                <a:gd name="T3" fmla="*/ 0 h 20036"/>
                <a:gd name="T4" fmla="*/ 0 w 21569"/>
                <a:gd name="T5" fmla="*/ 0 h 20036"/>
                <a:gd name="T6" fmla="*/ 0 60000 65536"/>
                <a:gd name="T7" fmla="*/ 0 60000 65536"/>
                <a:gd name="T8" fmla="*/ 0 60000 65536"/>
                <a:gd name="T9" fmla="*/ 0 w 21569"/>
                <a:gd name="T10" fmla="*/ 0 h 20036"/>
                <a:gd name="T11" fmla="*/ 21569 w 21569"/>
                <a:gd name="T12" fmla="*/ 20036 h 200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69" h="20036" fill="none" extrusionOk="0">
                  <a:moveTo>
                    <a:pt x="8069" y="-1"/>
                  </a:moveTo>
                  <a:cubicBezTo>
                    <a:pt x="15851" y="3134"/>
                    <a:pt x="21115" y="10491"/>
                    <a:pt x="21568" y="18870"/>
                  </a:cubicBezTo>
                </a:path>
                <a:path w="21569" h="20036" stroke="0" extrusionOk="0">
                  <a:moveTo>
                    <a:pt x="8069" y="-1"/>
                  </a:moveTo>
                  <a:cubicBezTo>
                    <a:pt x="15851" y="3134"/>
                    <a:pt x="21115" y="10491"/>
                    <a:pt x="21568" y="18870"/>
                  </a:cubicBezTo>
                  <a:lnTo>
                    <a:pt x="0" y="20036"/>
                  </a:lnTo>
                  <a:lnTo>
                    <a:pt x="8069" y="-1"/>
                  </a:lnTo>
                  <a:close/>
                </a:path>
              </a:pathLst>
            </a:custGeom>
            <a:noFill/>
            <a:ln w="38100">
              <a:solidFill>
                <a:srgbClr val="0000CC"/>
              </a:solidFill>
              <a:round/>
              <a:head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31" name="Picture 19" descr="g hoa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59"/>
            <a:stretch>
              <a:fillRect/>
            </a:stretch>
          </p:blipFill>
          <p:spPr bwMode="auto">
            <a:xfrm>
              <a:off x="2191656" y="2684034"/>
              <a:ext cx="967287" cy="2040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0176" name="TextBox 50175"/>
          <p:cNvSpPr txBox="1"/>
          <p:nvPr/>
        </p:nvSpPr>
        <p:spPr>
          <a:xfrm>
            <a:off x="-97128" y="153844"/>
            <a:ext cx="5731617" cy="889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50177" name="Group 50176"/>
          <p:cNvGrpSpPr/>
          <p:nvPr/>
        </p:nvGrpSpPr>
        <p:grpSpPr>
          <a:xfrm>
            <a:off x="0" y="0"/>
            <a:ext cx="12192000" cy="6798545"/>
            <a:chOff x="0" y="0"/>
            <a:chExt cx="9144000" cy="5132867"/>
          </a:xfrm>
        </p:grpSpPr>
        <p:cxnSp>
          <p:nvCxnSpPr>
            <p:cNvPr id="50178" name="Straight Connector 50177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179" name="Straight Connector 50178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181" name="矩形 31"/>
          <p:cNvSpPr/>
          <p:nvPr/>
        </p:nvSpPr>
        <p:spPr>
          <a:xfrm>
            <a:off x="5040028" y="322852"/>
            <a:ext cx="695800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G </a:t>
            </a: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nét</a:t>
            </a:r>
            <a:r>
              <a:rPr kumimoji="0" lang="en-US" altLang="en-US" sz="28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1 </a:t>
            </a: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giống</a:t>
            </a:r>
            <a:r>
              <a:rPr kumimoji="0" lang="en-US" altLang="en-US" sz="28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altLang="en-US" sz="28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altLang="en-US" sz="28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nào</a:t>
            </a:r>
            <a:r>
              <a:rPr kumimoji="0" lang="en-US" altLang="en-US" sz="28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đã</a:t>
            </a:r>
            <a:r>
              <a:rPr kumimoji="0" lang="en-US" altLang="en-US" sz="28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viết</a:t>
            </a: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  <a:endParaRPr kumimoji="0" lang="en-US" altLang="en-US" sz="2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50183" name="矩形 31"/>
          <p:cNvSpPr/>
          <p:nvPr/>
        </p:nvSpPr>
        <p:spPr>
          <a:xfrm>
            <a:off x="5164610" y="1767477"/>
            <a:ext cx="64562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Giống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nét</a:t>
            </a:r>
            <a:r>
              <a:rPr lang="en-US" altLang="en-US" sz="2400" dirty="0"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1  </a:t>
            </a:r>
            <a:r>
              <a:rPr lang="en-US" altLang="en-US" sz="2400" dirty="0" err="1"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gần</a:t>
            </a:r>
            <a:r>
              <a:rPr lang="en-US" altLang="en-US" sz="2400" dirty="0"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giống</a:t>
            </a:r>
            <a:r>
              <a:rPr lang="en-US" altLang="en-US" sz="2400" dirty="0"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lang="en-US" altLang="en-US" sz="2400" dirty="0"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lang="en-US" altLang="en-US" sz="2400" dirty="0"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 </a:t>
            </a:r>
            <a:r>
              <a:rPr lang="en-US" altLang="en-US" sz="2400" dirty="0" err="1"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đã</a:t>
            </a:r>
            <a:r>
              <a:rPr lang="en-US" altLang="en-US" sz="2400" dirty="0"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viết</a:t>
            </a:r>
            <a:r>
              <a:rPr lang="en-US" altLang="en-US" sz="2400" dirty="0"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kumimoji="0" lang="en-US" altLang="en-US" sz="2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50186" name="矩形 31"/>
          <p:cNvSpPr/>
          <p:nvPr/>
        </p:nvSpPr>
        <p:spPr>
          <a:xfrm>
            <a:off x="5164610" y="2403588"/>
            <a:ext cx="51587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Khác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nét</a:t>
            </a:r>
            <a:r>
              <a:rPr kumimoji="0" lang="en-US" altLang="en-US" sz="24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2 </a:t>
            </a:r>
            <a:r>
              <a:rPr kumimoji="0" lang="en-US" altLang="en-US" sz="24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altLang="en-US" sz="24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nét</a:t>
            </a:r>
            <a:r>
              <a:rPr kumimoji="0" lang="en-US" altLang="en-US" sz="24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khuyết</a:t>
            </a:r>
            <a:r>
              <a:rPr kumimoji="0" lang="en-US" altLang="en-US" sz="24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dưới</a:t>
            </a:r>
            <a:r>
              <a:rPr kumimoji="0" lang="en-US" altLang="en-US" sz="24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endParaRPr kumimoji="0" lang="en-US" altLang="en-US" sz="2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0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0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0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81" grpId="0"/>
      <p:bldP spid="50183" grpId="0"/>
      <p:bldP spid="50183" grpId="1"/>
      <p:bldP spid="5018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006772" y="1362932"/>
            <a:ext cx="219867" cy="4567663"/>
            <a:chOff x="1042416" y="804672"/>
            <a:chExt cx="210312" cy="4361688"/>
          </a:xfrm>
        </p:grpSpPr>
        <p:cxnSp>
          <p:nvCxnSpPr>
            <p:cNvPr id="3" name="Straight Connector 2"/>
            <p:cNvCxnSpPr/>
            <p:nvPr/>
          </p:nvCxnSpPr>
          <p:spPr>
            <a:xfrm>
              <a:off x="1107077" y="804672"/>
              <a:ext cx="0" cy="436168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>
              <a:off x="1042416" y="804672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1042416" y="5166360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18"/>
          <p:cNvSpPr txBox="1">
            <a:spLocks noChangeArrowheads="1"/>
          </p:cNvSpPr>
          <p:nvPr/>
        </p:nvSpPr>
        <p:spPr bwMode="auto">
          <a:xfrm>
            <a:off x="184924" y="1995525"/>
            <a:ext cx="1619276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8 ô li</a:t>
            </a:r>
            <a:endParaRPr kumimoji="0" lang="en-US" altLang="en-US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(3</a:t>
            </a:r>
            <a:r>
              <a:rPr kumimoji="0" lang="en-US" altLang="en-US" sz="32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ô li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dưới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đường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kẻ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đậm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)</a:t>
            </a:r>
            <a:endParaRPr kumimoji="0" lang="en-US" altLang="en-US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9" name="矩形 31"/>
          <p:cNvSpPr/>
          <p:nvPr/>
        </p:nvSpPr>
        <p:spPr>
          <a:xfrm>
            <a:off x="6938065" y="1164528"/>
            <a:ext cx="504097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G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gồm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2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nét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0" name="矩形 31"/>
          <p:cNvSpPr/>
          <p:nvPr/>
        </p:nvSpPr>
        <p:spPr>
          <a:xfrm>
            <a:off x="6752020" y="2115063"/>
            <a:ext cx="522702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-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Nét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thắt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phối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hợp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với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nét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móc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gần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giống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C.</a:t>
            </a:r>
            <a:endParaRPr kumimoji="0" lang="en-US" altLang="en-US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1" name="矩形 31"/>
          <p:cNvSpPr/>
          <p:nvPr/>
        </p:nvSpPr>
        <p:spPr>
          <a:xfrm>
            <a:off x="6752020" y="3804262"/>
            <a:ext cx="4757233" cy="739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-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Nét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khuyết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dưới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kumimoji="0" lang="en-US" altLang="en-US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8738" y="655498"/>
            <a:ext cx="3692239" cy="5420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/>
          <p:cNvGrpSpPr/>
          <p:nvPr/>
        </p:nvGrpSpPr>
        <p:grpSpPr>
          <a:xfrm flipV="1">
            <a:off x="2498053" y="821062"/>
            <a:ext cx="3135429" cy="139930"/>
            <a:chOff x="5440680" y="1322832"/>
            <a:chExt cx="3017520" cy="195072"/>
          </a:xfrm>
        </p:grpSpPr>
        <p:cxnSp>
          <p:nvCxnSpPr>
            <p:cNvPr id="14" name="Straight Connector 13"/>
            <p:cNvCxnSpPr/>
            <p:nvPr/>
          </p:nvCxnSpPr>
          <p:spPr>
            <a:xfrm>
              <a:off x="5440680" y="1426464"/>
              <a:ext cx="301752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5440680" y="1335024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8458200" y="1322832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Box 18"/>
          <p:cNvSpPr txBox="1">
            <a:spLocks noChangeArrowheads="1"/>
          </p:cNvSpPr>
          <p:nvPr/>
        </p:nvSpPr>
        <p:spPr bwMode="auto">
          <a:xfrm>
            <a:off x="3478934" y="376218"/>
            <a:ext cx="1508701" cy="584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5 ô li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07" r="29449" b="42330"/>
          <a:stretch>
            <a:fillRect/>
          </a:stretch>
        </p:blipFill>
        <p:spPr>
          <a:xfrm rot="18588567">
            <a:off x="3747476" y="970328"/>
            <a:ext cx="729008" cy="88243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07" r="29449" b="42330"/>
          <a:stretch>
            <a:fillRect/>
          </a:stretch>
        </p:blipFill>
        <p:spPr>
          <a:xfrm rot="18588567">
            <a:off x="5086137" y="2643059"/>
            <a:ext cx="729008" cy="882435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0" presetClass="path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0.00046 L -0.02943 0.01018 L -0.05065 0.02338 L -0.0694 0.04421 L -0.08646 0.07615 L -0.09193 0.09907 L -0.0957 0.11389 L -0.09688 0.13379 L -0.09609 0.15092 L -0.09023 0.17315 L -0.0819 0.18935 L -0.06901 0.19907 L -0.05195 0.20509 L -0.03151 0.20416 L -0.0069 0.19838 L 0.01849 0.18727 L 0.04766 0.16412 L 0.0694 0.1375 L 0.08516 0.10856 L 0.09518 0.08356 L 0.10065 0.05463 L 0.10065 0.03449 L 0.09648 0.01389 L 0.08607 0.00115 L 0.07096 -0.00162 L 0.05221 0.00648 L 0.0306 0.0243 L 0.00482 0.06041 L -0.01029 0.09467 L -0.02148 0.13611 L -0.03073 0.18565 L -0.0332 0.22731 L -0.03073 0.26435 L -0.02357 0.31389 L -0.01354 0.34791 L -0.00313 0.37245 L 0.01107 0.39305 L 0.02812 0.40509 L 0.04596 0.4081 L 0.06562 0.39768 L 0.08138 0.37453 L 0.09596 0.3331 L 0.09974 0.3243 L 0.1056 0.30046 L 0.10651 0.24652 " pathEditMode="relative" rAng="0" ptsTypes="AAAAAAAAAAAAAAAAAAAAAAAAAAAAAAAAAAAAAAAAAAAAA">
                                      <p:cBhvr>
                                        <p:cTn id="40" dur="7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7" y="2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0"/>
                            </p:stCondLst>
                            <p:childTnLst>
                              <p:par>
                                <p:cTn id="4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0" presetClass="path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4 0.00046 C -0.00053 0.02176 -0.00066 0.04329 -0.00079 0.06481 L -0.00079 0.17662 L -0.0017 0.31296 L -0.00456 0.34629 L -0.0112 0.37592 L -0.02162 0.39676 L -0.03034 0.40694 L -0.04037 0.41088 L -0.0504 0.40555 L -0.06081 0.38333 L -0.06159 0.34768 L -0.05495 0.30486 L -0.0379 0.2544 L -0.01784 0.20254 L 0.00455 0.15509 L 0.04635 0.08264 " pathEditMode="relative" rAng="0" ptsTypes="AAAAAAAAAAAAAAAAA">
                                      <p:cBhvr>
                                        <p:cTn id="53" dur="7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20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500"/>
                            </p:stCondLst>
                            <p:childTnLst>
                              <p:par>
                                <p:cTn id="55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46665" y="81280"/>
            <a:ext cx="71544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Viết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chữ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hoa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4000" b="1" kern="0" dirty="0">
                <a:solidFill>
                  <a:srgbClr val="FFAB40">
                    <a:lumMod val="50000"/>
                  </a:srgbClr>
                </a:solidFill>
                <a:latin typeface="HP001 4 hàng" panose="020B0603050302020204" pitchFamily="34" charset="0"/>
                <a:cs typeface="Arial" panose="020B0604020202020204"/>
                <a:sym typeface="Arial" panose="020B0604020202020204"/>
              </a:rPr>
              <a:t>G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(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cỡ vừa)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/>
              <a:sym typeface="Arial" panose="020B0604020202020204"/>
            </a:endParaRPr>
          </a:p>
        </p:txBody>
      </p:sp>
      <p:pic>
        <p:nvPicPr>
          <p:cNvPr id="8" name="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96639" y="1195200"/>
            <a:ext cx="5967415" cy="52396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76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>
            <a:fillRect/>
          </a:stretch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90141" y="0"/>
            <a:ext cx="7154436" cy="1077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2665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Viết</a:t>
            </a:r>
            <a:r>
              <a:rPr kumimoji="0" lang="en-US" sz="2665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665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chữ</a:t>
            </a:r>
            <a:r>
              <a:rPr kumimoji="0" lang="en-US" sz="2665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665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hoa</a:t>
            </a:r>
            <a:r>
              <a:rPr kumimoji="0" lang="en-US" sz="2665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4265" b="1" kern="0" dirty="0">
                <a:solidFill>
                  <a:srgbClr val="FFAB40">
                    <a:lumMod val="50000"/>
                  </a:srgbClr>
                </a:solidFill>
                <a:latin typeface="HP001 4 hàng" panose="020B0603050302020204" pitchFamily="34" charset="0"/>
                <a:cs typeface="Arial" panose="020B0604020202020204"/>
                <a:sym typeface="Arial" panose="020B0604020202020204"/>
              </a:rPr>
              <a:t>G</a:t>
            </a:r>
            <a:r>
              <a:rPr kumimoji="0" lang="en-US" sz="4265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(</a:t>
            </a: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cỡ nhỏ)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/>
              <a:sym typeface="Arial" panose="020B0604020202020204"/>
            </a:endParaRPr>
          </a:p>
        </p:txBody>
      </p:sp>
      <p:pic>
        <p:nvPicPr>
          <p:cNvPr id="8" name="chu G">
            <a:hlinkClick r:id="" action="ppaction://media"/>
          </p:cNvPr>
          <p:cNvPicPr/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28416" y="1179324"/>
            <a:ext cx="5959113" cy="51846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41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>
            <a:fillRect/>
          </a:stretch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11292768" y="1987543"/>
            <a:ext cx="1091423" cy="1232181"/>
            <a:chOff x="115079" y="968971"/>
            <a:chExt cx="1091423" cy="1232181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4652">
              <a:off x="115079" y="968971"/>
              <a:ext cx="419196" cy="1232181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872" y="1274025"/>
              <a:ext cx="571630" cy="787579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5382228" y="2686386"/>
            <a:ext cx="6326442" cy="4767340"/>
            <a:chOff x="-591423" y="1707337"/>
            <a:chExt cx="7679682" cy="5787085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8" t="35025" r="59440" b="34782"/>
            <a:stretch>
              <a:fillRect/>
            </a:stretch>
          </p:blipFill>
          <p:spPr>
            <a:xfrm>
              <a:off x="-591423" y="1707337"/>
              <a:ext cx="4429760" cy="5492902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71" t="36973" r="10977" b="32834"/>
            <a:stretch>
              <a:fillRect/>
            </a:stretch>
          </p:blipFill>
          <p:spPr>
            <a:xfrm>
              <a:off x="2621901" y="2001520"/>
              <a:ext cx="4466358" cy="5492902"/>
            </a:xfrm>
            <a:prstGeom prst="rect">
              <a:avLst/>
            </a:prstGeom>
          </p:spPr>
        </p:pic>
      </p:grpSp>
      <p:sp>
        <p:nvSpPr>
          <p:cNvPr id="3" name="Rectangle 2"/>
          <p:cNvSpPr/>
          <p:nvPr/>
        </p:nvSpPr>
        <p:spPr>
          <a:xfrm>
            <a:off x="2413613" y="1583105"/>
            <a:ext cx="546495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2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</a:t>
            </a:r>
            <a:endParaRPr kumimoji="0" lang="en-US" sz="7200" b="1" i="0" u="none" strike="noStrike" kern="1200" cap="none" spc="0" normalizeH="0" baseline="0" noProof="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/>
        </p:nvSpPr>
        <p:spPr>
          <a:xfrm>
            <a:off x="562461" y="98474"/>
            <a:ext cx="11324739" cy="663995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89171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" name="Picture 9">
            <a:hlinkClick r:id="rId1" action="ppaction://hlinksldjump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5507" y="1466362"/>
            <a:ext cx="2283500" cy="2660316"/>
          </a:xfrm>
          <a:prstGeom prst="rect">
            <a:avLst/>
          </a:prstGeom>
        </p:spPr>
      </p:pic>
      <p:pic>
        <p:nvPicPr>
          <p:cNvPr id="11" name="Picture 10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79" t="-1267" r="43802" b="65539"/>
          <a:stretch>
            <a:fillRect/>
          </a:stretch>
        </p:blipFill>
        <p:spPr>
          <a:xfrm>
            <a:off x="7875218" y="1452575"/>
            <a:ext cx="2078297" cy="2759967"/>
          </a:xfrm>
          <a:prstGeom prst="rect">
            <a:avLst/>
          </a:prstGeom>
        </p:spPr>
      </p:pic>
      <p:pic>
        <p:nvPicPr>
          <p:cNvPr id="13" name="Picture 1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68684" y="3798073"/>
            <a:ext cx="2937730" cy="2588308"/>
          </a:xfrm>
          <a:prstGeom prst="rect">
            <a:avLst/>
          </a:prstGeom>
        </p:spPr>
      </p:pic>
      <p:pic>
        <p:nvPicPr>
          <p:cNvPr id="15" name="Picture 14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/>
          <a:srcRect l="23324" t="3061"/>
          <a:stretch>
            <a:fillRect/>
          </a:stretch>
        </p:blipFill>
        <p:spPr>
          <a:xfrm>
            <a:off x="4201552" y="3960162"/>
            <a:ext cx="2289157" cy="254988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461" y="3816465"/>
            <a:ext cx="3412928" cy="283727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19326" y="2186961"/>
            <a:ext cx="1352823" cy="186689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82150" y="2714625"/>
            <a:ext cx="1447516" cy="144751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03454" y="4710703"/>
            <a:ext cx="2147297" cy="214729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42478" y="4543425"/>
            <a:ext cx="1816486" cy="1816486"/>
          </a:xfrm>
          <a:prstGeom prst="rect">
            <a:avLst/>
          </a:prstGeom>
        </p:spPr>
      </p:pic>
      <p:sp>
        <p:nvSpPr>
          <p:cNvPr id="12" name="Arrow: Right 11">
            <a:hlinkClick r:id="rId14" action="ppaction://hlinksldjump"/>
          </p:cNvPr>
          <p:cNvSpPr/>
          <p:nvPr/>
        </p:nvSpPr>
        <p:spPr>
          <a:xfrm>
            <a:off x="11155680" y="6144628"/>
            <a:ext cx="957683" cy="509113"/>
          </a:xfrm>
          <a:prstGeom prst="rightArrow">
            <a:avLst/>
          </a:prstGeom>
          <a:solidFill>
            <a:srgbClr val="88D656"/>
          </a:solidFill>
          <a:ln>
            <a:solidFill>
              <a:srgbClr val="952E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268925" y="252364"/>
            <a:ext cx="7352413" cy="1103472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"/>
          <a:srcRect l="8290" t="4102" r="20598"/>
          <a:stretch>
            <a:fillRect/>
          </a:stretch>
        </p:blipFill>
        <p:spPr>
          <a:xfrm>
            <a:off x="2127739" y="0"/>
            <a:ext cx="4876800" cy="657664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361" y="4197684"/>
            <a:ext cx="2283500" cy="266031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359967" y="1498478"/>
            <a:ext cx="4351383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54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54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54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54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54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54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4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54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endParaRPr lang="en-US" sz="5400" b="1" dirty="0">
              <a:ln w="22225">
                <a:noFill/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54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54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54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G</a:t>
            </a:r>
            <a:endParaRPr lang="en-US" sz="6000" b="1" dirty="0">
              <a:ln w="22225">
                <a:noFill/>
                <a:prstDash val="solid"/>
              </a:ln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7222363" y="1316736"/>
            <a:ext cx="4627011" cy="1716385"/>
            <a:chOff x="7349021" y="2594357"/>
            <a:chExt cx="4627011" cy="1716385"/>
          </a:xfrm>
        </p:grpSpPr>
        <p:sp>
          <p:nvSpPr>
            <p:cNvPr id="14" name="Rectangle: Rounded Corners 13"/>
            <p:cNvSpPr/>
            <p:nvPr/>
          </p:nvSpPr>
          <p:spPr>
            <a:xfrm>
              <a:off x="7349021" y="2594357"/>
              <a:ext cx="4623987" cy="171638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B227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502818" y="3047162"/>
              <a:ext cx="447321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C1D1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Ví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8C1D1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C1D1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dụ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8C1D1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: Giang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8C1D1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17" t="61333"/>
          <a:stretch>
            <a:fillRect/>
          </a:stretch>
        </p:blipFill>
        <p:spPr>
          <a:xfrm>
            <a:off x="8146491" y="2991787"/>
            <a:ext cx="2508842" cy="3566160"/>
          </a:xfrm>
          <a:prstGeom prst="rect">
            <a:avLst/>
          </a:prstGeom>
        </p:spPr>
      </p:pic>
      <p:pic>
        <p:nvPicPr>
          <p:cNvPr id="18" name="Picture 17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/>
          <a:srcRect t="9836" r="8438" b="21274"/>
          <a:stretch>
            <a:fillRect/>
          </a:stretch>
        </p:blipFill>
        <p:spPr>
          <a:xfrm>
            <a:off x="10014995" y="5863987"/>
            <a:ext cx="2177005" cy="986979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Literacy Subject for Pre-K: Holding a Pencil, Marker or Crayon Correctly by Slidesgo">
  <a:themeElements>
    <a:clrScheme name="Simple Light">
      <a:dk1>
        <a:srgbClr val="DADAFC"/>
      </a:dk1>
      <a:lt1>
        <a:srgbClr val="8B8AF7"/>
      </a:lt1>
      <a:dk2>
        <a:srgbClr val="9CDDCC"/>
      </a:dk2>
      <a:lt2>
        <a:srgbClr val="FAA989"/>
      </a:lt2>
      <a:accent1>
        <a:srgbClr val="5453CC"/>
      </a:accent1>
      <a:accent2>
        <a:srgbClr val="FF5D72"/>
      </a:accent2>
      <a:accent3>
        <a:srgbClr val="250E0B"/>
      </a:accent3>
      <a:accent4>
        <a:srgbClr val="FAECD2"/>
      </a:accent4>
      <a:accent5>
        <a:srgbClr val="FFC763"/>
      </a:accent5>
      <a:accent6>
        <a:srgbClr val="FFFFFD"/>
      </a:accent6>
      <a:hlink>
        <a:srgbClr val="250E0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自定义 213">
      <a:dk1>
        <a:srgbClr val="757070"/>
      </a:dk1>
      <a:lt1>
        <a:sysClr val="window" lastClr="FFFFFF"/>
      </a:lt1>
      <a:dk2>
        <a:srgbClr val="44546A"/>
      </a:dk2>
      <a:lt2>
        <a:srgbClr val="E7E6E6"/>
      </a:lt2>
      <a:accent1>
        <a:srgbClr val="9EDAC6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1">
      <a:majorFont>
        <a:latin typeface="思源黑体 Medium"/>
        <a:ea typeface="字魂27号-布丁体"/>
        <a:cs typeface=""/>
      </a:majorFont>
      <a:minorFont>
        <a:latin typeface="思源黑体 Medium"/>
        <a:ea typeface="字魂27号-布丁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>
            <a:alpha val="27000"/>
          </a:schemeClr>
        </a:solidFill>
      </a:spPr>
      <a:bodyPr rtlCol="0" anchor="ctr"/>
      <a:lstStyle>
        <a:defPPr algn="ctr">
          <a:defRPr sz="2800" dirty="0">
            <a:solidFill>
              <a:srgbClr val="73A09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1321</Words>
  <Application>WPS Presentation</Application>
  <PresentationFormat>Widescreen</PresentationFormat>
  <Paragraphs>92</Paragraphs>
  <Slides>18</Slides>
  <Notes>10</Notes>
  <HiddenSlides>0</HiddenSlides>
  <MMClips>2</MMClips>
  <ScaleCrop>false</ScaleCrop>
  <HeadingPairs>
    <vt:vector size="6" baseType="variant">
      <vt:variant>
        <vt:lpstr>已用的字体</vt:lpstr>
      </vt:variant>
      <vt:variant>
        <vt:i4>24</vt:i4>
      </vt:variant>
      <vt:variant>
        <vt:lpstr>主题</vt:lpstr>
      </vt:variant>
      <vt:variant>
        <vt:i4>8</vt:i4>
      </vt:variant>
      <vt:variant>
        <vt:lpstr>幻灯片标题</vt:lpstr>
      </vt:variant>
      <vt:variant>
        <vt:i4>18</vt:i4>
      </vt:variant>
    </vt:vector>
  </HeadingPairs>
  <TitlesOfParts>
    <vt:vector size="50" baseType="lpstr">
      <vt:lpstr>Arial</vt:lpstr>
      <vt:lpstr>SimSun</vt:lpstr>
      <vt:lpstr>Wingdings</vt:lpstr>
      <vt:lpstr>Calibri</vt:lpstr>
      <vt:lpstr>Calibri</vt:lpstr>
      <vt:lpstr>Modak</vt:lpstr>
      <vt:lpstr>Segoe Print</vt:lpstr>
      <vt:lpstr>Nunito</vt:lpstr>
      <vt:lpstr>Arial</vt:lpstr>
      <vt:lpstr>Roboto Condensed Light</vt:lpstr>
      <vt:lpstr>思源黑体 Medium</vt:lpstr>
      <vt:lpstr>字魂27号-布丁体</vt:lpstr>
      <vt:lpstr>Coiny</vt:lpstr>
      <vt:lpstr>Arial-Rounded</vt:lpstr>
      <vt:lpstr>等线</vt:lpstr>
      <vt:lpstr>等线</vt:lpstr>
      <vt:lpstr>Cambria</vt:lpstr>
      <vt:lpstr>HP001 4 hàng</vt:lpstr>
      <vt:lpstr>Times New Roman</vt:lpstr>
      <vt:lpstr>.VnCommercial Script</vt:lpstr>
      <vt:lpstr>Odibee Sans</vt:lpstr>
      <vt:lpstr>Yu Gothic UI Semibold</vt:lpstr>
      <vt:lpstr>Microsoft YaHei</vt:lpstr>
      <vt:lpstr>Arial Unicode MS</vt:lpstr>
      <vt:lpstr>1_Office Theme</vt:lpstr>
      <vt:lpstr>1_Office 主题​​</vt:lpstr>
      <vt:lpstr>Office Theme</vt:lpstr>
      <vt:lpstr>2_Literacy Subject for Pre-K: Holding a Pencil, Marker or Crayon Correctly by Slidesgo</vt:lpstr>
      <vt:lpstr>Office 主题​​</vt:lpstr>
      <vt:lpstr>5_Office Theme</vt:lpstr>
      <vt:lpstr>2_Office Theme</vt:lpstr>
      <vt:lpstr>3_Office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39. Nguyễn Thị Diệu Linh</cp:lastModifiedBy>
  <cp:revision>30</cp:revision>
  <dcterms:created xsi:type="dcterms:W3CDTF">2021-07-29T04:27:00Z</dcterms:created>
  <dcterms:modified xsi:type="dcterms:W3CDTF">2025-10-27T23:32:13Z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26D1F69FED4C4D1FB0164C2CFA90D506_12</vt:lpwstr>
  </property>
  <property fmtid="{D5CDD505-2E9C-101B-9397-08002B2CF9AE}" pid="3" name="KSOProductBuildVer">
    <vt:lpwstr>1033-12.2.0.23131</vt:lpwstr>
  </property>
</Properties>
</file>