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Cookie"/>
      <p:regular r:id="rId23"/>
    </p:embeddedFont>
    <p:embeddedFont>
      <p:font typeface="Pangolin"/>
      <p:regular r:id="rId24"/>
    </p:embeddedFont>
    <p:embeddedFont>
      <p:font typeface="Baloo 2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2POWAuStiIHQS1rNFjBnq0Iog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angolin-regular.fntdata"/><Relationship Id="rId23" Type="http://schemas.openxmlformats.org/officeDocument/2006/relationships/font" Target="fonts/Cooki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aloo2-bold.fntdata"/><Relationship Id="rId25" Type="http://schemas.openxmlformats.org/officeDocument/2006/relationships/font" Target="fonts/Baloo2-regular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bg>
      <p:bgPr>
        <a:solidFill>
          <a:srgbClr val="FFDFD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506350" y="849896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EA4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0"/>
          <p:cNvGrpSpPr/>
          <p:nvPr/>
        </p:nvGrpSpPr>
        <p:grpSpPr>
          <a:xfrm flipH="1" rot="10800000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20"/>
            <p:cNvSpPr/>
            <p:nvPr/>
          </p:nvSpPr>
          <p:spPr>
            <a:xfrm>
              <a:off x="1367050" y="3059225"/>
              <a:ext cx="1001268" cy="430317"/>
            </a:xfrm>
            <a:custGeom>
              <a:rect b="b" l="l" r="r" t="t"/>
              <a:pathLst>
                <a:path extrusionOk="0" h="14118" w="3285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0"/>
            <p:cNvSpPr/>
            <p:nvPr/>
          </p:nvSpPr>
          <p:spPr>
            <a:xfrm>
              <a:off x="1367050" y="3059925"/>
              <a:ext cx="1407100" cy="847750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0"/>
          <p:cNvSpPr/>
          <p:nvPr/>
        </p:nvSpPr>
        <p:spPr>
          <a:xfrm flipH="1">
            <a:off x="1566733" y="10313"/>
            <a:ext cx="7578093" cy="370548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20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20"/>
            <p:cNvSpPr/>
            <p:nvPr/>
          </p:nvSpPr>
          <p:spPr>
            <a:xfrm>
              <a:off x="3895725" y="3066575"/>
              <a:ext cx="446500" cy="206900"/>
            </a:xfrm>
            <a:custGeom>
              <a:rect b="b" l="l" r="r" t="t"/>
              <a:pathLst>
                <a:path extrusionOk="0" h="8276" w="1786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0"/>
            <p:cNvSpPr/>
            <p:nvPr/>
          </p:nvSpPr>
          <p:spPr>
            <a:xfrm>
              <a:off x="3910300" y="3268975"/>
              <a:ext cx="403950" cy="127425"/>
            </a:xfrm>
            <a:custGeom>
              <a:rect b="b" l="l" r="r" t="t"/>
              <a:pathLst>
                <a:path extrusionOk="0" h="5097" w="16158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0"/>
            <p:cNvSpPr/>
            <p:nvPr/>
          </p:nvSpPr>
          <p:spPr>
            <a:xfrm>
              <a:off x="4051675" y="2974900"/>
              <a:ext cx="155700" cy="84250"/>
            </a:xfrm>
            <a:custGeom>
              <a:rect b="b" l="l" r="r" t="t"/>
              <a:pathLst>
                <a:path extrusionOk="0" h="3370" w="6228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4077575" y="3242500"/>
              <a:ext cx="86350" cy="70550"/>
            </a:xfrm>
            <a:custGeom>
              <a:rect b="b" l="l" r="r" t="t"/>
              <a:pathLst>
                <a:path extrusionOk="0" h="2822" w="3454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3885600" y="2960625"/>
              <a:ext cx="470600" cy="451850"/>
            </a:xfrm>
            <a:custGeom>
              <a:rect b="b" l="l" r="r" t="t"/>
              <a:pathLst>
                <a:path extrusionOk="0" h="18074" w="18824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0"/>
          <p:cNvSpPr/>
          <p:nvPr/>
        </p:nvSpPr>
        <p:spPr>
          <a:xfrm>
            <a:off x="1002625" y="1175971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0"/>
          <p:cNvSpPr/>
          <p:nvPr/>
        </p:nvSpPr>
        <p:spPr>
          <a:xfrm flipH="1">
            <a:off x="1802668" y="-30325"/>
            <a:ext cx="7369282" cy="348040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rgbClr val="FEA4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0"/>
          <p:cNvSpPr txBox="1"/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4" name="Google Shape;24;p20"/>
          <p:cNvSpPr txBox="1"/>
          <p:nvPr>
            <p:ph idx="1" type="subTitle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25" name="Google Shape;25;p20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AC98C9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26" name="Google Shape;26;p20"/>
          <p:cNvSpPr/>
          <p:nvPr/>
        </p:nvSpPr>
        <p:spPr>
          <a:xfrm>
            <a:off x="2294035" y="922469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20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20"/>
            <p:cNvSpPr/>
            <p:nvPr/>
          </p:nvSpPr>
          <p:spPr>
            <a:xfrm>
              <a:off x="727450" y="2222125"/>
              <a:ext cx="203325" cy="183675"/>
            </a:xfrm>
            <a:custGeom>
              <a:rect b="b" l="l" r="r" t="t"/>
              <a:pathLst>
                <a:path extrusionOk="0" h="7347" w="8133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712875" y="2205450"/>
              <a:ext cx="233675" cy="215550"/>
            </a:xfrm>
            <a:custGeom>
              <a:rect b="b" l="l" r="r" t="t"/>
              <a:pathLst>
                <a:path extrusionOk="0" h="8622" w="9347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0"/>
            <p:cNvSpPr/>
            <p:nvPr/>
          </p:nvSpPr>
          <p:spPr>
            <a:xfrm>
              <a:off x="864975" y="2282550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0"/>
            <p:cNvSpPr/>
            <p:nvPr/>
          </p:nvSpPr>
          <p:spPr>
            <a:xfrm>
              <a:off x="814075" y="2280175"/>
              <a:ext cx="35450" cy="30375"/>
            </a:xfrm>
            <a:custGeom>
              <a:rect b="b" l="l" r="r" t="t"/>
              <a:pathLst>
                <a:path extrusionOk="0" h="1215" w="1418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0"/>
            <p:cNvSpPr/>
            <p:nvPr/>
          </p:nvSpPr>
          <p:spPr>
            <a:xfrm>
              <a:off x="759300" y="2281375"/>
              <a:ext cx="29800" cy="31575"/>
            </a:xfrm>
            <a:custGeom>
              <a:rect b="b" l="l" r="r" t="t"/>
              <a:pathLst>
                <a:path extrusionOk="0" h="1263" w="1192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0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20"/>
            <p:cNvSpPr/>
            <p:nvPr/>
          </p:nvSpPr>
          <p:spPr>
            <a:xfrm>
              <a:off x="765850" y="1830700"/>
              <a:ext cx="203325" cy="183700"/>
            </a:xfrm>
            <a:custGeom>
              <a:rect b="b" l="l" r="r" t="t"/>
              <a:pathLst>
                <a:path extrusionOk="0" h="7348" w="8133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0"/>
            <p:cNvSpPr/>
            <p:nvPr/>
          </p:nvSpPr>
          <p:spPr>
            <a:xfrm>
              <a:off x="751275" y="1814050"/>
              <a:ext cx="233675" cy="215525"/>
            </a:xfrm>
            <a:custGeom>
              <a:rect b="b" l="l" r="r" t="t"/>
              <a:pathLst>
                <a:path extrusionOk="0" h="8621" w="9347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0"/>
            <p:cNvSpPr/>
            <p:nvPr/>
          </p:nvSpPr>
          <p:spPr>
            <a:xfrm>
              <a:off x="795925" y="1891125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0"/>
            <p:cNvSpPr/>
            <p:nvPr/>
          </p:nvSpPr>
          <p:spPr>
            <a:xfrm>
              <a:off x="847125" y="1888750"/>
              <a:ext cx="35450" cy="30400"/>
            </a:xfrm>
            <a:custGeom>
              <a:rect b="b" l="l" r="r" t="t"/>
              <a:pathLst>
                <a:path extrusionOk="0" h="1216" w="1418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0"/>
            <p:cNvSpPr/>
            <p:nvPr/>
          </p:nvSpPr>
          <p:spPr>
            <a:xfrm>
              <a:off x="907550" y="1889650"/>
              <a:ext cx="29775" cy="31575"/>
            </a:xfrm>
            <a:custGeom>
              <a:rect b="b" l="l" r="r" t="t"/>
              <a:pathLst>
                <a:path extrusionOk="0" h="1263" w="1191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20"/>
          <p:cNvSpPr/>
          <p:nvPr/>
        </p:nvSpPr>
        <p:spPr>
          <a:xfrm rot="-1177723">
            <a:off x="1475515" y="195582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>
            <a:off x="3693975" y="264720"/>
            <a:ext cx="1702322" cy="1389579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cap="flat" cmpd="sng" w="28575">
            <a:solidFill>
              <a:srgbClr val="FEC2B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/>
          <p:nvPr/>
        </p:nvSpPr>
        <p:spPr>
          <a:xfrm>
            <a:off x="3620184" y="293669"/>
            <a:ext cx="1702322" cy="1389579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FDF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0"/>
          <p:cNvSpPr txBox="1"/>
          <p:nvPr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E6464"/>
                </a:solidFill>
                <a:latin typeface="Cookie"/>
                <a:ea typeface="Cookie"/>
                <a:cs typeface="Cookie"/>
                <a:sym typeface="Cookie"/>
              </a:rPr>
              <a:t>CHỦ</a:t>
            </a:r>
            <a:r>
              <a:rPr b="0" i="0" lang="en-US" sz="2800" u="none" cap="none" strike="noStrike">
                <a:solidFill>
                  <a:srgbClr val="FE6464"/>
                </a:solidFill>
                <a:latin typeface="Cookie"/>
                <a:ea typeface="Cookie"/>
                <a:cs typeface="Cookie"/>
                <a:sym typeface="Cookie"/>
              </a:rPr>
              <a:t> ĐỀ 9</a:t>
            </a:r>
            <a:endParaRPr b="0" i="0" sz="2800" u="none" cap="none" strike="noStrike">
              <a:solidFill>
                <a:srgbClr val="FE6464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43" name="Google Shape;43;p20"/>
          <p:cNvSpPr/>
          <p:nvPr/>
        </p:nvSpPr>
        <p:spPr>
          <a:xfrm rot="-1177723">
            <a:off x="3806029" y="351926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20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5" name="Google Shape;45;p20"/>
            <p:cNvSpPr/>
            <p:nvPr/>
          </p:nvSpPr>
          <p:spPr>
            <a:xfrm>
              <a:off x="671800" y="2842750"/>
              <a:ext cx="278625" cy="389950"/>
            </a:xfrm>
            <a:custGeom>
              <a:rect b="b" l="l" r="r" t="t"/>
              <a:pathLst>
                <a:path extrusionOk="0" h="15598" w="11145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0"/>
            <p:cNvSpPr/>
            <p:nvPr/>
          </p:nvSpPr>
          <p:spPr>
            <a:xfrm>
              <a:off x="745325" y="3232075"/>
              <a:ext cx="156000" cy="130100"/>
            </a:xfrm>
            <a:custGeom>
              <a:rect b="b" l="l" r="r" t="t"/>
              <a:pathLst>
                <a:path extrusionOk="0" h="5204" w="624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0"/>
            <p:cNvSpPr/>
            <p:nvPr/>
          </p:nvSpPr>
          <p:spPr>
            <a:xfrm>
              <a:off x="787000" y="3269875"/>
              <a:ext cx="70250" cy="16400"/>
            </a:xfrm>
            <a:custGeom>
              <a:rect b="b" l="l" r="r" t="t"/>
              <a:pathLst>
                <a:path extrusionOk="0" h="656" w="281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0"/>
            <p:cNvSpPr/>
            <p:nvPr/>
          </p:nvSpPr>
          <p:spPr>
            <a:xfrm>
              <a:off x="785500" y="3314225"/>
              <a:ext cx="62225" cy="16700"/>
            </a:xfrm>
            <a:custGeom>
              <a:rect b="b" l="l" r="r" t="t"/>
              <a:pathLst>
                <a:path extrusionOk="0" h="668" w="2489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0"/>
            <p:cNvSpPr/>
            <p:nvPr/>
          </p:nvSpPr>
          <p:spPr>
            <a:xfrm>
              <a:off x="777175" y="3019250"/>
              <a:ext cx="81575" cy="76225"/>
            </a:xfrm>
            <a:custGeom>
              <a:rect b="b" l="l" r="r" t="t"/>
              <a:pathLst>
                <a:path extrusionOk="0" h="3049" w="3263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>
              <a:off x="656025" y="2832325"/>
              <a:ext cx="311375" cy="548300"/>
            </a:xfrm>
            <a:custGeom>
              <a:rect b="b" l="l" r="r" t="t"/>
              <a:pathLst>
                <a:path extrusionOk="0" h="21932" w="12455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0"/>
            <p:cNvSpPr/>
            <p:nvPr/>
          </p:nvSpPr>
          <p:spPr>
            <a:xfrm>
              <a:off x="921225" y="2777550"/>
              <a:ext cx="31000" cy="55100"/>
            </a:xfrm>
            <a:custGeom>
              <a:rect b="b" l="l" r="r" t="t"/>
              <a:pathLst>
                <a:path extrusionOk="0" h="2204" w="124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0"/>
            <p:cNvSpPr/>
            <p:nvPr/>
          </p:nvSpPr>
          <p:spPr>
            <a:xfrm>
              <a:off x="692325" y="2793625"/>
              <a:ext cx="38725" cy="35450"/>
            </a:xfrm>
            <a:custGeom>
              <a:rect b="b" l="l" r="r" t="t"/>
              <a:pathLst>
                <a:path extrusionOk="0" h="1418" w="1549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0"/>
            <p:cNvSpPr/>
            <p:nvPr/>
          </p:nvSpPr>
          <p:spPr>
            <a:xfrm>
              <a:off x="825675" y="2751350"/>
              <a:ext cx="18500" cy="61650"/>
            </a:xfrm>
            <a:custGeom>
              <a:rect b="b" l="l" r="r" t="t"/>
              <a:pathLst>
                <a:path extrusionOk="0" h="2466" w="74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0"/>
            <p:cNvSpPr/>
            <p:nvPr/>
          </p:nvSpPr>
          <p:spPr>
            <a:xfrm>
              <a:off x="753350" y="2945425"/>
              <a:ext cx="123550" cy="159875"/>
            </a:xfrm>
            <a:custGeom>
              <a:rect b="b" l="l" r="r" t="t"/>
              <a:pathLst>
                <a:path extrusionOk="0" h="6395" w="4942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0"/>
          <p:cNvSpPr txBox="1"/>
          <p:nvPr/>
        </p:nvSpPr>
        <p:spPr>
          <a:xfrm>
            <a:off x="5232632" y="364455"/>
            <a:ext cx="362928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ECEC0"/>
                </a:solidFill>
                <a:latin typeface="Cookie"/>
                <a:ea typeface="Cookie"/>
                <a:cs typeface="Cookie"/>
                <a:sym typeface="Cookie"/>
              </a:rPr>
              <a:t>EM TÌM HIỂU NGHỀ NGHIỆP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9">
    <p:bg>
      <p:bgPr>
        <a:solidFill>
          <a:srgbClr val="DDE9AB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fmla="val 5424" name="adj"/>
            </a:avLst>
          </a:prstGeom>
          <a:solidFill>
            <a:schemeClr val="lt1"/>
          </a:solidFill>
          <a:ln cap="flat" cmpd="dbl" w="41275">
            <a:solidFill>
              <a:srgbClr val="62BB47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10">
    <p:bg>
      <p:bgPr>
        <a:solidFill>
          <a:srgbClr val="E8F0C7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/>
          <p:nvPr/>
        </p:nvSpPr>
        <p:spPr>
          <a:xfrm>
            <a:off x="506350" y="849896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30"/>
          <p:cNvGrpSpPr/>
          <p:nvPr/>
        </p:nvGrpSpPr>
        <p:grpSpPr>
          <a:xfrm flipH="1" rot="10800000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69" name="Google Shape;169;p30"/>
            <p:cNvSpPr/>
            <p:nvPr/>
          </p:nvSpPr>
          <p:spPr>
            <a:xfrm>
              <a:off x="1367050" y="3059225"/>
              <a:ext cx="1001268" cy="430317"/>
            </a:xfrm>
            <a:custGeom>
              <a:rect b="b" l="l" r="r" t="t"/>
              <a:pathLst>
                <a:path extrusionOk="0" h="14118" w="3285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1367050" y="3059925"/>
              <a:ext cx="1407100" cy="847750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30"/>
          <p:cNvSpPr/>
          <p:nvPr/>
        </p:nvSpPr>
        <p:spPr>
          <a:xfrm flipH="1">
            <a:off x="1566733" y="10313"/>
            <a:ext cx="7578093" cy="370548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30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73" name="Google Shape;173;p30"/>
            <p:cNvSpPr/>
            <p:nvPr/>
          </p:nvSpPr>
          <p:spPr>
            <a:xfrm>
              <a:off x="3895725" y="3066575"/>
              <a:ext cx="446500" cy="206900"/>
            </a:xfrm>
            <a:custGeom>
              <a:rect b="b" l="l" r="r" t="t"/>
              <a:pathLst>
                <a:path extrusionOk="0" h="8276" w="1786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FEA5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3910300" y="3268975"/>
              <a:ext cx="403950" cy="127425"/>
            </a:xfrm>
            <a:custGeom>
              <a:rect b="b" l="l" r="r" t="t"/>
              <a:pathLst>
                <a:path extrusionOk="0" h="5097" w="16158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4051675" y="2974900"/>
              <a:ext cx="155700" cy="84250"/>
            </a:xfrm>
            <a:custGeom>
              <a:rect b="b" l="l" r="r" t="t"/>
              <a:pathLst>
                <a:path extrusionOk="0" h="3370" w="6228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4077575" y="3242500"/>
              <a:ext cx="86350" cy="70550"/>
            </a:xfrm>
            <a:custGeom>
              <a:rect b="b" l="l" r="r" t="t"/>
              <a:pathLst>
                <a:path extrusionOk="0" h="2822" w="3454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3885600" y="2960625"/>
              <a:ext cx="470600" cy="451850"/>
            </a:xfrm>
            <a:custGeom>
              <a:rect b="b" l="l" r="r" t="t"/>
              <a:pathLst>
                <a:path extrusionOk="0" h="18074" w="18824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30"/>
          <p:cNvSpPr/>
          <p:nvPr/>
        </p:nvSpPr>
        <p:spPr>
          <a:xfrm>
            <a:off x="1002625" y="1175971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/>
        </p:nvSpPr>
        <p:spPr>
          <a:xfrm flipH="1">
            <a:off x="1802668" y="-30325"/>
            <a:ext cx="7369282" cy="348040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rgbClr val="92D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 txBox="1"/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1" name="Google Shape;181;p30"/>
          <p:cNvSpPr txBox="1"/>
          <p:nvPr>
            <p:ph idx="1" type="subTitle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182" name="Google Shape;182;p30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183" name="Google Shape;183;p30"/>
          <p:cNvSpPr/>
          <p:nvPr/>
        </p:nvSpPr>
        <p:spPr>
          <a:xfrm>
            <a:off x="2294035" y="922469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30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85" name="Google Shape;185;p30"/>
            <p:cNvSpPr/>
            <p:nvPr/>
          </p:nvSpPr>
          <p:spPr>
            <a:xfrm>
              <a:off x="727450" y="2222125"/>
              <a:ext cx="203325" cy="183675"/>
            </a:xfrm>
            <a:custGeom>
              <a:rect b="b" l="l" r="r" t="t"/>
              <a:pathLst>
                <a:path extrusionOk="0" h="7347" w="8133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712875" y="2205450"/>
              <a:ext cx="233675" cy="215550"/>
            </a:xfrm>
            <a:custGeom>
              <a:rect b="b" l="l" r="r" t="t"/>
              <a:pathLst>
                <a:path extrusionOk="0" h="8622" w="9347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864975" y="2282550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814075" y="2280175"/>
              <a:ext cx="35450" cy="30375"/>
            </a:xfrm>
            <a:custGeom>
              <a:rect b="b" l="l" r="r" t="t"/>
              <a:pathLst>
                <a:path extrusionOk="0" h="1215" w="1418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759300" y="2281375"/>
              <a:ext cx="29800" cy="31575"/>
            </a:xfrm>
            <a:custGeom>
              <a:rect b="b" l="l" r="r" t="t"/>
              <a:pathLst>
                <a:path extrusionOk="0" h="1263" w="1192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30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91" name="Google Shape;191;p30"/>
            <p:cNvSpPr/>
            <p:nvPr/>
          </p:nvSpPr>
          <p:spPr>
            <a:xfrm>
              <a:off x="765850" y="1830700"/>
              <a:ext cx="203325" cy="183700"/>
            </a:xfrm>
            <a:custGeom>
              <a:rect b="b" l="l" r="r" t="t"/>
              <a:pathLst>
                <a:path extrusionOk="0" h="7348" w="8133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751275" y="1814050"/>
              <a:ext cx="233675" cy="215525"/>
            </a:xfrm>
            <a:custGeom>
              <a:rect b="b" l="l" r="r" t="t"/>
              <a:pathLst>
                <a:path extrusionOk="0" h="8621" w="9347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795925" y="1891125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847125" y="1888750"/>
              <a:ext cx="35450" cy="30400"/>
            </a:xfrm>
            <a:custGeom>
              <a:rect b="b" l="l" r="r" t="t"/>
              <a:pathLst>
                <a:path extrusionOk="0" h="1216" w="1418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907550" y="1889650"/>
              <a:ext cx="29775" cy="31575"/>
            </a:xfrm>
            <a:custGeom>
              <a:rect b="b" l="l" r="r" t="t"/>
              <a:pathLst>
                <a:path extrusionOk="0" h="1263" w="1191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30"/>
          <p:cNvSpPr/>
          <p:nvPr/>
        </p:nvSpPr>
        <p:spPr>
          <a:xfrm rot="-1177723">
            <a:off x="1475515" y="195582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30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198" name="Google Shape;198;p30"/>
            <p:cNvSpPr/>
            <p:nvPr/>
          </p:nvSpPr>
          <p:spPr>
            <a:xfrm>
              <a:off x="3693975" y="264720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cap="flat" cmpd="sng" w="28575">
              <a:solidFill>
                <a:srgbClr val="ECF26E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3620184" y="293669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0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92D050"/>
                  </a:solidFill>
                  <a:latin typeface="Cookie"/>
                  <a:ea typeface="Cookie"/>
                  <a:cs typeface="Cookie"/>
                  <a:sym typeface="Cookie"/>
                </a:rPr>
                <a:t>CHỦ</a:t>
              </a:r>
              <a:r>
                <a:rPr b="0" i="0" lang="en-US" sz="2800" u="none" cap="none" strike="noStrike">
                  <a:solidFill>
                    <a:srgbClr val="92D050"/>
                  </a:solidFill>
                  <a:latin typeface="Cookie"/>
                  <a:ea typeface="Cookie"/>
                  <a:cs typeface="Cookie"/>
                  <a:sym typeface="Cookie"/>
                </a:rPr>
                <a:t> ĐỀ 5</a:t>
              </a:r>
              <a:endParaRPr b="0" i="0" sz="2800" u="none" cap="none" strike="noStrike">
                <a:solidFill>
                  <a:srgbClr val="92D05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01" name="Google Shape;201;p30"/>
          <p:cNvSpPr/>
          <p:nvPr/>
        </p:nvSpPr>
        <p:spPr>
          <a:xfrm rot="-1177723">
            <a:off x="3806029" y="351926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30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03" name="Google Shape;203;p30"/>
            <p:cNvSpPr/>
            <p:nvPr/>
          </p:nvSpPr>
          <p:spPr>
            <a:xfrm>
              <a:off x="671800" y="2842750"/>
              <a:ext cx="278625" cy="389950"/>
            </a:xfrm>
            <a:custGeom>
              <a:rect b="b" l="l" r="r" t="t"/>
              <a:pathLst>
                <a:path extrusionOk="0" h="15598" w="11145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745325" y="3232075"/>
              <a:ext cx="156000" cy="130100"/>
            </a:xfrm>
            <a:custGeom>
              <a:rect b="b" l="l" r="r" t="t"/>
              <a:pathLst>
                <a:path extrusionOk="0" h="5204" w="624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787000" y="3269875"/>
              <a:ext cx="70250" cy="16400"/>
            </a:xfrm>
            <a:custGeom>
              <a:rect b="b" l="l" r="r" t="t"/>
              <a:pathLst>
                <a:path extrusionOk="0" h="656" w="281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785500" y="3314225"/>
              <a:ext cx="62225" cy="16700"/>
            </a:xfrm>
            <a:custGeom>
              <a:rect b="b" l="l" r="r" t="t"/>
              <a:pathLst>
                <a:path extrusionOk="0" h="668" w="2489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777175" y="3019250"/>
              <a:ext cx="81575" cy="76225"/>
            </a:xfrm>
            <a:custGeom>
              <a:rect b="b" l="l" r="r" t="t"/>
              <a:pathLst>
                <a:path extrusionOk="0" h="3049" w="3263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656025" y="2832325"/>
              <a:ext cx="311375" cy="548300"/>
            </a:xfrm>
            <a:custGeom>
              <a:rect b="b" l="l" r="r" t="t"/>
              <a:pathLst>
                <a:path extrusionOk="0" h="21932" w="12455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921225" y="2777550"/>
              <a:ext cx="31000" cy="55100"/>
            </a:xfrm>
            <a:custGeom>
              <a:rect b="b" l="l" r="r" t="t"/>
              <a:pathLst>
                <a:path extrusionOk="0" h="2204" w="124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692325" y="2793625"/>
              <a:ext cx="38725" cy="35450"/>
            </a:xfrm>
            <a:custGeom>
              <a:rect b="b" l="l" r="r" t="t"/>
              <a:pathLst>
                <a:path extrusionOk="0" h="1418" w="1549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825675" y="2751350"/>
              <a:ext cx="18500" cy="61650"/>
            </a:xfrm>
            <a:custGeom>
              <a:rect b="b" l="l" r="r" t="t"/>
              <a:pathLst>
                <a:path extrusionOk="0" h="2466" w="74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753350" y="2945425"/>
              <a:ext cx="123550" cy="159875"/>
            </a:xfrm>
            <a:custGeom>
              <a:rect b="b" l="l" r="r" t="t"/>
              <a:pathLst>
                <a:path extrusionOk="0" h="6395" w="4942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30"/>
          <p:cNvSpPr txBox="1"/>
          <p:nvPr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GIA ĐÌNH</a:t>
            </a:r>
            <a:r>
              <a:rPr b="0" i="0" lang="en-US" sz="44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 THÂN THƯƠNG</a:t>
            </a:r>
            <a:endParaRPr b="0" i="0" sz="4400" u="none" cap="none" strike="noStrik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11">
    <p:bg>
      <p:bgPr>
        <a:solidFill>
          <a:srgbClr val="E8F0C7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fmla="val 5424" name="adj"/>
            </a:avLst>
          </a:prstGeom>
          <a:solidFill>
            <a:schemeClr val="lt1"/>
          </a:solidFill>
          <a:ln cap="flat" cmpd="dbl" w="41275">
            <a:solidFill>
              <a:srgbClr val="BDD64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12">
    <p:bg>
      <p:bgPr>
        <a:solidFill>
          <a:srgbClr val="C3EEF9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/>
          <p:nvPr/>
        </p:nvSpPr>
        <p:spPr>
          <a:xfrm>
            <a:off x="506350" y="849896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32"/>
          <p:cNvGrpSpPr/>
          <p:nvPr/>
        </p:nvGrpSpPr>
        <p:grpSpPr>
          <a:xfrm flipH="1" rot="10800000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19" name="Google Shape;219;p32"/>
            <p:cNvSpPr/>
            <p:nvPr/>
          </p:nvSpPr>
          <p:spPr>
            <a:xfrm>
              <a:off x="1367050" y="3059225"/>
              <a:ext cx="1001268" cy="430317"/>
            </a:xfrm>
            <a:custGeom>
              <a:rect b="b" l="l" r="r" t="t"/>
              <a:pathLst>
                <a:path extrusionOk="0" h="14118" w="3285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1367050" y="3059925"/>
              <a:ext cx="1407100" cy="847750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32"/>
          <p:cNvSpPr/>
          <p:nvPr/>
        </p:nvSpPr>
        <p:spPr>
          <a:xfrm flipH="1">
            <a:off x="1566733" y="10313"/>
            <a:ext cx="7578093" cy="370548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B8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32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23" name="Google Shape;223;p32"/>
            <p:cNvSpPr/>
            <p:nvPr/>
          </p:nvSpPr>
          <p:spPr>
            <a:xfrm>
              <a:off x="3895725" y="3066575"/>
              <a:ext cx="446500" cy="206900"/>
            </a:xfrm>
            <a:custGeom>
              <a:rect b="b" l="l" r="r" t="t"/>
              <a:pathLst>
                <a:path extrusionOk="0" h="8276" w="1786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3910300" y="3268975"/>
              <a:ext cx="403950" cy="127425"/>
            </a:xfrm>
            <a:custGeom>
              <a:rect b="b" l="l" r="r" t="t"/>
              <a:pathLst>
                <a:path extrusionOk="0" h="5097" w="16158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4051675" y="2974900"/>
              <a:ext cx="155700" cy="84250"/>
            </a:xfrm>
            <a:custGeom>
              <a:rect b="b" l="l" r="r" t="t"/>
              <a:pathLst>
                <a:path extrusionOk="0" h="3370" w="6228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4077575" y="3242500"/>
              <a:ext cx="86350" cy="70550"/>
            </a:xfrm>
            <a:custGeom>
              <a:rect b="b" l="l" r="r" t="t"/>
              <a:pathLst>
                <a:path extrusionOk="0" h="2822" w="3454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3885600" y="2960625"/>
              <a:ext cx="470600" cy="451850"/>
            </a:xfrm>
            <a:custGeom>
              <a:rect b="b" l="l" r="r" t="t"/>
              <a:pathLst>
                <a:path extrusionOk="0" h="18074" w="18824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32"/>
          <p:cNvSpPr/>
          <p:nvPr/>
        </p:nvSpPr>
        <p:spPr>
          <a:xfrm>
            <a:off x="1002625" y="1175971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/>
          <p:nvPr/>
        </p:nvSpPr>
        <p:spPr>
          <a:xfrm flipH="1">
            <a:off x="1802668" y="-30325"/>
            <a:ext cx="7369282" cy="348040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rgbClr val="C3EEF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/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31" name="Google Shape;231;p32"/>
          <p:cNvSpPr txBox="1"/>
          <p:nvPr>
            <p:ph idx="1" type="subTitle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232" name="Google Shape;232;p3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43CAEB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233" name="Google Shape;233;p32"/>
          <p:cNvSpPr/>
          <p:nvPr/>
        </p:nvSpPr>
        <p:spPr>
          <a:xfrm>
            <a:off x="2294035" y="922469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32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35" name="Google Shape;235;p32"/>
            <p:cNvSpPr/>
            <p:nvPr/>
          </p:nvSpPr>
          <p:spPr>
            <a:xfrm>
              <a:off x="727450" y="2222125"/>
              <a:ext cx="203325" cy="183675"/>
            </a:xfrm>
            <a:custGeom>
              <a:rect b="b" l="l" r="r" t="t"/>
              <a:pathLst>
                <a:path extrusionOk="0" h="7347" w="8133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712875" y="2205450"/>
              <a:ext cx="233675" cy="215550"/>
            </a:xfrm>
            <a:custGeom>
              <a:rect b="b" l="l" r="r" t="t"/>
              <a:pathLst>
                <a:path extrusionOk="0" h="8622" w="9347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864975" y="2282550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814075" y="2280175"/>
              <a:ext cx="35450" cy="30375"/>
            </a:xfrm>
            <a:custGeom>
              <a:rect b="b" l="l" r="r" t="t"/>
              <a:pathLst>
                <a:path extrusionOk="0" h="1215" w="1418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759300" y="2281375"/>
              <a:ext cx="29800" cy="31575"/>
            </a:xfrm>
            <a:custGeom>
              <a:rect b="b" l="l" r="r" t="t"/>
              <a:pathLst>
                <a:path extrusionOk="0" h="1263" w="1192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32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41" name="Google Shape;241;p32"/>
            <p:cNvSpPr/>
            <p:nvPr/>
          </p:nvSpPr>
          <p:spPr>
            <a:xfrm>
              <a:off x="765850" y="1830700"/>
              <a:ext cx="203325" cy="183700"/>
            </a:xfrm>
            <a:custGeom>
              <a:rect b="b" l="l" r="r" t="t"/>
              <a:pathLst>
                <a:path extrusionOk="0" h="7348" w="8133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751275" y="1814050"/>
              <a:ext cx="233675" cy="215525"/>
            </a:xfrm>
            <a:custGeom>
              <a:rect b="b" l="l" r="r" t="t"/>
              <a:pathLst>
                <a:path extrusionOk="0" h="8621" w="9347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795925" y="1891125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847125" y="1888750"/>
              <a:ext cx="35450" cy="30400"/>
            </a:xfrm>
            <a:custGeom>
              <a:rect b="b" l="l" r="r" t="t"/>
              <a:pathLst>
                <a:path extrusionOk="0" h="1216" w="1418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907550" y="1889650"/>
              <a:ext cx="29775" cy="31575"/>
            </a:xfrm>
            <a:custGeom>
              <a:rect b="b" l="l" r="r" t="t"/>
              <a:pathLst>
                <a:path extrusionOk="0" h="1263" w="1191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32"/>
          <p:cNvSpPr/>
          <p:nvPr/>
        </p:nvSpPr>
        <p:spPr>
          <a:xfrm rot="-1177723">
            <a:off x="1475515" y="195582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32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48" name="Google Shape;248;p32"/>
            <p:cNvSpPr/>
            <p:nvPr/>
          </p:nvSpPr>
          <p:spPr>
            <a:xfrm>
              <a:off x="3693975" y="264720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cap="flat" cmpd="sng" w="28575">
              <a:solidFill>
                <a:srgbClr val="ECF26E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3620184" y="293669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D8F4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2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187B92"/>
                  </a:solidFill>
                  <a:latin typeface="Cookie"/>
                  <a:ea typeface="Cookie"/>
                  <a:cs typeface="Cookie"/>
                  <a:sym typeface="Cookie"/>
                </a:rPr>
                <a:t>CHỦ</a:t>
              </a:r>
              <a:r>
                <a:rPr b="0" i="0" lang="en-US" sz="2800" u="none" cap="none" strike="noStrike">
                  <a:solidFill>
                    <a:srgbClr val="187B92"/>
                  </a:solidFill>
                  <a:latin typeface="Cookie"/>
                  <a:ea typeface="Cookie"/>
                  <a:cs typeface="Cookie"/>
                  <a:sym typeface="Cookie"/>
                </a:rPr>
                <a:t> ĐỀ 6</a:t>
              </a:r>
              <a:endParaRPr b="0" i="0" sz="2800" u="none" cap="none" strike="noStrike">
                <a:solidFill>
                  <a:srgbClr val="187B9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51" name="Google Shape;251;p32"/>
          <p:cNvSpPr/>
          <p:nvPr/>
        </p:nvSpPr>
        <p:spPr>
          <a:xfrm rot="-1177723">
            <a:off x="3806029" y="351926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32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53" name="Google Shape;253;p32"/>
            <p:cNvSpPr/>
            <p:nvPr/>
          </p:nvSpPr>
          <p:spPr>
            <a:xfrm>
              <a:off x="671800" y="2842750"/>
              <a:ext cx="278625" cy="389950"/>
            </a:xfrm>
            <a:custGeom>
              <a:rect b="b" l="l" r="r" t="t"/>
              <a:pathLst>
                <a:path extrusionOk="0" h="15598" w="11145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745325" y="3232075"/>
              <a:ext cx="156000" cy="130100"/>
            </a:xfrm>
            <a:custGeom>
              <a:rect b="b" l="l" r="r" t="t"/>
              <a:pathLst>
                <a:path extrusionOk="0" h="5204" w="624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787000" y="3269875"/>
              <a:ext cx="70250" cy="16400"/>
            </a:xfrm>
            <a:custGeom>
              <a:rect b="b" l="l" r="r" t="t"/>
              <a:pathLst>
                <a:path extrusionOk="0" h="656" w="281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785500" y="3314225"/>
              <a:ext cx="62225" cy="16700"/>
            </a:xfrm>
            <a:custGeom>
              <a:rect b="b" l="l" r="r" t="t"/>
              <a:pathLst>
                <a:path extrusionOk="0" h="668" w="2489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777175" y="3019250"/>
              <a:ext cx="81575" cy="76225"/>
            </a:xfrm>
            <a:custGeom>
              <a:rect b="b" l="l" r="r" t="t"/>
              <a:pathLst>
                <a:path extrusionOk="0" h="3049" w="3263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656025" y="2832325"/>
              <a:ext cx="311375" cy="548300"/>
            </a:xfrm>
            <a:custGeom>
              <a:rect b="b" l="l" r="r" t="t"/>
              <a:pathLst>
                <a:path extrusionOk="0" h="21932" w="12455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921225" y="2777550"/>
              <a:ext cx="31000" cy="55100"/>
            </a:xfrm>
            <a:custGeom>
              <a:rect b="b" l="l" r="r" t="t"/>
              <a:pathLst>
                <a:path extrusionOk="0" h="2204" w="124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692325" y="2793625"/>
              <a:ext cx="38725" cy="35450"/>
            </a:xfrm>
            <a:custGeom>
              <a:rect b="b" l="l" r="r" t="t"/>
              <a:pathLst>
                <a:path extrusionOk="0" h="1418" w="1549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825675" y="2751350"/>
              <a:ext cx="18500" cy="61650"/>
            </a:xfrm>
            <a:custGeom>
              <a:rect b="b" l="l" r="r" t="t"/>
              <a:pathLst>
                <a:path extrusionOk="0" h="2466" w="74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753350" y="2945425"/>
              <a:ext cx="123550" cy="159875"/>
            </a:xfrm>
            <a:custGeom>
              <a:rect b="b" l="l" r="r" t="t"/>
              <a:pathLst>
                <a:path extrusionOk="0" h="6395" w="4942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32"/>
          <p:cNvSpPr txBox="1"/>
          <p:nvPr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</a:t>
            </a:r>
            <a:r>
              <a:rPr b="0" i="0" lang="en-US" sz="40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 CHĂM SÓC VÀ BẢO VỆ BẢN THÂN</a:t>
            </a:r>
            <a:endParaRPr b="0" i="0" sz="4000" u="none" cap="none" strike="noStrik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13">
    <p:bg>
      <p:bgPr>
        <a:solidFill>
          <a:srgbClr val="FAD5E6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/>
          <p:nvPr/>
        </p:nvSpPr>
        <p:spPr>
          <a:xfrm>
            <a:off x="506350" y="849896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33"/>
          <p:cNvGrpSpPr/>
          <p:nvPr/>
        </p:nvGrpSpPr>
        <p:grpSpPr>
          <a:xfrm flipH="1" rot="10800000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67" name="Google Shape;267;p33"/>
            <p:cNvSpPr/>
            <p:nvPr/>
          </p:nvSpPr>
          <p:spPr>
            <a:xfrm>
              <a:off x="1367050" y="3059225"/>
              <a:ext cx="1001268" cy="430317"/>
            </a:xfrm>
            <a:custGeom>
              <a:rect b="b" l="l" r="r" t="t"/>
              <a:pathLst>
                <a:path extrusionOk="0" h="14118" w="3285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1367050" y="3059925"/>
              <a:ext cx="1407100" cy="847750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33"/>
          <p:cNvSpPr/>
          <p:nvPr/>
        </p:nvSpPr>
        <p:spPr>
          <a:xfrm flipH="1">
            <a:off x="1566733" y="10313"/>
            <a:ext cx="7578093" cy="370548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3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71" name="Google Shape;271;p33"/>
            <p:cNvSpPr/>
            <p:nvPr/>
          </p:nvSpPr>
          <p:spPr>
            <a:xfrm>
              <a:off x="3895725" y="3066575"/>
              <a:ext cx="446500" cy="206900"/>
            </a:xfrm>
            <a:custGeom>
              <a:rect b="b" l="l" r="r" t="t"/>
              <a:pathLst>
                <a:path extrusionOk="0" h="8276" w="1786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3910300" y="3268975"/>
              <a:ext cx="403950" cy="127425"/>
            </a:xfrm>
            <a:custGeom>
              <a:rect b="b" l="l" r="r" t="t"/>
              <a:pathLst>
                <a:path extrusionOk="0" h="5097" w="16158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4051675" y="2974900"/>
              <a:ext cx="155700" cy="84250"/>
            </a:xfrm>
            <a:custGeom>
              <a:rect b="b" l="l" r="r" t="t"/>
              <a:pathLst>
                <a:path extrusionOk="0" h="3370" w="6228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4077575" y="3242500"/>
              <a:ext cx="86350" cy="70550"/>
            </a:xfrm>
            <a:custGeom>
              <a:rect b="b" l="l" r="r" t="t"/>
              <a:pathLst>
                <a:path extrusionOk="0" h="2822" w="3454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3885600" y="2960625"/>
              <a:ext cx="470600" cy="451850"/>
            </a:xfrm>
            <a:custGeom>
              <a:rect b="b" l="l" r="r" t="t"/>
              <a:pathLst>
                <a:path extrusionOk="0" h="18074" w="18824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33"/>
          <p:cNvSpPr/>
          <p:nvPr/>
        </p:nvSpPr>
        <p:spPr>
          <a:xfrm>
            <a:off x="1002625" y="1175971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3"/>
          <p:cNvSpPr/>
          <p:nvPr/>
        </p:nvSpPr>
        <p:spPr>
          <a:xfrm flipH="1">
            <a:off x="1802668" y="-30325"/>
            <a:ext cx="7369282" cy="348040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rgbClr val="C9AAF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3"/>
          <p:cNvSpPr txBox="1"/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79" name="Google Shape;279;p33"/>
          <p:cNvSpPr txBox="1"/>
          <p:nvPr>
            <p:ph idx="1" type="subTitle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280" name="Google Shape;280;p3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2294035" y="922469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3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3" name="Google Shape;283;p33"/>
            <p:cNvSpPr/>
            <p:nvPr/>
          </p:nvSpPr>
          <p:spPr>
            <a:xfrm>
              <a:off x="727450" y="2222125"/>
              <a:ext cx="203325" cy="183675"/>
            </a:xfrm>
            <a:custGeom>
              <a:rect b="b" l="l" r="r" t="t"/>
              <a:pathLst>
                <a:path extrusionOk="0" h="7347" w="8133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712875" y="2205450"/>
              <a:ext cx="233675" cy="215550"/>
            </a:xfrm>
            <a:custGeom>
              <a:rect b="b" l="l" r="r" t="t"/>
              <a:pathLst>
                <a:path extrusionOk="0" h="8622" w="9347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864975" y="2282550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814075" y="2280175"/>
              <a:ext cx="35450" cy="30375"/>
            </a:xfrm>
            <a:custGeom>
              <a:rect b="b" l="l" r="r" t="t"/>
              <a:pathLst>
                <a:path extrusionOk="0" h="1215" w="1418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759300" y="2281375"/>
              <a:ext cx="29800" cy="31575"/>
            </a:xfrm>
            <a:custGeom>
              <a:rect b="b" l="l" r="r" t="t"/>
              <a:pathLst>
                <a:path extrusionOk="0" h="1263" w="1192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3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89" name="Google Shape;289;p33"/>
            <p:cNvSpPr/>
            <p:nvPr/>
          </p:nvSpPr>
          <p:spPr>
            <a:xfrm>
              <a:off x="765850" y="1830700"/>
              <a:ext cx="203325" cy="183700"/>
            </a:xfrm>
            <a:custGeom>
              <a:rect b="b" l="l" r="r" t="t"/>
              <a:pathLst>
                <a:path extrusionOk="0" h="7348" w="8133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751275" y="1814050"/>
              <a:ext cx="233675" cy="215525"/>
            </a:xfrm>
            <a:custGeom>
              <a:rect b="b" l="l" r="r" t="t"/>
              <a:pathLst>
                <a:path extrusionOk="0" h="8621" w="9347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795925" y="1891125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847125" y="1888750"/>
              <a:ext cx="35450" cy="30400"/>
            </a:xfrm>
            <a:custGeom>
              <a:rect b="b" l="l" r="r" t="t"/>
              <a:pathLst>
                <a:path extrusionOk="0" h="1216" w="1418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907550" y="1889650"/>
              <a:ext cx="29775" cy="31575"/>
            </a:xfrm>
            <a:custGeom>
              <a:rect b="b" l="l" r="r" t="t"/>
              <a:pathLst>
                <a:path extrusionOk="0" h="1263" w="1191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33"/>
          <p:cNvSpPr/>
          <p:nvPr/>
        </p:nvSpPr>
        <p:spPr>
          <a:xfrm rot="-1177723">
            <a:off x="1475515" y="195582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33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96" name="Google Shape;296;p33"/>
            <p:cNvSpPr/>
            <p:nvPr/>
          </p:nvSpPr>
          <p:spPr>
            <a:xfrm>
              <a:off x="3693975" y="264720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cap="flat" cmpd="sng" w="28575">
              <a:solidFill>
                <a:srgbClr val="ECF26E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3620184" y="293669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3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</a:t>
              </a:r>
              <a:r>
                <a:rPr b="0" i="0" lang="en-US" sz="2800" u="none" cap="none" strike="noStrik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 ĐỀ 8</a:t>
              </a:r>
              <a:endParaRPr b="0" i="0" sz="2800" u="none" cap="none" strike="noStrik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99" name="Google Shape;299;p33"/>
          <p:cNvSpPr/>
          <p:nvPr/>
        </p:nvSpPr>
        <p:spPr>
          <a:xfrm rot="-1177723">
            <a:off x="3806029" y="351926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3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01" name="Google Shape;301;p33"/>
            <p:cNvSpPr/>
            <p:nvPr/>
          </p:nvSpPr>
          <p:spPr>
            <a:xfrm>
              <a:off x="671800" y="2842750"/>
              <a:ext cx="278625" cy="389950"/>
            </a:xfrm>
            <a:custGeom>
              <a:rect b="b" l="l" r="r" t="t"/>
              <a:pathLst>
                <a:path extrusionOk="0" h="15598" w="11145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745325" y="3232075"/>
              <a:ext cx="156000" cy="130100"/>
            </a:xfrm>
            <a:custGeom>
              <a:rect b="b" l="l" r="r" t="t"/>
              <a:pathLst>
                <a:path extrusionOk="0" h="5204" w="624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787000" y="3269875"/>
              <a:ext cx="70250" cy="16400"/>
            </a:xfrm>
            <a:custGeom>
              <a:rect b="b" l="l" r="r" t="t"/>
              <a:pathLst>
                <a:path extrusionOk="0" h="656" w="281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785500" y="3314225"/>
              <a:ext cx="62225" cy="16700"/>
            </a:xfrm>
            <a:custGeom>
              <a:rect b="b" l="l" r="r" t="t"/>
              <a:pathLst>
                <a:path extrusionOk="0" h="668" w="2489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777175" y="3019250"/>
              <a:ext cx="81575" cy="76225"/>
            </a:xfrm>
            <a:custGeom>
              <a:rect b="b" l="l" r="r" t="t"/>
              <a:pathLst>
                <a:path extrusionOk="0" h="3049" w="3263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656025" y="2832325"/>
              <a:ext cx="311375" cy="548300"/>
            </a:xfrm>
            <a:custGeom>
              <a:rect b="b" l="l" r="r" t="t"/>
              <a:pathLst>
                <a:path extrusionOk="0" h="21932" w="12455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921225" y="2777550"/>
              <a:ext cx="31000" cy="55100"/>
            </a:xfrm>
            <a:custGeom>
              <a:rect b="b" l="l" r="r" t="t"/>
              <a:pathLst>
                <a:path extrusionOk="0" h="2204" w="124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692325" y="2793625"/>
              <a:ext cx="38725" cy="35450"/>
            </a:xfrm>
            <a:custGeom>
              <a:rect b="b" l="l" r="r" t="t"/>
              <a:pathLst>
                <a:path extrusionOk="0" h="1418" w="1549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825675" y="2751350"/>
              <a:ext cx="18500" cy="61650"/>
            </a:xfrm>
            <a:custGeom>
              <a:rect b="b" l="l" r="r" t="t"/>
              <a:pathLst>
                <a:path extrusionOk="0" h="2466" w="74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753350" y="2945425"/>
              <a:ext cx="123550" cy="159875"/>
            </a:xfrm>
            <a:custGeom>
              <a:rect b="b" l="l" r="r" t="t"/>
              <a:pathLst>
                <a:path extrusionOk="0" h="6395" w="4942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33"/>
          <p:cNvSpPr txBox="1"/>
          <p:nvPr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CHIA SẺ</a:t>
            </a:r>
            <a:r>
              <a:rPr b="0" i="0" lang="en-US" sz="4800" u="none" cap="none" strike="noStrik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 CỘNG ĐỒNG</a:t>
            </a:r>
            <a:endParaRPr b="0" i="0" sz="4800" u="none" cap="none" strike="noStrik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14">
    <p:bg>
      <p:bgPr>
        <a:solidFill>
          <a:srgbClr val="E5E1EE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/>
          <p:nvPr/>
        </p:nvSpPr>
        <p:spPr>
          <a:xfrm>
            <a:off x="506350" y="849896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9AA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34"/>
          <p:cNvGrpSpPr/>
          <p:nvPr/>
        </p:nvGrpSpPr>
        <p:grpSpPr>
          <a:xfrm flipH="1" rot="10800000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315" name="Google Shape;315;p34"/>
            <p:cNvSpPr/>
            <p:nvPr/>
          </p:nvSpPr>
          <p:spPr>
            <a:xfrm>
              <a:off x="1367050" y="3059225"/>
              <a:ext cx="1001268" cy="430317"/>
            </a:xfrm>
            <a:custGeom>
              <a:rect b="b" l="l" r="r" t="t"/>
              <a:pathLst>
                <a:path extrusionOk="0" h="14118" w="3285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1367050" y="3059925"/>
              <a:ext cx="1407100" cy="847750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34"/>
          <p:cNvSpPr/>
          <p:nvPr/>
        </p:nvSpPr>
        <p:spPr>
          <a:xfrm flipH="1">
            <a:off x="1566733" y="10313"/>
            <a:ext cx="7578093" cy="370548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34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319" name="Google Shape;319;p34"/>
            <p:cNvSpPr/>
            <p:nvPr/>
          </p:nvSpPr>
          <p:spPr>
            <a:xfrm>
              <a:off x="3895725" y="3066575"/>
              <a:ext cx="446500" cy="206900"/>
            </a:xfrm>
            <a:custGeom>
              <a:rect b="b" l="l" r="r" t="t"/>
              <a:pathLst>
                <a:path extrusionOk="0" h="8276" w="1786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3910300" y="3268975"/>
              <a:ext cx="403950" cy="127425"/>
            </a:xfrm>
            <a:custGeom>
              <a:rect b="b" l="l" r="r" t="t"/>
              <a:pathLst>
                <a:path extrusionOk="0" h="5097" w="16158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4051675" y="2974900"/>
              <a:ext cx="155700" cy="84250"/>
            </a:xfrm>
            <a:custGeom>
              <a:rect b="b" l="l" r="r" t="t"/>
              <a:pathLst>
                <a:path extrusionOk="0" h="3370" w="6228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4077575" y="3242500"/>
              <a:ext cx="86350" cy="70550"/>
            </a:xfrm>
            <a:custGeom>
              <a:rect b="b" l="l" r="r" t="t"/>
              <a:pathLst>
                <a:path extrusionOk="0" h="2822" w="3454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3885600" y="2960625"/>
              <a:ext cx="470600" cy="451850"/>
            </a:xfrm>
            <a:custGeom>
              <a:rect b="b" l="l" r="r" t="t"/>
              <a:pathLst>
                <a:path extrusionOk="0" h="18074" w="18824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34"/>
          <p:cNvSpPr/>
          <p:nvPr/>
        </p:nvSpPr>
        <p:spPr>
          <a:xfrm>
            <a:off x="1002625" y="1175971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4"/>
          <p:cNvSpPr/>
          <p:nvPr/>
        </p:nvSpPr>
        <p:spPr>
          <a:xfrm flipH="1">
            <a:off x="1802668" y="-30325"/>
            <a:ext cx="7369282" cy="348040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rgbClr val="C9AAF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4"/>
          <p:cNvSpPr txBox="1"/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27" name="Google Shape;327;p34"/>
          <p:cNvSpPr txBox="1"/>
          <p:nvPr>
            <p:ph idx="1" type="subTitle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328" name="Google Shape;328;p34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AC98C9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329" name="Google Shape;329;p34"/>
          <p:cNvSpPr/>
          <p:nvPr/>
        </p:nvSpPr>
        <p:spPr>
          <a:xfrm>
            <a:off x="2294035" y="922469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34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1" name="Google Shape;331;p34"/>
            <p:cNvSpPr/>
            <p:nvPr/>
          </p:nvSpPr>
          <p:spPr>
            <a:xfrm>
              <a:off x="727450" y="2222125"/>
              <a:ext cx="203325" cy="183675"/>
            </a:xfrm>
            <a:custGeom>
              <a:rect b="b" l="l" r="r" t="t"/>
              <a:pathLst>
                <a:path extrusionOk="0" h="7347" w="8133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712875" y="2205450"/>
              <a:ext cx="233675" cy="215550"/>
            </a:xfrm>
            <a:custGeom>
              <a:rect b="b" l="l" r="r" t="t"/>
              <a:pathLst>
                <a:path extrusionOk="0" h="8622" w="9347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864975" y="2282550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814075" y="2280175"/>
              <a:ext cx="35450" cy="30375"/>
            </a:xfrm>
            <a:custGeom>
              <a:rect b="b" l="l" r="r" t="t"/>
              <a:pathLst>
                <a:path extrusionOk="0" h="1215" w="1418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759300" y="2281375"/>
              <a:ext cx="29800" cy="31575"/>
            </a:xfrm>
            <a:custGeom>
              <a:rect b="b" l="l" r="r" t="t"/>
              <a:pathLst>
                <a:path extrusionOk="0" h="1263" w="1192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34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37" name="Google Shape;337;p34"/>
            <p:cNvSpPr/>
            <p:nvPr/>
          </p:nvSpPr>
          <p:spPr>
            <a:xfrm>
              <a:off x="765850" y="1830700"/>
              <a:ext cx="203325" cy="183700"/>
            </a:xfrm>
            <a:custGeom>
              <a:rect b="b" l="l" r="r" t="t"/>
              <a:pathLst>
                <a:path extrusionOk="0" h="7348" w="8133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751275" y="1814050"/>
              <a:ext cx="233675" cy="215525"/>
            </a:xfrm>
            <a:custGeom>
              <a:rect b="b" l="l" r="r" t="t"/>
              <a:pathLst>
                <a:path extrusionOk="0" h="8621" w="9347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795925" y="1891125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847125" y="1888750"/>
              <a:ext cx="35450" cy="30400"/>
            </a:xfrm>
            <a:custGeom>
              <a:rect b="b" l="l" r="r" t="t"/>
              <a:pathLst>
                <a:path extrusionOk="0" h="1216" w="1418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907550" y="1889650"/>
              <a:ext cx="29775" cy="31575"/>
            </a:xfrm>
            <a:custGeom>
              <a:rect b="b" l="l" r="r" t="t"/>
              <a:pathLst>
                <a:path extrusionOk="0" h="1263" w="1191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34"/>
          <p:cNvSpPr/>
          <p:nvPr/>
        </p:nvSpPr>
        <p:spPr>
          <a:xfrm rot="-1177723">
            <a:off x="1475515" y="195582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p34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4" name="Google Shape;344;p34"/>
            <p:cNvSpPr/>
            <p:nvPr/>
          </p:nvSpPr>
          <p:spPr>
            <a:xfrm>
              <a:off x="3693975" y="264720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cap="flat" cmpd="sng" w="28575">
              <a:solidFill>
                <a:srgbClr val="ECF26E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3620184" y="293669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4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</a:t>
              </a:r>
              <a:r>
                <a:rPr b="0" i="0" lang="en-US" sz="2800" u="none" cap="none" strike="noStrik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 ĐỀ 9</a:t>
              </a:r>
              <a:endParaRPr b="0" i="0" sz="2800" u="none" cap="none" strike="noStrik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347" name="Google Shape;347;p34"/>
          <p:cNvSpPr/>
          <p:nvPr/>
        </p:nvSpPr>
        <p:spPr>
          <a:xfrm rot="-1177723">
            <a:off x="3806029" y="351926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34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49" name="Google Shape;349;p34"/>
            <p:cNvSpPr/>
            <p:nvPr/>
          </p:nvSpPr>
          <p:spPr>
            <a:xfrm>
              <a:off x="671800" y="2842750"/>
              <a:ext cx="278625" cy="389950"/>
            </a:xfrm>
            <a:custGeom>
              <a:rect b="b" l="l" r="r" t="t"/>
              <a:pathLst>
                <a:path extrusionOk="0" h="15598" w="11145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745325" y="3232075"/>
              <a:ext cx="156000" cy="130100"/>
            </a:xfrm>
            <a:custGeom>
              <a:rect b="b" l="l" r="r" t="t"/>
              <a:pathLst>
                <a:path extrusionOk="0" h="5204" w="624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787000" y="3269875"/>
              <a:ext cx="70250" cy="16400"/>
            </a:xfrm>
            <a:custGeom>
              <a:rect b="b" l="l" r="r" t="t"/>
              <a:pathLst>
                <a:path extrusionOk="0" h="656" w="281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785500" y="3314225"/>
              <a:ext cx="62225" cy="16700"/>
            </a:xfrm>
            <a:custGeom>
              <a:rect b="b" l="l" r="r" t="t"/>
              <a:pathLst>
                <a:path extrusionOk="0" h="668" w="2489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777175" y="3019250"/>
              <a:ext cx="81575" cy="76225"/>
            </a:xfrm>
            <a:custGeom>
              <a:rect b="b" l="l" r="r" t="t"/>
              <a:pathLst>
                <a:path extrusionOk="0" h="3049" w="3263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656025" y="2832325"/>
              <a:ext cx="311375" cy="548300"/>
            </a:xfrm>
            <a:custGeom>
              <a:rect b="b" l="l" r="r" t="t"/>
              <a:pathLst>
                <a:path extrusionOk="0" h="21932" w="12455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921225" y="2777550"/>
              <a:ext cx="31000" cy="55100"/>
            </a:xfrm>
            <a:custGeom>
              <a:rect b="b" l="l" r="r" t="t"/>
              <a:pathLst>
                <a:path extrusionOk="0" h="2204" w="124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692325" y="2793625"/>
              <a:ext cx="38725" cy="35450"/>
            </a:xfrm>
            <a:custGeom>
              <a:rect b="b" l="l" r="r" t="t"/>
              <a:pathLst>
                <a:path extrusionOk="0" h="1418" w="1549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825675" y="2751350"/>
              <a:ext cx="18500" cy="61650"/>
            </a:xfrm>
            <a:custGeom>
              <a:rect b="b" l="l" r="r" t="t"/>
              <a:pathLst>
                <a:path extrusionOk="0" h="2466" w="74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753350" y="2945425"/>
              <a:ext cx="123550" cy="159875"/>
            </a:xfrm>
            <a:custGeom>
              <a:rect b="b" l="l" r="r" t="t"/>
              <a:pathLst>
                <a:path extrusionOk="0" h="6395" w="4942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34"/>
          <p:cNvSpPr txBox="1"/>
          <p:nvPr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MÔI</a:t>
            </a:r>
            <a:r>
              <a:rPr b="0" i="0" lang="en-US" sz="4400" u="none" cap="none" strike="noStrik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 TRƯỜNG QUANH EM</a:t>
            </a:r>
            <a:endParaRPr b="0" i="0" sz="4400" u="none" cap="none" strike="noStrik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15">
    <p:bg>
      <p:bgPr>
        <a:solidFill>
          <a:srgbClr val="E5E1EE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fmla="val 5424" name="adj"/>
            </a:avLst>
          </a:prstGeom>
          <a:solidFill>
            <a:schemeClr val="lt1"/>
          </a:solidFill>
          <a:ln cap="flat" cmpd="dbl" w="41275">
            <a:solidFill>
              <a:srgbClr val="AC98C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16"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37"/>
          <p:cNvGrpSpPr/>
          <p:nvPr/>
        </p:nvGrpSpPr>
        <p:grpSpPr>
          <a:xfrm rot="10800000">
            <a:off x="-5" y="-6500"/>
            <a:ext cx="4915194" cy="5156400"/>
            <a:chOff x="4003316" y="-6500"/>
            <a:chExt cx="4826388" cy="5156400"/>
          </a:xfrm>
        </p:grpSpPr>
        <p:sp>
          <p:nvSpPr>
            <p:cNvPr id="365" name="Google Shape;365;p37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rect b="b" l="l" r="r" t="t"/>
              <a:pathLst>
                <a:path extrusionOk="0" h="17253" w="48078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37"/>
          <p:cNvSpPr txBox="1"/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8" name="Google Shape;368;p37"/>
          <p:cNvSpPr txBox="1"/>
          <p:nvPr>
            <p:ph idx="1" type="subTitle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9" name="Google Shape;369;p37"/>
          <p:cNvSpPr txBox="1"/>
          <p:nvPr>
            <p:ph idx="2" type="body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70" name="Google Shape;370;p37"/>
          <p:cNvSpPr/>
          <p:nvPr/>
        </p:nvSpPr>
        <p:spPr>
          <a:xfrm flipH="1" rot="10800000">
            <a:off x="7836575" y="-6"/>
            <a:ext cx="1307397" cy="688355"/>
          </a:xfrm>
          <a:custGeom>
            <a:rect b="b" l="l" r="r" t="t"/>
            <a:pathLst>
              <a:path extrusionOk="0" h="29948" w="38136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E6D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fmla="val 5424" name="adj"/>
            </a:avLst>
          </a:prstGeom>
          <a:solidFill>
            <a:schemeClr val="lt1"/>
          </a:solidFill>
          <a:ln cap="flat" cmpd="dbl" w="41275">
            <a:solidFill>
              <a:srgbClr val="FEB7A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2">
    <p:bg>
      <p:bgPr>
        <a:solidFill>
          <a:schemeClr val="accen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fmla="val 5424" name="adj"/>
            </a:avLst>
          </a:prstGeom>
          <a:solidFill>
            <a:schemeClr val="lt1"/>
          </a:solidFill>
          <a:ln cap="flat" cmpd="dbl" w="41275">
            <a:solidFill>
              <a:srgbClr val="BA91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3">
    <p:bg>
      <p:bgPr>
        <a:solidFill>
          <a:srgbClr val="FAD5E6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fmla="val 5424" name="adj"/>
            </a:avLst>
          </a:prstGeom>
          <a:solidFill>
            <a:schemeClr val="lt1"/>
          </a:solidFill>
          <a:ln cap="flat" cmpd="dbl" w="41275">
            <a:solidFill>
              <a:srgbClr val="A165A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4">
    <p:bg>
      <p:bgPr>
        <a:solidFill>
          <a:srgbClr val="FEF8B0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fmla="val 5424" name="adj"/>
            </a:avLst>
          </a:prstGeom>
          <a:solidFill>
            <a:schemeClr val="lt1"/>
          </a:solidFill>
          <a:ln cap="flat" cmpd="dbl" w="41275">
            <a:solidFill>
              <a:srgbClr val="BA91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5">
    <p:bg>
      <p:bgPr>
        <a:solidFill>
          <a:srgbClr val="C3EEF9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fmla="val 5424" name="adj"/>
            </a:avLst>
          </a:prstGeom>
          <a:solidFill>
            <a:schemeClr val="lt1"/>
          </a:solidFill>
          <a:ln cap="flat" cmpd="dbl" w="41275">
            <a:solidFill>
              <a:srgbClr val="24B8D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6">
    <p:bg>
      <p:bgPr>
        <a:solidFill>
          <a:srgbClr val="F9E27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/>
          <p:nvPr/>
        </p:nvSpPr>
        <p:spPr>
          <a:xfrm flipH="1">
            <a:off x="1566733" y="10313"/>
            <a:ext cx="7578093" cy="370548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0910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26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69" name="Google Shape;69;p26"/>
            <p:cNvSpPr/>
            <p:nvPr/>
          </p:nvSpPr>
          <p:spPr>
            <a:xfrm>
              <a:off x="3895725" y="3066575"/>
              <a:ext cx="446500" cy="206900"/>
            </a:xfrm>
            <a:custGeom>
              <a:rect b="b" l="l" r="r" t="t"/>
              <a:pathLst>
                <a:path extrusionOk="0" h="8276" w="1786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6"/>
            <p:cNvSpPr/>
            <p:nvPr/>
          </p:nvSpPr>
          <p:spPr>
            <a:xfrm>
              <a:off x="3910300" y="3268975"/>
              <a:ext cx="403950" cy="127425"/>
            </a:xfrm>
            <a:custGeom>
              <a:rect b="b" l="l" r="r" t="t"/>
              <a:pathLst>
                <a:path extrusionOk="0" h="5097" w="16158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>
              <a:off x="4051675" y="2974900"/>
              <a:ext cx="155700" cy="84250"/>
            </a:xfrm>
            <a:custGeom>
              <a:rect b="b" l="l" r="r" t="t"/>
              <a:pathLst>
                <a:path extrusionOk="0" h="3370" w="6228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4077575" y="3242500"/>
              <a:ext cx="86350" cy="70550"/>
            </a:xfrm>
            <a:custGeom>
              <a:rect b="b" l="l" r="r" t="t"/>
              <a:pathLst>
                <a:path extrusionOk="0" h="2822" w="3454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6"/>
            <p:cNvSpPr/>
            <p:nvPr/>
          </p:nvSpPr>
          <p:spPr>
            <a:xfrm>
              <a:off x="3885600" y="2960625"/>
              <a:ext cx="470600" cy="451850"/>
            </a:xfrm>
            <a:custGeom>
              <a:rect b="b" l="l" r="r" t="t"/>
              <a:pathLst>
                <a:path extrusionOk="0" h="18074" w="18824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26"/>
          <p:cNvSpPr/>
          <p:nvPr/>
        </p:nvSpPr>
        <p:spPr>
          <a:xfrm>
            <a:off x="1002625" y="1175971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/>
          <p:nvPr/>
        </p:nvSpPr>
        <p:spPr>
          <a:xfrm>
            <a:off x="506350" y="849896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6"/>
          <p:cNvSpPr/>
          <p:nvPr/>
        </p:nvSpPr>
        <p:spPr>
          <a:xfrm flipH="1">
            <a:off x="1802668" y="-30325"/>
            <a:ext cx="7369282" cy="348040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26"/>
          <p:cNvGrpSpPr/>
          <p:nvPr/>
        </p:nvGrpSpPr>
        <p:grpSpPr>
          <a:xfrm flipH="1" rot="10800000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78" name="Google Shape;78;p26"/>
            <p:cNvSpPr/>
            <p:nvPr/>
          </p:nvSpPr>
          <p:spPr>
            <a:xfrm>
              <a:off x="1367050" y="3059225"/>
              <a:ext cx="1001268" cy="430317"/>
            </a:xfrm>
            <a:custGeom>
              <a:rect b="b" l="l" r="r" t="t"/>
              <a:pathLst>
                <a:path extrusionOk="0" h="14118" w="3285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1367050" y="3059925"/>
              <a:ext cx="1407100" cy="847750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26"/>
          <p:cNvSpPr txBox="1"/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81" name="Google Shape;81;p26"/>
          <p:cNvSpPr txBox="1"/>
          <p:nvPr>
            <p:ph idx="1" type="subTitle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82" name="Google Shape;82;p26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37022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83" name="Google Shape;83;p26"/>
          <p:cNvSpPr/>
          <p:nvPr/>
        </p:nvSpPr>
        <p:spPr>
          <a:xfrm>
            <a:off x="2294035" y="922469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26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85" name="Google Shape;85;p26"/>
            <p:cNvSpPr/>
            <p:nvPr/>
          </p:nvSpPr>
          <p:spPr>
            <a:xfrm>
              <a:off x="727450" y="2222125"/>
              <a:ext cx="203325" cy="183675"/>
            </a:xfrm>
            <a:custGeom>
              <a:rect b="b" l="l" r="r" t="t"/>
              <a:pathLst>
                <a:path extrusionOk="0" h="7347" w="8133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712875" y="2205450"/>
              <a:ext cx="233675" cy="215550"/>
            </a:xfrm>
            <a:custGeom>
              <a:rect b="b" l="l" r="r" t="t"/>
              <a:pathLst>
                <a:path extrusionOk="0" h="8622" w="9347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6"/>
            <p:cNvSpPr/>
            <p:nvPr/>
          </p:nvSpPr>
          <p:spPr>
            <a:xfrm>
              <a:off x="864975" y="2282550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6"/>
            <p:cNvSpPr/>
            <p:nvPr/>
          </p:nvSpPr>
          <p:spPr>
            <a:xfrm>
              <a:off x="814075" y="2280175"/>
              <a:ext cx="35450" cy="30375"/>
            </a:xfrm>
            <a:custGeom>
              <a:rect b="b" l="l" r="r" t="t"/>
              <a:pathLst>
                <a:path extrusionOk="0" h="1215" w="1418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6"/>
            <p:cNvSpPr/>
            <p:nvPr/>
          </p:nvSpPr>
          <p:spPr>
            <a:xfrm>
              <a:off x="759300" y="2281375"/>
              <a:ext cx="29800" cy="31575"/>
            </a:xfrm>
            <a:custGeom>
              <a:rect b="b" l="l" r="r" t="t"/>
              <a:pathLst>
                <a:path extrusionOk="0" h="1263" w="1192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26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91" name="Google Shape;91;p26"/>
            <p:cNvSpPr/>
            <p:nvPr/>
          </p:nvSpPr>
          <p:spPr>
            <a:xfrm>
              <a:off x="765850" y="1830700"/>
              <a:ext cx="203325" cy="183700"/>
            </a:xfrm>
            <a:custGeom>
              <a:rect b="b" l="l" r="r" t="t"/>
              <a:pathLst>
                <a:path extrusionOk="0" h="7348" w="8133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6"/>
            <p:cNvSpPr/>
            <p:nvPr/>
          </p:nvSpPr>
          <p:spPr>
            <a:xfrm>
              <a:off x="751275" y="1814050"/>
              <a:ext cx="233675" cy="215525"/>
            </a:xfrm>
            <a:custGeom>
              <a:rect b="b" l="l" r="r" t="t"/>
              <a:pathLst>
                <a:path extrusionOk="0" h="8621" w="9347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6"/>
            <p:cNvSpPr/>
            <p:nvPr/>
          </p:nvSpPr>
          <p:spPr>
            <a:xfrm>
              <a:off x="795925" y="1891125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6"/>
            <p:cNvSpPr/>
            <p:nvPr/>
          </p:nvSpPr>
          <p:spPr>
            <a:xfrm>
              <a:off x="847125" y="1888750"/>
              <a:ext cx="35450" cy="30400"/>
            </a:xfrm>
            <a:custGeom>
              <a:rect b="b" l="l" r="r" t="t"/>
              <a:pathLst>
                <a:path extrusionOk="0" h="1216" w="1418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6"/>
            <p:cNvSpPr/>
            <p:nvPr/>
          </p:nvSpPr>
          <p:spPr>
            <a:xfrm>
              <a:off x="907550" y="1889650"/>
              <a:ext cx="29775" cy="31575"/>
            </a:xfrm>
            <a:custGeom>
              <a:rect b="b" l="l" r="r" t="t"/>
              <a:pathLst>
                <a:path extrusionOk="0" h="1263" w="1191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26"/>
          <p:cNvSpPr/>
          <p:nvPr/>
        </p:nvSpPr>
        <p:spPr>
          <a:xfrm rot="-1177723">
            <a:off x="1475515" y="195582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26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98" name="Google Shape;98;p26"/>
            <p:cNvSpPr/>
            <p:nvPr/>
          </p:nvSpPr>
          <p:spPr>
            <a:xfrm>
              <a:off x="3693975" y="264720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cap="flat" cmpd="sng" w="28575">
              <a:solidFill>
                <a:srgbClr val="C4ECF5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6"/>
            <p:cNvSpPr/>
            <p:nvPr/>
          </p:nvSpPr>
          <p:spPr>
            <a:xfrm>
              <a:off x="3620184" y="293669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6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F37022"/>
                  </a:solidFill>
                  <a:latin typeface="Cookie"/>
                  <a:ea typeface="Cookie"/>
                  <a:cs typeface="Cookie"/>
                  <a:sym typeface="Cookie"/>
                </a:rPr>
                <a:t>CHỦ</a:t>
              </a:r>
              <a:r>
                <a:rPr b="0" i="0" lang="en-US" sz="2800" u="none" cap="none" strike="noStrike">
                  <a:solidFill>
                    <a:srgbClr val="F37022"/>
                  </a:solidFill>
                  <a:latin typeface="Cookie"/>
                  <a:ea typeface="Cookie"/>
                  <a:cs typeface="Cookie"/>
                  <a:sym typeface="Cookie"/>
                </a:rPr>
                <a:t> ĐỀ 2</a:t>
              </a:r>
              <a:endParaRPr b="0" i="0" sz="2800" u="none" cap="none" strike="noStrike">
                <a:solidFill>
                  <a:srgbClr val="F3702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01" name="Google Shape;101;p26"/>
          <p:cNvSpPr/>
          <p:nvPr/>
        </p:nvSpPr>
        <p:spPr>
          <a:xfrm rot="-1177723">
            <a:off x="3806029" y="351926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6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03" name="Google Shape;103;p26"/>
            <p:cNvSpPr/>
            <p:nvPr/>
          </p:nvSpPr>
          <p:spPr>
            <a:xfrm>
              <a:off x="671800" y="2842750"/>
              <a:ext cx="278625" cy="389950"/>
            </a:xfrm>
            <a:custGeom>
              <a:rect b="b" l="l" r="r" t="t"/>
              <a:pathLst>
                <a:path extrusionOk="0" h="15598" w="11145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745325" y="3232075"/>
              <a:ext cx="156000" cy="130100"/>
            </a:xfrm>
            <a:custGeom>
              <a:rect b="b" l="l" r="r" t="t"/>
              <a:pathLst>
                <a:path extrusionOk="0" h="5204" w="624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6"/>
            <p:cNvSpPr/>
            <p:nvPr/>
          </p:nvSpPr>
          <p:spPr>
            <a:xfrm>
              <a:off x="787000" y="3269875"/>
              <a:ext cx="70250" cy="16400"/>
            </a:xfrm>
            <a:custGeom>
              <a:rect b="b" l="l" r="r" t="t"/>
              <a:pathLst>
                <a:path extrusionOk="0" h="656" w="281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6"/>
            <p:cNvSpPr/>
            <p:nvPr/>
          </p:nvSpPr>
          <p:spPr>
            <a:xfrm>
              <a:off x="785500" y="3314225"/>
              <a:ext cx="62225" cy="16700"/>
            </a:xfrm>
            <a:custGeom>
              <a:rect b="b" l="l" r="r" t="t"/>
              <a:pathLst>
                <a:path extrusionOk="0" h="668" w="2489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6"/>
            <p:cNvSpPr/>
            <p:nvPr/>
          </p:nvSpPr>
          <p:spPr>
            <a:xfrm>
              <a:off x="777175" y="3019250"/>
              <a:ext cx="81575" cy="76225"/>
            </a:xfrm>
            <a:custGeom>
              <a:rect b="b" l="l" r="r" t="t"/>
              <a:pathLst>
                <a:path extrusionOk="0" h="3049" w="3263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>
              <a:off x="656025" y="2832325"/>
              <a:ext cx="311375" cy="548300"/>
            </a:xfrm>
            <a:custGeom>
              <a:rect b="b" l="l" r="r" t="t"/>
              <a:pathLst>
                <a:path extrusionOk="0" h="21932" w="12455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6"/>
            <p:cNvSpPr/>
            <p:nvPr/>
          </p:nvSpPr>
          <p:spPr>
            <a:xfrm>
              <a:off x="921225" y="2777550"/>
              <a:ext cx="31000" cy="55100"/>
            </a:xfrm>
            <a:custGeom>
              <a:rect b="b" l="l" r="r" t="t"/>
              <a:pathLst>
                <a:path extrusionOk="0" h="2204" w="124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6"/>
            <p:cNvSpPr/>
            <p:nvPr/>
          </p:nvSpPr>
          <p:spPr>
            <a:xfrm>
              <a:off x="692325" y="2793625"/>
              <a:ext cx="38725" cy="35450"/>
            </a:xfrm>
            <a:custGeom>
              <a:rect b="b" l="l" r="r" t="t"/>
              <a:pathLst>
                <a:path extrusionOk="0" h="1418" w="1549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6"/>
            <p:cNvSpPr/>
            <p:nvPr/>
          </p:nvSpPr>
          <p:spPr>
            <a:xfrm>
              <a:off x="825675" y="2751350"/>
              <a:ext cx="18500" cy="61650"/>
            </a:xfrm>
            <a:custGeom>
              <a:rect b="b" l="l" r="r" t="t"/>
              <a:pathLst>
                <a:path extrusionOk="0" h="2466" w="74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753350" y="2945425"/>
              <a:ext cx="123550" cy="159875"/>
            </a:xfrm>
            <a:custGeom>
              <a:rect b="b" l="l" r="r" t="t"/>
              <a:pathLst>
                <a:path extrusionOk="0" h="6395" w="4942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26"/>
          <p:cNvSpPr txBox="1"/>
          <p:nvPr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RÈN</a:t>
            </a:r>
            <a:r>
              <a:rPr b="0" i="0" lang="en-US" sz="44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 NẾP SỐNG</a:t>
            </a:r>
            <a:endParaRPr b="0" i="0" sz="4400" u="none" cap="none" strike="noStrik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7">
    <p:bg>
      <p:bgPr>
        <a:solidFill>
          <a:srgbClr val="F9E27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fmla="val 5424" name="adj"/>
            </a:avLst>
          </a:prstGeom>
          <a:solidFill>
            <a:schemeClr val="lt1"/>
          </a:solidFill>
          <a:ln cap="flat" cmpd="dbl" w="41275">
            <a:solidFill>
              <a:srgbClr val="BA91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8">
    <p:bg>
      <p:bgPr>
        <a:solidFill>
          <a:srgbClr val="DDE9AB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/>
        </p:nvSpPr>
        <p:spPr>
          <a:xfrm>
            <a:off x="506350" y="849896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28"/>
          <p:cNvGrpSpPr/>
          <p:nvPr/>
        </p:nvGrpSpPr>
        <p:grpSpPr>
          <a:xfrm flipH="1" rot="10800000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19" name="Google Shape;119;p28"/>
            <p:cNvSpPr/>
            <p:nvPr/>
          </p:nvSpPr>
          <p:spPr>
            <a:xfrm>
              <a:off x="1367050" y="3059225"/>
              <a:ext cx="1001268" cy="430317"/>
            </a:xfrm>
            <a:custGeom>
              <a:rect b="b" l="l" r="r" t="t"/>
              <a:pathLst>
                <a:path extrusionOk="0" h="14118" w="3285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1367050" y="3059925"/>
              <a:ext cx="1407100" cy="847750"/>
            </a:xfrm>
            <a:custGeom>
              <a:rect b="b" l="l" r="r" t="t"/>
              <a:pathLst>
                <a:path extrusionOk="0" h="33910" w="56284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28"/>
          <p:cNvSpPr/>
          <p:nvPr/>
        </p:nvSpPr>
        <p:spPr>
          <a:xfrm flipH="1">
            <a:off x="1566733" y="10313"/>
            <a:ext cx="7578093" cy="370548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28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23" name="Google Shape;123;p28"/>
            <p:cNvSpPr/>
            <p:nvPr/>
          </p:nvSpPr>
          <p:spPr>
            <a:xfrm>
              <a:off x="3895725" y="3066575"/>
              <a:ext cx="446500" cy="206900"/>
            </a:xfrm>
            <a:custGeom>
              <a:rect b="b" l="l" r="r" t="t"/>
              <a:pathLst>
                <a:path extrusionOk="0" h="8276" w="1786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3910300" y="3268975"/>
              <a:ext cx="403950" cy="127425"/>
            </a:xfrm>
            <a:custGeom>
              <a:rect b="b" l="l" r="r" t="t"/>
              <a:pathLst>
                <a:path extrusionOk="0" h="5097" w="16158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4051675" y="2974900"/>
              <a:ext cx="155700" cy="84250"/>
            </a:xfrm>
            <a:custGeom>
              <a:rect b="b" l="l" r="r" t="t"/>
              <a:pathLst>
                <a:path extrusionOk="0" h="3370" w="6228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4077575" y="3242500"/>
              <a:ext cx="86350" cy="70550"/>
            </a:xfrm>
            <a:custGeom>
              <a:rect b="b" l="l" r="r" t="t"/>
              <a:pathLst>
                <a:path extrusionOk="0" h="2822" w="3454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3885600" y="2960625"/>
              <a:ext cx="470600" cy="451850"/>
            </a:xfrm>
            <a:custGeom>
              <a:rect b="b" l="l" r="r" t="t"/>
              <a:pathLst>
                <a:path extrusionOk="0" h="18074" w="18824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28"/>
          <p:cNvSpPr/>
          <p:nvPr/>
        </p:nvSpPr>
        <p:spPr>
          <a:xfrm>
            <a:off x="1002625" y="1175971"/>
            <a:ext cx="2369644" cy="2369644"/>
          </a:xfrm>
          <a:custGeom>
            <a:rect b="b" l="l" r="r" t="t"/>
            <a:pathLst>
              <a:path extrusionOk="0" h="47804" w="47804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cap="flat" cmpd="sng" w="28575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/>
          <p:nvPr/>
        </p:nvSpPr>
        <p:spPr>
          <a:xfrm flipH="1">
            <a:off x="1802668" y="-30325"/>
            <a:ext cx="7369282" cy="3480400"/>
          </a:xfrm>
          <a:custGeom>
            <a:rect b="b" l="l" r="r" t="t"/>
            <a:pathLst>
              <a:path extrusionOk="0" h="24587" w="40828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cap="flat" cmpd="sng" w="28575">
            <a:solidFill>
              <a:srgbClr val="92D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/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1" name="Google Shape;131;p28"/>
          <p:cNvSpPr txBox="1"/>
          <p:nvPr>
            <p:ph idx="1" type="subTitle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132" name="Google Shape;132;p2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133" name="Google Shape;133;p28"/>
          <p:cNvSpPr/>
          <p:nvPr/>
        </p:nvSpPr>
        <p:spPr>
          <a:xfrm>
            <a:off x="2294035" y="922469"/>
            <a:ext cx="589776" cy="566992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28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35" name="Google Shape;135;p28"/>
            <p:cNvSpPr/>
            <p:nvPr/>
          </p:nvSpPr>
          <p:spPr>
            <a:xfrm>
              <a:off x="727450" y="2222125"/>
              <a:ext cx="203325" cy="183675"/>
            </a:xfrm>
            <a:custGeom>
              <a:rect b="b" l="l" r="r" t="t"/>
              <a:pathLst>
                <a:path extrusionOk="0" h="7347" w="8133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712875" y="2205450"/>
              <a:ext cx="233675" cy="215550"/>
            </a:xfrm>
            <a:custGeom>
              <a:rect b="b" l="l" r="r" t="t"/>
              <a:pathLst>
                <a:path extrusionOk="0" h="8622" w="9347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864975" y="2282550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814075" y="2280175"/>
              <a:ext cx="35450" cy="30375"/>
            </a:xfrm>
            <a:custGeom>
              <a:rect b="b" l="l" r="r" t="t"/>
              <a:pathLst>
                <a:path extrusionOk="0" h="1215" w="1418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759300" y="2281375"/>
              <a:ext cx="29800" cy="31575"/>
            </a:xfrm>
            <a:custGeom>
              <a:rect b="b" l="l" r="r" t="t"/>
              <a:pathLst>
                <a:path extrusionOk="0" h="1263" w="1192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28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41" name="Google Shape;141;p28"/>
            <p:cNvSpPr/>
            <p:nvPr/>
          </p:nvSpPr>
          <p:spPr>
            <a:xfrm>
              <a:off x="765850" y="1830700"/>
              <a:ext cx="203325" cy="183700"/>
            </a:xfrm>
            <a:custGeom>
              <a:rect b="b" l="l" r="r" t="t"/>
              <a:pathLst>
                <a:path extrusionOk="0" h="7348" w="8133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751275" y="1814050"/>
              <a:ext cx="233675" cy="215525"/>
            </a:xfrm>
            <a:custGeom>
              <a:rect b="b" l="l" r="r" t="t"/>
              <a:pathLst>
                <a:path extrusionOk="0" h="8621" w="9347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795925" y="1891125"/>
              <a:ext cx="35450" cy="30100"/>
            </a:xfrm>
            <a:custGeom>
              <a:rect b="b" l="l" r="r" t="t"/>
              <a:pathLst>
                <a:path extrusionOk="0" h="1204" w="1418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847125" y="1888750"/>
              <a:ext cx="35450" cy="30400"/>
            </a:xfrm>
            <a:custGeom>
              <a:rect b="b" l="l" r="r" t="t"/>
              <a:pathLst>
                <a:path extrusionOk="0" h="1216" w="1418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907550" y="1889650"/>
              <a:ext cx="29775" cy="31575"/>
            </a:xfrm>
            <a:custGeom>
              <a:rect b="b" l="l" r="r" t="t"/>
              <a:pathLst>
                <a:path extrusionOk="0" h="1263" w="1191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28"/>
          <p:cNvSpPr/>
          <p:nvPr/>
        </p:nvSpPr>
        <p:spPr>
          <a:xfrm rot="-1177723">
            <a:off x="1475515" y="195582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28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148" name="Google Shape;148;p28"/>
            <p:cNvSpPr/>
            <p:nvPr/>
          </p:nvSpPr>
          <p:spPr>
            <a:xfrm>
              <a:off x="3693975" y="264720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cap="flat" cmpd="sng" w="28575">
              <a:solidFill>
                <a:srgbClr val="ECF26E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3620184" y="293669"/>
              <a:ext cx="1702322" cy="1389579"/>
            </a:xfrm>
            <a:custGeom>
              <a:rect b="b" l="l" r="r" t="t"/>
              <a:pathLst>
                <a:path extrusionOk="0" h="47804" w="47804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rgbClr val="438030"/>
                  </a:solidFill>
                  <a:latin typeface="Cookie"/>
                  <a:ea typeface="Cookie"/>
                  <a:cs typeface="Cookie"/>
                  <a:sym typeface="Cookie"/>
                </a:rPr>
                <a:t>CHỦ</a:t>
              </a:r>
              <a:r>
                <a:rPr b="0" i="0" lang="en-US" sz="2800" u="none" cap="none" strike="noStrike">
                  <a:solidFill>
                    <a:srgbClr val="438030"/>
                  </a:solidFill>
                  <a:latin typeface="Cookie"/>
                  <a:ea typeface="Cookie"/>
                  <a:cs typeface="Cookie"/>
                  <a:sym typeface="Cookie"/>
                </a:rPr>
                <a:t> ĐỀ 4</a:t>
              </a:r>
              <a:endParaRPr b="0" i="0" sz="2800" u="none" cap="none" strike="noStrike">
                <a:solidFill>
                  <a:srgbClr val="43803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51" name="Google Shape;151;p28"/>
          <p:cNvSpPr/>
          <p:nvPr/>
        </p:nvSpPr>
        <p:spPr>
          <a:xfrm rot="-1177723">
            <a:off x="3806029" y="351926"/>
            <a:ext cx="312170" cy="300110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8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53" name="Google Shape;153;p28"/>
            <p:cNvSpPr/>
            <p:nvPr/>
          </p:nvSpPr>
          <p:spPr>
            <a:xfrm>
              <a:off x="671800" y="2842750"/>
              <a:ext cx="278625" cy="389950"/>
            </a:xfrm>
            <a:custGeom>
              <a:rect b="b" l="l" r="r" t="t"/>
              <a:pathLst>
                <a:path extrusionOk="0" h="15598" w="11145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139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745325" y="3232075"/>
              <a:ext cx="156000" cy="130100"/>
            </a:xfrm>
            <a:custGeom>
              <a:rect b="b" l="l" r="r" t="t"/>
              <a:pathLst>
                <a:path extrusionOk="0" h="5204" w="624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787000" y="3269875"/>
              <a:ext cx="70250" cy="16400"/>
            </a:xfrm>
            <a:custGeom>
              <a:rect b="b" l="l" r="r" t="t"/>
              <a:pathLst>
                <a:path extrusionOk="0" h="656" w="281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785500" y="3314225"/>
              <a:ext cx="62225" cy="16700"/>
            </a:xfrm>
            <a:custGeom>
              <a:rect b="b" l="l" r="r" t="t"/>
              <a:pathLst>
                <a:path extrusionOk="0" h="668" w="2489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777175" y="3019250"/>
              <a:ext cx="81575" cy="76225"/>
            </a:xfrm>
            <a:custGeom>
              <a:rect b="b" l="l" r="r" t="t"/>
              <a:pathLst>
                <a:path extrusionOk="0" h="3049" w="3263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656025" y="2832325"/>
              <a:ext cx="311375" cy="548300"/>
            </a:xfrm>
            <a:custGeom>
              <a:rect b="b" l="l" r="r" t="t"/>
              <a:pathLst>
                <a:path extrusionOk="0" h="21932" w="12455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921225" y="2777550"/>
              <a:ext cx="31000" cy="55100"/>
            </a:xfrm>
            <a:custGeom>
              <a:rect b="b" l="l" r="r" t="t"/>
              <a:pathLst>
                <a:path extrusionOk="0" h="2204" w="124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692325" y="2793625"/>
              <a:ext cx="38725" cy="35450"/>
            </a:xfrm>
            <a:custGeom>
              <a:rect b="b" l="l" r="r" t="t"/>
              <a:pathLst>
                <a:path extrusionOk="0" h="1418" w="1549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825675" y="2751350"/>
              <a:ext cx="18500" cy="61650"/>
            </a:xfrm>
            <a:custGeom>
              <a:rect b="b" l="l" r="r" t="t"/>
              <a:pathLst>
                <a:path extrusionOk="0" h="2466" w="74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753350" y="2945425"/>
              <a:ext cx="123550" cy="159875"/>
            </a:xfrm>
            <a:custGeom>
              <a:rect b="b" l="l" r="r" t="t"/>
              <a:pathLst>
                <a:path extrusionOk="0" h="6395" w="4942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28"/>
          <p:cNvSpPr txBox="1"/>
          <p:nvPr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</a:t>
            </a:r>
            <a:r>
              <a:rPr b="0" i="0" lang="en-US" sz="4400" u="none" cap="none" strike="noStrik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 PHỤC VỤ BẢN THÂN</a:t>
            </a:r>
            <a:endParaRPr b="0" i="0" sz="4400" u="none" cap="none" strike="noStrik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b="1" i="0" sz="28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b="0" i="0" sz="1600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8" name="Google Shape;8;p19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9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"/>
          <p:cNvSpPr/>
          <p:nvPr/>
        </p:nvSpPr>
        <p:spPr>
          <a:xfrm>
            <a:off x="117087" y="1039744"/>
            <a:ext cx="2446231" cy="1129362"/>
          </a:xfrm>
          <a:prstGeom prst="cloud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"/>
          <p:cNvSpPr txBox="1"/>
          <p:nvPr/>
        </p:nvSpPr>
        <p:spPr>
          <a:xfrm>
            <a:off x="367990" y="1262675"/>
            <a:ext cx="2687444" cy="7574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</a:pPr>
            <a:r>
              <a:rPr b="1" i="0" lang="en-US" sz="2800" u="none" cap="none" strike="noStrike">
                <a:solidFill>
                  <a:srgbClr val="FD44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TIÊU:</a:t>
            </a:r>
            <a:endParaRPr/>
          </a:p>
        </p:txBody>
      </p:sp>
      <p:sp>
        <p:nvSpPr>
          <p:cNvPr id="377" name="Google Shape;377;p1"/>
          <p:cNvSpPr/>
          <p:nvPr/>
        </p:nvSpPr>
        <p:spPr>
          <a:xfrm>
            <a:off x="5397190" y="367989"/>
            <a:ext cx="3378820" cy="1538869"/>
          </a:xfrm>
          <a:prstGeom prst="rect">
            <a:avLst/>
          </a:prstGeom>
          <a:solidFill>
            <a:srgbClr val="FE6464"/>
          </a:solidFill>
          <a:ln cap="flat" cmpd="sng" w="25400">
            <a:solidFill>
              <a:srgbClr val="FE64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"/>
          <p:cNvSpPr/>
          <p:nvPr/>
        </p:nvSpPr>
        <p:spPr>
          <a:xfrm>
            <a:off x="4973444" y="747132"/>
            <a:ext cx="189571" cy="390292"/>
          </a:xfrm>
          <a:prstGeom prst="rect">
            <a:avLst/>
          </a:prstGeom>
          <a:solidFill>
            <a:srgbClr val="FFE1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"/>
          <p:cNvSpPr txBox="1"/>
          <p:nvPr/>
        </p:nvSpPr>
        <p:spPr>
          <a:xfrm>
            <a:off x="5497551" y="747132"/>
            <a:ext cx="41036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NẾP SỐNG ĐẸP</a:t>
            </a:r>
            <a:endParaRPr/>
          </a:p>
        </p:txBody>
      </p:sp>
      <p:sp>
        <p:nvSpPr>
          <p:cNvPr id="380" name="Google Shape;380;p1"/>
          <p:cNvSpPr txBox="1"/>
          <p:nvPr>
            <p:ph idx="1" type="subTitle"/>
          </p:nvPr>
        </p:nvSpPr>
        <p:spPr>
          <a:xfrm>
            <a:off x="-148830" y="2169106"/>
            <a:ext cx="4870732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69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 xếp được thứ tự các hoạt động, công việc trong ngày của bản thân và bước đầu thực hiện được thời gian biểu đề ra.</a:t>
            </a:r>
            <a:endParaRPr/>
          </a:p>
        </p:txBody>
      </p:sp>
      <p:sp>
        <p:nvSpPr>
          <p:cNvPr id="381" name="Google Shape;381;p1"/>
          <p:cNvSpPr txBox="1"/>
          <p:nvPr/>
        </p:nvSpPr>
        <p:spPr>
          <a:xfrm>
            <a:off x="1514509" y="3791554"/>
            <a:ext cx="5665278" cy="96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được những thứ thực sự cần mua để tránh lãng phí trong một số tình huống cụ thể.</a:t>
            </a:r>
            <a:endParaRPr/>
          </a:p>
        </p:txBody>
      </p:sp>
      <p:sp>
        <p:nvSpPr>
          <p:cNvPr id="382" name="Google Shape;382;p1"/>
          <p:cNvSpPr/>
          <p:nvPr/>
        </p:nvSpPr>
        <p:spPr>
          <a:xfrm>
            <a:off x="6730584" y="4751882"/>
            <a:ext cx="1918741" cy="3916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1"/>
          <p:cNvGrpSpPr/>
          <p:nvPr/>
        </p:nvGrpSpPr>
        <p:grpSpPr>
          <a:xfrm rot="-668250">
            <a:off x="167336" y="4466093"/>
            <a:ext cx="849903" cy="571578"/>
            <a:chOff x="6429375" y="2405775"/>
            <a:chExt cx="528050" cy="355125"/>
          </a:xfrm>
        </p:grpSpPr>
        <p:sp>
          <p:nvSpPr>
            <p:cNvPr id="384" name="Google Shape;384;p1"/>
            <p:cNvSpPr/>
            <p:nvPr/>
          </p:nvSpPr>
          <p:spPr>
            <a:xfrm>
              <a:off x="6499025" y="2449250"/>
              <a:ext cx="219100" cy="294700"/>
            </a:xfrm>
            <a:custGeom>
              <a:rect b="b" l="l" r="r" t="t"/>
              <a:pathLst>
                <a:path extrusionOk="0" h="11788" w="8764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6440675" y="2537350"/>
              <a:ext cx="48550" cy="146175"/>
            </a:xfrm>
            <a:custGeom>
              <a:rect b="b" l="l" r="r" t="t"/>
              <a:pathLst>
                <a:path extrusionOk="0" h="5847" w="1942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6837450" y="2423950"/>
              <a:ext cx="104800" cy="314350"/>
            </a:xfrm>
            <a:custGeom>
              <a:rect b="b" l="l" r="r" t="t"/>
              <a:pathLst>
                <a:path extrusionOk="0" h="12574" w="4192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6760950" y="2507875"/>
              <a:ext cx="71750" cy="185775"/>
            </a:xfrm>
            <a:custGeom>
              <a:rect b="b" l="l" r="r" t="t"/>
              <a:pathLst>
                <a:path extrusionOk="0" h="7431" w="287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6429375" y="2433475"/>
              <a:ext cx="300950" cy="327425"/>
            </a:xfrm>
            <a:custGeom>
              <a:rect b="b" l="l" r="r" t="t"/>
              <a:pathLst>
                <a:path extrusionOk="0" h="13097" w="12038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6821075" y="2405775"/>
              <a:ext cx="136350" cy="354250"/>
            </a:xfrm>
            <a:custGeom>
              <a:rect b="b" l="l" r="r" t="t"/>
              <a:pathLst>
                <a:path extrusionOk="0" h="14170" w="5454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6747550" y="2489125"/>
              <a:ext cx="89325" cy="228325"/>
            </a:xfrm>
            <a:custGeom>
              <a:rect b="b" l="l" r="r" t="t"/>
              <a:pathLst>
                <a:path extrusionOk="0" h="9133" w="3573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1"/>
          <p:cNvGrpSpPr/>
          <p:nvPr/>
        </p:nvGrpSpPr>
        <p:grpSpPr>
          <a:xfrm>
            <a:off x="5619212" y="1604425"/>
            <a:ext cx="1681982" cy="1327923"/>
            <a:chOff x="4582100" y="3095150"/>
            <a:chExt cx="581650" cy="417350"/>
          </a:xfrm>
        </p:grpSpPr>
        <p:sp>
          <p:nvSpPr>
            <p:cNvPr id="392" name="Google Shape;392;p1"/>
            <p:cNvSpPr/>
            <p:nvPr/>
          </p:nvSpPr>
          <p:spPr>
            <a:xfrm>
              <a:off x="4858025" y="3105275"/>
              <a:ext cx="263750" cy="382500"/>
            </a:xfrm>
            <a:custGeom>
              <a:rect b="b" l="l" r="r" t="t"/>
              <a:pathLst>
                <a:path extrusionOk="0" h="15300" w="1055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4624075" y="3114500"/>
              <a:ext cx="234875" cy="359000"/>
            </a:xfrm>
            <a:custGeom>
              <a:rect b="b" l="l" r="r" t="t"/>
              <a:pathLst>
                <a:path extrusionOk="0" h="14360" w="9395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4592525" y="3147550"/>
              <a:ext cx="255700" cy="352725"/>
            </a:xfrm>
            <a:custGeom>
              <a:rect b="b" l="l" r="r" t="t"/>
              <a:pathLst>
                <a:path extrusionOk="0" h="14109" w="10228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4880350" y="3133550"/>
              <a:ext cx="270600" cy="356025"/>
            </a:xfrm>
            <a:custGeom>
              <a:rect b="b" l="l" r="r" t="t"/>
              <a:pathLst>
                <a:path extrusionOk="0" h="14241" w="10824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5007450" y="3407700"/>
              <a:ext cx="8075" cy="7150"/>
            </a:xfrm>
            <a:custGeom>
              <a:rect b="b" l="l" r="r" t="t"/>
              <a:pathLst>
                <a:path extrusionOk="0" h="286" w="323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4906550" y="3321675"/>
              <a:ext cx="30975" cy="23825"/>
            </a:xfrm>
            <a:custGeom>
              <a:rect b="b" l="l" r="r" t="t"/>
              <a:pathLst>
                <a:path extrusionOk="0" h="953" w="1239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4910725" y="3290125"/>
              <a:ext cx="26800" cy="23825"/>
            </a:xfrm>
            <a:custGeom>
              <a:rect b="b" l="l" r="r" t="t"/>
              <a:pathLst>
                <a:path extrusionOk="0" h="953" w="1072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4667525" y="3153500"/>
              <a:ext cx="13425" cy="19075"/>
            </a:xfrm>
            <a:custGeom>
              <a:rect b="b" l="l" r="r" t="t"/>
              <a:pathLst>
                <a:path extrusionOk="0" h="763" w="537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4582100" y="3095150"/>
              <a:ext cx="581650" cy="417350"/>
            </a:xfrm>
            <a:custGeom>
              <a:rect b="b" l="l" r="r" t="t"/>
              <a:pathLst>
                <a:path extrusionOk="0" h="16694" w="23266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4900900" y="3280600"/>
              <a:ext cx="47950" cy="69075"/>
            </a:xfrm>
            <a:custGeom>
              <a:rect b="b" l="l" r="r" t="t"/>
              <a:pathLst>
                <a:path extrusionOk="0" h="2763" w="1918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4649675" y="3136525"/>
              <a:ext cx="48850" cy="75025"/>
            </a:xfrm>
            <a:custGeom>
              <a:rect b="b" l="l" r="r" t="t"/>
              <a:pathLst>
                <a:path extrusionOk="0" h="3001" w="1954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4897925" y="3135925"/>
              <a:ext cx="180100" cy="62250"/>
            </a:xfrm>
            <a:custGeom>
              <a:rect b="b" l="l" r="r" t="t"/>
              <a:pathLst>
                <a:path extrusionOk="0" h="2490" w="7204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4897925" y="3374050"/>
              <a:ext cx="171475" cy="42300"/>
            </a:xfrm>
            <a:custGeom>
              <a:rect b="b" l="l" r="r" t="t"/>
              <a:pathLst>
                <a:path extrusionOk="0" h="1692" w="6859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4896125" y="3336850"/>
              <a:ext cx="171775" cy="43175"/>
            </a:xfrm>
            <a:custGeom>
              <a:rect b="b" l="l" r="r" t="t"/>
              <a:pathLst>
                <a:path extrusionOk="0" h="1727" w="6871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4906550" y="3180575"/>
              <a:ext cx="162250" cy="42300"/>
            </a:xfrm>
            <a:custGeom>
              <a:rect b="b" l="l" r="r" t="t"/>
              <a:pathLst>
                <a:path extrusionOk="0" h="1692" w="649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4900300" y="3223150"/>
              <a:ext cx="124150" cy="36025"/>
            </a:xfrm>
            <a:custGeom>
              <a:rect b="b" l="l" r="r" t="t"/>
              <a:pathLst>
                <a:path extrusionOk="0" h="1441" w="4966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4960725" y="3291600"/>
              <a:ext cx="83375" cy="23250"/>
            </a:xfrm>
            <a:custGeom>
              <a:rect b="b" l="l" r="r" t="t"/>
              <a:pathLst>
                <a:path extrusionOk="0" h="930" w="3335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4907750" y="3408000"/>
              <a:ext cx="73550" cy="28600"/>
            </a:xfrm>
            <a:custGeom>
              <a:rect b="b" l="l" r="r" t="t"/>
              <a:pathLst>
                <a:path extrusionOk="0" h="1144" w="2942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4657425" y="3220475"/>
              <a:ext cx="147950" cy="39000"/>
            </a:xfrm>
            <a:custGeom>
              <a:rect b="b" l="l" r="r" t="t"/>
              <a:pathLst>
                <a:path extrusionOk="0" h="1560" w="5918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4667250" y="3309475"/>
              <a:ext cx="150025" cy="37525"/>
            </a:xfrm>
            <a:custGeom>
              <a:rect b="b" l="l" r="r" t="t"/>
              <a:pathLst>
                <a:path extrusionOk="0" h="1501" w="6001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4661275" y="3253500"/>
              <a:ext cx="149750" cy="39925"/>
            </a:xfrm>
            <a:custGeom>
              <a:rect b="b" l="l" r="r" t="t"/>
              <a:pathLst>
                <a:path extrusionOk="0" h="1597" w="599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4671100" y="3347275"/>
              <a:ext cx="140225" cy="32450"/>
            </a:xfrm>
            <a:custGeom>
              <a:rect b="b" l="l" r="r" t="t"/>
              <a:pathLst>
                <a:path extrusionOk="0" h="1298" w="5609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4677950" y="3381500"/>
              <a:ext cx="134875" cy="34850"/>
            </a:xfrm>
            <a:custGeom>
              <a:rect b="b" l="l" r="r" t="t"/>
              <a:pathLst>
                <a:path extrusionOk="0" h="1394" w="5395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4714575" y="3186225"/>
              <a:ext cx="107175" cy="36350"/>
            </a:xfrm>
            <a:custGeom>
              <a:rect b="b" l="l" r="r" t="t"/>
              <a:pathLst>
                <a:path extrusionOk="0" h="1454" w="4287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1"/>
          <p:cNvSpPr/>
          <p:nvPr/>
        </p:nvSpPr>
        <p:spPr>
          <a:xfrm rot="-1140824">
            <a:off x="8288264" y="281225"/>
            <a:ext cx="431893" cy="415208"/>
          </a:xfrm>
          <a:custGeom>
            <a:rect b="b" l="l" r="r" t="t"/>
            <a:pathLst>
              <a:path extrusionOk="0" h="7590" w="7895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A49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526025804_wm_shs-hoat-dong-trai-nghiem-3" id="517" name="Google Shape;517;p10"/>
          <p:cNvPicPr preferRelativeResize="0"/>
          <p:nvPr/>
        </p:nvPicPr>
        <p:blipFill rotWithShape="1">
          <a:blip r:embed="rId3">
            <a:alphaModFix/>
          </a:blip>
          <a:srcRect b="6721" l="7829" r="17333" t="41262"/>
          <a:stretch/>
        </p:blipFill>
        <p:spPr>
          <a:xfrm>
            <a:off x="1998133" y="147497"/>
            <a:ext cx="4628445" cy="4514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20526025804_wm_shs-hoat-dong-trai-nghiem-3" id="518" name="Google Shape;518;p10"/>
          <p:cNvPicPr preferRelativeResize="0"/>
          <p:nvPr/>
        </p:nvPicPr>
        <p:blipFill rotWithShape="1">
          <a:blip r:embed="rId3">
            <a:alphaModFix/>
          </a:blip>
          <a:srcRect b="6721" l="49445" r="17333" t="69073"/>
          <a:stretch/>
        </p:blipFill>
        <p:spPr>
          <a:xfrm>
            <a:off x="4572000" y="2571750"/>
            <a:ext cx="2054578" cy="210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526025804_wm_shs-hoat-dong-trai-nghiem-3" id="523" name="Google Shape;523;p11"/>
          <p:cNvPicPr preferRelativeResize="0"/>
          <p:nvPr/>
        </p:nvPicPr>
        <p:blipFill rotWithShape="1">
          <a:blip r:embed="rId3">
            <a:alphaModFix/>
          </a:blip>
          <a:srcRect b="6721" l="49445" r="17333" t="69073"/>
          <a:stretch/>
        </p:blipFill>
        <p:spPr>
          <a:xfrm>
            <a:off x="397042" y="1521417"/>
            <a:ext cx="2054578" cy="2100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ũi tên xanh - Màu xanh mũi tên xuống nhãn yếu tố png tải về - Miễn phí  trong suốt Màu Xanh png Tải về." id="524" name="Google Shape;52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076800">
            <a:off x="2249396" y="742989"/>
            <a:ext cx="658040" cy="11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1"/>
          <p:cNvSpPr/>
          <p:nvPr/>
        </p:nvSpPr>
        <p:spPr>
          <a:xfrm>
            <a:off x="3223595" y="568668"/>
            <a:ext cx="3095317" cy="730121"/>
          </a:xfrm>
          <a:prstGeom prst="roundRect">
            <a:avLst>
              <a:gd fmla="val 25428" name="adj"/>
            </a:avLst>
          </a:prstGeom>
          <a:solidFill>
            <a:srgbClr val="C3E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 xếp mâm bát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mũi tên xanh - Màu xanh mũi tên xuống nhãn yếu tố png tải về - Miễn phí  trong suốt Màu Xanh png Tải về." id="526" name="Google Shape;5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579010">
            <a:off x="2756674" y="1790877"/>
            <a:ext cx="658040" cy="11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11"/>
          <p:cNvSpPr/>
          <p:nvPr/>
        </p:nvSpPr>
        <p:spPr>
          <a:xfrm>
            <a:off x="3610713" y="1857775"/>
            <a:ext cx="3095317" cy="993524"/>
          </a:xfrm>
          <a:prstGeom prst="roundRect">
            <a:avLst>
              <a:gd fmla="val 25428" name="adj"/>
            </a:avLst>
          </a:prstGeom>
          <a:solidFill>
            <a:srgbClr val="C3E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Rửa bát (lau bàn, quét nhà,…)</a:t>
            </a:r>
            <a:endParaRPr/>
          </a:p>
        </p:txBody>
      </p:sp>
      <p:sp>
        <p:nvSpPr>
          <p:cNvPr id="528" name="Google Shape;528;p11"/>
          <p:cNvSpPr txBox="1"/>
          <p:nvPr/>
        </p:nvSpPr>
        <p:spPr>
          <a:xfrm>
            <a:off x="6706030" y="672118"/>
            <a:ext cx="14919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18:30</a:t>
            </a:r>
            <a:endParaRPr/>
          </a:p>
        </p:txBody>
      </p:sp>
      <p:sp>
        <p:nvSpPr>
          <p:cNvPr id="529" name="Google Shape;529;p11"/>
          <p:cNvSpPr txBox="1"/>
          <p:nvPr/>
        </p:nvSpPr>
        <p:spPr>
          <a:xfrm>
            <a:off x="6831134" y="2018269"/>
            <a:ext cx="14919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19:00</a:t>
            </a:r>
            <a:endParaRPr/>
          </a:p>
        </p:txBody>
      </p:sp>
      <p:pic>
        <p:nvPicPr>
          <p:cNvPr descr="mũi tên xanh - Màu xanh mũi tên xuống nhãn yếu tố png tải về - Miễn phí  trong suốt Màu Xanh png Tải về." id="530" name="Google Shape;53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4220990">
            <a:off x="2522515" y="3017077"/>
            <a:ext cx="658040" cy="11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1"/>
          <p:cNvSpPr/>
          <p:nvPr/>
        </p:nvSpPr>
        <p:spPr>
          <a:xfrm>
            <a:off x="3485609" y="3290995"/>
            <a:ext cx="3095317" cy="683714"/>
          </a:xfrm>
          <a:prstGeom prst="roundRect">
            <a:avLst>
              <a:gd fmla="val 25428" name="adj"/>
            </a:avLst>
          </a:prstGeom>
          <a:solidFill>
            <a:srgbClr val="C3E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Tưới cây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11"/>
          <p:cNvSpPr txBox="1"/>
          <p:nvPr/>
        </p:nvSpPr>
        <p:spPr>
          <a:xfrm>
            <a:off x="6706030" y="3451489"/>
            <a:ext cx="14919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19:30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526025804_wm_shs-hoat-dong-trai-nghiem-3" id="537" name="Google Shape;537;p12"/>
          <p:cNvPicPr preferRelativeResize="0"/>
          <p:nvPr/>
        </p:nvPicPr>
        <p:blipFill rotWithShape="1">
          <a:blip r:embed="rId3">
            <a:alphaModFix/>
          </a:blip>
          <a:srcRect b="13744" l="8712" r="6862" t="17558"/>
          <a:stretch/>
        </p:blipFill>
        <p:spPr>
          <a:xfrm>
            <a:off x="4470400" y="0"/>
            <a:ext cx="459457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2"/>
          <p:cNvSpPr txBox="1"/>
          <p:nvPr/>
        </p:nvSpPr>
        <p:spPr>
          <a:xfrm>
            <a:off x="327378" y="1002090"/>
            <a:ext cx="379630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Lập thời gian biểu cho các hoạt động hằng ngày của em</a:t>
            </a:r>
            <a:endParaRPr b="1" i="0" sz="18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 xếp thời gian phù hợp cho từng hoạt động trong ngày.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 màu sắc phân loại công việc.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 khảo thời gian biểu sau: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14"/>
          <p:cNvPicPr preferRelativeResize="0"/>
          <p:nvPr/>
        </p:nvPicPr>
        <p:blipFill rotWithShape="1">
          <a:blip r:embed="rId3">
            <a:alphaModFix/>
          </a:blip>
          <a:srcRect b="5163" l="13826" r="14074" t="5465"/>
          <a:stretch/>
        </p:blipFill>
        <p:spPr>
          <a:xfrm>
            <a:off x="-998325" y="-157600"/>
            <a:ext cx="6105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20526025804_wm_shs-hoat-dong-trai-nghiem-3" id="549" name="Google Shape;549;p14"/>
          <p:cNvPicPr preferRelativeResize="0"/>
          <p:nvPr/>
        </p:nvPicPr>
        <p:blipFill rotWithShape="1">
          <a:blip r:embed="rId4">
            <a:alphaModFix/>
          </a:blip>
          <a:srcRect b="13744" l="8712" r="6862" t="17558"/>
          <a:stretch/>
        </p:blipFill>
        <p:spPr>
          <a:xfrm>
            <a:off x="3990150" y="0"/>
            <a:ext cx="51538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15"/>
          <p:cNvPicPr preferRelativeResize="0"/>
          <p:nvPr/>
        </p:nvPicPr>
        <p:blipFill rotWithShape="1">
          <a:blip r:embed="rId3">
            <a:alphaModFix/>
          </a:blip>
          <a:srcRect b="25804" l="11235" r="12221" t="28521"/>
          <a:stretch/>
        </p:blipFill>
        <p:spPr>
          <a:xfrm>
            <a:off x="433100" y="869243"/>
            <a:ext cx="8412400" cy="282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16"/>
          <p:cNvPicPr preferRelativeResize="0"/>
          <p:nvPr/>
        </p:nvPicPr>
        <p:blipFill rotWithShape="1">
          <a:blip r:embed="rId3">
            <a:alphaModFix/>
          </a:blip>
          <a:srcRect b="9566" l="4936" r="5859" t="5843"/>
          <a:stretch/>
        </p:blipFill>
        <p:spPr>
          <a:xfrm>
            <a:off x="481427" y="675697"/>
            <a:ext cx="892277" cy="789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20526025804_wm_shs-hoat-dong-trai-nghiem-3" id="560" name="Google Shape;560;p16"/>
          <p:cNvPicPr preferRelativeResize="0"/>
          <p:nvPr/>
        </p:nvPicPr>
        <p:blipFill rotWithShape="1">
          <a:blip r:embed="rId4">
            <a:alphaModFix/>
          </a:blip>
          <a:srcRect b="43392" l="5746" r="6983" t="24561"/>
          <a:stretch/>
        </p:blipFill>
        <p:spPr>
          <a:xfrm>
            <a:off x="444139" y="203051"/>
            <a:ext cx="8472296" cy="4525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1" name="Google Shape;561;p16"/>
          <p:cNvCxnSpPr/>
          <p:nvPr/>
        </p:nvCxnSpPr>
        <p:spPr>
          <a:xfrm>
            <a:off x="975693" y="1576137"/>
            <a:ext cx="1599067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2" name="Google Shape;562;p16"/>
          <p:cNvCxnSpPr/>
          <p:nvPr/>
        </p:nvCxnSpPr>
        <p:spPr>
          <a:xfrm>
            <a:off x="2210935" y="1969168"/>
            <a:ext cx="3395781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526025804_wm_shs-hoat-dong-trai-nghiem-3" id="567" name="Google Shape;567;p17"/>
          <p:cNvPicPr preferRelativeResize="0"/>
          <p:nvPr/>
        </p:nvPicPr>
        <p:blipFill rotWithShape="1">
          <a:blip r:embed="rId3">
            <a:alphaModFix/>
          </a:blip>
          <a:srcRect b="19923" l="7480" r="5248" t="57913"/>
          <a:stretch/>
        </p:blipFill>
        <p:spPr>
          <a:xfrm>
            <a:off x="444138" y="684316"/>
            <a:ext cx="8472296" cy="31296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8" name="Google Shape;568;p17"/>
          <p:cNvCxnSpPr/>
          <p:nvPr/>
        </p:nvCxnSpPr>
        <p:spPr>
          <a:xfrm>
            <a:off x="1878062" y="1455821"/>
            <a:ext cx="3187233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9" name="Google Shape;569;p17"/>
          <p:cNvCxnSpPr/>
          <p:nvPr/>
        </p:nvCxnSpPr>
        <p:spPr>
          <a:xfrm>
            <a:off x="3574514" y="2153653"/>
            <a:ext cx="1370465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0" name="Google Shape;570;p17"/>
          <p:cNvCxnSpPr/>
          <p:nvPr/>
        </p:nvCxnSpPr>
        <p:spPr>
          <a:xfrm>
            <a:off x="927567" y="2442410"/>
            <a:ext cx="1599067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1" name="Google Shape;571;p17"/>
          <p:cNvCxnSpPr/>
          <p:nvPr/>
        </p:nvCxnSpPr>
        <p:spPr>
          <a:xfrm>
            <a:off x="927567" y="3128211"/>
            <a:ext cx="2345022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18"/>
          <p:cNvPicPr preferRelativeResize="0"/>
          <p:nvPr/>
        </p:nvPicPr>
        <p:blipFill rotWithShape="1">
          <a:blip r:embed="rId3">
            <a:alphaModFix/>
          </a:blip>
          <a:srcRect b="29347" l="12895" r="14341" t="45845"/>
          <a:stretch/>
        </p:blipFill>
        <p:spPr>
          <a:xfrm>
            <a:off x="457200" y="1383631"/>
            <a:ext cx="8440801" cy="1684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E0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099" y="169973"/>
            <a:ext cx="766079" cy="903579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"/>
          <p:cNvSpPr txBox="1"/>
          <p:nvPr/>
        </p:nvSpPr>
        <p:spPr>
          <a:xfrm>
            <a:off x="1352509" y="200915"/>
            <a:ext cx="75092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42428"/>
                </a:solidFill>
                <a:latin typeface="Arial"/>
                <a:ea typeface="Arial"/>
                <a:cs typeface="Arial"/>
                <a:sym typeface="Arial"/>
              </a:rPr>
              <a:t>ĐÊM HỘI TRĂNG RẰM</a:t>
            </a:r>
            <a:endParaRPr/>
          </a:p>
        </p:txBody>
      </p:sp>
      <p:sp>
        <p:nvSpPr>
          <p:cNvPr id="423" name="Google Shape;423;p2"/>
          <p:cNvSpPr txBox="1"/>
          <p:nvPr/>
        </p:nvSpPr>
        <p:spPr>
          <a:xfrm>
            <a:off x="1286178" y="480140"/>
            <a:ext cx="8358486" cy="142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Tham gia múa hát về chủ đề “Đêm hội trăng rằm”.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Xem tiểu phẩm về một ngày của chú Cuội trên cung trăng.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 sẻ cảm xúc sau khi xem tiểu phẩm.</a:t>
            </a:r>
            <a:endParaRPr/>
          </a:p>
        </p:txBody>
      </p:sp>
      <p:pic>
        <p:nvPicPr>
          <p:cNvPr descr="20220526025804_wm_shs-hoat-dong-trai-nghiem-3" id="424" name="Google Shape;424;p2"/>
          <p:cNvPicPr preferRelativeResize="0"/>
          <p:nvPr/>
        </p:nvPicPr>
        <p:blipFill rotWithShape="1">
          <a:blip r:embed="rId4">
            <a:alphaModFix/>
          </a:blip>
          <a:srcRect b="8749" l="8947" r="7119" t="56048"/>
          <a:stretch/>
        </p:blipFill>
        <p:spPr>
          <a:xfrm>
            <a:off x="2178756" y="1900465"/>
            <a:ext cx="4820355" cy="2836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"/>
          <p:cNvSpPr txBox="1"/>
          <p:nvPr/>
        </p:nvSpPr>
        <p:spPr>
          <a:xfrm>
            <a:off x="1425321" y="590925"/>
            <a:ext cx="8432701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1. Chia sẻ về hoạt động hằng ngày của em</a:t>
            </a:r>
            <a:endParaRPr b="1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789" y="195041"/>
            <a:ext cx="819264" cy="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"/>
          <p:cNvSpPr txBox="1"/>
          <p:nvPr/>
        </p:nvSpPr>
        <p:spPr>
          <a:xfrm>
            <a:off x="606057" y="270766"/>
            <a:ext cx="72135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THỜI GIAN BIỂU CỦA EM</a:t>
            </a:r>
            <a:endParaRPr/>
          </a:p>
        </p:txBody>
      </p:sp>
      <p:pic>
        <p:nvPicPr>
          <p:cNvPr descr="20220526025804_wm_shs-hoat-dong-trai-nghiem-3" id="432" name="Google Shape;432;p3"/>
          <p:cNvPicPr preferRelativeResize="0"/>
          <p:nvPr/>
        </p:nvPicPr>
        <p:blipFill rotWithShape="1">
          <a:blip r:embed="rId4">
            <a:alphaModFix/>
          </a:blip>
          <a:srcRect b="58518" l="8125" r="18316" t="13003"/>
          <a:stretch/>
        </p:blipFill>
        <p:spPr>
          <a:xfrm>
            <a:off x="1425321" y="1168775"/>
            <a:ext cx="6437213" cy="3497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3" name="Google Shape;433;p3"/>
          <p:cNvCxnSpPr/>
          <p:nvPr/>
        </p:nvCxnSpPr>
        <p:spPr>
          <a:xfrm>
            <a:off x="2226977" y="1491916"/>
            <a:ext cx="1262181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4" name="Google Shape;434;p3"/>
          <p:cNvCxnSpPr/>
          <p:nvPr/>
        </p:nvCxnSpPr>
        <p:spPr>
          <a:xfrm>
            <a:off x="4464851" y="1491916"/>
            <a:ext cx="2958633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E0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526025804_wm_shs-hoat-dong-trai-nghiem-3" id="439" name="Google Shape;439;p4"/>
          <p:cNvPicPr preferRelativeResize="0"/>
          <p:nvPr/>
        </p:nvPicPr>
        <p:blipFill rotWithShape="1">
          <a:blip r:embed="rId3">
            <a:alphaModFix/>
          </a:blip>
          <a:srcRect b="6721" l="7829" r="17333" t="41262"/>
          <a:stretch/>
        </p:blipFill>
        <p:spPr>
          <a:xfrm>
            <a:off x="1998133" y="149113"/>
            <a:ext cx="4628445" cy="4514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20526025804_wm_shs-hoat-dong-trai-nghiem-3" id="440" name="Google Shape;440;p4"/>
          <p:cNvPicPr preferRelativeResize="0"/>
          <p:nvPr/>
        </p:nvPicPr>
        <p:blipFill rotWithShape="1">
          <a:blip r:embed="rId4">
            <a:alphaModFix/>
          </a:blip>
          <a:srcRect b="33359" l="17045" r="52725" t="45228"/>
          <a:stretch/>
        </p:blipFill>
        <p:spPr>
          <a:xfrm>
            <a:off x="2573867" y="493872"/>
            <a:ext cx="1851377" cy="1840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526025804_wm_shs-hoat-dong-trai-nghiem-3" id="445" name="Google Shape;445;p5"/>
          <p:cNvPicPr preferRelativeResize="0"/>
          <p:nvPr/>
        </p:nvPicPr>
        <p:blipFill rotWithShape="1">
          <a:blip r:embed="rId3">
            <a:alphaModFix/>
          </a:blip>
          <a:srcRect b="33359" l="17045" r="52725" t="45228"/>
          <a:stretch/>
        </p:blipFill>
        <p:spPr>
          <a:xfrm>
            <a:off x="282223" y="1404863"/>
            <a:ext cx="2348089" cy="2333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ãn Công Cụ Chỉ Hướng Mũi Tên Màu đỏ Hình ảnh | Định dạng hình ảnh PSD  611741522| vn.lovepik.com" id="446" name="Google Shape;446;p5"/>
          <p:cNvPicPr preferRelativeResize="0"/>
          <p:nvPr/>
        </p:nvPicPr>
        <p:blipFill rotWithShape="1">
          <a:blip r:embed="rId4">
            <a:alphaModFix/>
          </a:blip>
          <a:srcRect b="12646" l="28271" r="24320" t="16240"/>
          <a:stretch/>
        </p:blipFill>
        <p:spPr>
          <a:xfrm flipH="1" rot="-7962664">
            <a:off x="2295340" y="902406"/>
            <a:ext cx="669943" cy="100491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"/>
          <p:cNvSpPr/>
          <p:nvPr/>
        </p:nvSpPr>
        <p:spPr>
          <a:xfrm>
            <a:off x="3562065" y="866070"/>
            <a:ext cx="3152633" cy="778874"/>
          </a:xfrm>
          <a:prstGeom prst="roundRect">
            <a:avLst>
              <a:gd fmla="val 25428" name="adj"/>
            </a:avLst>
          </a:prstGeom>
          <a:solidFill>
            <a:srgbClr val="FEA4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học ở trường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5"/>
          <p:cNvSpPr/>
          <p:nvPr/>
        </p:nvSpPr>
        <p:spPr>
          <a:xfrm>
            <a:off x="3562066" y="2182312"/>
            <a:ext cx="3152633" cy="778874"/>
          </a:xfrm>
          <a:prstGeom prst="roundRect">
            <a:avLst>
              <a:gd fmla="val 25428" name="adj"/>
            </a:avLst>
          </a:prstGeom>
          <a:solidFill>
            <a:srgbClr val="FEA4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múa, hát,…</a:t>
            </a:r>
            <a:endParaRPr/>
          </a:p>
        </p:txBody>
      </p:sp>
      <p:pic>
        <p:nvPicPr>
          <p:cNvPr descr="Nhãn Công Cụ Chỉ Hướng Mũi Tên Màu đỏ Hình ảnh | Định dạng hình ảnh PSD  611741522| vn.lovepik.com" id="449" name="Google Shape;449;p5"/>
          <p:cNvPicPr preferRelativeResize="0"/>
          <p:nvPr/>
        </p:nvPicPr>
        <p:blipFill rotWithShape="1">
          <a:blip r:embed="rId4">
            <a:alphaModFix/>
          </a:blip>
          <a:srcRect b="12646" l="28271" r="24320" t="16240"/>
          <a:stretch/>
        </p:blipFill>
        <p:spPr>
          <a:xfrm flipH="1" rot="-6108019">
            <a:off x="2666755" y="1932121"/>
            <a:ext cx="669943" cy="100491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"/>
          <p:cNvSpPr/>
          <p:nvPr/>
        </p:nvSpPr>
        <p:spPr>
          <a:xfrm>
            <a:off x="3562066" y="3272368"/>
            <a:ext cx="3152633" cy="778874"/>
          </a:xfrm>
          <a:prstGeom prst="roundRect">
            <a:avLst>
              <a:gd fmla="val 25428" name="adj"/>
            </a:avLst>
          </a:prstGeom>
          <a:solidFill>
            <a:srgbClr val="FEA4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sách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hãn Công Cụ Chỉ Hướng Mũi Tên Màu đỏ Hình ảnh | Định dạng hình ảnh PSD  611741522| vn.lovepik.com" id="451" name="Google Shape;451;p5"/>
          <p:cNvPicPr preferRelativeResize="0"/>
          <p:nvPr/>
        </p:nvPicPr>
        <p:blipFill rotWithShape="1">
          <a:blip r:embed="rId4">
            <a:alphaModFix/>
          </a:blip>
          <a:srcRect b="12646" l="28271" r="24320" t="16240"/>
          <a:stretch/>
        </p:blipFill>
        <p:spPr>
          <a:xfrm rot="-3382598">
            <a:off x="2507951" y="2852090"/>
            <a:ext cx="669943" cy="1004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Bảng đen PNG, Vector, PSD, và biểu tượng để tải về miễn phí |  pngtree" id="452" name="Google Shape;452;p5"/>
          <p:cNvPicPr preferRelativeResize="0"/>
          <p:nvPr/>
        </p:nvPicPr>
        <p:blipFill rotWithShape="1">
          <a:blip r:embed="rId5">
            <a:alphaModFix/>
          </a:blip>
          <a:srcRect b="12922" l="16268" r="19254" t="18753"/>
          <a:stretch/>
        </p:blipFill>
        <p:spPr>
          <a:xfrm>
            <a:off x="6397952" y="889929"/>
            <a:ext cx="907339" cy="49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20526025804_wm_shs-hoat-dong-trai-nghiem-3" id="453" name="Google Shape;453;p5"/>
          <p:cNvPicPr preferRelativeResize="0"/>
          <p:nvPr/>
        </p:nvPicPr>
        <p:blipFill rotWithShape="1">
          <a:blip r:embed="rId6">
            <a:alphaModFix/>
          </a:blip>
          <a:srcRect b="33590" l="15695" r="62966" t="55807"/>
          <a:stretch/>
        </p:blipFill>
        <p:spPr>
          <a:xfrm>
            <a:off x="5976903" y="2035283"/>
            <a:ext cx="1533091" cy="1068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ốt nhạc – Wikipedia tiếng Việt" id="454" name="Google Shape;45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3774" y="1961573"/>
            <a:ext cx="717809" cy="441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Cuốn Sách Học Bút Chì PNG , Sách, Bốn Quyển Sách, Một Cái Bút PNG  miễn phí tải tập tin PSDComment và Vector" id="455" name="Google Shape;455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28242" y="3160854"/>
            <a:ext cx="972912" cy="972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gày sách thế giới trẻ em đọc sách PNG miễn phí | Công cụ đồ họa PSD Tải  xuống miễn phí - Pikbest" id="456" name="Google Shape;456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69898" y="3088994"/>
            <a:ext cx="1130520" cy="113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"/>
          <p:cNvSpPr txBox="1"/>
          <p:nvPr/>
        </p:nvSpPr>
        <p:spPr>
          <a:xfrm>
            <a:off x="7270901" y="1059612"/>
            <a:ext cx="20405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7:00 – 16:00</a:t>
            </a:r>
            <a:endParaRPr/>
          </a:p>
        </p:txBody>
      </p:sp>
      <p:sp>
        <p:nvSpPr>
          <p:cNvPr id="458" name="Google Shape;458;p5"/>
          <p:cNvSpPr txBox="1"/>
          <p:nvPr/>
        </p:nvSpPr>
        <p:spPr>
          <a:xfrm>
            <a:off x="7103434" y="2273099"/>
            <a:ext cx="19136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15:00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(chủ nhật)</a:t>
            </a:r>
            <a:endParaRPr/>
          </a:p>
        </p:txBody>
      </p:sp>
      <p:sp>
        <p:nvSpPr>
          <p:cNvPr id="459" name="Google Shape;459;p5"/>
          <p:cNvSpPr txBox="1"/>
          <p:nvPr/>
        </p:nvSpPr>
        <p:spPr>
          <a:xfrm>
            <a:off x="7103434" y="3494435"/>
            <a:ext cx="20405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20:30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526025804_wm_shs-hoat-dong-trai-nghiem-3" id="464" name="Google Shape;464;p6"/>
          <p:cNvPicPr preferRelativeResize="0"/>
          <p:nvPr/>
        </p:nvPicPr>
        <p:blipFill rotWithShape="1">
          <a:blip r:embed="rId3">
            <a:alphaModFix/>
          </a:blip>
          <a:srcRect b="6721" l="7829" r="17333" t="41262"/>
          <a:stretch/>
        </p:blipFill>
        <p:spPr>
          <a:xfrm>
            <a:off x="1998133" y="147497"/>
            <a:ext cx="4628445" cy="4514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20526025804_wm_shs-hoat-dong-trai-nghiem-3" id="465" name="Google Shape;465;p6"/>
          <p:cNvPicPr preferRelativeResize="0"/>
          <p:nvPr/>
        </p:nvPicPr>
        <p:blipFill rotWithShape="1">
          <a:blip r:embed="rId4">
            <a:alphaModFix/>
          </a:blip>
          <a:srcRect b="31276" l="49122" r="17333" t="43636"/>
          <a:stretch/>
        </p:blipFill>
        <p:spPr>
          <a:xfrm>
            <a:off x="4559968" y="319402"/>
            <a:ext cx="2054578" cy="2156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526025804_wm_shs-hoat-dong-trai-nghiem-3" id="470" name="Google Shape;470;p7"/>
          <p:cNvPicPr preferRelativeResize="0"/>
          <p:nvPr/>
        </p:nvPicPr>
        <p:blipFill rotWithShape="1">
          <a:blip r:embed="rId3">
            <a:alphaModFix/>
          </a:blip>
          <a:srcRect b="31276" l="49122" r="17333" t="43636"/>
          <a:stretch/>
        </p:blipFill>
        <p:spPr>
          <a:xfrm>
            <a:off x="3157999" y="1251838"/>
            <a:ext cx="2054578" cy="2156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ãn Công Cụ Chỉ Hướng Mũi Tên Màu đỏ Hình ảnh | Định dạng hình ảnh PSD  611741522| vn.lovepik.com" id="471" name="Google Shape;471;p7"/>
          <p:cNvPicPr preferRelativeResize="0"/>
          <p:nvPr/>
        </p:nvPicPr>
        <p:blipFill rotWithShape="1">
          <a:blip r:embed="rId4">
            <a:alphaModFix/>
          </a:blip>
          <a:srcRect b="12646" l="28271" r="24320" t="16240"/>
          <a:stretch/>
        </p:blipFill>
        <p:spPr>
          <a:xfrm flipH="1" rot="-7987535">
            <a:off x="5003435" y="971807"/>
            <a:ext cx="493625" cy="740437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"/>
          <p:cNvSpPr/>
          <p:nvPr/>
        </p:nvSpPr>
        <p:spPr>
          <a:xfrm>
            <a:off x="5646087" y="255807"/>
            <a:ext cx="2171753" cy="730121"/>
          </a:xfrm>
          <a:prstGeom prst="roundRect">
            <a:avLst>
              <a:gd fmla="val 25428" name="adj"/>
            </a:avLst>
          </a:prstGeom>
          <a:solidFill>
            <a:srgbClr val="BDF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 dậy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7"/>
          <p:cNvSpPr/>
          <p:nvPr/>
        </p:nvSpPr>
        <p:spPr>
          <a:xfrm>
            <a:off x="6229379" y="1876726"/>
            <a:ext cx="2482891" cy="709215"/>
          </a:xfrm>
          <a:prstGeom prst="roundRect">
            <a:avLst>
              <a:gd fmla="val 25428" name="adj"/>
            </a:avLst>
          </a:prstGeom>
          <a:solidFill>
            <a:srgbClr val="BDF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thể dục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hãn Công Cụ Chỉ Hướng Mũi Tên Màu đỏ Hình ảnh | Định dạng hình ảnh PSD  611741522| vn.lovepik.com" id="474" name="Google Shape;474;p7"/>
          <p:cNvPicPr preferRelativeResize="0"/>
          <p:nvPr/>
        </p:nvPicPr>
        <p:blipFill rotWithShape="1">
          <a:blip r:embed="rId4">
            <a:alphaModFix/>
          </a:blip>
          <a:srcRect b="12646" l="28271" r="24320" t="16240"/>
          <a:stretch/>
        </p:blipFill>
        <p:spPr>
          <a:xfrm flipH="1" rot="-6496915">
            <a:off x="5319593" y="1885383"/>
            <a:ext cx="483692" cy="7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"/>
          <p:cNvSpPr/>
          <p:nvPr/>
        </p:nvSpPr>
        <p:spPr>
          <a:xfrm>
            <a:off x="1113505" y="3538108"/>
            <a:ext cx="1791112" cy="694974"/>
          </a:xfrm>
          <a:prstGeom prst="roundRect">
            <a:avLst>
              <a:gd fmla="val 25428" name="adj"/>
            </a:avLst>
          </a:prstGeom>
          <a:solidFill>
            <a:srgbClr val="BDF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 sáng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hãn Công Cụ Chỉ Hướng Mũi Tên Màu đỏ Hình ảnh | Định dạng hình ảnh PSD  611741522| vn.lovepik.com" id="476" name="Google Shape;476;p7"/>
          <p:cNvPicPr preferRelativeResize="0"/>
          <p:nvPr/>
        </p:nvPicPr>
        <p:blipFill rotWithShape="1">
          <a:blip r:embed="rId4">
            <a:alphaModFix/>
          </a:blip>
          <a:srcRect b="12646" l="28271" r="24320" t="16240"/>
          <a:stretch/>
        </p:blipFill>
        <p:spPr>
          <a:xfrm rot="4185299">
            <a:off x="3005840" y="2823552"/>
            <a:ext cx="505392" cy="758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"/>
          <p:cNvSpPr/>
          <p:nvPr/>
        </p:nvSpPr>
        <p:spPr>
          <a:xfrm>
            <a:off x="544569" y="1613363"/>
            <a:ext cx="1876095" cy="730121"/>
          </a:xfrm>
          <a:prstGeom prst="roundRect">
            <a:avLst>
              <a:gd fmla="val 25428" name="adj"/>
            </a:avLst>
          </a:prstGeom>
          <a:solidFill>
            <a:srgbClr val="BDF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Tắm gội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hãn Công Cụ Chỉ Hướng Mũi Tên Màu đỏ Hình ảnh | Định dạng hình ảnh PSD  611741522| vn.lovepik.com" id="478" name="Google Shape;478;p7"/>
          <p:cNvPicPr preferRelativeResize="0"/>
          <p:nvPr/>
        </p:nvPicPr>
        <p:blipFill rotWithShape="1">
          <a:blip r:embed="rId4">
            <a:alphaModFix/>
          </a:blip>
          <a:srcRect b="12646" l="28271" r="24320" t="16240"/>
          <a:stretch/>
        </p:blipFill>
        <p:spPr>
          <a:xfrm rot="6797930">
            <a:off x="2681215" y="1733307"/>
            <a:ext cx="513906" cy="770858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7"/>
          <p:cNvSpPr txBox="1"/>
          <p:nvPr/>
        </p:nvSpPr>
        <p:spPr>
          <a:xfrm>
            <a:off x="7817840" y="383242"/>
            <a:ext cx="14919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6:00</a:t>
            </a:r>
            <a:endParaRPr/>
          </a:p>
        </p:txBody>
      </p:sp>
      <p:sp>
        <p:nvSpPr>
          <p:cNvPr id="480" name="Google Shape;480;p7"/>
          <p:cNvSpPr txBox="1"/>
          <p:nvPr/>
        </p:nvSpPr>
        <p:spPr>
          <a:xfrm>
            <a:off x="6968022" y="2493727"/>
            <a:ext cx="14919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6:05</a:t>
            </a:r>
            <a:endParaRPr/>
          </a:p>
        </p:txBody>
      </p:sp>
      <p:sp>
        <p:nvSpPr>
          <p:cNvPr id="481" name="Google Shape;481;p7"/>
          <p:cNvSpPr/>
          <p:nvPr/>
        </p:nvSpPr>
        <p:spPr>
          <a:xfrm>
            <a:off x="4493604" y="3579882"/>
            <a:ext cx="2482891" cy="709215"/>
          </a:xfrm>
          <a:prstGeom prst="roundRect">
            <a:avLst>
              <a:gd fmla="val 25428" name="adj"/>
            </a:avLst>
          </a:prstGeom>
          <a:solidFill>
            <a:srgbClr val="BDF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 sinh cá nhân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hãn Công Cụ Chỉ Hướng Mũi Tên Màu đỏ Hình ảnh | Định dạng hình ảnh PSD  611741522| vn.lovepik.com" id="482" name="Google Shape;482;p7"/>
          <p:cNvPicPr preferRelativeResize="0"/>
          <p:nvPr/>
        </p:nvPicPr>
        <p:blipFill rotWithShape="1">
          <a:blip r:embed="rId4">
            <a:alphaModFix/>
          </a:blip>
          <a:srcRect b="12646" l="28271" r="24320" t="16240"/>
          <a:stretch/>
        </p:blipFill>
        <p:spPr>
          <a:xfrm flipH="1" rot="-2790572">
            <a:off x="4847847" y="2826501"/>
            <a:ext cx="483692" cy="7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"/>
          <p:cNvSpPr txBox="1"/>
          <p:nvPr/>
        </p:nvSpPr>
        <p:spPr>
          <a:xfrm>
            <a:off x="4760721" y="4199436"/>
            <a:ext cx="24091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6:20 , 21:00</a:t>
            </a:r>
            <a:endParaRPr/>
          </a:p>
        </p:txBody>
      </p:sp>
      <p:sp>
        <p:nvSpPr>
          <p:cNvPr id="484" name="Google Shape;484;p7"/>
          <p:cNvSpPr txBox="1"/>
          <p:nvPr/>
        </p:nvSpPr>
        <p:spPr>
          <a:xfrm>
            <a:off x="1546769" y="4122137"/>
            <a:ext cx="14919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6:40</a:t>
            </a:r>
            <a:endParaRPr/>
          </a:p>
        </p:txBody>
      </p:sp>
      <p:sp>
        <p:nvSpPr>
          <p:cNvPr id="485" name="Google Shape;485;p7"/>
          <p:cNvSpPr txBox="1"/>
          <p:nvPr/>
        </p:nvSpPr>
        <p:spPr>
          <a:xfrm>
            <a:off x="988519" y="2204072"/>
            <a:ext cx="14919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18:00</a:t>
            </a:r>
            <a:endParaRPr/>
          </a:p>
        </p:txBody>
      </p:sp>
      <p:sp>
        <p:nvSpPr>
          <p:cNvPr id="486" name="Google Shape;486;p7"/>
          <p:cNvSpPr/>
          <p:nvPr/>
        </p:nvSpPr>
        <p:spPr>
          <a:xfrm>
            <a:off x="1546769" y="257540"/>
            <a:ext cx="1876095" cy="730121"/>
          </a:xfrm>
          <a:prstGeom prst="roundRect">
            <a:avLst>
              <a:gd fmla="val 25428" name="adj"/>
            </a:avLst>
          </a:prstGeom>
          <a:solidFill>
            <a:srgbClr val="BDF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ngủ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hãn Công Cụ Chỉ Hướng Mũi Tên Màu đỏ Hình ảnh | Định dạng hình ảnh PSD  611741522| vn.lovepik.com" id="487" name="Google Shape;487;p7"/>
          <p:cNvPicPr preferRelativeResize="0"/>
          <p:nvPr/>
        </p:nvPicPr>
        <p:blipFill rotWithShape="1">
          <a:blip r:embed="rId4">
            <a:alphaModFix/>
          </a:blip>
          <a:srcRect b="12646" l="28271" r="24320" t="16240"/>
          <a:stretch/>
        </p:blipFill>
        <p:spPr>
          <a:xfrm rot="8414142">
            <a:off x="3527566" y="732083"/>
            <a:ext cx="513906" cy="770858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7"/>
          <p:cNvSpPr txBox="1"/>
          <p:nvPr/>
        </p:nvSpPr>
        <p:spPr>
          <a:xfrm>
            <a:off x="3299110" y="359258"/>
            <a:ext cx="14919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21:30</a:t>
            </a:r>
            <a:endParaRPr/>
          </a:p>
        </p:txBody>
      </p:sp>
      <p:pic>
        <p:nvPicPr>
          <p:cNvPr descr="Hình ảnh Vật Liệu Mặt Trời Màu Vàng đáng Yêu PNG , Cười, Dễ Thương, Hoạt  Hình PNG miễn phí tải tập tin PSDComment và Vector" id="489" name="Google Shape;48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4924" y="21632"/>
            <a:ext cx="1208381" cy="1208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Tập Thể Dục Thể Dục Nâng Tạ Cậu Bé Hoạt Hình PNG , Tập Thể Dục, Sự  Khỏe Khoắn, Nâng Quả Tạ PNG miễn phí tải tập tin PSDComment và" id="490" name="Google Shape;49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5970" y="1311275"/>
            <a:ext cx="1491916" cy="1491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Bàn Chải đánh Răng Vector Bằng Tay Và Kem đánh Răng PNG , Bàn Chải  đánh Răng, Vector Tay, Kem đánh Răng PNG và Vector với nền trong suốt để" id="491" name="Google Shape;49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01605" y="3243380"/>
            <a:ext cx="1269588" cy="1269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Bánh Mì Kẹp PNG , Bánh Mì Kẹp PNG , Giăm Bông, Bánh Mì PNG miễn  phí tải tập tin PSDComment và Vector" id="492" name="Google Shape;49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3099" y="3622695"/>
            <a:ext cx="999602" cy="666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ẽ đơn giản | Nhật ký nghệ thuật, Ý tưởng vẽ, Nghệ thuật" id="493" name="Google Shape;493;p7"/>
          <p:cNvPicPr preferRelativeResize="0"/>
          <p:nvPr/>
        </p:nvPicPr>
        <p:blipFill rotWithShape="1">
          <a:blip r:embed="rId9">
            <a:alphaModFix/>
          </a:blip>
          <a:srcRect b="8181" l="50306" r="0" t="47210"/>
          <a:stretch/>
        </p:blipFill>
        <p:spPr>
          <a:xfrm>
            <a:off x="-21340" y="1514749"/>
            <a:ext cx="908073" cy="815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Mặt Trăng Dễ Thương PNG , Mặt Trăng, Clip Nghệ Thuật, Clip Mặt  Trăng PNG và Vector với nền trong suốt để tải xuống miễn phí" id="494" name="Google Shape;494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6098" y="24224"/>
            <a:ext cx="1140139" cy="114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526025804_wm_shs-hoat-dong-trai-nghiem-3" id="499" name="Google Shape;499;p8"/>
          <p:cNvPicPr preferRelativeResize="0"/>
          <p:nvPr/>
        </p:nvPicPr>
        <p:blipFill rotWithShape="1">
          <a:blip r:embed="rId3">
            <a:alphaModFix/>
          </a:blip>
          <a:srcRect b="6721" l="7829" r="17333" t="41262"/>
          <a:stretch/>
        </p:blipFill>
        <p:spPr>
          <a:xfrm>
            <a:off x="1998133" y="147497"/>
            <a:ext cx="4628445" cy="4514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220526025804_wm_shs-hoat-dong-trai-nghiem-3" id="500" name="Google Shape;500;p8"/>
          <p:cNvPicPr preferRelativeResize="0"/>
          <p:nvPr/>
        </p:nvPicPr>
        <p:blipFill rotWithShape="1">
          <a:blip r:embed="rId3">
            <a:alphaModFix/>
          </a:blip>
          <a:srcRect b="6721" l="16569" r="53082" t="70202"/>
          <a:stretch/>
        </p:blipFill>
        <p:spPr>
          <a:xfrm>
            <a:off x="2538663" y="2658979"/>
            <a:ext cx="1876926" cy="2002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20526025804_wm_shs-hoat-dong-trai-nghiem-3" id="505" name="Google Shape;505;p9"/>
          <p:cNvPicPr preferRelativeResize="0"/>
          <p:nvPr/>
        </p:nvPicPr>
        <p:blipFill rotWithShape="1">
          <a:blip r:embed="rId3">
            <a:alphaModFix/>
          </a:blip>
          <a:srcRect b="6721" l="16569" r="53082" t="70202"/>
          <a:stretch/>
        </p:blipFill>
        <p:spPr>
          <a:xfrm>
            <a:off x="421104" y="1570409"/>
            <a:ext cx="1876926" cy="2002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im Hoạt Hình Màu Vàng đen Bên Phải Mũi Tên Trên Hình ảnh | Định dạng hình  ảnh PSD 611644510| vn.lovepik.com" id="506" name="Google Shape;50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0246" y="1231332"/>
            <a:ext cx="1179095" cy="1179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im Hoạt Hình Màu Vàng đen Bên Phải Mũi Tên Trên Hình ảnh | Định dạng hình  ảnh PSD 611644510| vn.lovepik.com" id="507" name="Google Shape;50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776303">
            <a:off x="2190247" y="2332414"/>
            <a:ext cx="1179095" cy="117909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9"/>
          <p:cNvSpPr/>
          <p:nvPr/>
        </p:nvSpPr>
        <p:spPr>
          <a:xfrm>
            <a:off x="3955932" y="1127881"/>
            <a:ext cx="2499060" cy="730121"/>
          </a:xfrm>
          <a:prstGeom prst="roundRect">
            <a:avLst>
              <a:gd fmla="val 25428" name="adj"/>
            </a:avLst>
          </a:prstGeom>
          <a:solidFill>
            <a:srgbClr val="F8F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 thể thao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9"/>
          <p:cNvSpPr txBox="1"/>
          <p:nvPr/>
        </p:nvSpPr>
        <p:spPr>
          <a:xfrm>
            <a:off x="6693567" y="1231332"/>
            <a:ext cx="14919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16:30</a:t>
            </a:r>
            <a:endParaRPr/>
          </a:p>
        </p:txBody>
      </p:sp>
      <p:sp>
        <p:nvSpPr>
          <p:cNvPr id="510" name="Google Shape;510;p9"/>
          <p:cNvSpPr/>
          <p:nvPr/>
        </p:nvSpPr>
        <p:spPr>
          <a:xfrm>
            <a:off x="3933958" y="2693121"/>
            <a:ext cx="2499060" cy="730121"/>
          </a:xfrm>
          <a:prstGeom prst="roundRect">
            <a:avLst>
              <a:gd fmla="val 25428" name="adj"/>
            </a:avLst>
          </a:prstGeom>
          <a:solidFill>
            <a:srgbClr val="F8F6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 game</a:t>
            </a:r>
            <a:endParaRPr/>
          </a:p>
        </p:txBody>
      </p:sp>
      <p:sp>
        <p:nvSpPr>
          <p:cNvPr id="511" name="Google Shape;511;p9"/>
          <p:cNvSpPr txBox="1"/>
          <p:nvPr/>
        </p:nvSpPr>
        <p:spPr>
          <a:xfrm>
            <a:off x="6793966" y="2796572"/>
            <a:ext cx="14919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20:00</a:t>
            </a:r>
            <a:endParaRPr/>
          </a:p>
        </p:txBody>
      </p:sp>
      <p:pic>
        <p:nvPicPr>
          <p:cNvPr descr="Thể thao, Chơi bóng Chày Clip nghệ thuật - ngôi sao thể thao. png tải về -  Miễn phí trong suốt Bóng png Tải về." id="512" name="Google Shape;51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6757" y="692155"/>
            <a:ext cx="1441199" cy="987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L.U</dc:creator>
</cp:coreProperties>
</file>