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Bellota Text"/>
      <p:regular r:id="rId18"/>
      <p:bold r:id="rId19"/>
      <p:italic r:id="rId20"/>
      <p:boldItalic r:id="rId21"/>
    </p:embeddedFont>
    <p:embeddedFont>
      <p:font typeface="Odibee Sans"/>
      <p:regular r:id="rId22"/>
    </p:embeddedFont>
    <p:embeddedFont>
      <p:font typeface="Didact Gothic"/>
      <p:regular r:id="rId23"/>
    </p:embeddedFont>
    <p:embeddedFont>
      <p:font typeface="Coiny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gkGHoXUHNgRDfQeilc7VwMVJzX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ellotaText-italic.fntdata"/><Relationship Id="rId22" Type="http://schemas.openxmlformats.org/officeDocument/2006/relationships/font" Target="fonts/OdibeeSans-regular.fntdata"/><Relationship Id="rId21" Type="http://schemas.openxmlformats.org/officeDocument/2006/relationships/font" Target="fonts/BellotaText-boldItalic.fntdata"/><Relationship Id="rId24" Type="http://schemas.openxmlformats.org/officeDocument/2006/relationships/font" Target="fonts/Coiny-regular.fntdata"/><Relationship Id="rId23" Type="http://schemas.openxmlformats.org/officeDocument/2006/relationships/font" Target="fonts/Didact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BellotaText-bold.fntdata"/><Relationship Id="rId18" Type="http://schemas.openxmlformats.org/officeDocument/2006/relationships/font" Target="fonts/BellotaTex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  <p:grpSp>
        <p:nvGrpSpPr>
          <p:cNvPr id="16" name="Google Shape;16;p15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7" name="Google Shape;17;p15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5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5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rgbClr val="FFFBEF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cap="flat" cmpd="sng" w="9525">
            <a:solidFill>
              <a:srgbClr val="EAE9E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cap="flat" cmpd="sng" w="9525">
            <a:solidFill>
              <a:srgbClr val="EAE9E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cap="flat" cmpd="sng" w="9525">
            <a:solidFill>
              <a:srgbClr val="EAE9E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cap="flat" cmpd="sng" w="9525">
            <a:solidFill>
              <a:srgbClr val="EAE9E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cap="flat" cmpd="sng" w="9525">
            <a:solidFill>
              <a:srgbClr val="EAE9E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cap="flat" cmpd="sng" w="9525">
            <a:solidFill>
              <a:srgbClr val="EAE9E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cap="flat" cmpd="sng" w="9525">
            <a:solidFill>
              <a:srgbClr val="EAE9E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cap="flat" cmpd="sng" w="9525">
            <a:solidFill>
              <a:srgbClr val="EAE9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rotWithShape="0" algn="bl" dir="19380000" dist="19050">
              <a:srgbClr val="000000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6"/>
          <p:cNvSpPr txBox="1"/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36" name="Google Shape;36;p16"/>
          <p:cNvSpPr txBox="1"/>
          <p:nvPr>
            <p:ph idx="1" type="subTitle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  <p:sp>
        <p:nvSpPr>
          <p:cNvPr id="37" name="Google Shape;37;p16"/>
          <p:cNvSpPr/>
          <p:nvPr/>
        </p:nvSpPr>
        <p:spPr>
          <a:xfrm flipH="1" rot="5400000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rotWithShape="0" algn="bl" dir="1860000" dist="19050">
              <a:srgbClr val="000000">
                <a:alpha val="17647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b="0" i="0" sz="2800" u="none" cap="none" strike="noStrik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b="0" i="0" sz="2800" u="none" cap="none" strike="noStrik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b="0" i="0" sz="2800" u="none" cap="none" strike="noStrik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b="0" i="0" sz="2800" u="none" cap="none" strike="noStrik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b="0" i="0" sz="2800" u="none" cap="none" strike="noStrik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b="0" i="0" sz="2800" u="none" cap="none" strike="noStrik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b="0" i="0" sz="2800" u="none" cap="none" strike="noStrik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b="0" i="0" sz="2800" u="none" cap="none" strike="noStrik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b="0" i="0" sz="2800" u="none" cap="none" strike="noStrik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b="0" i="0" sz="1800" u="none" cap="none" strike="noStrik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 b="0" i="0" sz="1867" u="none" cap="none" strike="noStrik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 b="0" i="0" sz="1867" u="none" cap="none" strike="noStrik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 b="0" i="0" sz="1867" u="none" cap="none" strike="noStrik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 b="0" i="0" sz="1867" u="none" cap="none" strike="noStrik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 b="0" i="0" sz="1867" u="none" cap="none" strike="noStrik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 b="0" i="0" sz="1867" u="none" cap="none" strike="noStrik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 b="0" i="0" sz="1867" u="none" cap="none" strike="noStrik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 b="0" i="0" sz="1867" u="none" cap="none" strike="noStrik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66875" y="184381"/>
            <a:ext cx="1352252" cy="135225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4.jp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4.jpg"/><Relationship Id="rId5" Type="http://schemas.openxmlformats.org/officeDocument/2006/relationships/image" Target="../media/image8.pn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4.jp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/>
          <p:nvPr/>
        </p:nvSpPr>
        <p:spPr>
          <a:xfrm>
            <a:off x="1693189" y="1342228"/>
            <a:ext cx="9373800" cy="4506797"/>
          </a:xfrm>
          <a:prstGeom prst="wedgeRectCallout">
            <a:avLst>
              <a:gd fmla="val 37897" name="adj1"/>
              <a:gd fmla="val 59877" name="adj2"/>
            </a:avLst>
          </a:prstGeom>
          <a:solidFill>
            <a:srgbClr val="FFFBEF"/>
          </a:solidFill>
          <a:ln>
            <a:noFill/>
          </a:ln>
          <a:effectLst>
            <a:outerShdw blurRad="28575" rotWithShape="0" algn="bl" dir="19320000" dist="28575">
              <a:srgbClr val="434343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p1"/>
          <p:cNvGrpSpPr/>
          <p:nvPr/>
        </p:nvGrpSpPr>
        <p:grpSpPr>
          <a:xfrm rot="889286">
            <a:off x="9439188" y="818402"/>
            <a:ext cx="2683939" cy="1534721"/>
            <a:chOff x="5862862" y="867280"/>
            <a:chExt cx="1912829" cy="1010210"/>
          </a:xfrm>
        </p:grpSpPr>
        <p:sp>
          <p:nvSpPr>
            <p:cNvPr id="45" name="Google Shape;45;p1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rect b="b" l="l" r="r" t="t"/>
              <a:pathLst>
                <a:path extrusionOk="0" h="147" w="18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rect b="b" l="l" r="r" t="t"/>
              <a:pathLst>
                <a:path extrusionOk="0" h="6761" w="35452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rotWithShape="0" algn="bl" dir="19380000" dist="19050">
                <a:srgbClr val="000000">
                  <a:alpha val="20784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rect b="b" l="l" r="r" t="t"/>
              <a:pathLst>
                <a:path extrusionOk="0" h="6495" w="2541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rect b="b" l="l" r="r" t="t"/>
              <a:pathLst>
                <a:path extrusionOk="0" h="6495" w="2911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rect b="b" l="l" r="r" t="t"/>
              <a:pathLst>
                <a:path extrusionOk="0" h="6495" w="2541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rect b="b" l="l" r="r" t="t"/>
              <a:pathLst>
                <a:path extrusionOk="0" h="6495" w="2911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rect b="b" l="l" r="r" t="t"/>
              <a:pathLst>
                <a:path extrusionOk="0" h="6495" w="2541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rect b="b" l="l" r="r" t="t"/>
              <a:pathLst>
                <a:path extrusionOk="0" h="6495" w="2911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1"/>
          <p:cNvGrpSpPr/>
          <p:nvPr/>
        </p:nvGrpSpPr>
        <p:grpSpPr>
          <a:xfrm>
            <a:off x="892992" y="443996"/>
            <a:ext cx="1761120" cy="1639676"/>
            <a:chOff x="1376171" y="452281"/>
            <a:chExt cx="1320841" cy="1229757"/>
          </a:xfrm>
        </p:grpSpPr>
        <p:sp>
          <p:nvSpPr>
            <p:cNvPr id="54" name="Google Shape;54;p1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rect b="b" l="l" r="r" t="t"/>
              <a:pathLst>
                <a:path extrusionOk="0" h="14316" w="12501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rect b="b" l="l" r="r" t="t"/>
              <a:pathLst>
                <a:path extrusionOk="0" h="15927" w="13297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rotWithShape="0" algn="bl" dir="19320000" dist="19050">
                <a:srgbClr val="000000">
                  <a:alpha val="2196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rect b="b" l="l" r="r" t="t"/>
              <a:pathLst>
                <a:path extrusionOk="0" h="6146" w="4593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rect b="b" l="l" r="r" t="t"/>
              <a:pathLst>
                <a:path extrusionOk="0" h="5884" w="560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rect b="b" l="l" r="r" t="t"/>
              <a:pathLst>
                <a:path extrusionOk="0" h="894" w="698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rect b="b" l="l" r="r" t="t"/>
              <a:pathLst>
                <a:path extrusionOk="0" h="1740" w="1744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rect b="b" l="l" r="r" t="t"/>
              <a:pathLst>
                <a:path extrusionOk="0" h="967" w="967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rect b="b" l="l" r="r" t="t"/>
              <a:pathLst>
                <a:path extrusionOk="0" h="1625" w="175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rect b="b" l="l" r="r" t="t"/>
              <a:pathLst>
                <a:path extrusionOk="0" h="6047" w="6938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rect b="b" l="l" r="r" t="t"/>
              <a:pathLst>
                <a:path extrusionOk="0" h="6577" w="718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rect b="b" l="l" r="r" t="t"/>
              <a:pathLst>
                <a:path extrusionOk="0" h="7513" w="7716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rect b="b" l="l" r="r" t="t"/>
              <a:pathLst>
                <a:path extrusionOk="0" h="7224" w="7339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rect b="b" l="l" r="r" t="t"/>
              <a:pathLst>
                <a:path extrusionOk="0" h="1810" w="177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rect b="b" l="l" r="r" t="t"/>
              <a:pathLst>
                <a:path extrusionOk="0" h="4479" w="5686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rect b="b" l="l" r="r" t="t"/>
              <a:pathLst>
                <a:path extrusionOk="0" h="1313" w="135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rect b="b" l="l" r="r" t="t"/>
              <a:pathLst>
                <a:path extrusionOk="0" h="1125" w="1909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1"/>
          <p:cNvGrpSpPr/>
          <p:nvPr/>
        </p:nvGrpSpPr>
        <p:grpSpPr>
          <a:xfrm>
            <a:off x="10753726" y="5154174"/>
            <a:ext cx="1088341" cy="1474913"/>
            <a:chOff x="6557130" y="2325091"/>
            <a:chExt cx="1834071" cy="2711639"/>
          </a:xfrm>
        </p:grpSpPr>
        <p:sp>
          <p:nvSpPr>
            <p:cNvPr id="71" name="Google Shape;71;p1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rect b="b" l="l" r="r" t="t"/>
              <a:pathLst>
                <a:path extrusionOk="0" h="42116" w="28486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rotWithShape="0" algn="bl" dir="10260000" dist="19050">
                <a:srgbClr val="000000">
                  <a:alpha val="2196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rect b="b" l="l" r="r" t="t"/>
              <a:pathLst>
                <a:path extrusionOk="0" h="11978" w="9048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rect b="b" l="l" r="r" t="t"/>
              <a:pathLst>
                <a:path extrusionOk="0" h="9179" w="8311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rect b="b" l="l" r="r" t="t"/>
              <a:pathLst>
                <a:path extrusionOk="0" h="9372" w="6043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rect b="b" l="l" r="r" t="t"/>
              <a:pathLst>
                <a:path extrusionOk="0" h="8949" w="5372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rect b="b" l="l" r="r" t="t"/>
              <a:pathLst>
                <a:path extrusionOk="0" h="3583" w="4478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rect b="b" l="l" r="r" t="t"/>
              <a:pathLst>
                <a:path extrusionOk="0" h="2372" w="3698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rect b="b" l="l" r="r" t="t"/>
              <a:pathLst>
                <a:path extrusionOk="0" h="1247" w="2649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rect b="b" l="l" r="r" t="t"/>
              <a:pathLst>
                <a:path extrusionOk="0" h="3391" w="2032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rect b="b" l="l" r="r" t="t"/>
              <a:pathLst>
                <a:path extrusionOk="0" h="2184" w="301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rect b="b" l="l" r="r" t="t"/>
              <a:pathLst>
                <a:path extrusionOk="0" h="977" w="1638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 flipH="1">
              <a:off x="7124529" y="2443045"/>
              <a:ext cx="36442" cy="39404"/>
            </a:xfrm>
            <a:custGeom>
              <a:rect b="b" l="l" r="r" t="t"/>
              <a:pathLst>
                <a:path extrusionOk="0" h="612" w="566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rect b="b" l="l" r="r" t="t"/>
              <a:pathLst>
                <a:path extrusionOk="0" h="36605" w="21517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rect b="b" l="l" r="r" t="t"/>
              <a:pathLst>
                <a:path extrusionOk="0" h="20710" w="6826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rect b="b" l="l" r="r" t="t"/>
              <a:pathLst>
                <a:path extrusionOk="0" h="13145" w="16511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rect b="b" l="l" r="r" t="t"/>
              <a:pathLst>
                <a:path extrusionOk="0" h="9173" w="11304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rect b="b" l="l" r="r" t="t"/>
              <a:pathLst>
                <a:path extrusionOk="0" h="5461" w="673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rect b="b" l="l" r="r" t="t"/>
              <a:pathLst>
                <a:path extrusionOk="0" h="2181" w="2954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rect b="b" l="l" r="r" t="t"/>
              <a:pathLst>
                <a:path extrusionOk="0" h="2861" w="8218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rect b="b" l="l" r="r" t="t"/>
              <a:pathLst>
                <a:path extrusionOk="0" h="2556" w="757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rect b="b" l="l" r="r" t="t"/>
              <a:pathLst>
                <a:path extrusionOk="0" h="6443" w="6191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rect b="b" l="l" r="r" t="t"/>
              <a:pathLst>
                <a:path extrusionOk="0" h="11632" w="9191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rect b="b" l="l" r="r" t="t"/>
              <a:pathLst>
                <a:path extrusionOk="0" h="9398" w="5354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rect b="b" l="l" r="r" t="t"/>
              <a:pathLst>
                <a:path extrusionOk="0" h="3275" w="3003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rect b="b" l="l" r="r" t="t"/>
              <a:pathLst>
                <a:path extrusionOk="0" h="2945" w="2699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rect b="b" l="l" r="r" t="t"/>
              <a:pathLst>
                <a:path extrusionOk="0" h="2517" w="2944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rect b="b" l="l" r="r" t="t"/>
              <a:pathLst>
                <a:path extrusionOk="0" h="2444" w="3185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rect b="b" l="l" r="r" t="t"/>
              <a:pathLst>
                <a:path extrusionOk="0" h="2385" w="2954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rect b="b" l="l" r="r" t="t"/>
              <a:pathLst>
                <a:path extrusionOk="0" h="1637" w="593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rect b="b" l="l" r="r" t="t"/>
              <a:pathLst>
                <a:path extrusionOk="0" h="1661" w="1264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rect b="b" l="l" r="r" t="t"/>
              <a:pathLst>
                <a:path extrusionOk="0" h="1697" w="1555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rect b="b" l="l" r="r" t="t"/>
              <a:pathLst>
                <a:path extrusionOk="0" h="5636" w="7052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 flipH="1">
              <a:off x="7536925" y="2381686"/>
              <a:ext cx="98380" cy="52538"/>
            </a:xfrm>
            <a:custGeom>
              <a:rect b="b" l="l" r="r" t="t"/>
              <a:pathLst>
                <a:path extrusionOk="0" h="816" w="1528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rect b="b" l="l" r="r" t="t"/>
              <a:pathLst>
                <a:path extrusionOk="0" h="4846" w="3268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rect b="b" l="l" r="r" t="t"/>
              <a:pathLst>
                <a:path extrusionOk="0" h="3922" w="3215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rect b="b" l="l" r="r" t="t"/>
              <a:pathLst>
                <a:path extrusionOk="0" h="2659" w="3139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rect b="b" l="l" r="r" t="t"/>
              <a:pathLst>
                <a:path extrusionOk="0" h="5282" w="2398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rect b="b" l="l" r="r" t="t"/>
              <a:pathLst>
                <a:path extrusionOk="0" h="8824" w="2712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rect b="b" l="l" r="r" t="t"/>
              <a:pathLst>
                <a:path extrusionOk="0" h="1602" w="2785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rect b="b" l="l" r="r" t="t"/>
              <a:pathLst>
                <a:path extrusionOk="0" h="1331" w="1675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 flipH="1">
              <a:off x="8069399" y="2805406"/>
              <a:ext cx="72047" cy="96449"/>
            </a:xfrm>
            <a:custGeom>
              <a:rect b="b" l="l" r="r" t="t"/>
              <a:pathLst>
                <a:path extrusionOk="0" h="1498" w="1119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 flipH="1">
              <a:off x="8111121" y="2653972"/>
              <a:ext cx="51572" cy="52731"/>
            </a:xfrm>
            <a:custGeom>
              <a:rect b="b" l="l" r="r" t="t"/>
              <a:pathLst>
                <a:path extrusionOk="0" h="819" w="801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rect b="b" l="l" r="r" t="t"/>
              <a:pathLst>
                <a:path extrusionOk="0" h="530" w="2733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rect b="b" l="l" r="r" t="t"/>
              <a:pathLst>
                <a:path extrusionOk="0" h="795" w="264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rect b="b" l="l" r="r" t="t"/>
              <a:pathLst>
                <a:path extrusionOk="0" h="1195" w="3072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 flipH="1">
              <a:off x="7210935" y="2817125"/>
              <a:ext cx="25239" cy="62453"/>
            </a:xfrm>
            <a:custGeom>
              <a:rect b="b" l="l" r="r" t="t"/>
              <a:pathLst>
                <a:path extrusionOk="0" h="970" w="392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 flipH="1">
              <a:off x="7680247" y="2842428"/>
              <a:ext cx="13843" cy="37150"/>
            </a:xfrm>
            <a:custGeom>
              <a:rect b="b" l="l" r="r" t="t"/>
              <a:pathLst>
                <a:path extrusionOk="0" h="577" w="215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 flipH="1">
              <a:off x="7680826" y="2817125"/>
              <a:ext cx="23951" cy="61552"/>
            </a:xfrm>
            <a:custGeom>
              <a:rect b="b" l="l" r="r" t="t"/>
              <a:pathLst>
                <a:path extrusionOk="0" h="956" w="372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 flipH="1">
              <a:off x="7810050" y="3315725"/>
              <a:ext cx="25239" cy="62453"/>
            </a:xfrm>
            <a:custGeom>
              <a:rect b="b" l="l" r="r" t="t"/>
              <a:pathLst>
                <a:path extrusionOk="0" h="970" w="392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 flipH="1">
              <a:off x="6946693" y="3741764"/>
              <a:ext cx="25239" cy="62260"/>
            </a:xfrm>
            <a:custGeom>
              <a:rect b="b" l="l" r="r" t="t"/>
              <a:pathLst>
                <a:path extrusionOk="0" h="967" w="392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 flipH="1">
              <a:off x="7035740" y="4199480"/>
              <a:ext cx="25175" cy="62453"/>
            </a:xfrm>
            <a:custGeom>
              <a:rect b="b" l="l" r="r" t="t"/>
              <a:pathLst>
                <a:path extrusionOk="0" h="970" w="391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 flipH="1">
              <a:off x="6880568" y="4270625"/>
              <a:ext cx="25110" cy="62260"/>
            </a:xfrm>
            <a:custGeom>
              <a:rect b="b" l="l" r="r" t="t"/>
              <a:pathLst>
                <a:path extrusionOk="0" h="967" w="39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 flipH="1">
              <a:off x="7599957" y="3546547"/>
              <a:ext cx="25175" cy="62453"/>
            </a:xfrm>
            <a:custGeom>
              <a:rect b="b" l="l" r="r" t="t"/>
              <a:pathLst>
                <a:path extrusionOk="0" h="970" w="391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 flipH="1">
              <a:off x="7342347" y="3122827"/>
              <a:ext cx="25175" cy="62453"/>
            </a:xfrm>
            <a:custGeom>
              <a:rect b="b" l="l" r="r" t="t"/>
              <a:pathLst>
                <a:path extrusionOk="0" h="970" w="391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 flipH="1">
              <a:off x="7464939" y="3787349"/>
              <a:ext cx="25239" cy="62196"/>
            </a:xfrm>
            <a:custGeom>
              <a:rect b="b" l="l" r="r" t="t"/>
              <a:pathLst>
                <a:path extrusionOk="0" h="966" w="392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 flipH="1">
              <a:off x="7330822" y="4313828"/>
              <a:ext cx="25175" cy="62196"/>
            </a:xfrm>
            <a:custGeom>
              <a:rect b="b" l="l" r="r" t="t"/>
              <a:pathLst>
                <a:path extrusionOk="0" h="966" w="391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 flipH="1">
              <a:off x="7642903" y="4503701"/>
              <a:ext cx="25239" cy="62260"/>
            </a:xfrm>
            <a:custGeom>
              <a:rect b="b" l="l" r="r" t="t"/>
              <a:pathLst>
                <a:path extrusionOk="0" h="967" w="392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 flipH="1">
              <a:off x="7691064" y="4270625"/>
              <a:ext cx="25175" cy="62260"/>
            </a:xfrm>
            <a:custGeom>
              <a:rect b="b" l="l" r="r" t="t"/>
              <a:pathLst>
                <a:path extrusionOk="0" h="967" w="391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 flipH="1">
              <a:off x="7146677" y="3122827"/>
              <a:ext cx="25175" cy="62453"/>
            </a:xfrm>
            <a:custGeom>
              <a:rect b="b" l="l" r="r" t="t"/>
              <a:pathLst>
                <a:path extrusionOk="0" h="970" w="391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 flipH="1">
              <a:off x="7222460" y="3854374"/>
              <a:ext cx="25175" cy="62260"/>
            </a:xfrm>
            <a:custGeom>
              <a:rect b="b" l="l" r="r" t="t"/>
              <a:pathLst>
                <a:path extrusionOk="0" h="967" w="391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 flipH="1">
              <a:off x="7222460" y="4137348"/>
              <a:ext cx="25175" cy="62196"/>
            </a:xfrm>
            <a:custGeom>
              <a:rect b="b" l="l" r="r" t="t"/>
              <a:pathLst>
                <a:path extrusionOk="0" h="966" w="391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 flipH="1">
              <a:off x="7903539" y="3155599"/>
              <a:ext cx="31999" cy="59234"/>
            </a:xfrm>
            <a:custGeom>
              <a:rect b="b" l="l" r="r" t="t"/>
              <a:pathLst>
                <a:path extrusionOk="0" h="920" w="497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rect b="b" l="l" r="r" t="t"/>
              <a:pathLst>
                <a:path extrusionOk="0" h="11634" w="8995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rect b="b" l="l" r="r" t="t"/>
              <a:pathLst>
                <a:path extrusionOk="0" h="9317" w="4604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1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1"/>
          <p:cNvGrpSpPr/>
          <p:nvPr/>
        </p:nvGrpSpPr>
        <p:grpSpPr>
          <a:xfrm>
            <a:off x="872279" y="4528199"/>
            <a:ext cx="2084079" cy="1986235"/>
            <a:chOff x="1619858" y="3028726"/>
            <a:chExt cx="1762331" cy="1404698"/>
          </a:xfrm>
        </p:grpSpPr>
        <p:sp>
          <p:nvSpPr>
            <p:cNvPr id="138" name="Google Shape;138;p1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rect b="b" l="l" r="r" t="t"/>
              <a:pathLst>
                <a:path extrusionOk="0" h="147" w="18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rect b="b" l="l" r="r" t="t"/>
              <a:pathLst>
                <a:path extrusionOk="0" h="6761" w="35452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rotWithShape="0" algn="bl" dir="19200000" dist="19050">
                <a:srgbClr val="000000">
                  <a:alpha val="2196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832325" y="3330341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993875" y="3449928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968263" y="3283678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2252425" y="3416053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2104188" y="3378178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2104188" y="3550078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868488" y="3133791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2252425" y="3650491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2349400" y="3745216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2471175" y="3650491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2512675" y="3849541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2616300" y="3703378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2657125" y="3849541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2381150" y="3550066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2826988" y="3868403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2937625" y="4015578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2767300" y="4015578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2997325" y="4171591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3107950" y="4056853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3107950" y="4203016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1"/>
          <p:cNvGrpSpPr/>
          <p:nvPr/>
        </p:nvGrpSpPr>
        <p:grpSpPr>
          <a:xfrm>
            <a:off x="11094168" y="533513"/>
            <a:ext cx="661837" cy="845623"/>
            <a:chOff x="4257150" y="439500"/>
            <a:chExt cx="496378" cy="634217"/>
          </a:xfrm>
        </p:grpSpPr>
        <p:sp>
          <p:nvSpPr>
            <p:cNvPr id="161" name="Google Shape;161;p1"/>
            <p:cNvSpPr/>
            <p:nvPr/>
          </p:nvSpPr>
          <p:spPr>
            <a:xfrm>
              <a:off x="4257150" y="439500"/>
              <a:ext cx="496378" cy="634217"/>
            </a:xfrm>
            <a:custGeom>
              <a:rect b="b" l="l" r="r" t="t"/>
              <a:pathLst>
                <a:path extrusionOk="0" h="20383" w="15953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rotWithShape="0" algn="bl" dir="19620000" dist="19050">
                <a:srgbClr val="000000">
                  <a:alpha val="20784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290692" y="759242"/>
              <a:ext cx="197456" cy="289058"/>
            </a:xfrm>
            <a:custGeom>
              <a:rect b="b" l="l" r="r" t="t"/>
              <a:pathLst>
                <a:path extrusionOk="0" h="9290" w="6346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4286149" y="464890"/>
              <a:ext cx="438348" cy="474690"/>
            </a:xfrm>
            <a:custGeom>
              <a:rect b="b" l="l" r="r" t="t"/>
              <a:pathLst>
                <a:path extrusionOk="0" h="15256" w="14088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4337613" y="553538"/>
              <a:ext cx="194687" cy="268740"/>
            </a:xfrm>
            <a:custGeom>
              <a:rect b="b" l="l" r="r" t="t"/>
              <a:pathLst>
                <a:path extrusionOk="0" h="8637" w="6257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4456161" y="621992"/>
              <a:ext cx="194780" cy="268771"/>
            </a:xfrm>
            <a:custGeom>
              <a:rect b="b" l="l" r="r" t="t"/>
              <a:pathLst>
                <a:path extrusionOk="0" h="8638" w="626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4417454" y="490747"/>
              <a:ext cx="254583" cy="119202"/>
            </a:xfrm>
            <a:custGeom>
              <a:rect b="b" l="l" r="r" t="t"/>
              <a:pathLst>
                <a:path extrusionOk="0" h="3831" w="8182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4439483" y="553538"/>
              <a:ext cx="83979" cy="57843"/>
            </a:xfrm>
            <a:custGeom>
              <a:rect b="b" l="l" r="r" t="t"/>
              <a:pathLst>
                <a:path extrusionOk="0" h="1859" w="2699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1"/>
          <p:cNvSpPr/>
          <p:nvPr/>
        </p:nvSpPr>
        <p:spPr>
          <a:xfrm>
            <a:off x="544005" y="-22983"/>
            <a:ext cx="116427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632084" y="-24332"/>
            <a:ext cx="116427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712165" y="-22400"/>
            <a:ext cx="116427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rotWithShape="0" algn="bl" dir="19380000" dist="19050">
              <a:srgbClr val="434343">
                <a:alpha val="2196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-11998" y="-22033"/>
            <a:ext cx="587409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rotWithShape="0" algn="bl" dir="2040000" dist="38100">
              <a:srgbClr val="000000">
                <a:alpha val="2196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-8695" y="-22400"/>
            <a:ext cx="467805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rotWithShape="0" algn="bl" dir="19500000" dist="19050">
              <a:srgbClr val="434343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1"/>
          <p:cNvGrpSpPr/>
          <p:nvPr/>
        </p:nvGrpSpPr>
        <p:grpSpPr>
          <a:xfrm>
            <a:off x="5672411" y="5752820"/>
            <a:ext cx="978267" cy="949933"/>
            <a:chOff x="-2648475" y="3766325"/>
            <a:chExt cx="733700" cy="712450"/>
          </a:xfrm>
        </p:grpSpPr>
        <p:sp>
          <p:nvSpPr>
            <p:cNvPr id="178" name="Google Shape;178;p1"/>
            <p:cNvSpPr/>
            <p:nvPr/>
          </p:nvSpPr>
          <p:spPr>
            <a:xfrm>
              <a:off x="-2648475" y="3766325"/>
              <a:ext cx="733700" cy="712450"/>
            </a:xfrm>
            <a:custGeom>
              <a:rect b="b" l="l" r="r" t="t"/>
              <a:pathLst>
                <a:path extrusionOk="0" h="28498" w="29348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rotWithShape="0" algn="bl" dir="19200000" dist="19050">
                <a:srgbClr val="000000">
                  <a:alpha val="20784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-2574000" y="3801725"/>
              <a:ext cx="620275" cy="621800"/>
            </a:xfrm>
            <a:custGeom>
              <a:rect b="b" l="l" r="r" t="t"/>
              <a:pathLst>
                <a:path extrusionOk="0" h="24872" w="24811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-2234025" y="4121175"/>
              <a:ext cx="141800" cy="98050"/>
            </a:xfrm>
            <a:custGeom>
              <a:rect b="b" l="l" r="r" t="t"/>
              <a:pathLst>
                <a:path extrusionOk="0" h="3922" w="5672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-2315475" y="4019625"/>
              <a:ext cx="219000" cy="195550"/>
            </a:xfrm>
            <a:custGeom>
              <a:rect b="b" l="l" r="r" t="t"/>
              <a:pathLst>
                <a:path extrusionOk="0" h="7822" w="876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-2453100" y="3961100"/>
              <a:ext cx="156175" cy="133450"/>
            </a:xfrm>
            <a:custGeom>
              <a:rect b="b" l="l" r="r" t="t"/>
              <a:pathLst>
                <a:path extrusionOk="0" h="5338" w="6247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-2332250" y="3871675"/>
              <a:ext cx="154700" cy="145525"/>
            </a:xfrm>
            <a:custGeom>
              <a:rect b="b" l="l" r="r" t="t"/>
              <a:pathLst>
                <a:path extrusionOk="0" h="5821" w="6188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-2309425" y="4106300"/>
              <a:ext cx="55975" cy="49375"/>
            </a:xfrm>
            <a:custGeom>
              <a:rect b="b" l="l" r="r" t="t"/>
              <a:pathLst>
                <a:path extrusionOk="0" h="1975" w="2239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-2241800" y="4061350"/>
              <a:ext cx="59400" cy="59175"/>
            </a:xfrm>
            <a:custGeom>
              <a:rect b="b" l="l" r="r" t="t"/>
              <a:pathLst>
                <a:path extrusionOk="0" h="2367" w="2376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-2182425" y="4019775"/>
              <a:ext cx="64000" cy="56325"/>
            </a:xfrm>
            <a:custGeom>
              <a:rect b="b" l="l" r="r" t="t"/>
              <a:pathLst>
                <a:path extrusionOk="0" h="2253" w="256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-2610125" y="4020100"/>
              <a:ext cx="400925" cy="421850"/>
            </a:xfrm>
            <a:custGeom>
              <a:rect b="b" l="l" r="r" t="t"/>
              <a:pathLst>
                <a:path extrusionOk="0" h="16874" w="16037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-2300925" y="3932275"/>
              <a:ext cx="74025" cy="57725"/>
            </a:xfrm>
            <a:custGeom>
              <a:rect b="b" l="l" r="r" t="t"/>
              <a:pathLst>
                <a:path extrusionOk="0" h="2309" w="2961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-2391600" y="3995500"/>
              <a:ext cx="64925" cy="64700"/>
            </a:xfrm>
            <a:custGeom>
              <a:rect b="b" l="l" r="r" t="t"/>
              <a:pathLst>
                <a:path extrusionOk="0" h="2588" w="2597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1"/>
          <p:cNvSpPr txBox="1"/>
          <p:nvPr/>
        </p:nvSpPr>
        <p:spPr>
          <a:xfrm>
            <a:off x="2632439" y="-108327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rPr b="0" i="0" lang="en-US" sz="3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Thứ … ngày … tháng … năm</a:t>
            </a:r>
            <a:endParaRPr b="0" i="0" sz="3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8391" y="1724923"/>
            <a:ext cx="7738527" cy="9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9154" y="2968486"/>
            <a:ext cx="7437764" cy="143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ẫu giấy 5 ô ly - Mẫu giấy luyện viết chữ - Download.vn" id="608" name="Google Shape;608;p10"/>
          <p:cNvPicPr preferRelativeResize="0"/>
          <p:nvPr/>
        </p:nvPicPr>
        <p:blipFill rotWithShape="1">
          <a:blip r:embed="rId3">
            <a:alphaModFix/>
          </a:blip>
          <a:srcRect b="65448" l="0" r="61303" t="1"/>
          <a:stretch/>
        </p:blipFill>
        <p:spPr>
          <a:xfrm>
            <a:off x="6038850" y="1602177"/>
            <a:ext cx="5181601" cy="3450833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0"/>
          <p:cNvSpPr/>
          <p:nvPr/>
        </p:nvSpPr>
        <p:spPr>
          <a:xfrm>
            <a:off x="3598419" y="280801"/>
            <a:ext cx="5040756" cy="833428"/>
          </a:xfrm>
          <a:custGeom>
            <a:rect b="b" l="l" r="r" t="t"/>
            <a:pathLst>
              <a:path extrusionOk="0" h="6761" w="35452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rotWithShape="0" algn="bl" dir="19320000" dist="19050">
              <a:srgbClr val="000000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0"/>
          <p:cNvSpPr txBox="1"/>
          <p:nvPr/>
        </p:nvSpPr>
        <p:spPr>
          <a:xfrm>
            <a:off x="3251010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rPr b="0" i="0" lang="en-US" sz="42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Viết tên riêng</a:t>
            </a:r>
            <a:endParaRPr b="0" i="0" sz="42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1" name="Google Shape;611;p10"/>
          <p:cNvGrpSpPr/>
          <p:nvPr/>
        </p:nvGrpSpPr>
        <p:grpSpPr>
          <a:xfrm>
            <a:off x="8534401" y="5558655"/>
            <a:ext cx="3430560" cy="1299344"/>
            <a:chOff x="-1517767" y="3639629"/>
            <a:chExt cx="3710461" cy="1503871"/>
          </a:xfrm>
        </p:grpSpPr>
        <p:pic>
          <p:nvPicPr>
            <p:cNvPr descr="Cute girl cartoon writing on a book Royalty Free Vector" id="612" name="Google Shape;612;p10"/>
            <p:cNvPicPr preferRelativeResize="0"/>
            <p:nvPr/>
          </p:nvPicPr>
          <p:blipFill rotWithShape="1">
            <a:blip r:embed="rId4">
              <a:alphaModFix/>
            </a:blip>
            <a:srcRect b="7012" l="0" r="0" t="0"/>
            <a:stretch/>
          </p:blipFill>
          <p:spPr>
            <a:xfrm>
              <a:off x="621002" y="3639629"/>
              <a:ext cx="1571692" cy="150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3" name="Google Shape;613;p10"/>
            <p:cNvSpPr/>
            <p:nvPr/>
          </p:nvSpPr>
          <p:spPr>
            <a:xfrm>
              <a:off x="-1517767" y="3639629"/>
              <a:ext cx="2018379" cy="923732"/>
            </a:xfrm>
            <a:prstGeom prst="wedgeEllipseCallout">
              <a:avLst>
                <a:gd fmla="val 57167" name="adj1"/>
                <a:gd fmla="val 36000" name="adj2"/>
              </a:avLst>
            </a:prstGeom>
            <a:solidFill>
              <a:srgbClr val="FFEED3"/>
            </a:solidFill>
            <a:ln cap="flat" cmpd="sng" w="25400">
              <a:solidFill>
                <a:srgbClr val="DA8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67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Viết vào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67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VBT</a:t>
              </a:r>
              <a:endParaRPr/>
            </a:p>
          </p:txBody>
        </p:sp>
      </p:grpSp>
      <p:pic>
        <p:nvPicPr>
          <p:cNvPr id="614" name="Google Shape;61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4356" y="214126"/>
            <a:ext cx="679424" cy="884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5" name="Google Shape;615;p10"/>
          <p:cNvGrpSpPr/>
          <p:nvPr/>
        </p:nvGrpSpPr>
        <p:grpSpPr>
          <a:xfrm>
            <a:off x="1190378" y="1257302"/>
            <a:ext cx="4466804" cy="4417985"/>
            <a:chOff x="849663" y="1448475"/>
            <a:chExt cx="3350103" cy="3313489"/>
          </a:xfrm>
        </p:grpSpPr>
        <p:pic>
          <p:nvPicPr>
            <p:cNvPr id="616" name="Google Shape;616;p10"/>
            <p:cNvPicPr preferRelativeResize="0"/>
            <p:nvPr/>
          </p:nvPicPr>
          <p:blipFill rotWithShape="1">
            <a:blip r:embed="rId6">
              <a:alphaModFix/>
            </a:blip>
            <a:srcRect b="7927" l="16771" r="3722" t="7309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10"/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BE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8" name="Google Shape;61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24063" y="2171694"/>
            <a:ext cx="4747164" cy="118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1"/>
          <p:cNvSpPr/>
          <p:nvPr/>
        </p:nvSpPr>
        <p:spPr>
          <a:xfrm>
            <a:off x="4201735" y="280801"/>
            <a:ext cx="5040756" cy="833428"/>
          </a:xfrm>
          <a:custGeom>
            <a:rect b="b" l="l" r="r" t="t"/>
            <a:pathLst>
              <a:path extrusionOk="0" h="6761" w="35452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rotWithShape="0" algn="bl" dir="19320000" dist="19050">
              <a:srgbClr val="000000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1"/>
          <p:cNvSpPr txBox="1"/>
          <p:nvPr/>
        </p:nvSpPr>
        <p:spPr>
          <a:xfrm>
            <a:off x="3854326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rPr b="0" i="0" lang="en-US" sz="42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ứng dụng</a:t>
            </a:r>
            <a:endParaRPr b="0" i="0" sz="42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672" y="214126"/>
            <a:ext cx="679424" cy="884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ẫu giấy 5 ô ly - Mẫu giấy luyện viết chữ - Download.vn" id="626" name="Google Shape;626;p11"/>
          <p:cNvPicPr preferRelativeResize="0"/>
          <p:nvPr/>
        </p:nvPicPr>
        <p:blipFill rotWithShape="1">
          <a:blip r:embed="rId4">
            <a:alphaModFix/>
          </a:blip>
          <a:srcRect b="54281" l="0" r="31387" t="1"/>
          <a:stretch/>
        </p:blipFill>
        <p:spPr>
          <a:xfrm>
            <a:off x="1435498" y="1475739"/>
            <a:ext cx="10573229" cy="456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6791" y="4370516"/>
            <a:ext cx="3054361" cy="859611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11"/>
          <p:cNvSpPr txBox="1"/>
          <p:nvPr/>
        </p:nvSpPr>
        <p:spPr>
          <a:xfrm>
            <a:off x="916533" y="1996997"/>
            <a:ext cx="102993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rPr lang="en-US" sz="4267"/>
              <a:t>Dưới trăng quyên đã gọi hè</a:t>
            </a:r>
            <a:endParaRPr sz="4267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t/>
            </a:r>
            <a:endParaRPr sz="2967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rPr lang="en-US" sz="4267"/>
              <a:t>Đầu tường lửa lựu lập lòe đâm bông.</a:t>
            </a:r>
            <a:endParaRPr sz="4267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2"/>
          <p:cNvSpPr/>
          <p:nvPr/>
        </p:nvSpPr>
        <p:spPr>
          <a:xfrm>
            <a:off x="4201735" y="280801"/>
            <a:ext cx="5040756" cy="833428"/>
          </a:xfrm>
          <a:custGeom>
            <a:rect b="b" l="l" r="r" t="t"/>
            <a:pathLst>
              <a:path extrusionOk="0" h="6761" w="35452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rotWithShape="0" algn="bl" dir="19320000" dist="19050">
              <a:srgbClr val="000000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2"/>
          <p:cNvSpPr txBox="1"/>
          <p:nvPr/>
        </p:nvSpPr>
        <p:spPr>
          <a:xfrm>
            <a:off x="3854326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rPr b="0" i="0" lang="en-US" sz="42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Ý nghĩa câu thơ</a:t>
            </a:r>
            <a:endParaRPr b="0" i="0" sz="42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5" name="Google Shape;6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672" y="214126"/>
            <a:ext cx="679424" cy="884181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12"/>
          <p:cNvSpPr/>
          <p:nvPr/>
        </p:nvSpPr>
        <p:spPr>
          <a:xfrm>
            <a:off x="2279218" y="2995034"/>
            <a:ext cx="8593553" cy="2787924"/>
          </a:xfrm>
          <a:custGeom>
            <a:rect b="b" l="l" r="r" t="t"/>
            <a:pathLst>
              <a:path extrusionOk="0" h="5768" w="3545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rotWithShape="0" algn="bl" dir="19380000" dist="19050">
              <a:srgbClr val="000000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7" name="Google Shape;637;p12"/>
          <p:cNvGrpSpPr/>
          <p:nvPr/>
        </p:nvGrpSpPr>
        <p:grpSpPr>
          <a:xfrm rot="889286">
            <a:off x="8899694" y="2665868"/>
            <a:ext cx="2550365" cy="1346908"/>
            <a:chOff x="5862862" y="867280"/>
            <a:chExt cx="1912829" cy="1010210"/>
          </a:xfrm>
        </p:grpSpPr>
        <p:sp>
          <p:nvSpPr>
            <p:cNvPr id="638" name="Google Shape;638;p12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rect b="b" l="l" r="r" t="t"/>
              <a:pathLst>
                <a:path extrusionOk="0" h="147" w="18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2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rect b="b" l="l" r="r" t="t"/>
              <a:pathLst>
                <a:path extrusionOk="0" h="6761" w="35452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rotWithShape="0" algn="bl" dir="19380000" dist="19050">
                <a:srgbClr val="000000">
                  <a:alpha val="20784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2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rect b="b" l="l" r="r" t="t"/>
              <a:pathLst>
                <a:path extrusionOk="0" h="6495" w="2541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2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rect b="b" l="l" r="r" t="t"/>
              <a:pathLst>
                <a:path extrusionOk="0" h="6495" w="2911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2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rect b="b" l="l" r="r" t="t"/>
              <a:pathLst>
                <a:path extrusionOk="0" h="6495" w="2541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2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rect b="b" l="l" r="r" t="t"/>
              <a:pathLst>
                <a:path extrusionOk="0" h="6495" w="2911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2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rect b="b" l="l" r="r" t="t"/>
              <a:pathLst>
                <a:path extrusionOk="0" h="6495" w="2541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2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rect b="b" l="l" r="r" t="t"/>
              <a:pathLst>
                <a:path extrusionOk="0" h="6495" w="2911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12"/>
          <p:cNvGrpSpPr/>
          <p:nvPr/>
        </p:nvGrpSpPr>
        <p:grpSpPr>
          <a:xfrm>
            <a:off x="2117396" y="4532769"/>
            <a:ext cx="2349775" cy="1872931"/>
            <a:chOff x="1292108" y="3397926"/>
            <a:chExt cx="1762331" cy="1404698"/>
          </a:xfrm>
        </p:grpSpPr>
        <p:sp>
          <p:nvSpPr>
            <p:cNvPr id="647" name="Google Shape;647;p12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rect b="b" l="l" r="r" t="t"/>
              <a:pathLst>
                <a:path extrusionOk="0" h="6761" w="35452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rotWithShape="0" algn="bl" dir="19200000" dist="19050">
                <a:srgbClr val="000000">
                  <a:alpha val="2196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8" name="Google Shape;648;p12"/>
            <p:cNvGrpSpPr/>
            <p:nvPr/>
          </p:nvGrpSpPr>
          <p:grpSpPr>
            <a:xfrm rot="-7563">
              <a:off x="1959985" y="3986887"/>
              <a:ext cx="853624" cy="661631"/>
              <a:chOff x="1959411" y="3975074"/>
              <a:chExt cx="853622" cy="661629"/>
            </a:xfrm>
          </p:grpSpPr>
          <p:grpSp>
            <p:nvGrpSpPr>
              <p:cNvPr id="649" name="Google Shape;649;p12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0" name="Google Shape;650;p12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rect b="b" l="l" r="r" t="t"/>
                  <a:pathLst>
                    <a:path extrusionOk="0" h="497" w="2987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12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rect b="b" l="l" r="r" t="t"/>
                  <a:pathLst>
                    <a:path extrusionOk="0" h="2659" w="438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12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rect b="b" l="l" r="r" t="t"/>
                  <a:pathLst>
                    <a:path extrusionOk="0" h="645" w="2749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12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rect b="b" l="l" r="r" t="t"/>
                  <a:pathLst>
                    <a:path extrusionOk="0" h="642" w="2749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12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rect b="b" l="l" r="r" t="t"/>
                  <a:pathLst>
                    <a:path extrusionOk="0" h="1819" w="170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" name="Google Shape;655;p12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rect b="b" l="l" r="r" t="t"/>
                  <a:pathLst>
                    <a:path extrusionOk="0" h="497" w="732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56" name="Google Shape;656;p12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57" name="Google Shape;657;p12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rect b="b" l="l" r="r" t="t"/>
                  <a:pathLst>
                    <a:path extrusionOk="0" h="497" w="2987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12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rect b="b" l="l" r="r" t="t"/>
                  <a:pathLst>
                    <a:path extrusionOk="0" h="2659" w="438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12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rect b="b" l="l" r="r" t="t"/>
                  <a:pathLst>
                    <a:path extrusionOk="0" h="645" w="2749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12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rect b="b" l="l" r="r" t="t"/>
                  <a:pathLst>
                    <a:path extrusionOk="0" h="642" w="2749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12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rect b="b" l="l" r="r" t="t"/>
                  <a:pathLst>
                    <a:path extrusionOk="0" h="1819" w="170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p12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rect b="b" l="l" r="r" t="t"/>
                  <a:pathLst>
                    <a:path extrusionOk="0" h="497" w="732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3" name="Google Shape;663;p12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64" name="Google Shape;664;p12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rect b="b" l="l" r="r" t="t"/>
                  <a:pathLst>
                    <a:path extrusionOk="0" h="497" w="2987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12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rect b="b" l="l" r="r" t="t"/>
                  <a:pathLst>
                    <a:path extrusionOk="0" h="2659" w="438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12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rect b="b" l="l" r="r" t="t"/>
                  <a:pathLst>
                    <a:path extrusionOk="0" h="645" w="2749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12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rect b="b" l="l" r="r" t="t"/>
                  <a:pathLst>
                    <a:path extrusionOk="0" h="642" w="2749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12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rect b="b" l="l" r="r" t="t"/>
                  <a:pathLst>
                    <a:path extrusionOk="0" h="1819" w="170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12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rect b="b" l="l" r="r" t="t"/>
                  <a:pathLst>
                    <a:path extrusionOk="0" h="497" w="732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0" name="Google Shape;670;p12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71" name="Google Shape;671;p12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rect b="b" l="l" r="r" t="t"/>
                  <a:pathLst>
                    <a:path extrusionOk="0" h="497" w="2987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12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rect b="b" l="l" r="r" t="t"/>
                  <a:pathLst>
                    <a:path extrusionOk="0" h="2659" w="438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12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rect b="b" l="l" r="r" t="t"/>
                  <a:pathLst>
                    <a:path extrusionOk="0" h="645" w="2749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12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rect b="b" l="l" r="r" t="t"/>
                  <a:pathLst>
                    <a:path extrusionOk="0" h="642" w="2749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5" name="Google Shape;675;p12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rect b="b" l="l" r="r" t="t"/>
                  <a:pathLst>
                    <a:path extrusionOk="0" h="1819" w="170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12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rect b="b" l="l" r="r" t="t"/>
                  <a:pathLst>
                    <a:path extrusionOk="0" h="497" w="732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7" name="Google Shape;677;p12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78" name="Google Shape;678;p12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rect b="b" l="l" r="r" t="t"/>
                  <a:pathLst>
                    <a:path extrusionOk="0" h="497" w="2987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" name="Google Shape;679;p12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rect b="b" l="l" r="r" t="t"/>
                  <a:pathLst>
                    <a:path extrusionOk="0" h="2659" w="438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0" name="Google Shape;680;p12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rect b="b" l="l" r="r" t="t"/>
                  <a:pathLst>
                    <a:path extrusionOk="0" h="645" w="2749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1" name="Google Shape;681;p12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rect b="b" l="l" r="r" t="t"/>
                  <a:pathLst>
                    <a:path extrusionOk="0" h="642" w="2749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12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rect b="b" l="l" r="r" t="t"/>
                  <a:pathLst>
                    <a:path extrusionOk="0" h="1819" w="170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12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rect b="b" l="l" r="r" t="t"/>
                  <a:pathLst>
                    <a:path extrusionOk="0" h="497" w="732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84" name="Google Shape;684;p12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85" name="Google Shape;685;p12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rect b="b" l="l" r="r" t="t"/>
                <a:pathLst>
                  <a:path extrusionOk="0" h="497" w="2987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2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rect b="b" l="l" r="r" t="t"/>
                <a:pathLst>
                  <a:path extrusionOk="0" h="2659" w="438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2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rect b="b" l="l" r="r" t="t"/>
                <a:pathLst>
                  <a:path extrusionOk="0" h="645" w="2749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2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rect b="b" l="l" r="r" t="t"/>
                <a:pathLst>
                  <a:path extrusionOk="0" h="642" w="2749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2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rect b="b" l="l" r="r" t="t"/>
                <a:pathLst>
                  <a:path extrusionOk="0" h="1819" w="170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2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rect b="b" l="l" r="r" t="t"/>
                <a:pathLst>
                  <a:path extrusionOk="0" h="497" w="732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1" name="Google Shape;691;p12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692" name="Google Shape;692;p12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rect b="b" l="l" r="r" t="t"/>
                <a:pathLst>
                  <a:path extrusionOk="0" h="497" w="2987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2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rect b="b" l="l" r="r" t="t"/>
                <a:pathLst>
                  <a:path extrusionOk="0" h="2659" w="438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2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rect b="b" l="l" r="r" t="t"/>
                <a:pathLst>
                  <a:path extrusionOk="0" h="645" w="2749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2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rect b="b" l="l" r="r" t="t"/>
                <a:pathLst>
                  <a:path extrusionOk="0" h="642" w="2749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2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rect b="b" l="l" r="r" t="t"/>
                <a:pathLst>
                  <a:path extrusionOk="0" h="1819" w="170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2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rect b="b" l="l" r="r" t="t"/>
                <a:pathLst>
                  <a:path extrusionOk="0" h="497" w="732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8" name="Google Shape;698;p12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699" name="Google Shape;699;p12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rect b="b" l="l" r="r" t="t"/>
                <a:pathLst>
                  <a:path extrusionOk="0" h="497" w="2987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2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rect b="b" l="l" r="r" t="t"/>
                <a:pathLst>
                  <a:path extrusionOk="0" h="2659" w="438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2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rect b="b" l="l" r="r" t="t"/>
                <a:pathLst>
                  <a:path extrusionOk="0" h="645" w="2749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2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rect b="b" l="l" r="r" t="t"/>
                <a:pathLst>
                  <a:path extrusionOk="0" h="642" w="2749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2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rect b="b" l="l" r="r" t="t"/>
                <a:pathLst>
                  <a:path extrusionOk="0" h="1819" w="170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2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rect b="b" l="l" r="r" t="t"/>
                <a:pathLst>
                  <a:path extrusionOk="0" h="497" w="732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05" name="Google Shape;70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6352" y="5731936"/>
            <a:ext cx="886029" cy="942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6" name="Google Shape;706;p12"/>
          <p:cNvGrpSpPr/>
          <p:nvPr/>
        </p:nvGrpSpPr>
        <p:grpSpPr>
          <a:xfrm>
            <a:off x="1564347" y="1878526"/>
            <a:ext cx="1761120" cy="1639676"/>
            <a:chOff x="1376171" y="452281"/>
            <a:chExt cx="1320841" cy="1229757"/>
          </a:xfrm>
        </p:grpSpPr>
        <p:sp>
          <p:nvSpPr>
            <p:cNvPr id="707" name="Google Shape;707;p12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rect b="b" l="l" r="r" t="t"/>
              <a:pathLst>
                <a:path extrusionOk="0" h="14316" w="12501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2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rect b="b" l="l" r="r" t="t"/>
              <a:pathLst>
                <a:path extrusionOk="0" h="15927" w="13297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rotWithShape="0" algn="bl" dir="19320000" dist="19050">
                <a:srgbClr val="000000">
                  <a:alpha val="2196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2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rect b="b" l="l" r="r" t="t"/>
              <a:pathLst>
                <a:path extrusionOk="0" h="6146" w="4593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2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rect b="b" l="l" r="r" t="t"/>
              <a:pathLst>
                <a:path extrusionOk="0" h="5884" w="560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2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rect b="b" l="l" r="r" t="t"/>
              <a:pathLst>
                <a:path extrusionOk="0" h="894" w="698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2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rect b="b" l="l" r="r" t="t"/>
              <a:pathLst>
                <a:path extrusionOk="0" h="1740" w="1744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2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rect b="b" l="l" r="r" t="t"/>
              <a:pathLst>
                <a:path extrusionOk="0" h="967" w="967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2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rect b="b" l="l" r="r" t="t"/>
              <a:pathLst>
                <a:path extrusionOk="0" h="1625" w="175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2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rect b="b" l="l" r="r" t="t"/>
              <a:pathLst>
                <a:path extrusionOk="0" h="6047" w="6938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2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rect b="b" l="l" r="r" t="t"/>
              <a:pathLst>
                <a:path extrusionOk="0" h="6577" w="718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2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rect b="b" l="l" r="r" t="t"/>
              <a:pathLst>
                <a:path extrusionOk="0" h="7513" w="7716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2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rect b="b" l="l" r="r" t="t"/>
              <a:pathLst>
                <a:path extrusionOk="0" h="7224" w="7339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2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rect b="b" l="l" r="r" t="t"/>
              <a:pathLst>
                <a:path extrusionOk="0" h="1810" w="177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2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rect b="b" l="l" r="r" t="t"/>
              <a:pathLst>
                <a:path extrusionOk="0" h="4479" w="5686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2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rect b="b" l="l" r="r" t="t"/>
              <a:pathLst>
                <a:path extrusionOk="0" h="1313" w="135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2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rect b="b" l="l" r="r" t="t"/>
              <a:pathLst>
                <a:path extrusionOk="0" h="1125" w="1909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3" name="Google Shape;723;p12"/>
          <p:cNvSpPr txBox="1"/>
          <p:nvPr/>
        </p:nvSpPr>
        <p:spPr>
          <a:xfrm>
            <a:off x="3175247" y="3356274"/>
            <a:ext cx="745240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Đây là 2 câu thơ nổi tiếng của đại thi hào Nguyễn Du. Câu thơ  miêu tả cảnh đẹp vào mùa hè với tiếng chim quên, những bông hoa lựu đang đơm bông.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3"/>
          <p:cNvSpPr/>
          <p:nvPr/>
        </p:nvSpPr>
        <p:spPr>
          <a:xfrm>
            <a:off x="1693189" y="1342228"/>
            <a:ext cx="9373800" cy="4506797"/>
          </a:xfrm>
          <a:prstGeom prst="wedgeRectCallout">
            <a:avLst>
              <a:gd fmla="val 37897" name="adj1"/>
              <a:gd fmla="val 59877" name="adj2"/>
            </a:avLst>
          </a:prstGeom>
          <a:solidFill>
            <a:srgbClr val="FFFBEF"/>
          </a:solidFill>
          <a:ln>
            <a:noFill/>
          </a:ln>
          <a:effectLst>
            <a:outerShdw blurRad="28575" rotWithShape="0" algn="bl" dir="19320000" dist="28575">
              <a:srgbClr val="434343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9" name="Google Shape;729;p13"/>
          <p:cNvGrpSpPr/>
          <p:nvPr/>
        </p:nvGrpSpPr>
        <p:grpSpPr>
          <a:xfrm rot="889286">
            <a:off x="9439188" y="818402"/>
            <a:ext cx="2683939" cy="1534721"/>
            <a:chOff x="5862862" y="867280"/>
            <a:chExt cx="1912829" cy="1010210"/>
          </a:xfrm>
        </p:grpSpPr>
        <p:sp>
          <p:nvSpPr>
            <p:cNvPr id="730" name="Google Shape;730;p13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rect b="b" l="l" r="r" t="t"/>
              <a:pathLst>
                <a:path extrusionOk="0" h="147" w="18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3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rect b="b" l="l" r="r" t="t"/>
              <a:pathLst>
                <a:path extrusionOk="0" h="6761" w="35452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rotWithShape="0" algn="bl" dir="19380000" dist="19050">
                <a:srgbClr val="000000">
                  <a:alpha val="20784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3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rect b="b" l="l" r="r" t="t"/>
              <a:pathLst>
                <a:path extrusionOk="0" h="6495" w="2541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3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rect b="b" l="l" r="r" t="t"/>
              <a:pathLst>
                <a:path extrusionOk="0" h="6495" w="2911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3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rect b="b" l="l" r="r" t="t"/>
              <a:pathLst>
                <a:path extrusionOk="0" h="6495" w="2541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3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rect b="b" l="l" r="r" t="t"/>
              <a:pathLst>
                <a:path extrusionOk="0" h="6495" w="2911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3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rect b="b" l="l" r="r" t="t"/>
              <a:pathLst>
                <a:path extrusionOk="0" h="6495" w="2541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3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rect b="b" l="l" r="r" t="t"/>
              <a:pathLst>
                <a:path extrusionOk="0" h="6495" w="2911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13"/>
          <p:cNvGrpSpPr/>
          <p:nvPr/>
        </p:nvGrpSpPr>
        <p:grpSpPr>
          <a:xfrm>
            <a:off x="892992" y="443996"/>
            <a:ext cx="1761120" cy="1639676"/>
            <a:chOff x="1376171" y="452281"/>
            <a:chExt cx="1320841" cy="1229757"/>
          </a:xfrm>
        </p:grpSpPr>
        <p:sp>
          <p:nvSpPr>
            <p:cNvPr id="739" name="Google Shape;739;p13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rect b="b" l="l" r="r" t="t"/>
              <a:pathLst>
                <a:path extrusionOk="0" h="14316" w="12501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3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rect b="b" l="l" r="r" t="t"/>
              <a:pathLst>
                <a:path extrusionOk="0" h="15927" w="13297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rotWithShape="0" algn="bl" dir="19320000" dist="19050">
                <a:srgbClr val="000000">
                  <a:alpha val="2196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3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rect b="b" l="l" r="r" t="t"/>
              <a:pathLst>
                <a:path extrusionOk="0" h="6146" w="4593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3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rect b="b" l="l" r="r" t="t"/>
              <a:pathLst>
                <a:path extrusionOk="0" h="5884" w="560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3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rect b="b" l="l" r="r" t="t"/>
              <a:pathLst>
                <a:path extrusionOk="0" h="894" w="698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3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rect b="b" l="l" r="r" t="t"/>
              <a:pathLst>
                <a:path extrusionOk="0" h="1740" w="1744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3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rect b="b" l="l" r="r" t="t"/>
              <a:pathLst>
                <a:path extrusionOk="0" h="967" w="967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3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rect b="b" l="l" r="r" t="t"/>
              <a:pathLst>
                <a:path extrusionOk="0" h="1625" w="175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3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rect b="b" l="l" r="r" t="t"/>
              <a:pathLst>
                <a:path extrusionOk="0" h="6047" w="6938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3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rect b="b" l="l" r="r" t="t"/>
              <a:pathLst>
                <a:path extrusionOk="0" h="6577" w="718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3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rect b="b" l="l" r="r" t="t"/>
              <a:pathLst>
                <a:path extrusionOk="0" h="7513" w="7716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3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rect b="b" l="l" r="r" t="t"/>
              <a:pathLst>
                <a:path extrusionOk="0" h="7224" w="7339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3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rect b="b" l="l" r="r" t="t"/>
              <a:pathLst>
                <a:path extrusionOk="0" h="1810" w="177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rect b="b" l="l" r="r" t="t"/>
              <a:pathLst>
                <a:path extrusionOk="0" h="4479" w="5686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rect b="b" l="l" r="r" t="t"/>
              <a:pathLst>
                <a:path extrusionOk="0" h="1313" w="135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rect b="b" l="l" r="r" t="t"/>
              <a:pathLst>
                <a:path extrusionOk="0" h="1125" w="1909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13"/>
          <p:cNvGrpSpPr/>
          <p:nvPr/>
        </p:nvGrpSpPr>
        <p:grpSpPr>
          <a:xfrm>
            <a:off x="10753726" y="5154174"/>
            <a:ext cx="1088341" cy="1474913"/>
            <a:chOff x="6557130" y="2325091"/>
            <a:chExt cx="1834071" cy="2711639"/>
          </a:xfrm>
        </p:grpSpPr>
        <p:sp>
          <p:nvSpPr>
            <p:cNvPr id="756" name="Google Shape;756;p13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rect b="b" l="l" r="r" t="t"/>
              <a:pathLst>
                <a:path extrusionOk="0" h="42116" w="28486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rotWithShape="0" algn="bl" dir="10260000" dist="19050">
                <a:srgbClr val="000000">
                  <a:alpha val="2196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rect b="b" l="l" r="r" t="t"/>
              <a:pathLst>
                <a:path extrusionOk="0" h="11978" w="9048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rect b="b" l="l" r="r" t="t"/>
              <a:pathLst>
                <a:path extrusionOk="0" h="9179" w="8311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rect b="b" l="l" r="r" t="t"/>
              <a:pathLst>
                <a:path extrusionOk="0" h="9372" w="6043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rect b="b" l="l" r="r" t="t"/>
              <a:pathLst>
                <a:path extrusionOk="0" h="8949" w="5372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3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rect b="b" l="l" r="r" t="t"/>
              <a:pathLst>
                <a:path extrusionOk="0" h="3583" w="4478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rect b="b" l="l" r="r" t="t"/>
              <a:pathLst>
                <a:path extrusionOk="0" h="2372" w="3698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rect b="b" l="l" r="r" t="t"/>
              <a:pathLst>
                <a:path extrusionOk="0" h="1247" w="2649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rect b="b" l="l" r="r" t="t"/>
              <a:pathLst>
                <a:path extrusionOk="0" h="3391" w="2032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rect b="b" l="l" r="r" t="t"/>
              <a:pathLst>
                <a:path extrusionOk="0" h="2184" w="301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rect b="b" l="l" r="r" t="t"/>
              <a:pathLst>
                <a:path extrusionOk="0" h="977" w="1638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 flipH="1">
              <a:off x="7124529" y="2443045"/>
              <a:ext cx="36442" cy="39404"/>
            </a:xfrm>
            <a:custGeom>
              <a:rect b="b" l="l" r="r" t="t"/>
              <a:pathLst>
                <a:path extrusionOk="0" h="612" w="566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rect b="b" l="l" r="r" t="t"/>
              <a:pathLst>
                <a:path extrusionOk="0" h="36605" w="21517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rect b="b" l="l" r="r" t="t"/>
              <a:pathLst>
                <a:path extrusionOk="0" h="20710" w="6826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3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rect b="b" l="l" r="r" t="t"/>
              <a:pathLst>
                <a:path extrusionOk="0" h="13145" w="16511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rect b="b" l="l" r="r" t="t"/>
              <a:pathLst>
                <a:path extrusionOk="0" h="9173" w="11304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rect b="b" l="l" r="r" t="t"/>
              <a:pathLst>
                <a:path extrusionOk="0" h="5461" w="673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3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rect b="b" l="l" r="r" t="t"/>
              <a:pathLst>
                <a:path extrusionOk="0" h="2181" w="2954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3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rect b="b" l="l" r="r" t="t"/>
              <a:pathLst>
                <a:path extrusionOk="0" h="2861" w="8218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3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rect b="b" l="l" r="r" t="t"/>
              <a:pathLst>
                <a:path extrusionOk="0" h="2556" w="757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rect b="b" l="l" r="r" t="t"/>
              <a:pathLst>
                <a:path extrusionOk="0" h="6443" w="6191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rect b="b" l="l" r="r" t="t"/>
              <a:pathLst>
                <a:path extrusionOk="0" h="11632" w="9191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rect b="b" l="l" r="r" t="t"/>
              <a:pathLst>
                <a:path extrusionOk="0" h="9398" w="5354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rect b="b" l="l" r="r" t="t"/>
              <a:pathLst>
                <a:path extrusionOk="0" h="3275" w="3003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rect b="b" l="l" r="r" t="t"/>
              <a:pathLst>
                <a:path extrusionOk="0" h="2945" w="2699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rect b="b" l="l" r="r" t="t"/>
              <a:pathLst>
                <a:path extrusionOk="0" h="2517" w="2944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rect b="b" l="l" r="r" t="t"/>
              <a:pathLst>
                <a:path extrusionOk="0" h="2444" w="3185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rect b="b" l="l" r="r" t="t"/>
              <a:pathLst>
                <a:path extrusionOk="0" h="2385" w="2954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rect b="b" l="l" r="r" t="t"/>
              <a:pathLst>
                <a:path extrusionOk="0" h="1637" w="593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rect b="b" l="l" r="r" t="t"/>
              <a:pathLst>
                <a:path extrusionOk="0" h="1661" w="1264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3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rect b="b" l="l" r="r" t="t"/>
              <a:pathLst>
                <a:path extrusionOk="0" h="1697" w="1555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3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rect b="b" l="l" r="r" t="t"/>
              <a:pathLst>
                <a:path extrusionOk="0" h="5636" w="7052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3"/>
            <p:cNvSpPr/>
            <p:nvPr/>
          </p:nvSpPr>
          <p:spPr>
            <a:xfrm flipH="1">
              <a:off x="7536925" y="2381686"/>
              <a:ext cx="98380" cy="52538"/>
            </a:xfrm>
            <a:custGeom>
              <a:rect b="b" l="l" r="r" t="t"/>
              <a:pathLst>
                <a:path extrusionOk="0" h="816" w="1528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3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rect b="b" l="l" r="r" t="t"/>
              <a:pathLst>
                <a:path extrusionOk="0" h="4846" w="3268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3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rect b="b" l="l" r="r" t="t"/>
              <a:pathLst>
                <a:path extrusionOk="0" h="3922" w="3215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3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rect b="b" l="l" r="r" t="t"/>
              <a:pathLst>
                <a:path extrusionOk="0" h="2659" w="3139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3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rect b="b" l="l" r="r" t="t"/>
              <a:pathLst>
                <a:path extrusionOk="0" h="5282" w="2398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3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rect b="b" l="l" r="r" t="t"/>
              <a:pathLst>
                <a:path extrusionOk="0" h="8824" w="2712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3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rect b="b" l="l" r="r" t="t"/>
              <a:pathLst>
                <a:path extrusionOk="0" h="1602" w="2785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3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rect b="b" l="l" r="r" t="t"/>
              <a:pathLst>
                <a:path extrusionOk="0" h="1331" w="1675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3"/>
            <p:cNvSpPr/>
            <p:nvPr/>
          </p:nvSpPr>
          <p:spPr>
            <a:xfrm flipH="1">
              <a:off x="8069399" y="2805406"/>
              <a:ext cx="72047" cy="96449"/>
            </a:xfrm>
            <a:custGeom>
              <a:rect b="b" l="l" r="r" t="t"/>
              <a:pathLst>
                <a:path extrusionOk="0" h="1498" w="1119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3"/>
            <p:cNvSpPr/>
            <p:nvPr/>
          </p:nvSpPr>
          <p:spPr>
            <a:xfrm flipH="1">
              <a:off x="8111121" y="2653972"/>
              <a:ext cx="51572" cy="52731"/>
            </a:xfrm>
            <a:custGeom>
              <a:rect b="b" l="l" r="r" t="t"/>
              <a:pathLst>
                <a:path extrusionOk="0" h="819" w="801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3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rect b="b" l="l" r="r" t="t"/>
              <a:pathLst>
                <a:path extrusionOk="0" h="530" w="2733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3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rect b="b" l="l" r="r" t="t"/>
              <a:pathLst>
                <a:path extrusionOk="0" h="795" w="264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3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rect b="b" l="l" r="r" t="t"/>
              <a:pathLst>
                <a:path extrusionOk="0" h="1195" w="3072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3"/>
            <p:cNvSpPr/>
            <p:nvPr/>
          </p:nvSpPr>
          <p:spPr>
            <a:xfrm flipH="1">
              <a:off x="7210935" y="2817125"/>
              <a:ext cx="25239" cy="62453"/>
            </a:xfrm>
            <a:custGeom>
              <a:rect b="b" l="l" r="r" t="t"/>
              <a:pathLst>
                <a:path extrusionOk="0" h="970" w="392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3"/>
            <p:cNvSpPr/>
            <p:nvPr/>
          </p:nvSpPr>
          <p:spPr>
            <a:xfrm flipH="1">
              <a:off x="7680247" y="2842428"/>
              <a:ext cx="13843" cy="37150"/>
            </a:xfrm>
            <a:custGeom>
              <a:rect b="b" l="l" r="r" t="t"/>
              <a:pathLst>
                <a:path extrusionOk="0" h="577" w="215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3"/>
            <p:cNvSpPr/>
            <p:nvPr/>
          </p:nvSpPr>
          <p:spPr>
            <a:xfrm flipH="1">
              <a:off x="7680826" y="2817125"/>
              <a:ext cx="23951" cy="61552"/>
            </a:xfrm>
            <a:custGeom>
              <a:rect b="b" l="l" r="r" t="t"/>
              <a:pathLst>
                <a:path extrusionOk="0" h="956" w="372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3"/>
            <p:cNvSpPr/>
            <p:nvPr/>
          </p:nvSpPr>
          <p:spPr>
            <a:xfrm flipH="1">
              <a:off x="7810050" y="3315725"/>
              <a:ext cx="25239" cy="62453"/>
            </a:xfrm>
            <a:custGeom>
              <a:rect b="b" l="l" r="r" t="t"/>
              <a:pathLst>
                <a:path extrusionOk="0" h="970" w="392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3"/>
            <p:cNvSpPr/>
            <p:nvPr/>
          </p:nvSpPr>
          <p:spPr>
            <a:xfrm flipH="1">
              <a:off x="6946693" y="3741764"/>
              <a:ext cx="25239" cy="62260"/>
            </a:xfrm>
            <a:custGeom>
              <a:rect b="b" l="l" r="r" t="t"/>
              <a:pathLst>
                <a:path extrusionOk="0" h="967" w="392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3"/>
            <p:cNvSpPr/>
            <p:nvPr/>
          </p:nvSpPr>
          <p:spPr>
            <a:xfrm flipH="1">
              <a:off x="7035740" y="4199480"/>
              <a:ext cx="25175" cy="62453"/>
            </a:xfrm>
            <a:custGeom>
              <a:rect b="b" l="l" r="r" t="t"/>
              <a:pathLst>
                <a:path extrusionOk="0" h="970" w="391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3"/>
            <p:cNvSpPr/>
            <p:nvPr/>
          </p:nvSpPr>
          <p:spPr>
            <a:xfrm flipH="1">
              <a:off x="6880568" y="4270625"/>
              <a:ext cx="25110" cy="62260"/>
            </a:xfrm>
            <a:custGeom>
              <a:rect b="b" l="l" r="r" t="t"/>
              <a:pathLst>
                <a:path extrusionOk="0" h="967" w="39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3"/>
            <p:cNvSpPr/>
            <p:nvPr/>
          </p:nvSpPr>
          <p:spPr>
            <a:xfrm flipH="1">
              <a:off x="7599957" y="3546547"/>
              <a:ext cx="25175" cy="62453"/>
            </a:xfrm>
            <a:custGeom>
              <a:rect b="b" l="l" r="r" t="t"/>
              <a:pathLst>
                <a:path extrusionOk="0" h="970" w="391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3"/>
            <p:cNvSpPr/>
            <p:nvPr/>
          </p:nvSpPr>
          <p:spPr>
            <a:xfrm flipH="1">
              <a:off x="7342347" y="3122827"/>
              <a:ext cx="25175" cy="62453"/>
            </a:xfrm>
            <a:custGeom>
              <a:rect b="b" l="l" r="r" t="t"/>
              <a:pathLst>
                <a:path extrusionOk="0" h="970" w="391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3"/>
            <p:cNvSpPr/>
            <p:nvPr/>
          </p:nvSpPr>
          <p:spPr>
            <a:xfrm flipH="1">
              <a:off x="7464939" y="3787349"/>
              <a:ext cx="25239" cy="62196"/>
            </a:xfrm>
            <a:custGeom>
              <a:rect b="b" l="l" r="r" t="t"/>
              <a:pathLst>
                <a:path extrusionOk="0" h="966" w="392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3"/>
            <p:cNvSpPr/>
            <p:nvPr/>
          </p:nvSpPr>
          <p:spPr>
            <a:xfrm flipH="1">
              <a:off x="7330822" y="4313828"/>
              <a:ext cx="25175" cy="62196"/>
            </a:xfrm>
            <a:custGeom>
              <a:rect b="b" l="l" r="r" t="t"/>
              <a:pathLst>
                <a:path extrusionOk="0" h="966" w="391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3"/>
            <p:cNvSpPr/>
            <p:nvPr/>
          </p:nvSpPr>
          <p:spPr>
            <a:xfrm flipH="1">
              <a:off x="7642903" y="4503701"/>
              <a:ext cx="25239" cy="62260"/>
            </a:xfrm>
            <a:custGeom>
              <a:rect b="b" l="l" r="r" t="t"/>
              <a:pathLst>
                <a:path extrusionOk="0" h="967" w="392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3"/>
            <p:cNvSpPr/>
            <p:nvPr/>
          </p:nvSpPr>
          <p:spPr>
            <a:xfrm flipH="1">
              <a:off x="7691064" y="4270625"/>
              <a:ext cx="25175" cy="62260"/>
            </a:xfrm>
            <a:custGeom>
              <a:rect b="b" l="l" r="r" t="t"/>
              <a:pathLst>
                <a:path extrusionOk="0" h="967" w="391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3"/>
            <p:cNvSpPr/>
            <p:nvPr/>
          </p:nvSpPr>
          <p:spPr>
            <a:xfrm flipH="1">
              <a:off x="7146677" y="3122827"/>
              <a:ext cx="25175" cy="62453"/>
            </a:xfrm>
            <a:custGeom>
              <a:rect b="b" l="l" r="r" t="t"/>
              <a:pathLst>
                <a:path extrusionOk="0" h="970" w="391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3"/>
            <p:cNvSpPr/>
            <p:nvPr/>
          </p:nvSpPr>
          <p:spPr>
            <a:xfrm flipH="1">
              <a:off x="7222460" y="3854374"/>
              <a:ext cx="25175" cy="62260"/>
            </a:xfrm>
            <a:custGeom>
              <a:rect b="b" l="l" r="r" t="t"/>
              <a:pathLst>
                <a:path extrusionOk="0" h="967" w="391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3"/>
            <p:cNvSpPr/>
            <p:nvPr/>
          </p:nvSpPr>
          <p:spPr>
            <a:xfrm flipH="1">
              <a:off x="7222460" y="4137348"/>
              <a:ext cx="25175" cy="62196"/>
            </a:xfrm>
            <a:custGeom>
              <a:rect b="b" l="l" r="r" t="t"/>
              <a:pathLst>
                <a:path extrusionOk="0" h="966" w="391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3"/>
            <p:cNvSpPr/>
            <p:nvPr/>
          </p:nvSpPr>
          <p:spPr>
            <a:xfrm flipH="1">
              <a:off x="7903539" y="3155599"/>
              <a:ext cx="31999" cy="59234"/>
            </a:xfrm>
            <a:custGeom>
              <a:rect b="b" l="l" r="r" t="t"/>
              <a:pathLst>
                <a:path extrusionOk="0" h="920" w="497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3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rect b="b" l="l" r="r" t="t"/>
              <a:pathLst>
                <a:path extrusionOk="0" h="11634" w="8995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3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rect b="b" l="l" r="r" t="t"/>
              <a:pathLst>
                <a:path extrusionOk="0" h="9317" w="4604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13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3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2" name="Google Shape;822;p13"/>
          <p:cNvGrpSpPr/>
          <p:nvPr/>
        </p:nvGrpSpPr>
        <p:grpSpPr>
          <a:xfrm>
            <a:off x="872279" y="4528199"/>
            <a:ext cx="2084079" cy="1986235"/>
            <a:chOff x="1619858" y="3028726"/>
            <a:chExt cx="1762331" cy="1404698"/>
          </a:xfrm>
        </p:grpSpPr>
        <p:sp>
          <p:nvSpPr>
            <p:cNvPr id="823" name="Google Shape;823;p13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rect b="b" l="l" r="r" t="t"/>
              <a:pathLst>
                <a:path extrusionOk="0" h="147" w="18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3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rect b="b" l="l" r="r" t="t"/>
              <a:pathLst>
                <a:path extrusionOk="0" h="6761" w="35452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rotWithShape="0" algn="bl" dir="19200000" dist="19050">
                <a:srgbClr val="000000">
                  <a:alpha val="2196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1832325" y="3330341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1993875" y="3449928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1968263" y="3283678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2252425" y="3416053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2104188" y="3378178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2104188" y="3550078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1868488" y="3133791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2252425" y="3650491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2349400" y="3745216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2471175" y="3650491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2512675" y="3849541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2616300" y="3703378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2657125" y="3849541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2381150" y="3550066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2826988" y="3868403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2937625" y="4015578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2767300" y="4015578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2997325" y="4171591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3107950" y="4056853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3107950" y="4203016"/>
              <a:ext cx="59700" cy="55372"/>
            </a:xfrm>
            <a:custGeom>
              <a:rect b="b" l="l" r="r" t="t"/>
              <a:pathLst>
                <a:path extrusionOk="0" h="934" w="1007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5" name="Google Shape;845;p13"/>
          <p:cNvGrpSpPr/>
          <p:nvPr/>
        </p:nvGrpSpPr>
        <p:grpSpPr>
          <a:xfrm>
            <a:off x="11094168" y="533513"/>
            <a:ext cx="661837" cy="845623"/>
            <a:chOff x="4257150" y="439500"/>
            <a:chExt cx="496378" cy="634217"/>
          </a:xfrm>
        </p:grpSpPr>
        <p:sp>
          <p:nvSpPr>
            <p:cNvPr id="846" name="Google Shape;846;p13"/>
            <p:cNvSpPr/>
            <p:nvPr/>
          </p:nvSpPr>
          <p:spPr>
            <a:xfrm>
              <a:off x="4257150" y="439500"/>
              <a:ext cx="496378" cy="634217"/>
            </a:xfrm>
            <a:custGeom>
              <a:rect b="b" l="l" r="r" t="t"/>
              <a:pathLst>
                <a:path extrusionOk="0" h="20383" w="15953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rotWithShape="0" algn="bl" dir="19620000" dist="19050">
                <a:srgbClr val="000000">
                  <a:alpha val="20784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4290692" y="759242"/>
              <a:ext cx="197456" cy="289058"/>
            </a:xfrm>
            <a:custGeom>
              <a:rect b="b" l="l" r="r" t="t"/>
              <a:pathLst>
                <a:path extrusionOk="0" h="9290" w="6346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4286149" y="464890"/>
              <a:ext cx="438348" cy="474690"/>
            </a:xfrm>
            <a:custGeom>
              <a:rect b="b" l="l" r="r" t="t"/>
              <a:pathLst>
                <a:path extrusionOk="0" h="15256" w="14088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4337613" y="553538"/>
              <a:ext cx="194687" cy="268740"/>
            </a:xfrm>
            <a:custGeom>
              <a:rect b="b" l="l" r="r" t="t"/>
              <a:pathLst>
                <a:path extrusionOk="0" h="8637" w="6257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4456161" y="621992"/>
              <a:ext cx="194780" cy="268771"/>
            </a:xfrm>
            <a:custGeom>
              <a:rect b="b" l="l" r="r" t="t"/>
              <a:pathLst>
                <a:path extrusionOk="0" h="8638" w="626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4417454" y="490747"/>
              <a:ext cx="254583" cy="119202"/>
            </a:xfrm>
            <a:custGeom>
              <a:rect b="b" l="l" r="r" t="t"/>
              <a:pathLst>
                <a:path extrusionOk="0" h="3831" w="8182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4439483" y="553538"/>
              <a:ext cx="83979" cy="57843"/>
            </a:xfrm>
            <a:custGeom>
              <a:rect b="b" l="l" r="r" t="t"/>
              <a:pathLst>
                <a:path extrusionOk="0" h="1859" w="2699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3" name="Google Shape;853;p13"/>
          <p:cNvSpPr/>
          <p:nvPr/>
        </p:nvSpPr>
        <p:spPr>
          <a:xfrm>
            <a:off x="544005" y="-22983"/>
            <a:ext cx="116427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3"/>
          <p:cNvSpPr/>
          <p:nvPr/>
        </p:nvSpPr>
        <p:spPr>
          <a:xfrm>
            <a:off x="632084" y="-24332"/>
            <a:ext cx="116427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3"/>
          <p:cNvSpPr/>
          <p:nvPr/>
        </p:nvSpPr>
        <p:spPr>
          <a:xfrm>
            <a:off x="712165" y="-22400"/>
            <a:ext cx="116427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rotWithShape="0" algn="bl" dir="19380000" dist="19050">
              <a:srgbClr val="434343">
                <a:alpha val="2196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3"/>
          <p:cNvSpPr/>
          <p:nvPr/>
        </p:nvSpPr>
        <p:spPr>
          <a:xfrm>
            <a:off x="-11998" y="-22033"/>
            <a:ext cx="587409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rotWithShape="0" algn="bl" dir="2040000" dist="38100">
              <a:srgbClr val="000000">
                <a:alpha val="2196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3"/>
          <p:cNvSpPr/>
          <p:nvPr/>
        </p:nvSpPr>
        <p:spPr>
          <a:xfrm>
            <a:off x="-8695" y="-22400"/>
            <a:ext cx="467805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rotWithShape="0" algn="bl" dir="19500000" dist="19050">
              <a:srgbClr val="434343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2" name="Google Shape;862;p13"/>
          <p:cNvGrpSpPr/>
          <p:nvPr/>
        </p:nvGrpSpPr>
        <p:grpSpPr>
          <a:xfrm>
            <a:off x="5672411" y="5752820"/>
            <a:ext cx="978267" cy="949933"/>
            <a:chOff x="-2648475" y="3766325"/>
            <a:chExt cx="733700" cy="712450"/>
          </a:xfrm>
        </p:grpSpPr>
        <p:sp>
          <p:nvSpPr>
            <p:cNvPr id="863" name="Google Shape;863;p13"/>
            <p:cNvSpPr/>
            <p:nvPr/>
          </p:nvSpPr>
          <p:spPr>
            <a:xfrm>
              <a:off x="-2648475" y="3766325"/>
              <a:ext cx="733700" cy="712450"/>
            </a:xfrm>
            <a:custGeom>
              <a:rect b="b" l="l" r="r" t="t"/>
              <a:pathLst>
                <a:path extrusionOk="0" h="28498" w="29348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rotWithShape="0" algn="bl" dir="19200000" dist="19050">
                <a:srgbClr val="000000">
                  <a:alpha val="20784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-2574000" y="3801725"/>
              <a:ext cx="620275" cy="621800"/>
            </a:xfrm>
            <a:custGeom>
              <a:rect b="b" l="l" r="r" t="t"/>
              <a:pathLst>
                <a:path extrusionOk="0" h="24872" w="24811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-2234025" y="4121175"/>
              <a:ext cx="141800" cy="98050"/>
            </a:xfrm>
            <a:custGeom>
              <a:rect b="b" l="l" r="r" t="t"/>
              <a:pathLst>
                <a:path extrusionOk="0" h="3922" w="5672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-2315475" y="4019625"/>
              <a:ext cx="219000" cy="195550"/>
            </a:xfrm>
            <a:custGeom>
              <a:rect b="b" l="l" r="r" t="t"/>
              <a:pathLst>
                <a:path extrusionOk="0" h="7822" w="876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-2453100" y="3961100"/>
              <a:ext cx="156175" cy="133450"/>
            </a:xfrm>
            <a:custGeom>
              <a:rect b="b" l="l" r="r" t="t"/>
              <a:pathLst>
                <a:path extrusionOk="0" h="5338" w="6247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-2332250" y="3871675"/>
              <a:ext cx="154700" cy="145525"/>
            </a:xfrm>
            <a:custGeom>
              <a:rect b="b" l="l" r="r" t="t"/>
              <a:pathLst>
                <a:path extrusionOk="0" h="5821" w="6188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-2309425" y="4106300"/>
              <a:ext cx="55975" cy="49375"/>
            </a:xfrm>
            <a:custGeom>
              <a:rect b="b" l="l" r="r" t="t"/>
              <a:pathLst>
                <a:path extrusionOk="0" h="1975" w="2239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-2241800" y="4061350"/>
              <a:ext cx="59400" cy="59175"/>
            </a:xfrm>
            <a:custGeom>
              <a:rect b="b" l="l" r="r" t="t"/>
              <a:pathLst>
                <a:path extrusionOk="0" h="2367" w="2376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-2182425" y="4019775"/>
              <a:ext cx="64000" cy="56325"/>
            </a:xfrm>
            <a:custGeom>
              <a:rect b="b" l="l" r="r" t="t"/>
              <a:pathLst>
                <a:path extrusionOk="0" h="2253" w="256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-2610125" y="4020100"/>
              <a:ext cx="400925" cy="421850"/>
            </a:xfrm>
            <a:custGeom>
              <a:rect b="b" l="l" r="r" t="t"/>
              <a:pathLst>
                <a:path extrusionOk="0" h="16874" w="16037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-2300925" y="3932275"/>
              <a:ext cx="74025" cy="57725"/>
            </a:xfrm>
            <a:custGeom>
              <a:rect b="b" l="l" r="r" t="t"/>
              <a:pathLst>
                <a:path extrusionOk="0" h="2309" w="2961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-2391600" y="3995500"/>
              <a:ext cx="64925" cy="64700"/>
            </a:xfrm>
            <a:custGeom>
              <a:rect b="b" l="l" r="r" t="t"/>
              <a:pathLst>
                <a:path extrusionOk="0" h="2588" w="2597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5" name="Google Shape;875;p13"/>
          <p:cNvGrpSpPr/>
          <p:nvPr/>
        </p:nvGrpSpPr>
        <p:grpSpPr>
          <a:xfrm>
            <a:off x="4148907" y="794049"/>
            <a:ext cx="3916919" cy="1390895"/>
            <a:chOff x="2746863" y="896870"/>
            <a:chExt cx="2937689" cy="1043171"/>
          </a:xfrm>
        </p:grpSpPr>
        <p:sp>
          <p:nvSpPr>
            <p:cNvPr id="876" name="Google Shape;876;p13"/>
            <p:cNvSpPr/>
            <p:nvPr/>
          </p:nvSpPr>
          <p:spPr>
            <a:xfrm rot="402565">
              <a:off x="3030932" y="1025172"/>
              <a:ext cx="2242425" cy="786566"/>
            </a:xfrm>
            <a:custGeom>
              <a:rect b="b" l="l" r="r" t="t"/>
              <a:pathLst>
                <a:path extrusionOk="0" h="30490" w="89697">
                  <a:moveTo>
                    <a:pt x="0" y="10657"/>
                  </a:moveTo>
                  <a:lnTo>
                    <a:pt x="2072" y="30490"/>
                  </a:lnTo>
                  <a:lnTo>
                    <a:pt x="54766" y="22794"/>
                  </a:lnTo>
                  <a:lnTo>
                    <a:pt x="89697" y="20722"/>
                  </a:lnTo>
                  <a:lnTo>
                    <a:pt x="87921" y="0"/>
                  </a:lnTo>
                  <a:lnTo>
                    <a:pt x="54766" y="7400"/>
                  </a:lnTo>
                  <a:lnTo>
                    <a:pt x="50325" y="3256"/>
                  </a:lnTo>
                  <a:close/>
                </a:path>
              </a:pathLst>
            </a:custGeom>
            <a:solidFill>
              <a:schemeClr val="dk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19320000" dist="19050">
                <a:srgbClr val="000000">
                  <a:alpha val="23921"/>
                </a:srgbClr>
              </a:outerShdw>
            </a:effectLst>
          </p:spPr>
        </p:sp>
        <p:sp>
          <p:nvSpPr>
            <p:cNvPr id="877" name="Google Shape;877;p13"/>
            <p:cNvSpPr txBox="1"/>
            <p:nvPr/>
          </p:nvSpPr>
          <p:spPr>
            <a:xfrm>
              <a:off x="2746863" y="1195966"/>
              <a:ext cx="2937689" cy="497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915B00"/>
                  </a:solidFill>
                  <a:latin typeface="Coiny"/>
                  <a:ea typeface="Coiny"/>
                  <a:cs typeface="Coiny"/>
                  <a:sym typeface="Coiny"/>
                </a:rPr>
                <a:t>Tiếng Việt</a:t>
              </a:r>
              <a:endParaRPr sz="2400">
                <a:solidFill>
                  <a:srgbClr val="915B00"/>
                </a:solidFill>
                <a:latin typeface="Coiny"/>
                <a:ea typeface="Coiny"/>
                <a:cs typeface="Coiny"/>
                <a:sym typeface="Coiny"/>
              </a:endParaRPr>
            </a:p>
          </p:txBody>
        </p:sp>
      </p:grpSp>
      <p:sp>
        <p:nvSpPr>
          <p:cNvPr id="878" name="Google Shape;878;p13"/>
          <p:cNvSpPr txBox="1"/>
          <p:nvPr/>
        </p:nvSpPr>
        <p:spPr>
          <a:xfrm>
            <a:off x="2632439" y="-108327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rPr b="0" i="0" lang="en-US" sz="3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Thứ … ngày … tháng … năm</a:t>
            </a:r>
            <a:endParaRPr b="0" i="0" sz="3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3"/>
          <p:cNvSpPr txBox="1"/>
          <p:nvPr/>
        </p:nvSpPr>
        <p:spPr>
          <a:xfrm>
            <a:off x="1386901" y="4049162"/>
            <a:ext cx="9813819" cy="875569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t/>
            </a:r>
            <a:endParaRPr b="0" i="0" sz="6400" u="none" cap="none" strike="noStrike">
              <a:solidFill>
                <a:srgbClr val="F9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0" name="Google Shape;8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7736" y="2124343"/>
            <a:ext cx="6096528" cy="2609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/>
          <p:nvPr/>
        </p:nvSpPr>
        <p:spPr>
          <a:xfrm>
            <a:off x="2279218" y="2995034"/>
            <a:ext cx="8593553" cy="2787924"/>
          </a:xfrm>
          <a:custGeom>
            <a:rect b="b" l="l" r="r" t="t"/>
            <a:pathLst>
              <a:path extrusionOk="0" h="5768" w="3545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rotWithShape="0" algn="bl" dir="19380000" dist="19050">
              <a:srgbClr val="000000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p2"/>
          <p:cNvGrpSpPr/>
          <p:nvPr/>
        </p:nvGrpSpPr>
        <p:grpSpPr>
          <a:xfrm>
            <a:off x="6035112" y="963910"/>
            <a:ext cx="1065496" cy="1843804"/>
            <a:chOff x="1689271" y="684050"/>
            <a:chExt cx="959791" cy="1660885"/>
          </a:xfrm>
        </p:grpSpPr>
        <p:sp>
          <p:nvSpPr>
            <p:cNvPr id="199" name="Google Shape;199;p2"/>
            <p:cNvSpPr/>
            <p:nvPr/>
          </p:nvSpPr>
          <p:spPr>
            <a:xfrm>
              <a:off x="1689271" y="684050"/>
              <a:ext cx="959791" cy="1660885"/>
            </a:xfrm>
            <a:custGeom>
              <a:rect b="b" l="l" r="r" t="t"/>
              <a:pathLst>
                <a:path extrusionOk="0" h="22522" w="13015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9200000" dist="19050">
                <a:srgbClr val="000000">
                  <a:alpha val="20784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757411" y="753296"/>
              <a:ext cx="832434" cy="1511256"/>
            </a:xfrm>
            <a:custGeom>
              <a:rect b="b" l="l" r="r" t="t"/>
              <a:pathLst>
                <a:path extrusionOk="0" h="20493" w="11288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49814" y="1336691"/>
              <a:ext cx="326027" cy="213860"/>
            </a:xfrm>
            <a:custGeom>
              <a:rect b="b" l="l" r="r" t="t"/>
              <a:pathLst>
                <a:path extrusionOk="0" h="2900" w="4421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351946" y="753223"/>
              <a:ext cx="219023" cy="1509413"/>
            </a:xfrm>
            <a:custGeom>
              <a:rect b="b" l="l" r="r" t="t"/>
              <a:pathLst>
                <a:path extrusionOk="0" h="20468" w="297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251505" y="1221575"/>
              <a:ext cx="70869" cy="88789"/>
            </a:xfrm>
            <a:custGeom>
              <a:rect b="b" l="l" r="r" t="t"/>
              <a:pathLst>
                <a:path extrusionOk="0" h="1204" w="961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180488" y="1228360"/>
              <a:ext cx="72344" cy="81931"/>
            </a:xfrm>
            <a:custGeom>
              <a:rect b="b" l="l" r="r" t="t"/>
              <a:pathLst>
                <a:path extrusionOk="0" h="1111" w="981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969060" y="1068408"/>
              <a:ext cx="144393" cy="144393"/>
            </a:xfrm>
            <a:custGeom>
              <a:rect b="b" l="l" r="r" t="t"/>
              <a:pathLst>
                <a:path extrusionOk="0" h="1958" w="1958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35210" y="1077773"/>
              <a:ext cx="62757" cy="62757"/>
            </a:xfrm>
            <a:custGeom>
              <a:rect b="b" l="l" r="r" t="t"/>
              <a:pathLst>
                <a:path extrusionOk="0" h="851" w="851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982040" y="1139276"/>
              <a:ext cx="67182" cy="66887"/>
            </a:xfrm>
            <a:custGeom>
              <a:rect b="b" l="l" r="r" t="t"/>
              <a:pathLst>
                <a:path extrusionOk="0" h="907" w="911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04675" y="1063393"/>
              <a:ext cx="141148" cy="138346"/>
            </a:xfrm>
            <a:custGeom>
              <a:rect b="b" l="l" r="r" t="t"/>
              <a:pathLst>
                <a:path extrusionOk="0" h="1876" w="1914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089855" y="1205573"/>
              <a:ext cx="275585" cy="32227"/>
            </a:xfrm>
            <a:custGeom>
              <a:rect b="b" l="l" r="r" t="t"/>
              <a:pathLst>
                <a:path extrusionOk="0" h="437" w="3737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907557" y="1230351"/>
              <a:ext cx="122785" cy="99261"/>
            </a:xfrm>
            <a:custGeom>
              <a:rect b="b" l="l" r="r" t="t"/>
              <a:pathLst>
                <a:path extrusionOk="0" h="1346" w="1665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382329" y="1230351"/>
              <a:ext cx="122712" cy="99261"/>
            </a:xfrm>
            <a:custGeom>
              <a:rect b="b" l="l" r="r" t="t"/>
              <a:pathLst>
                <a:path extrusionOk="0" h="1346" w="1664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889286">
            <a:off x="8899694" y="2665868"/>
            <a:ext cx="2550365" cy="1346908"/>
            <a:chOff x="5862862" y="867280"/>
            <a:chExt cx="1912829" cy="1010210"/>
          </a:xfrm>
        </p:grpSpPr>
        <p:sp>
          <p:nvSpPr>
            <p:cNvPr id="213" name="Google Shape;213;p2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rect b="b" l="l" r="r" t="t"/>
              <a:pathLst>
                <a:path extrusionOk="0" h="147" w="18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rect b="b" l="l" r="r" t="t"/>
              <a:pathLst>
                <a:path extrusionOk="0" h="6761" w="35452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rotWithShape="0" algn="bl" dir="19380000" dist="19050">
                <a:srgbClr val="000000">
                  <a:alpha val="20784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rect b="b" l="l" r="r" t="t"/>
              <a:pathLst>
                <a:path extrusionOk="0" h="6495" w="2541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rect b="b" l="l" r="r" t="t"/>
              <a:pathLst>
                <a:path extrusionOk="0" h="6495" w="2911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rect b="b" l="l" r="r" t="t"/>
              <a:pathLst>
                <a:path extrusionOk="0" h="6495" w="2541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rect b="b" l="l" r="r" t="t"/>
              <a:pathLst>
                <a:path extrusionOk="0" h="6495" w="2911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rect b="b" l="l" r="r" t="t"/>
              <a:pathLst>
                <a:path extrusionOk="0" h="6495" w="2541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rect b="b" l="l" r="r" t="t"/>
              <a:pathLst>
                <a:path extrusionOk="0" h="6495" w="2911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"/>
          <p:cNvSpPr/>
          <p:nvPr/>
        </p:nvSpPr>
        <p:spPr>
          <a:xfrm rot="-8665993">
            <a:off x="1865171" y="4758237"/>
            <a:ext cx="1291" cy="10540"/>
          </a:xfrm>
          <a:custGeom>
            <a:rect b="b" l="l" r="r" t="t"/>
            <a:pathLst>
              <a:path extrusionOk="0" h="147" w="18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2"/>
          <p:cNvGrpSpPr/>
          <p:nvPr/>
        </p:nvGrpSpPr>
        <p:grpSpPr>
          <a:xfrm>
            <a:off x="3325467" y="289394"/>
            <a:ext cx="753040" cy="691353"/>
            <a:chOff x="1327725" y="574025"/>
            <a:chExt cx="2215064" cy="1893151"/>
          </a:xfrm>
        </p:grpSpPr>
        <p:sp>
          <p:nvSpPr>
            <p:cNvPr id="223" name="Google Shape;223;p2"/>
            <p:cNvSpPr/>
            <p:nvPr/>
          </p:nvSpPr>
          <p:spPr>
            <a:xfrm>
              <a:off x="1327725" y="574025"/>
              <a:ext cx="2215064" cy="1893151"/>
            </a:xfrm>
            <a:custGeom>
              <a:rect b="b" l="l" r="r" t="t"/>
              <a:pathLst>
                <a:path extrusionOk="0" h="20748" w="24276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9320000" dist="19050">
                <a:srgbClr val="000000">
                  <a:alpha val="20784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309794" y="812904"/>
              <a:ext cx="228842" cy="245905"/>
            </a:xfrm>
            <a:custGeom>
              <a:rect b="b" l="l" r="r" t="t"/>
              <a:pathLst>
                <a:path extrusionOk="0" h="2695" w="2508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302221" y="860078"/>
              <a:ext cx="143072" cy="293170"/>
            </a:xfrm>
            <a:custGeom>
              <a:rect b="b" l="l" r="r" t="t"/>
              <a:pathLst>
                <a:path extrusionOk="0" h="3213" w="1568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062429" y="670288"/>
              <a:ext cx="249008" cy="493362"/>
            </a:xfrm>
            <a:custGeom>
              <a:rect b="b" l="l" r="r" t="t"/>
              <a:pathLst>
                <a:path extrusionOk="0" h="5407" w="2729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177124" y="670380"/>
              <a:ext cx="125006" cy="456043"/>
            </a:xfrm>
            <a:custGeom>
              <a:rect b="b" l="l" r="r" t="t"/>
              <a:pathLst>
                <a:path extrusionOk="0" h="4998" w="137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484575" y="960721"/>
              <a:ext cx="1921528" cy="1379989"/>
            </a:xfrm>
            <a:custGeom>
              <a:rect b="b" l="l" r="r" t="t"/>
              <a:pathLst>
                <a:path extrusionOk="0" h="15124" w="21059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711866" y="962181"/>
              <a:ext cx="1524978" cy="1378256"/>
            </a:xfrm>
            <a:custGeom>
              <a:rect b="b" l="l" r="r" t="t"/>
              <a:pathLst>
                <a:path extrusionOk="0" h="15105" w="16713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548903" y="1034812"/>
              <a:ext cx="959259" cy="941192"/>
            </a:xfrm>
            <a:custGeom>
              <a:rect b="b" l="l" r="r" t="t"/>
              <a:pathLst>
                <a:path extrusionOk="0" h="10315" w="10513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rgbClr val="F45E5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132414" y="1402073"/>
              <a:ext cx="411606" cy="229937"/>
            </a:xfrm>
            <a:custGeom>
              <a:rect b="b" l="l" r="r" t="t"/>
              <a:pathLst>
                <a:path extrusionOk="0" h="2520" w="4511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275121" y="1557372"/>
              <a:ext cx="193257" cy="74638"/>
            </a:xfrm>
            <a:custGeom>
              <a:rect b="b" l="l" r="r" t="t"/>
              <a:pathLst>
                <a:path extrusionOk="0" h="818" w="2118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089529" y="1336559"/>
              <a:ext cx="83124" cy="76828"/>
            </a:xfrm>
            <a:custGeom>
              <a:rect b="b" l="l" r="r" t="t"/>
              <a:pathLst>
                <a:path extrusionOk="0" h="842" w="911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462173" y="1269859"/>
              <a:ext cx="83124" cy="77011"/>
            </a:xfrm>
            <a:custGeom>
              <a:rect b="b" l="l" r="r" t="t"/>
              <a:pathLst>
                <a:path extrusionOk="0" h="844" w="911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561722" y="1302525"/>
              <a:ext cx="196542" cy="181851"/>
            </a:xfrm>
            <a:custGeom>
              <a:rect b="b" l="l" r="r" t="t"/>
              <a:pathLst>
                <a:path extrusionOk="0" h="1993" w="2154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930215" y="1415303"/>
              <a:ext cx="196815" cy="181943"/>
            </a:xfrm>
            <a:custGeom>
              <a:rect b="b" l="l" r="r" t="t"/>
              <a:pathLst>
                <a:path extrusionOk="0" h="1994" w="2157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621351" y="1083993"/>
              <a:ext cx="348830" cy="352844"/>
            </a:xfrm>
            <a:custGeom>
              <a:rect b="b" l="l" r="r" t="t"/>
              <a:pathLst>
                <a:path extrusionOk="0" h="3867" w="3823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617701" y="1516676"/>
              <a:ext cx="170537" cy="124458"/>
            </a:xfrm>
            <a:custGeom>
              <a:rect b="b" l="l" r="r" t="t"/>
              <a:pathLst>
                <a:path extrusionOk="0" h="1364" w="1869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91892" y="2090242"/>
              <a:ext cx="236416" cy="103289"/>
            </a:xfrm>
            <a:custGeom>
              <a:rect b="b" l="l" r="r" t="t"/>
              <a:pathLst>
                <a:path extrusionOk="0" h="1132" w="2591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2"/>
          <p:cNvGrpSpPr/>
          <p:nvPr/>
        </p:nvGrpSpPr>
        <p:grpSpPr>
          <a:xfrm>
            <a:off x="9057214" y="571619"/>
            <a:ext cx="1065425" cy="1075015"/>
            <a:chOff x="6956050" y="265900"/>
            <a:chExt cx="1231801" cy="1242887"/>
          </a:xfrm>
        </p:grpSpPr>
        <p:sp>
          <p:nvSpPr>
            <p:cNvPr id="241" name="Google Shape;241;p2"/>
            <p:cNvSpPr/>
            <p:nvPr/>
          </p:nvSpPr>
          <p:spPr>
            <a:xfrm>
              <a:off x="6956050" y="265900"/>
              <a:ext cx="1231801" cy="1242887"/>
            </a:xfrm>
            <a:custGeom>
              <a:rect b="b" l="l" r="r" t="t"/>
              <a:pathLst>
                <a:path extrusionOk="0" h="21638" w="21445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19380000" dist="19050">
                <a:srgbClr val="000000">
                  <a:alpha val="20784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7122624" y="342467"/>
              <a:ext cx="1000145" cy="1000145"/>
            </a:xfrm>
            <a:custGeom>
              <a:rect b="b" l="l" r="r" t="t"/>
              <a:pathLst>
                <a:path extrusionOk="0" h="17412" w="17412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999647" y="595488"/>
              <a:ext cx="188116" cy="357966"/>
            </a:xfrm>
            <a:custGeom>
              <a:rect b="b" l="l" r="r" t="t"/>
              <a:pathLst>
                <a:path extrusionOk="0" h="6232" w="3275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301204" y="1216293"/>
              <a:ext cx="342744" cy="228554"/>
            </a:xfrm>
            <a:custGeom>
              <a:rect b="b" l="l" r="r" t="t"/>
              <a:pathLst>
                <a:path extrusionOk="0" h="3979" w="5967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808566" y="1041735"/>
              <a:ext cx="328787" cy="308166"/>
            </a:xfrm>
            <a:custGeom>
              <a:rect b="b" l="l" r="r" t="t"/>
              <a:pathLst>
                <a:path extrusionOk="0" h="5365" w="5724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808566" y="321444"/>
              <a:ext cx="320860" cy="307074"/>
            </a:xfrm>
            <a:custGeom>
              <a:rect b="b" l="l" r="r" t="t"/>
              <a:pathLst>
                <a:path extrusionOk="0" h="5346" w="5586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7463240" y="709333"/>
              <a:ext cx="334760" cy="334760"/>
            </a:xfrm>
            <a:custGeom>
              <a:rect b="b" l="l" r="r" t="t"/>
              <a:pathLst>
                <a:path extrusionOk="0" h="5828" w="5828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253200" y="532477"/>
              <a:ext cx="249462" cy="206439"/>
            </a:xfrm>
            <a:custGeom>
              <a:rect b="b" l="l" r="r" t="t"/>
              <a:pathLst>
                <a:path extrusionOk="0" h="3594" w="4343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339631" y="963330"/>
              <a:ext cx="150493" cy="130848"/>
            </a:xfrm>
            <a:custGeom>
              <a:rect b="b" l="l" r="r" t="t"/>
              <a:pathLst>
                <a:path extrusionOk="0" h="2278" w="262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763649" y="945853"/>
              <a:ext cx="234240" cy="181453"/>
            </a:xfrm>
            <a:custGeom>
              <a:rect b="b" l="l" r="r" t="t"/>
              <a:pathLst>
                <a:path extrusionOk="0" h="3159" w="4078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660472" y="533583"/>
              <a:ext cx="141877" cy="112927"/>
            </a:xfrm>
            <a:custGeom>
              <a:rect b="b" l="l" r="r" t="t"/>
              <a:pathLst>
                <a:path extrusionOk="0" h="1966" w="247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925456" y="337355"/>
              <a:ext cx="187542" cy="150033"/>
            </a:xfrm>
            <a:custGeom>
              <a:rect b="b" l="l" r="r" t="t"/>
              <a:pathLst>
                <a:path extrusionOk="0" h="2612" w="3265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585989" y="429717"/>
              <a:ext cx="444586" cy="364170"/>
            </a:xfrm>
            <a:custGeom>
              <a:rect b="b" l="l" r="r" t="t"/>
              <a:pathLst>
                <a:path extrusionOk="0" h="6340" w="774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680017" y="497094"/>
              <a:ext cx="113559" cy="65367"/>
            </a:xfrm>
            <a:custGeom>
              <a:rect b="b" l="l" r="r" t="t"/>
              <a:pathLst>
                <a:path extrusionOk="0" h="1138" w="1977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134974" y="412543"/>
              <a:ext cx="987796" cy="929896"/>
            </a:xfrm>
            <a:custGeom>
              <a:rect b="b" l="l" r="r" t="t"/>
              <a:pathLst>
                <a:path extrusionOk="0" h="16189" w="17197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7015844" y="595488"/>
              <a:ext cx="171918" cy="357966"/>
            </a:xfrm>
            <a:custGeom>
              <a:rect b="b" l="l" r="r" t="t"/>
              <a:pathLst>
                <a:path extrusionOk="0" h="6232" w="2993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301204" y="1216293"/>
              <a:ext cx="342744" cy="228554"/>
            </a:xfrm>
            <a:custGeom>
              <a:rect b="b" l="l" r="r" t="t"/>
              <a:pathLst>
                <a:path extrusionOk="0" h="3979" w="5967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808566" y="1041735"/>
              <a:ext cx="322985" cy="308108"/>
            </a:xfrm>
            <a:custGeom>
              <a:rect b="b" l="l" r="r" t="t"/>
              <a:pathLst>
                <a:path extrusionOk="0" h="5364" w="5623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235148" y="596636"/>
              <a:ext cx="36589" cy="112984"/>
            </a:xfrm>
            <a:custGeom>
              <a:rect b="b" l="l" r="r" t="t"/>
              <a:pathLst>
                <a:path extrusionOk="0" h="1967" w="637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7207792" y="960014"/>
              <a:ext cx="307878" cy="245499"/>
            </a:xfrm>
            <a:custGeom>
              <a:rect b="b" l="l" r="r" t="t"/>
              <a:pathLst>
                <a:path extrusionOk="0" h="4274" w="536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817527" y="1053740"/>
              <a:ext cx="156352" cy="84207"/>
            </a:xfrm>
            <a:custGeom>
              <a:rect b="b" l="l" r="r" t="t"/>
              <a:pathLst>
                <a:path extrusionOk="0" h="1466" w="2722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018575" y="647150"/>
              <a:ext cx="64951" cy="252397"/>
            </a:xfrm>
            <a:custGeom>
              <a:rect b="b" l="l" r="r" t="t"/>
              <a:pathLst>
                <a:path extrusionOk="0" h="3971" w="1022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323275" y="1353825"/>
              <a:ext cx="230479" cy="77099"/>
            </a:xfrm>
            <a:custGeom>
              <a:rect b="b" l="l" r="r" t="t"/>
              <a:pathLst>
                <a:path extrusionOk="0" h="1291" w="3859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917287" y="1161571"/>
              <a:ext cx="221678" cy="180233"/>
            </a:xfrm>
            <a:custGeom>
              <a:rect b="b" l="l" r="r" t="t"/>
              <a:pathLst>
                <a:path extrusionOk="0" h="2928" w="3601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2"/>
          <p:cNvGrpSpPr/>
          <p:nvPr/>
        </p:nvGrpSpPr>
        <p:grpSpPr>
          <a:xfrm>
            <a:off x="2117396" y="4532769"/>
            <a:ext cx="2349775" cy="1872931"/>
            <a:chOff x="1292108" y="3397926"/>
            <a:chExt cx="1762331" cy="1404698"/>
          </a:xfrm>
        </p:grpSpPr>
        <p:sp>
          <p:nvSpPr>
            <p:cNvPr id="266" name="Google Shape;266;p2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rect b="b" l="l" r="r" t="t"/>
              <a:pathLst>
                <a:path extrusionOk="0" h="6761" w="35452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rotWithShape="0" algn="bl" dir="19200000" dist="19050">
                <a:srgbClr val="000000">
                  <a:alpha val="2196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" name="Google Shape;267;p2"/>
            <p:cNvGrpSpPr/>
            <p:nvPr/>
          </p:nvGrpSpPr>
          <p:grpSpPr>
            <a:xfrm rot="-7563">
              <a:off x="1959985" y="3986887"/>
              <a:ext cx="853624" cy="661631"/>
              <a:chOff x="1959411" y="3975074"/>
              <a:chExt cx="853622" cy="661629"/>
            </a:xfrm>
          </p:grpSpPr>
          <p:grpSp>
            <p:nvGrpSpPr>
              <p:cNvPr id="268" name="Google Shape;268;p2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69" name="Google Shape;269;p2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rect b="b" l="l" r="r" t="t"/>
                  <a:pathLst>
                    <a:path extrusionOk="0" h="497" w="2987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rect b="b" l="l" r="r" t="t"/>
                  <a:pathLst>
                    <a:path extrusionOk="0" h="2659" w="438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rect b="b" l="l" r="r" t="t"/>
                  <a:pathLst>
                    <a:path extrusionOk="0" h="645" w="2749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rect b="b" l="l" r="r" t="t"/>
                  <a:pathLst>
                    <a:path extrusionOk="0" h="642" w="2749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rect b="b" l="l" r="r" t="t"/>
                  <a:pathLst>
                    <a:path extrusionOk="0" h="1819" w="170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rect b="b" l="l" r="r" t="t"/>
                  <a:pathLst>
                    <a:path extrusionOk="0" h="497" w="732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5" name="Google Shape;275;p2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76" name="Google Shape;276;p2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rect b="b" l="l" r="r" t="t"/>
                  <a:pathLst>
                    <a:path extrusionOk="0" h="497" w="2987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rect b="b" l="l" r="r" t="t"/>
                  <a:pathLst>
                    <a:path extrusionOk="0" h="2659" w="438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rect b="b" l="l" r="r" t="t"/>
                  <a:pathLst>
                    <a:path extrusionOk="0" h="645" w="2749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rect b="b" l="l" r="r" t="t"/>
                  <a:pathLst>
                    <a:path extrusionOk="0" h="642" w="2749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rect b="b" l="l" r="r" t="t"/>
                  <a:pathLst>
                    <a:path extrusionOk="0" h="1819" w="170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rect b="b" l="l" r="r" t="t"/>
                  <a:pathLst>
                    <a:path extrusionOk="0" h="497" w="732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2" name="Google Shape;282;p2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83" name="Google Shape;283;p2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rect b="b" l="l" r="r" t="t"/>
                  <a:pathLst>
                    <a:path extrusionOk="0" h="497" w="2987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2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rect b="b" l="l" r="r" t="t"/>
                  <a:pathLst>
                    <a:path extrusionOk="0" h="2659" w="438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rect b="b" l="l" r="r" t="t"/>
                  <a:pathLst>
                    <a:path extrusionOk="0" h="645" w="2749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rect b="b" l="l" r="r" t="t"/>
                  <a:pathLst>
                    <a:path extrusionOk="0" h="642" w="2749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rect b="b" l="l" r="r" t="t"/>
                  <a:pathLst>
                    <a:path extrusionOk="0" h="1819" w="170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rect b="b" l="l" r="r" t="t"/>
                  <a:pathLst>
                    <a:path extrusionOk="0" h="497" w="732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9" name="Google Shape;289;p2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90" name="Google Shape;290;p2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rect b="b" l="l" r="r" t="t"/>
                  <a:pathLst>
                    <a:path extrusionOk="0" h="497" w="2987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rect b="b" l="l" r="r" t="t"/>
                  <a:pathLst>
                    <a:path extrusionOk="0" h="2659" w="438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rect b="b" l="l" r="r" t="t"/>
                  <a:pathLst>
                    <a:path extrusionOk="0" h="645" w="2749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rect b="b" l="l" r="r" t="t"/>
                  <a:pathLst>
                    <a:path extrusionOk="0" h="642" w="2749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rect b="b" l="l" r="r" t="t"/>
                  <a:pathLst>
                    <a:path extrusionOk="0" h="1819" w="170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rect b="b" l="l" r="r" t="t"/>
                  <a:pathLst>
                    <a:path extrusionOk="0" h="497" w="732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6" name="Google Shape;296;p2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97" name="Google Shape;297;p2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rect b="b" l="l" r="r" t="t"/>
                  <a:pathLst>
                    <a:path extrusionOk="0" h="497" w="2987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rect b="b" l="l" r="r" t="t"/>
                  <a:pathLst>
                    <a:path extrusionOk="0" h="2659" w="438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rect b="b" l="l" r="r" t="t"/>
                  <a:pathLst>
                    <a:path extrusionOk="0" h="645" w="2749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rect b="b" l="l" r="r" t="t"/>
                  <a:pathLst>
                    <a:path extrusionOk="0" h="642" w="2749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2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rect b="b" l="l" r="r" t="t"/>
                  <a:pathLst>
                    <a:path extrusionOk="0" h="1819" w="170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" name="Google Shape;302;p2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rect b="b" l="l" r="r" t="t"/>
                  <a:pathLst>
                    <a:path extrusionOk="0" h="497" w="732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3" name="Google Shape;303;p2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304" name="Google Shape;304;p2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rect b="b" l="l" r="r" t="t"/>
                <a:pathLst>
                  <a:path extrusionOk="0" h="497" w="2987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rect b="b" l="l" r="r" t="t"/>
                <a:pathLst>
                  <a:path extrusionOk="0" h="2659" w="438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rect b="b" l="l" r="r" t="t"/>
                <a:pathLst>
                  <a:path extrusionOk="0" h="645" w="2749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rect b="b" l="l" r="r" t="t"/>
                <a:pathLst>
                  <a:path extrusionOk="0" h="642" w="2749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rect b="b" l="l" r="r" t="t"/>
                <a:pathLst>
                  <a:path extrusionOk="0" h="1819" w="170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rect b="b" l="l" r="r" t="t"/>
                <a:pathLst>
                  <a:path extrusionOk="0" h="497" w="732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" name="Google Shape;310;p2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311" name="Google Shape;311;p2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rect b="b" l="l" r="r" t="t"/>
                <a:pathLst>
                  <a:path extrusionOk="0" h="497" w="2987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rect b="b" l="l" r="r" t="t"/>
                <a:pathLst>
                  <a:path extrusionOk="0" h="2659" w="438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rect b="b" l="l" r="r" t="t"/>
                <a:pathLst>
                  <a:path extrusionOk="0" h="645" w="2749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rect b="b" l="l" r="r" t="t"/>
                <a:pathLst>
                  <a:path extrusionOk="0" h="642" w="2749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rect b="b" l="l" r="r" t="t"/>
                <a:pathLst>
                  <a:path extrusionOk="0" h="1819" w="170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rect b="b" l="l" r="r" t="t"/>
                <a:pathLst>
                  <a:path extrusionOk="0" h="497" w="732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" name="Google Shape;317;p2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318" name="Google Shape;318;p2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rect b="b" l="l" r="r" t="t"/>
                <a:pathLst>
                  <a:path extrusionOk="0" h="497" w="2987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rect b="b" l="l" r="r" t="t"/>
                <a:pathLst>
                  <a:path extrusionOk="0" h="2659" w="438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rect b="b" l="l" r="r" t="t"/>
                <a:pathLst>
                  <a:path extrusionOk="0" h="645" w="2749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rect b="b" l="l" r="r" t="t"/>
                <a:pathLst>
                  <a:path extrusionOk="0" h="642" w="2749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rect b="b" l="l" r="r" t="t"/>
                <a:pathLst>
                  <a:path extrusionOk="0" h="1819" w="170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rect b="b" l="l" r="r" t="t"/>
                <a:pathLst>
                  <a:path extrusionOk="0" h="497" w="732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4" name="Google Shape;3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6352" y="5731936"/>
            <a:ext cx="886029" cy="942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Google Shape;325;p2"/>
          <p:cNvGrpSpPr/>
          <p:nvPr/>
        </p:nvGrpSpPr>
        <p:grpSpPr>
          <a:xfrm>
            <a:off x="1564347" y="1878526"/>
            <a:ext cx="1761120" cy="1639676"/>
            <a:chOff x="1376171" y="452281"/>
            <a:chExt cx="1320841" cy="1229757"/>
          </a:xfrm>
        </p:grpSpPr>
        <p:sp>
          <p:nvSpPr>
            <p:cNvPr id="326" name="Google Shape;326;p2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rect b="b" l="l" r="r" t="t"/>
              <a:pathLst>
                <a:path extrusionOk="0" h="14316" w="12501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rect b="b" l="l" r="r" t="t"/>
              <a:pathLst>
                <a:path extrusionOk="0" h="15927" w="13297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rotWithShape="0" algn="bl" dir="19320000" dist="19050">
                <a:srgbClr val="000000">
                  <a:alpha val="2196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rect b="b" l="l" r="r" t="t"/>
              <a:pathLst>
                <a:path extrusionOk="0" h="6146" w="4593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rect b="b" l="l" r="r" t="t"/>
              <a:pathLst>
                <a:path extrusionOk="0" h="5884" w="560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rect b="b" l="l" r="r" t="t"/>
              <a:pathLst>
                <a:path extrusionOk="0" h="894" w="698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rect b="b" l="l" r="r" t="t"/>
              <a:pathLst>
                <a:path extrusionOk="0" h="1740" w="1744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rect b="b" l="l" r="r" t="t"/>
              <a:pathLst>
                <a:path extrusionOk="0" h="967" w="967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rect b="b" l="l" r="r" t="t"/>
              <a:pathLst>
                <a:path extrusionOk="0" h="1625" w="175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rect b="b" l="l" r="r" t="t"/>
              <a:pathLst>
                <a:path extrusionOk="0" h="6047" w="6938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rect b="b" l="l" r="r" t="t"/>
              <a:pathLst>
                <a:path extrusionOk="0" h="6577" w="718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rect b="b" l="l" r="r" t="t"/>
              <a:pathLst>
                <a:path extrusionOk="0" h="7513" w="7716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rect b="b" l="l" r="r" t="t"/>
              <a:pathLst>
                <a:path extrusionOk="0" h="7224" w="7339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rect b="b" l="l" r="r" t="t"/>
              <a:pathLst>
                <a:path extrusionOk="0" h="1810" w="177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rect b="b" l="l" r="r" t="t"/>
              <a:pathLst>
                <a:path extrusionOk="0" h="4479" w="5686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rect b="b" l="l" r="r" t="t"/>
              <a:pathLst>
                <a:path extrusionOk="0" h="1313" w="135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rect b="b" l="l" r="r" t="t"/>
              <a:pathLst>
                <a:path extrusionOk="0" h="1125" w="1909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2" name="Google Shape;34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6089" y="3650855"/>
            <a:ext cx="7226419" cy="1715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"/>
          <p:cNvPicPr preferRelativeResize="0"/>
          <p:nvPr/>
        </p:nvPicPr>
        <p:blipFill rotWithShape="1">
          <a:blip r:embed="rId3">
            <a:alphaModFix/>
          </a:blip>
          <a:srcRect b="0" l="9508" r="0" t="0"/>
          <a:stretch/>
        </p:blipFill>
        <p:spPr>
          <a:xfrm>
            <a:off x="4311017" y="1324738"/>
            <a:ext cx="4494560" cy="4607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"/>
          <p:cNvSpPr/>
          <p:nvPr/>
        </p:nvSpPr>
        <p:spPr>
          <a:xfrm>
            <a:off x="4164127" y="282893"/>
            <a:ext cx="5040756" cy="833428"/>
          </a:xfrm>
          <a:custGeom>
            <a:rect b="b" l="l" r="r" t="t"/>
            <a:pathLst>
              <a:path extrusionOk="0" h="6761" w="35452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rotWithShape="0" algn="bl" dir="19320000" dist="19050">
              <a:srgbClr val="000000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"/>
          <p:cNvSpPr txBox="1"/>
          <p:nvPr/>
        </p:nvSpPr>
        <p:spPr>
          <a:xfrm>
            <a:off x="4478111" y="209020"/>
            <a:ext cx="4160372" cy="976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rPr b="0" i="0" lang="en-US" sz="42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Cùng tìm hiểu</a:t>
            </a:r>
            <a:endParaRPr b="0" i="0" sz="42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"/>
          <p:cNvSpPr/>
          <p:nvPr/>
        </p:nvSpPr>
        <p:spPr>
          <a:xfrm>
            <a:off x="13817468" y="-1126327"/>
            <a:ext cx="2954655" cy="74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Chieàu cao</a:t>
            </a:r>
            <a:endParaRPr b="0" i="0" sz="42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1" name="Google Shape;351;p3"/>
          <p:cNvCxnSpPr/>
          <p:nvPr/>
        </p:nvCxnSpPr>
        <p:spPr>
          <a:xfrm>
            <a:off x="6725011" y="3100971"/>
            <a:ext cx="0" cy="2454592"/>
          </a:xfrm>
          <a:prstGeom prst="straightConnector1">
            <a:avLst/>
          </a:prstGeom>
          <a:noFill/>
          <a:ln cap="flat" cmpd="sng" w="28575">
            <a:solidFill>
              <a:srgbClr val="32323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52" name="Google Shape;352;p3"/>
          <p:cNvSpPr/>
          <p:nvPr/>
        </p:nvSpPr>
        <p:spPr>
          <a:xfrm>
            <a:off x="5051348" y="5836453"/>
            <a:ext cx="12314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40909"/>
                </a:solidFill>
                <a:latin typeface="Arial"/>
                <a:ea typeface="Arial"/>
                <a:cs typeface="Arial"/>
                <a:sym typeface="Arial"/>
              </a:rPr>
              <a:t>2 ô ly</a:t>
            </a:r>
            <a:endParaRPr b="1" i="0" sz="3200" u="none" cap="none" strike="noStrike">
              <a:solidFill>
                <a:srgbClr val="F409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3" name="Google Shape;353;p3"/>
          <p:cNvCxnSpPr/>
          <p:nvPr/>
        </p:nvCxnSpPr>
        <p:spPr>
          <a:xfrm flipH="1">
            <a:off x="4687866" y="5533627"/>
            <a:ext cx="1958393" cy="32725"/>
          </a:xfrm>
          <a:prstGeom prst="straightConnector1">
            <a:avLst/>
          </a:prstGeom>
          <a:noFill/>
          <a:ln cap="flat" cmpd="sng" w="28575">
            <a:solidFill>
              <a:srgbClr val="32323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54" name="Google Shape;354;p3"/>
          <p:cNvSpPr/>
          <p:nvPr/>
        </p:nvSpPr>
        <p:spPr>
          <a:xfrm>
            <a:off x="6711009" y="3559677"/>
            <a:ext cx="186621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40909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40909"/>
                </a:solidFill>
                <a:latin typeface="Arial"/>
                <a:ea typeface="Arial"/>
                <a:cs typeface="Arial"/>
                <a:sym typeface="Arial"/>
              </a:rPr>
              <a:t>ô ly rưỡi</a:t>
            </a:r>
            <a:endParaRPr/>
          </a:p>
        </p:txBody>
      </p:sp>
      <p:sp>
        <p:nvSpPr>
          <p:cNvPr id="355" name="Google Shape;355;p3"/>
          <p:cNvSpPr/>
          <p:nvPr/>
        </p:nvSpPr>
        <p:spPr>
          <a:xfrm>
            <a:off x="1506184" y="3463465"/>
            <a:ext cx="2234906" cy="502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nét cong trái</a:t>
            </a:r>
            <a:endParaRPr b="1" i="0" sz="26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"/>
          <p:cNvSpPr/>
          <p:nvPr/>
        </p:nvSpPr>
        <p:spPr>
          <a:xfrm>
            <a:off x="2300140" y="5127951"/>
            <a:ext cx="1418978" cy="502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nét thắt</a:t>
            </a:r>
            <a:endParaRPr/>
          </a:p>
        </p:txBody>
      </p:sp>
      <p:sp>
        <p:nvSpPr>
          <p:cNvPr id="357" name="Google Shape;357;p3"/>
          <p:cNvSpPr/>
          <p:nvPr/>
        </p:nvSpPr>
        <p:spPr>
          <a:xfrm>
            <a:off x="5238697" y="1740339"/>
            <a:ext cx="2530484" cy="91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nét móc ngược trái</a:t>
            </a:r>
            <a:endParaRPr/>
          </a:p>
        </p:txBody>
      </p:sp>
      <p:cxnSp>
        <p:nvCxnSpPr>
          <p:cNvPr id="358" name="Google Shape;358;p3"/>
          <p:cNvCxnSpPr/>
          <p:nvPr/>
        </p:nvCxnSpPr>
        <p:spPr>
          <a:xfrm>
            <a:off x="3906376" y="3779785"/>
            <a:ext cx="809283" cy="0"/>
          </a:xfrm>
          <a:prstGeom prst="straightConnector1">
            <a:avLst/>
          </a:prstGeom>
          <a:noFill/>
          <a:ln cap="flat" cmpd="sng" w="9525">
            <a:solidFill>
              <a:srgbClr val="249D85"/>
            </a:solidFill>
            <a:prstDash val="lgDash"/>
            <a:round/>
            <a:headEnd len="sm" w="sm" type="none"/>
            <a:tailEnd len="med" w="med" type="triangle"/>
          </a:ln>
        </p:spPr>
      </p:cxnSp>
      <p:cxnSp>
        <p:nvCxnSpPr>
          <p:cNvPr id="359" name="Google Shape;359;p3"/>
          <p:cNvCxnSpPr/>
          <p:nvPr/>
        </p:nvCxnSpPr>
        <p:spPr>
          <a:xfrm flipH="1" rot="10800000">
            <a:off x="3712187" y="5394691"/>
            <a:ext cx="975679" cy="24783"/>
          </a:xfrm>
          <a:prstGeom prst="straightConnector1">
            <a:avLst/>
          </a:prstGeom>
          <a:noFill/>
          <a:ln cap="flat" cmpd="sng" w="9525">
            <a:solidFill>
              <a:srgbClr val="249D85"/>
            </a:solidFill>
            <a:prstDash val="lgDash"/>
            <a:round/>
            <a:headEnd len="sm" w="sm" type="none"/>
            <a:tailEnd len="med" w="med" type="triangle"/>
          </a:ln>
        </p:spPr>
      </p:cxnSp>
      <p:cxnSp>
        <p:nvCxnSpPr>
          <p:cNvPr id="360" name="Google Shape;360;p3"/>
          <p:cNvCxnSpPr/>
          <p:nvPr/>
        </p:nvCxnSpPr>
        <p:spPr>
          <a:xfrm flipH="1">
            <a:off x="5798149" y="2684187"/>
            <a:ext cx="705791" cy="740211"/>
          </a:xfrm>
          <a:prstGeom prst="straightConnector1">
            <a:avLst/>
          </a:prstGeom>
          <a:noFill/>
          <a:ln cap="flat" cmpd="sng" w="9525">
            <a:solidFill>
              <a:srgbClr val="249D85"/>
            </a:solidFill>
            <a:prstDash val="lgDash"/>
            <a:round/>
            <a:headEnd len="sm" w="sm" type="none"/>
            <a:tailEnd len="med" w="med" type="triangle"/>
          </a:ln>
        </p:spPr>
      </p:cxnSp>
      <p:pic>
        <p:nvPicPr>
          <p:cNvPr id="361" name="Google Shape;36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7098" y="282892"/>
            <a:ext cx="703185" cy="88418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"/>
          <p:cNvSpPr/>
          <p:nvPr/>
        </p:nvSpPr>
        <p:spPr>
          <a:xfrm>
            <a:off x="8803817" y="2417447"/>
            <a:ext cx="2530484" cy="502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nét cong phải</a:t>
            </a:r>
            <a:endParaRPr/>
          </a:p>
        </p:txBody>
      </p:sp>
      <p:cxnSp>
        <p:nvCxnSpPr>
          <p:cNvPr id="363" name="Google Shape;363;p3"/>
          <p:cNvCxnSpPr/>
          <p:nvPr/>
        </p:nvCxnSpPr>
        <p:spPr>
          <a:xfrm flipH="1">
            <a:off x="6484418" y="2884017"/>
            <a:ext cx="2319399" cy="895769"/>
          </a:xfrm>
          <a:prstGeom prst="straightConnector1">
            <a:avLst/>
          </a:prstGeom>
          <a:noFill/>
          <a:ln cap="flat" cmpd="sng" w="9525">
            <a:solidFill>
              <a:srgbClr val="249D85"/>
            </a:solidFill>
            <a:prstDash val="lgDash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"/>
          <p:cNvSpPr/>
          <p:nvPr/>
        </p:nvSpPr>
        <p:spPr>
          <a:xfrm>
            <a:off x="3871442" y="280801"/>
            <a:ext cx="5040756" cy="833428"/>
          </a:xfrm>
          <a:custGeom>
            <a:rect b="b" l="l" r="r" t="t"/>
            <a:pathLst>
              <a:path extrusionOk="0" h="6761" w="35452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rotWithShape="0" algn="bl" dir="19320000" dist="19050">
              <a:srgbClr val="000000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"/>
          <p:cNvSpPr txBox="1"/>
          <p:nvPr/>
        </p:nvSpPr>
        <p:spPr>
          <a:xfrm>
            <a:off x="3524033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rPr b="0" i="0" lang="en-US" sz="42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Cùng quan sát</a:t>
            </a:r>
            <a:endParaRPr b="0" i="0" sz="42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7379" y="214126"/>
            <a:ext cx="679424" cy="884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4"/>
          <p:cNvGrpSpPr/>
          <p:nvPr/>
        </p:nvGrpSpPr>
        <p:grpSpPr>
          <a:xfrm>
            <a:off x="3524032" y="1562437"/>
            <a:ext cx="5295563" cy="4641456"/>
            <a:chOff x="2643024" y="1171828"/>
            <a:chExt cx="3971672" cy="3481092"/>
          </a:xfrm>
        </p:grpSpPr>
        <p:pic>
          <p:nvPicPr>
            <p:cNvPr id="372" name="Google Shape;372;p4"/>
            <p:cNvPicPr preferRelativeResize="0"/>
            <p:nvPr/>
          </p:nvPicPr>
          <p:blipFill rotWithShape="1">
            <a:blip r:embed="rId4">
              <a:alphaModFix/>
            </a:blip>
            <a:srcRect b="12351" l="0" r="0" t="0"/>
            <a:stretch/>
          </p:blipFill>
          <p:spPr>
            <a:xfrm>
              <a:off x="2643024" y="1171828"/>
              <a:ext cx="3971672" cy="348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4"/>
            <p:cNvSpPr/>
            <p:nvPr/>
          </p:nvSpPr>
          <p:spPr>
            <a:xfrm>
              <a:off x="5514680" y="1490831"/>
              <a:ext cx="518475" cy="526506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BE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"/>
          <p:cNvSpPr/>
          <p:nvPr/>
        </p:nvSpPr>
        <p:spPr>
          <a:xfrm>
            <a:off x="5023105" y="320970"/>
            <a:ext cx="3628339" cy="833428"/>
          </a:xfrm>
          <a:custGeom>
            <a:rect b="b" l="l" r="r" t="t"/>
            <a:pathLst>
              <a:path extrusionOk="0" h="6761" w="35452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rotWithShape="0" algn="bl" dir="19320000" dist="19050">
              <a:srgbClr val="000000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"/>
          <p:cNvSpPr txBox="1"/>
          <p:nvPr/>
        </p:nvSpPr>
        <p:spPr>
          <a:xfrm>
            <a:off x="4898997" y="234334"/>
            <a:ext cx="3657801" cy="976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rPr b="0" i="0" lang="en-US" sz="42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sánh</a:t>
            </a:r>
            <a:endParaRPr b="0" i="0" sz="42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13817468" y="-1126327"/>
            <a:ext cx="2954655" cy="74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Chieàu cao</a:t>
            </a:r>
            <a:endParaRPr b="0" i="0" sz="42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925" y="234334"/>
            <a:ext cx="679424" cy="884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2" name="Google Shape;382;p5"/>
          <p:cNvGrpSpPr/>
          <p:nvPr/>
        </p:nvGrpSpPr>
        <p:grpSpPr>
          <a:xfrm>
            <a:off x="7088623" y="1873157"/>
            <a:ext cx="4466805" cy="4476128"/>
            <a:chOff x="5316467" y="1404868"/>
            <a:chExt cx="3350104" cy="3357096"/>
          </a:xfrm>
        </p:grpSpPr>
        <p:pic>
          <p:nvPicPr>
            <p:cNvPr id="383" name="Google Shape;383;p5"/>
            <p:cNvPicPr preferRelativeResize="0"/>
            <p:nvPr/>
          </p:nvPicPr>
          <p:blipFill rotWithShape="1">
            <a:blip r:embed="rId4">
              <a:alphaModFix/>
            </a:blip>
            <a:srcRect b="6385" l="10532" r="7722" t="7247"/>
            <a:stretch/>
          </p:blipFill>
          <p:spPr>
            <a:xfrm>
              <a:off x="5316467" y="1404868"/>
              <a:ext cx="3350103" cy="3357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5"/>
            <p:cNvSpPr/>
            <p:nvPr/>
          </p:nvSpPr>
          <p:spPr>
            <a:xfrm>
              <a:off x="5373112" y="3689968"/>
              <a:ext cx="436969" cy="161841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BE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 rot="2397775">
              <a:off x="7718669" y="3345007"/>
              <a:ext cx="1014376" cy="161841"/>
            </a:xfrm>
            <a:prstGeom prst="flowChartTerminator">
              <a:avLst/>
            </a:prstGeom>
            <a:solidFill>
              <a:srgbClr val="FEFEFE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BE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7849657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BE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5"/>
          <p:cNvGrpSpPr/>
          <p:nvPr/>
        </p:nvGrpSpPr>
        <p:grpSpPr>
          <a:xfrm>
            <a:off x="1132885" y="1931301"/>
            <a:ext cx="4466804" cy="4417985"/>
            <a:chOff x="849663" y="1448475"/>
            <a:chExt cx="3350103" cy="3313489"/>
          </a:xfrm>
        </p:grpSpPr>
        <p:pic>
          <p:nvPicPr>
            <p:cNvPr id="388" name="Google Shape;388;p5"/>
            <p:cNvPicPr preferRelativeResize="0"/>
            <p:nvPr/>
          </p:nvPicPr>
          <p:blipFill rotWithShape="1">
            <a:blip r:embed="rId5">
              <a:alphaModFix/>
            </a:blip>
            <a:srcRect b="7927" l="16771" r="3722" t="7309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5"/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BE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p5"/>
          <p:cNvSpPr/>
          <p:nvPr/>
        </p:nvSpPr>
        <p:spPr>
          <a:xfrm>
            <a:off x="7506243" y="4919958"/>
            <a:ext cx="1385012" cy="635573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FFFBE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"/>
          <p:cNvSpPr/>
          <p:nvPr/>
        </p:nvSpPr>
        <p:spPr>
          <a:xfrm>
            <a:off x="4003247" y="300465"/>
            <a:ext cx="5040756" cy="833428"/>
          </a:xfrm>
          <a:custGeom>
            <a:rect b="b" l="l" r="r" t="t"/>
            <a:pathLst>
              <a:path extrusionOk="0" h="6761" w="35452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rotWithShape="0" algn="bl" dir="19320000" dist="19050">
              <a:srgbClr val="000000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"/>
          <p:cNvSpPr txBox="1"/>
          <p:nvPr/>
        </p:nvSpPr>
        <p:spPr>
          <a:xfrm>
            <a:off x="3655838" y="233790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rPr b="0" i="0" lang="en-US" sz="42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Cùng quan sát</a:t>
            </a:r>
            <a:endParaRPr b="0" i="0" sz="42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9184" y="233790"/>
            <a:ext cx="679424" cy="884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6"/>
          <p:cNvGrpSpPr/>
          <p:nvPr/>
        </p:nvGrpSpPr>
        <p:grpSpPr>
          <a:xfrm>
            <a:off x="4003248" y="1567331"/>
            <a:ext cx="5223097" cy="4906299"/>
            <a:chOff x="3002435" y="1175498"/>
            <a:chExt cx="3917323" cy="3679724"/>
          </a:xfrm>
        </p:grpSpPr>
        <p:pic>
          <p:nvPicPr>
            <p:cNvPr id="399" name="Google Shape;399;p6"/>
            <p:cNvPicPr preferRelativeResize="0"/>
            <p:nvPr/>
          </p:nvPicPr>
          <p:blipFill rotWithShape="1">
            <a:blip r:embed="rId4">
              <a:alphaModFix/>
            </a:blip>
            <a:srcRect b="15320" l="5949" r="3903" t="0"/>
            <a:stretch/>
          </p:blipFill>
          <p:spPr>
            <a:xfrm>
              <a:off x="3002435" y="1175498"/>
              <a:ext cx="3917323" cy="3679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0" name="Google Shape;400;p6"/>
            <p:cNvSpPr/>
            <p:nvPr/>
          </p:nvSpPr>
          <p:spPr>
            <a:xfrm>
              <a:off x="5853930" y="1556818"/>
              <a:ext cx="691028" cy="561353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BE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"/>
          <p:cNvSpPr/>
          <p:nvPr/>
        </p:nvSpPr>
        <p:spPr>
          <a:xfrm>
            <a:off x="3758257" y="344013"/>
            <a:ext cx="5040756" cy="833428"/>
          </a:xfrm>
          <a:custGeom>
            <a:rect b="b" l="l" r="r" t="t"/>
            <a:pathLst>
              <a:path extrusionOk="0" h="6761" w="35452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rotWithShape="0" algn="bl" dir="19320000" dist="19050">
              <a:srgbClr val="000000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7"/>
          <p:cNvSpPr txBox="1"/>
          <p:nvPr/>
        </p:nvSpPr>
        <p:spPr>
          <a:xfrm>
            <a:off x="3410847" y="277338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rPr b="0" i="0" lang="en-US" sz="42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Cùng luyện viết</a:t>
            </a:r>
            <a:endParaRPr b="0" i="0" sz="42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7"/>
          <p:cNvGrpSpPr/>
          <p:nvPr/>
        </p:nvGrpSpPr>
        <p:grpSpPr>
          <a:xfrm>
            <a:off x="9153526" y="4740520"/>
            <a:ext cx="2889185" cy="2117481"/>
            <a:chOff x="6865144" y="3555389"/>
            <a:chExt cx="2166889" cy="1588111"/>
          </a:xfrm>
        </p:grpSpPr>
        <p:pic>
          <p:nvPicPr>
            <p:cNvPr id="408" name="Google Shape;40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7"/>
            <p:cNvSpPr/>
            <p:nvPr/>
          </p:nvSpPr>
          <p:spPr>
            <a:xfrm>
              <a:off x="7200065" y="3872390"/>
              <a:ext cx="1497044" cy="930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7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Viết vào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7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Bảng con</a:t>
              </a:r>
              <a:endParaRPr/>
            </a:p>
          </p:txBody>
        </p:sp>
      </p:grpSp>
      <p:grpSp>
        <p:nvGrpSpPr>
          <p:cNvPr id="410" name="Google Shape;410;p7"/>
          <p:cNvGrpSpPr/>
          <p:nvPr/>
        </p:nvGrpSpPr>
        <p:grpSpPr>
          <a:xfrm>
            <a:off x="559838" y="3359021"/>
            <a:ext cx="2691172" cy="3498980"/>
            <a:chOff x="419878" y="2519265"/>
            <a:chExt cx="2018379" cy="2624235"/>
          </a:xfrm>
        </p:grpSpPr>
        <p:pic>
          <p:nvPicPr>
            <p:cNvPr descr="Cute girl cartoon writing on a book Royalty Free Vector" id="411" name="Google Shape;411;p7"/>
            <p:cNvPicPr preferRelativeResize="0"/>
            <p:nvPr/>
          </p:nvPicPr>
          <p:blipFill rotWithShape="1">
            <a:blip r:embed="rId4">
              <a:alphaModFix/>
            </a:blip>
            <a:srcRect b="7012" l="0" r="0" t="0"/>
            <a:stretch/>
          </p:blipFill>
          <p:spPr>
            <a:xfrm>
              <a:off x="621002" y="3639629"/>
              <a:ext cx="1571692" cy="150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" name="Google Shape;412;p7"/>
            <p:cNvSpPr/>
            <p:nvPr/>
          </p:nvSpPr>
          <p:spPr>
            <a:xfrm>
              <a:off x="419878" y="2519265"/>
              <a:ext cx="2018379" cy="923731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EED3"/>
            </a:solidFill>
            <a:ln cap="flat" cmpd="sng" w="25400">
              <a:solidFill>
                <a:srgbClr val="DA8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Viết vào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VBT</a:t>
              </a:r>
              <a:endParaRPr/>
            </a:p>
          </p:txBody>
        </p:sp>
      </p:grpSp>
      <p:pic>
        <p:nvPicPr>
          <p:cNvPr id="413" name="Google Shape;41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04193" y="277338"/>
            <a:ext cx="679424" cy="884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4" name="Google Shape;414;p7"/>
          <p:cNvGrpSpPr/>
          <p:nvPr/>
        </p:nvGrpSpPr>
        <p:grpSpPr>
          <a:xfrm>
            <a:off x="4045231" y="2017345"/>
            <a:ext cx="4466804" cy="4417985"/>
            <a:chOff x="849663" y="1448475"/>
            <a:chExt cx="3350103" cy="3313489"/>
          </a:xfrm>
        </p:grpSpPr>
        <p:pic>
          <p:nvPicPr>
            <p:cNvPr id="415" name="Google Shape;415;p7"/>
            <p:cNvPicPr preferRelativeResize="0"/>
            <p:nvPr/>
          </p:nvPicPr>
          <p:blipFill rotWithShape="1">
            <a:blip r:embed="rId6">
              <a:alphaModFix/>
            </a:blip>
            <a:srcRect b="7927" l="16771" r="3722" t="7309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p7"/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BE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8"/>
          <p:cNvSpPr/>
          <p:nvPr/>
        </p:nvSpPr>
        <p:spPr>
          <a:xfrm>
            <a:off x="3758257" y="344013"/>
            <a:ext cx="5040756" cy="833428"/>
          </a:xfrm>
          <a:custGeom>
            <a:rect b="b" l="l" r="r" t="t"/>
            <a:pathLst>
              <a:path extrusionOk="0" h="6761" w="35452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rotWithShape="0" algn="bl" dir="19320000" dist="19050">
              <a:srgbClr val="000000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8"/>
          <p:cNvSpPr txBox="1"/>
          <p:nvPr/>
        </p:nvSpPr>
        <p:spPr>
          <a:xfrm>
            <a:off x="3410847" y="277338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rPr b="0" i="0" lang="en-US" sz="42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Cùng luyện viết</a:t>
            </a:r>
            <a:endParaRPr b="0" i="0" sz="42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" name="Google Shape;423;p8"/>
          <p:cNvGrpSpPr/>
          <p:nvPr/>
        </p:nvGrpSpPr>
        <p:grpSpPr>
          <a:xfrm>
            <a:off x="9153526" y="4740520"/>
            <a:ext cx="2889185" cy="2117481"/>
            <a:chOff x="6865144" y="3555389"/>
            <a:chExt cx="2166889" cy="1588111"/>
          </a:xfrm>
        </p:grpSpPr>
        <p:pic>
          <p:nvPicPr>
            <p:cNvPr id="424" name="Google Shape;424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" name="Google Shape;425;p8"/>
            <p:cNvSpPr/>
            <p:nvPr/>
          </p:nvSpPr>
          <p:spPr>
            <a:xfrm>
              <a:off x="7200065" y="3872390"/>
              <a:ext cx="1497044" cy="930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7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Viết vào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7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Bảng con</a:t>
              </a:r>
              <a:endParaRPr/>
            </a:p>
          </p:txBody>
        </p:sp>
      </p:grpSp>
      <p:grpSp>
        <p:nvGrpSpPr>
          <p:cNvPr id="426" name="Google Shape;426;p8"/>
          <p:cNvGrpSpPr/>
          <p:nvPr/>
        </p:nvGrpSpPr>
        <p:grpSpPr>
          <a:xfrm>
            <a:off x="559838" y="3359021"/>
            <a:ext cx="2691172" cy="3498980"/>
            <a:chOff x="419878" y="2519265"/>
            <a:chExt cx="2018379" cy="2624235"/>
          </a:xfrm>
        </p:grpSpPr>
        <p:pic>
          <p:nvPicPr>
            <p:cNvPr descr="Cute girl cartoon writing on a book Royalty Free Vector" id="427" name="Google Shape;427;p8"/>
            <p:cNvPicPr preferRelativeResize="0"/>
            <p:nvPr/>
          </p:nvPicPr>
          <p:blipFill rotWithShape="1">
            <a:blip r:embed="rId4">
              <a:alphaModFix/>
            </a:blip>
            <a:srcRect b="7012" l="0" r="0" t="0"/>
            <a:stretch/>
          </p:blipFill>
          <p:spPr>
            <a:xfrm>
              <a:off x="621002" y="3639629"/>
              <a:ext cx="1571692" cy="150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8"/>
            <p:cNvSpPr/>
            <p:nvPr/>
          </p:nvSpPr>
          <p:spPr>
            <a:xfrm>
              <a:off x="419878" y="2519265"/>
              <a:ext cx="2018379" cy="923731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EED3"/>
            </a:solidFill>
            <a:ln cap="flat" cmpd="sng" w="25400">
              <a:solidFill>
                <a:srgbClr val="DA8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67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Viết vào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67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VBT</a:t>
              </a:r>
              <a:endParaRPr/>
            </a:p>
          </p:txBody>
        </p:sp>
      </p:grpSp>
      <p:pic>
        <p:nvPicPr>
          <p:cNvPr id="429" name="Google Shape;42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04193" y="277338"/>
            <a:ext cx="679424" cy="884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0" name="Google Shape;430;p8"/>
          <p:cNvGrpSpPr/>
          <p:nvPr/>
        </p:nvGrpSpPr>
        <p:grpSpPr>
          <a:xfrm>
            <a:off x="4088258" y="1835449"/>
            <a:ext cx="4466805" cy="4476128"/>
            <a:chOff x="5316467" y="1404868"/>
            <a:chExt cx="3350104" cy="3357096"/>
          </a:xfrm>
        </p:grpSpPr>
        <p:pic>
          <p:nvPicPr>
            <p:cNvPr id="431" name="Google Shape;431;p8"/>
            <p:cNvPicPr preferRelativeResize="0"/>
            <p:nvPr/>
          </p:nvPicPr>
          <p:blipFill rotWithShape="1">
            <a:blip r:embed="rId6">
              <a:alphaModFix/>
            </a:blip>
            <a:srcRect b="6385" l="10532" r="7722" t="7247"/>
            <a:stretch/>
          </p:blipFill>
          <p:spPr>
            <a:xfrm>
              <a:off x="5316467" y="1404868"/>
              <a:ext cx="3350103" cy="3357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8"/>
            <p:cNvSpPr/>
            <p:nvPr/>
          </p:nvSpPr>
          <p:spPr>
            <a:xfrm>
              <a:off x="5373112" y="3689968"/>
              <a:ext cx="436969" cy="161841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BE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 rot="2397775">
              <a:off x="7718669" y="3345007"/>
              <a:ext cx="1014376" cy="161841"/>
            </a:xfrm>
            <a:prstGeom prst="flowChartTerminator">
              <a:avLst/>
            </a:prstGeom>
            <a:solidFill>
              <a:srgbClr val="FEFEFE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BE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7849657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BE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/>
          <p:nvPr/>
        </p:nvSpPr>
        <p:spPr>
          <a:xfrm>
            <a:off x="2279218" y="2995034"/>
            <a:ext cx="8593553" cy="2787924"/>
          </a:xfrm>
          <a:custGeom>
            <a:rect b="b" l="l" r="r" t="t"/>
            <a:pathLst>
              <a:path extrusionOk="0" h="5768" w="3545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rotWithShape="0" algn="bl" dir="19380000" dist="19050">
              <a:srgbClr val="000000">
                <a:alpha val="20784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0" name="Google Shape;440;p9"/>
          <p:cNvGrpSpPr/>
          <p:nvPr/>
        </p:nvGrpSpPr>
        <p:grpSpPr>
          <a:xfrm rot="889286">
            <a:off x="8899694" y="2665868"/>
            <a:ext cx="2550365" cy="1346908"/>
            <a:chOff x="5862862" y="867280"/>
            <a:chExt cx="1912829" cy="1010210"/>
          </a:xfrm>
        </p:grpSpPr>
        <p:sp>
          <p:nvSpPr>
            <p:cNvPr id="441" name="Google Shape;441;p9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rect b="b" l="l" r="r" t="t"/>
              <a:pathLst>
                <a:path extrusionOk="0" h="147" w="18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rect b="b" l="l" r="r" t="t"/>
              <a:pathLst>
                <a:path extrusionOk="0" h="6761" w="35452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rotWithShape="0" algn="bl" dir="19380000" dist="19050">
                <a:srgbClr val="000000">
                  <a:alpha val="20784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rect b="b" l="l" r="r" t="t"/>
              <a:pathLst>
                <a:path extrusionOk="0" h="6495" w="2541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rect b="b" l="l" r="r" t="t"/>
              <a:pathLst>
                <a:path extrusionOk="0" h="6495" w="2911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rect b="b" l="l" r="r" t="t"/>
              <a:pathLst>
                <a:path extrusionOk="0" h="6495" w="2541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rect b="b" l="l" r="r" t="t"/>
              <a:pathLst>
                <a:path extrusionOk="0" h="6495" w="2911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rect b="b" l="l" r="r" t="t"/>
              <a:pathLst>
                <a:path extrusionOk="0" h="6495" w="2541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rect b="b" l="l" r="r" t="t"/>
              <a:pathLst>
                <a:path extrusionOk="0" h="6495" w="2911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9" name="Google Shape;449;p9"/>
          <p:cNvSpPr/>
          <p:nvPr/>
        </p:nvSpPr>
        <p:spPr>
          <a:xfrm rot="-8665993">
            <a:off x="1865171" y="4758237"/>
            <a:ext cx="1291" cy="10540"/>
          </a:xfrm>
          <a:custGeom>
            <a:rect b="b" l="l" r="r" t="t"/>
            <a:pathLst>
              <a:path extrusionOk="0" h="147" w="18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0" name="Google Shape;450;p9"/>
          <p:cNvGrpSpPr/>
          <p:nvPr/>
        </p:nvGrpSpPr>
        <p:grpSpPr>
          <a:xfrm>
            <a:off x="3325467" y="289394"/>
            <a:ext cx="753040" cy="691353"/>
            <a:chOff x="1327725" y="574025"/>
            <a:chExt cx="2215064" cy="1893151"/>
          </a:xfrm>
        </p:grpSpPr>
        <p:sp>
          <p:nvSpPr>
            <p:cNvPr id="451" name="Google Shape;451;p9"/>
            <p:cNvSpPr/>
            <p:nvPr/>
          </p:nvSpPr>
          <p:spPr>
            <a:xfrm>
              <a:off x="1327725" y="574025"/>
              <a:ext cx="2215064" cy="1893151"/>
            </a:xfrm>
            <a:custGeom>
              <a:rect b="b" l="l" r="r" t="t"/>
              <a:pathLst>
                <a:path extrusionOk="0" h="20748" w="24276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9320000" dist="19050">
                <a:srgbClr val="000000">
                  <a:alpha val="20784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2309794" y="812904"/>
              <a:ext cx="228842" cy="245905"/>
            </a:xfrm>
            <a:custGeom>
              <a:rect b="b" l="l" r="r" t="t"/>
              <a:pathLst>
                <a:path extrusionOk="0" h="2695" w="2508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2302221" y="860078"/>
              <a:ext cx="143072" cy="293170"/>
            </a:xfrm>
            <a:custGeom>
              <a:rect b="b" l="l" r="r" t="t"/>
              <a:pathLst>
                <a:path extrusionOk="0" h="3213" w="1568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2062429" y="670288"/>
              <a:ext cx="249008" cy="493362"/>
            </a:xfrm>
            <a:custGeom>
              <a:rect b="b" l="l" r="r" t="t"/>
              <a:pathLst>
                <a:path extrusionOk="0" h="5407" w="2729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2177124" y="670380"/>
              <a:ext cx="125006" cy="456043"/>
            </a:xfrm>
            <a:custGeom>
              <a:rect b="b" l="l" r="r" t="t"/>
              <a:pathLst>
                <a:path extrusionOk="0" h="4998" w="137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1484575" y="960721"/>
              <a:ext cx="1921528" cy="1379989"/>
            </a:xfrm>
            <a:custGeom>
              <a:rect b="b" l="l" r="r" t="t"/>
              <a:pathLst>
                <a:path extrusionOk="0" h="15124" w="21059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1711866" y="962181"/>
              <a:ext cx="1524978" cy="1378256"/>
            </a:xfrm>
            <a:custGeom>
              <a:rect b="b" l="l" r="r" t="t"/>
              <a:pathLst>
                <a:path extrusionOk="0" h="15105" w="16713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548903" y="1034812"/>
              <a:ext cx="959259" cy="941192"/>
            </a:xfrm>
            <a:custGeom>
              <a:rect b="b" l="l" r="r" t="t"/>
              <a:pathLst>
                <a:path extrusionOk="0" h="10315" w="10513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rgbClr val="F45E5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2132414" y="1402073"/>
              <a:ext cx="411606" cy="229937"/>
            </a:xfrm>
            <a:custGeom>
              <a:rect b="b" l="l" r="r" t="t"/>
              <a:pathLst>
                <a:path extrusionOk="0" h="2520" w="4511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2275121" y="1557372"/>
              <a:ext cx="193257" cy="74638"/>
            </a:xfrm>
            <a:custGeom>
              <a:rect b="b" l="l" r="r" t="t"/>
              <a:pathLst>
                <a:path extrusionOk="0" h="818" w="2118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2089529" y="1336559"/>
              <a:ext cx="83124" cy="76828"/>
            </a:xfrm>
            <a:custGeom>
              <a:rect b="b" l="l" r="r" t="t"/>
              <a:pathLst>
                <a:path extrusionOk="0" h="842" w="911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2462173" y="1269859"/>
              <a:ext cx="83124" cy="77011"/>
            </a:xfrm>
            <a:custGeom>
              <a:rect b="b" l="l" r="r" t="t"/>
              <a:pathLst>
                <a:path extrusionOk="0" h="844" w="911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2561722" y="1302525"/>
              <a:ext cx="196542" cy="181851"/>
            </a:xfrm>
            <a:custGeom>
              <a:rect b="b" l="l" r="r" t="t"/>
              <a:pathLst>
                <a:path extrusionOk="0" h="1993" w="2154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930215" y="1415303"/>
              <a:ext cx="196815" cy="181943"/>
            </a:xfrm>
            <a:custGeom>
              <a:rect b="b" l="l" r="r" t="t"/>
              <a:pathLst>
                <a:path extrusionOk="0" h="1994" w="2157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1621351" y="1083993"/>
              <a:ext cx="348830" cy="352844"/>
            </a:xfrm>
            <a:custGeom>
              <a:rect b="b" l="l" r="r" t="t"/>
              <a:pathLst>
                <a:path extrusionOk="0" h="3867" w="3823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1617701" y="1516676"/>
              <a:ext cx="170537" cy="124458"/>
            </a:xfrm>
            <a:custGeom>
              <a:rect b="b" l="l" r="r" t="t"/>
              <a:pathLst>
                <a:path extrusionOk="0" h="1364" w="1869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1891892" y="2090242"/>
              <a:ext cx="236416" cy="103289"/>
            </a:xfrm>
            <a:custGeom>
              <a:rect b="b" l="l" r="r" t="t"/>
              <a:pathLst>
                <a:path extrusionOk="0" h="1132" w="2591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9"/>
          <p:cNvGrpSpPr/>
          <p:nvPr/>
        </p:nvGrpSpPr>
        <p:grpSpPr>
          <a:xfrm>
            <a:off x="9057214" y="571619"/>
            <a:ext cx="1065425" cy="1075015"/>
            <a:chOff x="6956050" y="265900"/>
            <a:chExt cx="1231801" cy="1242887"/>
          </a:xfrm>
        </p:grpSpPr>
        <p:sp>
          <p:nvSpPr>
            <p:cNvPr id="469" name="Google Shape;469;p9"/>
            <p:cNvSpPr/>
            <p:nvPr/>
          </p:nvSpPr>
          <p:spPr>
            <a:xfrm>
              <a:off x="6956050" y="265900"/>
              <a:ext cx="1231801" cy="1242887"/>
            </a:xfrm>
            <a:custGeom>
              <a:rect b="b" l="l" r="r" t="t"/>
              <a:pathLst>
                <a:path extrusionOk="0" h="21638" w="21445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rotWithShape="0" algn="bl" dir="19380000" dist="19050">
                <a:srgbClr val="000000">
                  <a:alpha val="20784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7122624" y="342467"/>
              <a:ext cx="1000145" cy="1000145"/>
            </a:xfrm>
            <a:custGeom>
              <a:rect b="b" l="l" r="r" t="t"/>
              <a:pathLst>
                <a:path extrusionOk="0" h="17412" w="17412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6999647" y="595488"/>
              <a:ext cx="188116" cy="357966"/>
            </a:xfrm>
            <a:custGeom>
              <a:rect b="b" l="l" r="r" t="t"/>
              <a:pathLst>
                <a:path extrusionOk="0" h="6232" w="3275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7301204" y="1216293"/>
              <a:ext cx="342744" cy="228554"/>
            </a:xfrm>
            <a:custGeom>
              <a:rect b="b" l="l" r="r" t="t"/>
              <a:pathLst>
                <a:path extrusionOk="0" h="3979" w="5967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7808566" y="1041735"/>
              <a:ext cx="328787" cy="308166"/>
            </a:xfrm>
            <a:custGeom>
              <a:rect b="b" l="l" r="r" t="t"/>
              <a:pathLst>
                <a:path extrusionOk="0" h="5365" w="5724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7808566" y="321444"/>
              <a:ext cx="320860" cy="307074"/>
            </a:xfrm>
            <a:custGeom>
              <a:rect b="b" l="l" r="r" t="t"/>
              <a:pathLst>
                <a:path extrusionOk="0" h="5346" w="5586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7463240" y="709333"/>
              <a:ext cx="334760" cy="334760"/>
            </a:xfrm>
            <a:custGeom>
              <a:rect b="b" l="l" r="r" t="t"/>
              <a:pathLst>
                <a:path extrusionOk="0" h="5828" w="5828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253200" y="532477"/>
              <a:ext cx="249462" cy="206439"/>
            </a:xfrm>
            <a:custGeom>
              <a:rect b="b" l="l" r="r" t="t"/>
              <a:pathLst>
                <a:path extrusionOk="0" h="3594" w="4343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339631" y="963330"/>
              <a:ext cx="150493" cy="130848"/>
            </a:xfrm>
            <a:custGeom>
              <a:rect b="b" l="l" r="r" t="t"/>
              <a:pathLst>
                <a:path extrusionOk="0" h="2278" w="262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763649" y="945853"/>
              <a:ext cx="234240" cy="181453"/>
            </a:xfrm>
            <a:custGeom>
              <a:rect b="b" l="l" r="r" t="t"/>
              <a:pathLst>
                <a:path extrusionOk="0" h="3159" w="4078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7660472" y="533583"/>
              <a:ext cx="141877" cy="112927"/>
            </a:xfrm>
            <a:custGeom>
              <a:rect b="b" l="l" r="r" t="t"/>
              <a:pathLst>
                <a:path extrusionOk="0" h="1966" w="247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925456" y="337355"/>
              <a:ext cx="187542" cy="150033"/>
            </a:xfrm>
            <a:custGeom>
              <a:rect b="b" l="l" r="r" t="t"/>
              <a:pathLst>
                <a:path extrusionOk="0" h="2612" w="3265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585989" y="429717"/>
              <a:ext cx="444586" cy="364170"/>
            </a:xfrm>
            <a:custGeom>
              <a:rect b="b" l="l" r="r" t="t"/>
              <a:pathLst>
                <a:path extrusionOk="0" h="6340" w="774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7680017" y="497094"/>
              <a:ext cx="113559" cy="65367"/>
            </a:xfrm>
            <a:custGeom>
              <a:rect b="b" l="l" r="r" t="t"/>
              <a:pathLst>
                <a:path extrusionOk="0" h="1138" w="1977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7134974" y="412543"/>
              <a:ext cx="987796" cy="929896"/>
            </a:xfrm>
            <a:custGeom>
              <a:rect b="b" l="l" r="r" t="t"/>
              <a:pathLst>
                <a:path extrusionOk="0" h="16189" w="17197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7015844" y="595488"/>
              <a:ext cx="171918" cy="357966"/>
            </a:xfrm>
            <a:custGeom>
              <a:rect b="b" l="l" r="r" t="t"/>
              <a:pathLst>
                <a:path extrusionOk="0" h="6232" w="2993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01204" y="1216293"/>
              <a:ext cx="342744" cy="228554"/>
            </a:xfrm>
            <a:custGeom>
              <a:rect b="b" l="l" r="r" t="t"/>
              <a:pathLst>
                <a:path extrusionOk="0" h="3979" w="5967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808566" y="1041735"/>
              <a:ext cx="322985" cy="308108"/>
            </a:xfrm>
            <a:custGeom>
              <a:rect b="b" l="l" r="r" t="t"/>
              <a:pathLst>
                <a:path extrusionOk="0" h="5364" w="5623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235148" y="596636"/>
              <a:ext cx="36589" cy="112984"/>
            </a:xfrm>
            <a:custGeom>
              <a:rect b="b" l="l" r="r" t="t"/>
              <a:pathLst>
                <a:path extrusionOk="0" h="1967" w="637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7207792" y="960014"/>
              <a:ext cx="307878" cy="245499"/>
            </a:xfrm>
            <a:custGeom>
              <a:rect b="b" l="l" r="r" t="t"/>
              <a:pathLst>
                <a:path extrusionOk="0" h="4274" w="536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7817527" y="1053740"/>
              <a:ext cx="156352" cy="84207"/>
            </a:xfrm>
            <a:custGeom>
              <a:rect b="b" l="l" r="r" t="t"/>
              <a:pathLst>
                <a:path extrusionOk="0" h="1466" w="2722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7018575" y="647150"/>
              <a:ext cx="64951" cy="252397"/>
            </a:xfrm>
            <a:custGeom>
              <a:rect b="b" l="l" r="r" t="t"/>
              <a:pathLst>
                <a:path extrusionOk="0" h="3971" w="1022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7323275" y="1353825"/>
              <a:ext cx="230479" cy="77099"/>
            </a:xfrm>
            <a:custGeom>
              <a:rect b="b" l="l" r="r" t="t"/>
              <a:pathLst>
                <a:path extrusionOk="0" h="1291" w="3859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7917287" y="1161571"/>
              <a:ext cx="221678" cy="180233"/>
            </a:xfrm>
            <a:custGeom>
              <a:rect b="b" l="l" r="r" t="t"/>
              <a:pathLst>
                <a:path extrusionOk="0" h="2928" w="3601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9"/>
          <p:cNvGrpSpPr/>
          <p:nvPr/>
        </p:nvGrpSpPr>
        <p:grpSpPr>
          <a:xfrm>
            <a:off x="2117396" y="4532769"/>
            <a:ext cx="2349775" cy="1872931"/>
            <a:chOff x="1292108" y="3397926"/>
            <a:chExt cx="1762331" cy="1404698"/>
          </a:xfrm>
        </p:grpSpPr>
        <p:sp>
          <p:nvSpPr>
            <p:cNvPr id="494" name="Google Shape;494;p9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rect b="b" l="l" r="r" t="t"/>
              <a:pathLst>
                <a:path extrusionOk="0" h="6761" w="35452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rotWithShape="0" algn="bl" dir="19200000" dist="19050">
                <a:srgbClr val="000000">
                  <a:alpha val="2196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5" name="Google Shape;495;p9"/>
            <p:cNvGrpSpPr/>
            <p:nvPr/>
          </p:nvGrpSpPr>
          <p:grpSpPr>
            <a:xfrm rot="-7563">
              <a:off x="1959985" y="3986887"/>
              <a:ext cx="853624" cy="661631"/>
              <a:chOff x="1959411" y="3975074"/>
              <a:chExt cx="853622" cy="661629"/>
            </a:xfrm>
          </p:grpSpPr>
          <p:grpSp>
            <p:nvGrpSpPr>
              <p:cNvPr id="496" name="Google Shape;496;p9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497" name="Google Shape;497;p9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rect b="b" l="l" r="r" t="t"/>
                  <a:pathLst>
                    <a:path extrusionOk="0" h="497" w="2987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9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rect b="b" l="l" r="r" t="t"/>
                  <a:pathLst>
                    <a:path extrusionOk="0" h="2659" w="438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9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rect b="b" l="l" r="r" t="t"/>
                  <a:pathLst>
                    <a:path extrusionOk="0" h="645" w="2749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9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rect b="b" l="l" r="r" t="t"/>
                  <a:pathLst>
                    <a:path extrusionOk="0" h="642" w="2749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9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rect b="b" l="l" r="r" t="t"/>
                  <a:pathLst>
                    <a:path extrusionOk="0" h="1819" w="170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502;p9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rect b="b" l="l" r="r" t="t"/>
                  <a:pathLst>
                    <a:path extrusionOk="0" h="497" w="732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03" name="Google Shape;503;p9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504" name="Google Shape;504;p9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rect b="b" l="l" r="r" t="t"/>
                  <a:pathLst>
                    <a:path extrusionOk="0" h="497" w="2987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9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rect b="b" l="l" r="r" t="t"/>
                  <a:pathLst>
                    <a:path extrusionOk="0" h="2659" w="438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9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rect b="b" l="l" r="r" t="t"/>
                  <a:pathLst>
                    <a:path extrusionOk="0" h="645" w="2749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9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rect b="b" l="l" r="r" t="t"/>
                  <a:pathLst>
                    <a:path extrusionOk="0" h="642" w="2749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9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rect b="b" l="l" r="r" t="t"/>
                  <a:pathLst>
                    <a:path extrusionOk="0" h="1819" w="170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9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rect b="b" l="l" r="r" t="t"/>
                  <a:pathLst>
                    <a:path extrusionOk="0" h="497" w="732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10" name="Google Shape;510;p9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511" name="Google Shape;511;p9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rect b="b" l="l" r="r" t="t"/>
                  <a:pathLst>
                    <a:path extrusionOk="0" h="497" w="2987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9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rect b="b" l="l" r="r" t="t"/>
                  <a:pathLst>
                    <a:path extrusionOk="0" h="2659" w="438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9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rect b="b" l="l" r="r" t="t"/>
                  <a:pathLst>
                    <a:path extrusionOk="0" h="645" w="2749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9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rect b="b" l="l" r="r" t="t"/>
                  <a:pathLst>
                    <a:path extrusionOk="0" h="642" w="2749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9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rect b="b" l="l" r="r" t="t"/>
                  <a:pathLst>
                    <a:path extrusionOk="0" h="1819" w="170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9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rect b="b" l="l" r="r" t="t"/>
                  <a:pathLst>
                    <a:path extrusionOk="0" h="497" w="732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17" name="Google Shape;517;p9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518" name="Google Shape;518;p9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rect b="b" l="l" r="r" t="t"/>
                  <a:pathLst>
                    <a:path extrusionOk="0" h="497" w="2987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9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rect b="b" l="l" r="r" t="t"/>
                  <a:pathLst>
                    <a:path extrusionOk="0" h="2659" w="438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9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rect b="b" l="l" r="r" t="t"/>
                  <a:pathLst>
                    <a:path extrusionOk="0" h="645" w="2749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9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rect b="b" l="l" r="r" t="t"/>
                  <a:pathLst>
                    <a:path extrusionOk="0" h="642" w="2749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9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rect b="b" l="l" r="r" t="t"/>
                  <a:pathLst>
                    <a:path extrusionOk="0" h="1819" w="170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9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rect b="b" l="l" r="r" t="t"/>
                  <a:pathLst>
                    <a:path extrusionOk="0" h="497" w="732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4" name="Google Shape;524;p9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525" name="Google Shape;525;p9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rect b="b" l="l" r="r" t="t"/>
                  <a:pathLst>
                    <a:path extrusionOk="0" h="497" w="2987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9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rect b="b" l="l" r="r" t="t"/>
                  <a:pathLst>
                    <a:path extrusionOk="0" h="2659" w="438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9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rect b="b" l="l" r="r" t="t"/>
                  <a:pathLst>
                    <a:path extrusionOk="0" h="645" w="2749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9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rect b="b" l="l" r="r" t="t"/>
                  <a:pathLst>
                    <a:path extrusionOk="0" h="642" w="2749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9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rect b="b" l="l" r="r" t="t"/>
                  <a:pathLst>
                    <a:path extrusionOk="0" h="1819" w="170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rect b="b" l="l" r="r" t="t"/>
                  <a:pathLst>
                    <a:path extrusionOk="0" h="497" w="732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31" name="Google Shape;531;p9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532" name="Google Shape;532;p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rect b="b" l="l" r="r" t="t"/>
                <a:pathLst>
                  <a:path extrusionOk="0" h="497" w="2987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rect b="b" l="l" r="r" t="t"/>
                <a:pathLst>
                  <a:path extrusionOk="0" h="2659" w="438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rect b="b" l="l" r="r" t="t"/>
                <a:pathLst>
                  <a:path extrusionOk="0" h="645" w="2749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rect b="b" l="l" r="r" t="t"/>
                <a:pathLst>
                  <a:path extrusionOk="0" h="642" w="2749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rect b="b" l="l" r="r" t="t"/>
                <a:pathLst>
                  <a:path extrusionOk="0" h="1819" w="170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rect b="b" l="l" r="r" t="t"/>
                <a:pathLst>
                  <a:path extrusionOk="0" h="497" w="732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9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539" name="Google Shape;539;p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rect b="b" l="l" r="r" t="t"/>
                <a:pathLst>
                  <a:path extrusionOk="0" h="497" w="2987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rect b="b" l="l" r="r" t="t"/>
                <a:pathLst>
                  <a:path extrusionOk="0" h="2659" w="438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rect b="b" l="l" r="r" t="t"/>
                <a:pathLst>
                  <a:path extrusionOk="0" h="645" w="2749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rect b="b" l="l" r="r" t="t"/>
                <a:pathLst>
                  <a:path extrusionOk="0" h="642" w="2749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rect b="b" l="l" r="r" t="t"/>
                <a:pathLst>
                  <a:path extrusionOk="0" h="1819" w="170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rect b="b" l="l" r="r" t="t"/>
                <a:pathLst>
                  <a:path extrusionOk="0" h="497" w="732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5" name="Google Shape;545;p9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546" name="Google Shape;546;p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rect b="b" l="l" r="r" t="t"/>
                <a:pathLst>
                  <a:path extrusionOk="0" h="497" w="2987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rect b="b" l="l" r="r" t="t"/>
                <a:pathLst>
                  <a:path extrusionOk="0" h="2659" w="438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rect b="b" l="l" r="r" t="t"/>
                <a:pathLst>
                  <a:path extrusionOk="0" h="645" w="2749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rect b="b" l="l" r="r" t="t"/>
                <a:pathLst>
                  <a:path extrusionOk="0" h="642" w="2749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rect b="b" l="l" r="r" t="t"/>
                <a:pathLst>
                  <a:path extrusionOk="0" h="1819" w="170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rect b="b" l="l" r="r" t="t"/>
                <a:pathLst>
                  <a:path extrusionOk="0" h="497" w="732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4901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52" name="Google Shape;55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6352" y="5731936"/>
            <a:ext cx="886029" cy="942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3" name="Google Shape;553;p9"/>
          <p:cNvGrpSpPr/>
          <p:nvPr/>
        </p:nvGrpSpPr>
        <p:grpSpPr>
          <a:xfrm>
            <a:off x="1564347" y="1878526"/>
            <a:ext cx="1761120" cy="1639676"/>
            <a:chOff x="1376171" y="452281"/>
            <a:chExt cx="1320841" cy="1229757"/>
          </a:xfrm>
        </p:grpSpPr>
        <p:sp>
          <p:nvSpPr>
            <p:cNvPr id="554" name="Google Shape;554;p9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rect b="b" l="l" r="r" t="t"/>
              <a:pathLst>
                <a:path extrusionOk="0" h="14316" w="12501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rect b="b" l="l" r="r" t="t"/>
              <a:pathLst>
                <a:path extrusionOk="0" h="15927" w="13297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rotWithShape="0" algn="bl" dir="19320000" dist="19050">
                <a:srgbClr val="000000">
                  <a:alpha val="2196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rect b="b" l="l" r="r" t="t"/>
              <a:pathLst>
                <a:path extrusionOk="0" h="6146" w="4593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rect b="b" l="l" r="r" t="t"/>
              <a:pathLst>
                <a:path extrusionOk="0" h="5884" w="560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9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rect b="b" l="l" r="r" t="t"/>
              <a:pathLst>
                <a:path extrusionOk="0" h="894" w="698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9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rect b="b" l="l" r="r" t="t"/>
              <a:pathLst>
                <a:path extrusionOk="0" h="1740" w="1744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rect b="b" l="l" r="r" t="t"/>
              <a:pathLst>
                <a:path extrusionOk="0" h="967" w="967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rect b="b" l="l" r="r" t="t"/>
              <a:pathLst>
                <a:path extrusionOk="0" h="1625" w="175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215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9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rect b="b" l="l" r="r" t="t"/>
              <a:pathLst>
                <a:path extrusionOk="0" h="6047" w="6938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rect b="b" l="l" r="r" t="t"/>
              <a:pathLst>
                <a:path extrusionOk="0" h="6577" w="718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9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rect b="b" l="l" r="r" t="t"/>
              <a:pathLst>
                <a:path extrusionOk="0" h="7513" w="7716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9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rect b="b" l="l" r="r" t="t"/>
              <a:pathLst>
                <a:path extrusionOk="0" h="7224" w="7339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rect b="b" l="l" r="r" t="t"/>
              <a:pathLst>
                <a:path extrusionOk="0" h="1810" w="177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rect b="b" l="l" r="r" t="t"/>
              <a:pathLst>
                <a:path extrusionOk="0" h="4479" w="5686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rect b="b" l="l" r="r" t="t"/>
              <a:pathLst>
                <a:path extrusionOk="0" h="1313" w="135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rect b="b" l="l" r="r" t="t"/>
              <a:pathLst>
                <a:path extrusionOk="0" h="1125" w="1909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9"/>
          <p:cNvGrpSpPr/>
          <p:nvPr/>
        </p:nvGrpSpPr>
        <p:grpSpPr>
          <a:xfrm rot="-616622">
            <a:off x="5670366" y="1345518"/>
            <a:ext cx="1440948" cy="1733071"/>
            <a:chOff x="3368409" y="1154615"/>
            <a:chExt cx="994364" cy="1195950"/>
          </a:xfrm>
        </p:grpSpPr>
        <p:sp>
          <p:nvSpPr>
            <p:cNvPr id="571" name="Google Shape;571;p9"/>
            <p:cNvSpPr/>
            <p:nvPr/>
          </p:nvSpPr>
          <p:spPr>
            <a:xfrm>
              <a:off x="3368409" y="1154615"/>
              <a:ext cx="994364" cy="1195950"/>
            </a:xfrm>
            <a:custGeom>
              <a:rect b="b" l="l" r="r" t="t"/>
              <a:pathLst>
                <a:path extrusionOk="0" h="22034" w="1832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9200000" dist="19050">
                <a:srgbClr val="000000">
                  <a:alpha val="20784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3416227" y="1205690"/>
              <a:ext cx="896067" cy="1085659"/>
            </a:xfrm>
            <a:custGeom>
              <a:rect b="b" l="l" r="r" t="t"/>
              <a:pathLst>
                <a:path extrusionOk="0" h="20002" w="16509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3564947" y="1547851"/>
              <a:ext cx="228074" cy="307265"/>
            </a:xfrm>
            <a:custGeom>
              <a:rect b="b" l="l" r="r" t="t"/>
              <a:pathLst>
                <a:path extrusionOk="0" h="5661" w="4202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3769191" y="1205690"/>
              <a:ext cx="442470" cy="769709"/>
            </a:xfrm>
            <a:custGeom>
              <a:rect b="b" l="l" r="r" t="t"/>
              <a:pathLst>
                <a:path extrusionOk="0" h="14181" w="8152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4143975" y="1918670"/>
              <a:ext cx="132763" cy="63885"/>
            </a:xfrm>
            <a:custGeom>
              <a:rect b="b" l="l" r="r" t="t"/>
              <a:pathLst>
                <a:path extrusionOk="0" h="1177" w="2446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545298" y="1971535"/>
              <a:ext cx="759397" cy="319912"/>
            </a:xfrm>
            <a:custGeom>
              <a:rect b="b" l="l" r="r" t="t"/>
              <a:pathLst>
                <a:path extrusionOk="0" h="5894" w="13991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958293" y="1837417"/>
              <a:ext cx="39568" cy="28333"/>
            </a:xfrm>
            <a:custGeom>
              <a:rect b="b" l="l" r="r" t="t"/>
              <a:pathLst>
                <a:path extrusionOk="0" h="522" w="729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961929" y="1833998"/>
              <a:ext cx="79896" cy="35877"/>
            </a:xfrm>
            <a:custGeom>
              <a:rect b="b" l="l" r="r" t="t"/>
              <a:pathLst>
                <a:path extrusionOk="0" h="661" w="1472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4276682" y="1954547"/>
              <a:ext cx="11235" cy="17043"/>
            </a:xfrm>
            <a:custGeom>
              <a:rect b="b" l="l" r="r" t="t"/>
              <a:pathLst>
                <a:path extrusionOk="0" h="314" w="207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4102724" y="1982499"/>
              <a:ext cx="96723" cy="57588"/>
            </a:xfrm>
            <a:custGeom>
              <a:rect b="b" l="l" r="r" t="t"/>
              <a:pathLst>
                <a:path extrusionOk="0" h="1061" w="1782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4189622" y="1954384"/>
              <a:ext cx="109641" cy="80656"/>
            </a:xfrm>
            <a:custGeom>
              <a:rect b="b" l="l" r="r" t="t"/>
              <a:pathLst>
                <a:path extrusionOk="0" h="1486" w="202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299750" y="2044158"/>
              <a:ext cx="7653" cy="57046"/>
            </a:xfrm>
            <a:custGeom>
              <a:rect b="b" l="l" r="r" t="t"/>
              <a:pathLst>
                <a:path extrusionOk="0" h="1051" w="141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116945" y="2067280"/>
              <a:ext cx="72732" cy="52324"/>
            </a:xfrm>
            <a:custGeom>
              <a:rect b="b" l="l" r="r" t="t"/>
              <a:pathLst>
                <a:path extrusionOk="0" h="964" w="134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170842" y="2044158"/>
              <a:ext cx="134011" cy="75283"/>
            </a:xfrm>
            <a:custGeom>
              <a:rect b="b" l="l" r="r" t="t"/>
              <a:pathLst>
                <a:path extrusionOk="0" h="1387" w="2469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4285692" y="2138437"/>
              <a:ext cx="1140" cy="2225"/>
            </a:xfrm>
            <a:custGeom>
              <a:rect b="b" l="l" r="r" t="t"/>
              <a:pathLst>
                <a:path extrusionOk="0" h="41" w="21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4120201" y="2150920"/>
              <a:ext cx="31644" cy="25836"/>
            </a:xfrm>
            <a:custGeom>
              <a:rect b="b" l="l" r="r" t="t"/>
              <a:pathLst>
                <a:path extrusionOk="0" h="476" w="583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4120744" y="2138111"/>
              <a:ext cx="166306" cy="57534"/>
            </a:xfrm>
            <a:custGeom>
              <a:rect b="b" l="l" r="r" t="t"/>
              <a:pathLst>
                <a:path extrusionOk="0" h="1060" w="3064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632739" y="1499870"/>
              <a:ext cx="61985" cy="47167"/>
            </a:xfrm>
            <a:custGeom>
              <a:rect b="b" l="l" r="r" t="t"/>
              <a:pathLst>
                <a:path extrusionOk="0" h="869" w="1142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836224" y="1485324"/>
              <a:ext cx="60465" cy="46733"/>
            </a:xfrm>
            <a:custGeom>
              <a:rect b="b" l="l" r="r" t="t"/>
              <a:pathLst>
                <a:path extrusionOk="0" h="861" w="1114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548338" y="1359619"/>
              <a:ext cx="119953" cy="119790"/>
            </a:xfrm>
            <a:custGeom>
              <a:rect b="b" l="l" r="r" t="t"/>
              <a:pathLst>
                <a:path extrusionOk="0" h="2207" w="221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548501" y="1359619"/>
              <a:ext cx="82285" cy="70941"/>
            </a:xfrm>
            <a:custGeom>
              <a:rect b="b" l="l" r="r" t="t"/>
              <a:pathLst>
                <a:path extrusionOk="0" h="1307" w="1516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3608206" y="1421277"/>
              <a:ext cx="59162" cy="57751"/>
            </a:xfrm>
            <a:custGeom>
              <a:rect b="b" l="l" r="r" t="t"/>
              <a:pathLst>
                <a:path extrusionOk="0" h="1064" w="109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3869224" y="1351206"/>
              <a:ext cx="119790" cy="119736"/>
            </a:xfrm>
            <a:custGeom>
              <a:rect b="b" l="l" r="r" t="t"/>
              <a:pathLst>
                <a:path extrusionOk="0" h="2206" w="2207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3869224" y="1351206"/>
              <a:ext cx="82502" cy="71049"/>
            </a:xfrm>
            <a:custGeom>
              <a:rect b="b" l="l" r="r" t="t"/>
              <a:pathLst>
                <a:path extrusionOk="0" h="1309" w="152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3929092" y="1413027"/>
              <a:ext cx="59162" cy="57697"/>
            </a:xfrm>
            <a:custGeom>
              <a:rect b="b" l="l" r="r" t="t"/>
              <a:pathLst>
                <a:path extrusionOk="0" h="1063" w="109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3635398" y="1469421"/>
              <a:ext cx="265471" cy="44073"/>
            </a:xfrm>
            <a:custGeom>
              <a:rect b="b" l="l" r="r" t="t"/>
              <a:pathLst>
                <a:path extrusionOk="0" h="812" w="4891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3476421" y="1479190"/>
              <a:ext cx="87495" cy="70886"/>
            </a:xfrm>
            <a:custGeom>
              <a:rect b="b" l="l" r="r" t="t"/>
              <a:pathLst>
                <a:path extrusionOk="0" h="1306" w="1612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3983694" y="1451021"/>
              <a:ext cx="87712" cy="70724"/>
            </a:xfrm>
            <a:custGeom>
              <a:rect b="b" l="l" r="r" t="t"/>
              <a:pathLst>
                <a:path extrusionOk="0" h="1303" w="1616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4901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4122589" y="1469963"/>
              <a:ext cx="66001" cy="236758"/>
            </a:xfrm>
            <a:custGeom>
              <a:rect b="b" l="l" r="r" t="t"/>
              <a:pathLst>
                <a:path extrusionOk="0" h="4362" w="1216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4044865" y="1469963"/>
              <a:ext cx="116480" cy="243435"/>
            </a:xfrm>
            <a:custGeom>
              <a:rect b="b" l="l" r="r" t="t"/>
              <a:pathLst>
                <a:path extrusionOk="0" h="4485" w="2146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4033846" y="1754103"/>
              <a:ext cx="69312" cy="64210"/>
            </a:xfrm>
            <a:custGeom>
              <a:rect b="b" l="l" r="r" t="t"/>
              <a:pathLst>
                <a:path extrusionOk="0" h="1183" w="1277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4025542" y="1740968"/>
              <a:ext cx="63179" cy="67087"/>
            </a:xfrm>
            <a:custGeom>
              <a:rect b="b" l="l" r="r" t="t"/>
              <a:pathLst>
                <a:path extrusionOk="0" h="1236" w="1164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3" name="Google Shape;60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1858" y="3209669"/>
            <a:ext cx="6933785" cy="269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2022-06-21T01:59:29Z</dcterms:created>
  <dc:creator>thao</dc:creator>
</cp:coreProperties>
</file>