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0" r:id="rId3"/>
    <p:sldId id="257" r:id="rId4"/>
    <p:sldId id="258" r:id="rId5"/>
    <p:sldId id="269" r:id="rId6"/>
    <p:sldId id="261" r:id="rId7"/>
    <p:sldId id="259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7928" y="1692276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RỪNG NHIỆT ĐỚI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RỪNG CÂY RẬM RẠP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DÙNG HỌC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2626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8" y="1146329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31" y="1129416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236440"/>
            <a:ext cx="3312369" cy="202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RỪNG CÂY TRONG THIÊN NHIÊN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2" y="-22389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5" y="1964603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509120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91195"/>
            <a:ext cx="6840760" cy="3383925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BTMt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273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 ĐỒ DÙNG HỌC TẬP</vt:lpstr>
      <vt:lpstr>KHÁM PHÁ</vt:lpstr>
      <vt:lpstr>PowerPoint Presentation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  <vt:lpstr>PowerPoint Presentation</vt:lpstr>
      <vt:lpstr>TIẾT HỌC ĐẾN ĐÂY LÀ KẾT THÚC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 KIENLONG</cp:lastModifiedBy>
  <cp:revision>32</cp:revision>
  <dcterms:created xsi:type="dcterms:W3CDTF">2021-07-20T15:11:03Z</dcterms:created>
  <dcterms:modified xsi:type="dcterms:W3CDTF">2022-01-17T14:00:54Z</dcterms:modified>
</cp:coreProperties>
</file>