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56" r:id="rId4"/>
    <p:sldId id="264" r:id="rId5"/>
    <p:sldId id="265" r:id="rId6"/>
    <p:sldId id="266" r:id="rId7"/>
    <p:sldId id="274" r:id="rId8"/>
    <p:sldId id="268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3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67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54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20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687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25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747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63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182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31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02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9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965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1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0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5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5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9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9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4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32BDF-F05B-4268-9BE0-9135805D6A8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13506-64FE-4243-A67C-70A47DB6A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2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ED5E5-20CD-42D7-A742-6A638C6CEB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0444-1997-4830-98A7-5CE5079E93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53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5543" cy="688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31"/>
          <p:cNvSpPr>
            <a:spLocks noChangeArrowheads="1" noChangeShapeType="1" noTextEdit="1"/>
          </p:cNvSpPr>
          <p:nvPr/>
        </p:nvSpPr>
        <p:spPr bwMode="auto">
          <a:xfrm>
            <a:off x="2948213" y="1045029"/>
            <a:ext cx="6863443" cy="4824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31"/>
          <p:cNvSpPr>
            <a:spLocks noChangeArrowheads="1" noChangeShapeType="1" noTextEdit="1"/>
          </p:cNvSpPr>
          <p:nvPr/>
        </p:nvSpPr>
        <p:spPr bwMode="auto">
          <a:xfrm>
            <a:off x="4296229" y="1910898"/>
            <a:ext cx="2931885" cy="51004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en-US" sz="3600" b="1" kern="1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WordArt 31"/>
          <p:cNvSpPr>
            <a:spLocks noChangeArrowheads="1" noChangeShapeType="1" noTextEdit="1"/>
          </p:cNvSpPr>
          <p:nvPr/>
        </p:nvSpPr>
        <p:spPr bwMode="auto">
          <a:xfrm>
            <a:off x="2260260" y="2795588"/>
            <a:ext cx="8382679" cy="1104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 ĐỀ</a:t>
            </a:r>
            <a:r>
              <a:rPr lang="vi-VN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ĐẾN TRƯỜNG EM</a:t>
            </a:r>
          </a:p>
          <a:p>
            <a:pPr algn="ctr"/>
            <a:r>
              <a:rPr lang="en-US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CHIẾC CẶP XINH XẮN (</a:t>
            </a:r>
            <a:r>
              <a:rPr lang="en-US" sz="3600" b="1" kern="1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3600" b="1" kern="1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3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repeatCount="indefinite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22363"/>
            <a:ext cx="9144000" cy="5525179"/>
          </a:xfrm>
          <a:prstGeom prst="rect">
            <a:avLst/>
          </a:prstGeom>
        </p:spPr>
      </p:pic>
      <p:sp>
        <p:nvSpPr>
          <p:cNvPr id="5" name="WordArt 31"/>
          <p:cNvSpPr>
            <a:spLocks noChangeArrowheads="1" noChangeShapeType="1" noTextEdit="1"/>
          </p:cNvSpPr>
          <p:nvPr/>
        </p:nvSpPr>
        <p:spPr bwMode="auto">
          <a:xfrm>
            <a:off x="783771" y="438152"/>
            <a:ext cx="2931885" cy="51004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KHÁM PHÁ</a:t>
            </a:r>
            <a:endParaRPr lang="en-US" sz="3600" b="1" kern="1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35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3" y="365124"/>
            <a:ext cx="11190514" cy="5934075"/>
          </a:xfrm>
        </p:spPr>
      </p:pic>
    </p:spTree>
    <p:extLst>
      <p:ext uri="{BB962C8B-B14F-4D97-AF65-F5344CB8AC3E}">
        <p14:creationId xmlns:p14="http://schemas.microsoft.com/office/powerpoint/2010/main" val="253740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047514" cy="5788819"/>
          </a:xfrm>
        </p:spPr>
      </p:pic>
    </p:spTree>
    <p:extLst>
      <p:ext uri="{BB962C8B-B14F-4D97-AF65-F5344CB8AC3E}">
        <p14:creationId xmlns:p14="http://schemas.microsoft.com/office/powerpoint/2010/main" val="362330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29" y="188686"/>
            <a:ext cx="10715171" cy="5846195"/>
          </a:xfrm>
        </p:spPr>
      </p:pic>
    </p:spTree>
    <p:extLst>
      <p:ext uri="{BB962C8B-B14F-4D97-AF65-F5344CB8AC3E}">
        <p14:creationId xmlns:p14="http://schemas.microsoft.com/office/powerpoint/2010/main" val="173192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4360" y="5062845"/>
            <a:ext cx="1379972" cy="1064158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32510" y="-1204686"/>
            <a:ext cx="11670804" cy="5515429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/>
            </a:r>
            <a:b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/>
            </a:r>
            <a:b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/>
            </a:r>
            <a:b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/>
            </a:r>
            <a:b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3. </a:t>
            </a:r>
            <a:r>
              <a:rPr lang="en-US" altLang="zh-CN" dirty="0" err="1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Luyện</a:t>
            </a: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tập</a:t>
            </a: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- </a:t>
            </a:r>
            <a:r>
              <a:rPr lang="en-US" altLang="zh-CN" dirty="0" err="1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sáng</a:t>
            </a: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tạo</a:t>
            </a:r>
            <a: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:</a:t>
            </a:r>
            <a:br>
              <a:rPr lang="en-US" altLang="zh-CN" dirty="0" smtClean="0">
                <a:solidFill>
                  <a:srgbClr val="E85A31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+ 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Bài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tập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2: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Cắt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dán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và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trang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trí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chiếc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cặp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sách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của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em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bằng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giấy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bìa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màu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…(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Trang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13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vở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BT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Mĩ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Thuật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)</a:t>
            </a:r>
            <a:b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*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Sau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khi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tạo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hoàn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thành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sản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phẩm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các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con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dán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vào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trang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13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vở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BT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Mĩ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Thuật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.</a:t>
            </a:r>
            <a:b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</a:b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*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Có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thể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vẽ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nếu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các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con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không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có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giấy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màu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,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giấy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 </a:t>
            </a:r>
            <a:r>
              <a:rPr lang="en-US" altLang="zh-CN" sz="3600" dirty="0" err="1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bìa</a:t>
            </a:r>
            <a:r>
              <a:rPr lang="en-US" altLang="zh-CN" sz="3600" dirty="0" smtClean="0">
                <a:solidFill>
                  <a:srgbClr val="0070C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.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6"/>
            <a:ext cx="10628086" cy="5934074"/>
          </a:xfrm>
        </p:spPr>
      </p:pic>
    </p:spTree>
    <p:extLst>
      <p:ext uri="{BB962C8B-B14F-4D97-AF65-F5344CB8AC3E}">
        <p14:creationId xmlns:p14="http://schemas.microsoft.com/office/powerpoint/2010/main" val="393883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812800" y="967156"/>
            <a:ext cx="10755086" cy="494015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10939" y="2055694"/>
            <a:ext cx="87825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 smtClean="0">
                <a:solidFill>
                  <a:srgbClr val="0070C0"/>
                </a:solidFill>
              </a:rPr>
              <a:t>Dặn</a:t>
            </a:r>
            <a:r>
              <a:rPr lang="en-US" sz="4400" b="1" i="1" dirty="0" smtClean="0">
                <a:solidFill>
                  <a:srgbClr val="0070C0"/>
                </a:solidFill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</a:rPr>
              <a:t>dò</a:t>
            </a:r>
            <a:endParaRPr lang="en-US" sz="4400" b="1" i="1" dirty="0" smtClean="0">
              <a:solidFill>
                <a:srgbClr val="0070C0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en-US" sz="2800" b="1" i="1" dirty="0" err="1" smtClean="0">
                <a:solidFill>
                  <a:srgbClr val="0070C0"/>
                </a:solidFill>
              </a:rPr>
              <a:t>Hoàn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thành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tập</a:t>
            </a:r>
            <a:r>
              <a:rPr lang="en-US" sz="2800" b="1" i="1" dirty="0" smtClean="0">
                <a:solidFill>
                  <a:srgbClr val="0070C0"/>
                </a:solidFill>
              </a:rPr>
              <a:t> 2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trang</a:t>
            </a:r>
            <a:r>
              <a:rPr lang="en-US" sz="2800" b="1" i="1" dirty="0" smtClean="0">
                <a:solidFill>
                  <a:srgbClr val="0070C0"/>
                </a:solidFill>
              </a:rPr>
              <a:t> 13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vở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tập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Mĩ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thuật</a:t>
            </a:r>
            <a:endParaRPr lang="en-US" sz="2800" b="1" i="1" dirty="0" smtClean="0">
              <a:solidFill>
                <a:srgbClr val="0070C0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en-US" sz="2800" b="1" i="1" dirty="0" err="1" smtClean="0">
                <a:solidFill>
                  <a:srgbClr val="0070C0"/>
                </a:solidFill>
              </a:rPr>
              <a:t>Chuẩn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bị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3: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Cổng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</a:rPr>
              <a:t>t</a:t>
            </a:r>
            <a:r>
              <a:rPr lang="en-US" sz="2800" b="1" i="1" dirty="0" err="1" smtClean="0">
                <a:solidFill>
                  <a:srgbClr val="0070C0"/>
                </a:solidFill>
              </a:rPr>
              <a:t>rường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nhộn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err="1" smtClean="0">
                <a:solidFill>
                  <a:srgbClr val="0070C0"/>
                </a:solidFill>
              </a:rPr>
              <a:t>nhịp</a:t>
            </a:r>
            <a:r>
              <a:rPr lang="en-US" sz="2800" b="1" i="1" smtClean="0">
                <a:solidFill>
                  <a:srgbClr val="0070C0"/>
                </a:solidFill>
              </a:rPr>
              <a:t> (tiết 1)</a:t>
            </a:r>
            <a:endParaRPr lang="en-US" sz="2800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74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52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3. Luyện tập- sáng tạo: +  Bài tập 2: Cắt dán và trang trí chiếc cặp sách của em bằng giấy bìa màu…(Trang 13 vở BT Mĩ Thuật) * Sau khi tạo hoàn thành sản phẩm các con dán vào trang 13 vở BT Mĩ Thuật. * Có thể vẽ nếu các con không có giấy màu, giấy bìa.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 KIENLONG</dc:creator>
  <cp:lastModifiedBy>LAPTOP KIENLONG</cp:lastModifiedBy>
  <cp:revision>17</cp:revision>
  <dcterms:created xsi:type="dcterms:W3CDTF">2021-10-28T08:58:13Z</dcterms:created>
  <dcterms:modified xsi:type="dcterms:W3CDTF">2025-11-07T04:19:42Z</dcterms:modified>
</cp:coreProperties>
</file>