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5" r:id="rId4"/>
    <p:sldId id="260" r:id="rId5"/>
    <p:sldId id="261" r:id="rId6"/>
    <p:sldId id="262" r:id="rId7"/>
    <p:sldId id="266" r:id="rId8"/>
    <p:sldId id="263" r:id="rId9"/>
    <p:sldId id="264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43" d="100"/>
          <a:sy n="43" d="100"/>
        </p:scale>
        <p:origin x="7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729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7517" y="12701"/>
            <a:ext cx="1186180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300" smtClean="0">
              <a:solidFill>
                <a:srgbClr val="000000"/>
              </a:solidFill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60351" y="234950"/>
            <a:ext cx="5050367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12895360 w 794"/>
                <a:gd name="T1" fmla="*/ 19069064 h 414"/>
                <a:gd name="T2" fmla="*/ 190391823 w 794"/>
                <a:gd name="T3" fmla="*/ 15356128 h 414"/>
                <a:gd name="T4" fmla="*/ 149126736 w 794"/>
                <a:gd name="T5" fmla="*/ 10146842 h 414"/>
                <a:gd name="T6" fmla="*/ 19031704 w 794"/>
                <a:gd name="T7" fmla="*/ 0 h 414"/>
                <a:gd name="T8" fmla="*/ 6138108 w 794"/>
                <a:gd name="T9" fmla="*/ 961355 h 414"/>
                <a:gd name="T10" fmla="*/ 0 w 794"/>
                <a:gd name="T11" fmla="*/ 4010436 h 414"/>
                <a:gd name="T12" fmla="*/ 7480275 w 794"/>
                <a:gd name="T13" fmla="*/ 7489392 h 414"/>
                <a:gd name="T14" fmla="*/ 152827569 w 794"/>
                <a:gd name="T15" fmla="*/ 19757234 h 414"/>
                <a:gd name="T16" fmla="*/ 184673414 w 794"/>
                <a:gd name="T17" fmla="*/ 18971656 h 414"/>
                <a:gd name="T18" fmla="*/ 210421196 w 794"/>
                <a:gd name="T19" fmla="*/ 19987745 h 414"/>
                <a:gd name="T20" fmla="*/ 212895360 w 794"/>
                <a:gd name="T21" fmla="*/ 19069064 h 414"/>
                <a:gd name="T22" fmla="*/ 212895360 w 794"/>
                <a:gd name="T23" fmla="*/ 19069064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8819 w 1586"/>
                <a:gd name="T1" fmla="*/ 0 h 821"/>
                <a:gd name="T2" fmla="*/ 85661 w 1586"/>
                <a:gd name="T3" fmla="*/ 6016 h 821"/>
                <a:gd name="T4" fmla="*/ 91898 w 1586"/>
                <a:gd name="T5" fmla="*/ 7396 h 821"/>
                <a:gd name="T6" fmla="*/ 102081 w 1586"/>
                <a:gd name="T7" fmla="*/ 9180 h 821"/>
                <a:gd name="T8" fmla="*/ 100730 w 1586"/>
                <a:gd name="T9" fmla="*/ 9518 h 821"/>
                <a:gd name="T10" fmla="*/ 86868 w 1586"/>
                <a:gd name="T11" fmla="*/ 9122 h 821"/>
                <a:gd name="T12" fmla="*/ 73680 w 1586"/>
                <a:gd name="T13" fmla="*/ 9402 h 821"/>
                <a:gd name="T14" fmla="*/ 2664 w 1586"/>
                <a:gd name="T15" fmla="*/ 3464 h 821"/>
                <a:gd name="T16" fmla="*/ 0 w 1586"/>
                <a:gd name="T17" fmla="*/ 1740 h 821"/>
                <a:gd name="T18" fmla="*/ 2954 w 1586"/>
                <a:gd name="T19" fmla="*/ 367 h 821"/>
                <a:gd name="T20" fmla="*/ 8819 w 1586"/>
                <a:gd name="T21" fmla="*/ 0 h 821"/>
                <a:gd name="T22" fmla="*/ 8819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904 h 747"/>
                <a:gd name="T2" fmla="*/ 61178 w 1049"/>
                <a:gd name="T3" fmla="*/ 8981 h 747"/>
                <a:gd name="T4" fmla="*/ 62316 w 1049"/>
                <a:gd name="T5" fmla="*/ 6421 h 747"/>
                <a:gd name="T6" fmla="*/ 69614 w 1049"/>
                <a:gd name="T7" fmla="*/ 5076 h 747"/>
                <a:gd name="T8" fmla="*/ 5175 w 1049"/>
                <a:gd name="T9" fmla="*/ 0 h 747"/>
                <a:gd name="T10" fmla="*/ 0 w 1049"/>
                <a:gd name="T11" fmla="*/ 1521 h 747"/>
                <a:gd name="T12" fmla="*/ 0 w 1049"/>
                <a:gd name="T13" fmla="*/ 3904 h 747"/>
                <a:gd name="T14" fmla="*/ 0 w 1049"/>
                <a:gd name="T15" fmla="*/ 3904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6975 w 150"/>
                  <a:gd name="T1" fmla="*/ 0 h 173"/>
                  <a:gd name="T2" fmla="*/ 2567 w 150"/>
                  <a:gd name="T3" fmla="*/ 852 h 173"/>
                  <a:gd name="T4" fmla="*/ 0 w 150"/>
                  <a:gd name="T5" fmla="*/ 2223 h 173"/>
                  <a:gd name="T6" fmla="*/ 5075 w 150"/>
                  <a:gd name="T7" fmla="*/ 2055 h 173"/>
                  <a:gd name="T8" fmla="*/ 6538 w 150"/>
                  <a:gd name="T9" fmla="*/ 1086 h 173"/>
                  <a:gd name="T10" fmla="*/ 9540 w 150"/>
                  <a:gd name="T11" fmla="*/ 344 h 173"/>
                  <a:gd name="T12" fmla="*/ 6975 w 150"/>
                  <a:gd name="T13" fmla="*/ 0 h 173"/>
                  <a:gd name="T14" fmla="*/ 697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0206 w 1684"/>
                  <a:gd name="T1" fmla="*/ 0 h 880"/>
                  <a:gd name="T2" fmla="*/ 4127 w 1684"/>
                  <a:gd name="T3" fmla="*/ 615 h 880"/>
                  <a:gd name="T4" fmla="*/ 0 w 1684"/>
                  <a:gd name="T5" fmla="*/ 2457 h 880"/>
                  <a:gd name="T6" fmla="*/ 4401 w 1684"/>
                  <a:gd name="T7" fmla="*/ 4237 h 880"/>
                  <a:gd name="T8" fmla="*/ 77361 w 1684"/>
                  <a:gd name="T9" fmla="*/ 10235 h 880"/>
                  <a:gd name="T10" fmla="*/ 93078 w 1684"/>
                  <a:gd name="T11" fmla="*/ 9862 h 880"/>
                  <a:gd name="T12" fmla="*/ 105814 w 1684"/>
                  <a:gd name="T13" fmla="*/ 10391 h 880"/>
                  <a:gd name="T14" fmla="*/ 110233 w 1684"/>
                  <a:gd name="T15" fmla="*/ 9551 h 880"/>
                  <a:gd name="T16" fmla="*/ 98308 w 1684"/>
                  <a:gd name="T17" fmla="*/ 7837 h 880"/>
                  <a:gd name="T18" fmla="*/ 93463 w 1684"/>
                  <a:gd name="T19" fmla="*/ 6052 h 880"/>
                  <a:gd name="T20" fmla="*/ 89639 w 1684"/>
                  <a:gd name="T21" fmla="*/ 6223 h 880"/>
                  <a:gd name="T22" fmla="*/ 94182 w 1684"/>
                  <a:gd name="T23" fmla="*/ 7837 h 880"/>
                  <a:gd name="T24" fmla="*/ 103291 w 1684"/>
                  <a:gd name="T25" fmla="*/ 9558 h 880"/>
                  <a:gd name="T26" fmla="*/ 92501 w 1684"/>
                  <a:gd name="T27" fmla="*/ 9293 h 880"/>
                  <a:gd name="T28" fmla="*/ 79778 w 1684"/>
                  <a:gd name="T29" fmla="*/ 9601 h 880"/>
                  <a:gd name="T30" fmla="*/ 82133 w 1684"/>
                  <a:gd name="T31" fmla="*/ 7669 h 880"/>
                  <a:gd name="T32" fmla="*/ 87588 w 1684"/>
                  <a:gd name="T33" fmla="*/ 6353 h 880"/>
                  <a:gd name="T34" fmla="*/ 81202 w 1684"/>
                  <a:gd name="T35" fmla="*/ 6517 h 880"/>
                  <a:gd name="T36" fmla="*/ 76251 w 1684"/>
                  <a:gd name="T37" fmla="*/ 7775 h 880"/>
                  <a:gd name="T38" fmla="*/ 74568 w 1684"/>
                  <a:gd name="T39" fmla="*/ 9343 h 880"/>
                  <a:gd name="T40" fmla="*/ 7012 w 1684"/>
                  <a:gd name="T41" fmla="*/ 3659 h 880"/>
                  <a:gd name="T42" fmla="*/ 5221 w 1684"/>
                  <a:gd name="T43" fmla="*/ 2535 h 880"/>
                  <a:gd name="T44" fmla="*/ 6739 w 1684"/>
                  <a:gd name="T45" fmla="*/ 1128 h 880"/>
                  <a:gd name="T46" fmla="*/ 14181 w 1684"/>
                  <a:gd name="T47" fmla="*/ 0 h 880"/>
                  <a:gd name="T48" fmla="*/ 10206 w 1684"/>
                  <a:gd name="T49" fmla="*/ 0 h 880"/>
                  <a:gd name="T50" fmla="*/ 1020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6551 w 1190"/>
                  <a:gd name="T1" fmla="*/ 0 h 500"/>
                  <a:gd name="T2" fmla="*/ 77869 w 1190"/>
                  <a:gd name="T3" fmla="*/ 5761 h 500"/>
                  <a:gd name="T4" fmla="*/ 70361 w 1190"/>
                  <a:gd name="T5" fmla="*/ 5878 h 500"/>
                  <a:gd name="T6" fmla="*/ 0 w 1190"/>
                  <a:gd name="T7" fmla="*/ 317 h 500"/>
                  <a:gd name="T8" fmla="*/ 6551 w 1190"/>
                  <a:gd name="T9" fmla="*/ 0 h 500"/>
                  <a:gd name="T10" fmla="*/ 655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7731 w 160"/>
                  <a:gd name="T1" fmla="*/ 0 h 335"/>
                  <a:gd name="T2" fmla="*/ 1266 w 160"/>
                  <a:gd name="T3" fmla="*/ 1204 h 335"/>
                  <a:gd name="T4" fmla="*/ 0 w 160"/>
                  <a:gd name="T5" fmla="*/ 2593 h 335"/>
                  <a:gd name="T6" fmla="*/ 2218 w 160"/>
                  <a:gd name="T7" fmla="*/ 3546 h 335"/>
                  <a:gd name="T8" fmla="*/ 6234 w 160"/>
                  <a:gd name="T9" fmla="*/ 3781 h 335"/>
                  <a:gd name="T10" fmla="*/ 5061 w 160"/>
                  <a:gd name="T11" fmla="*/ 1731 h 335"/>
                  <a:gd name="T12" fmla="*/ 10634 w 160"/>
                  <a:gd name="T13" fmla="*/ 198 h 335"/>
                  <a:gd name="T14" fmla="*/ 7731 w 160"/>
                  <a:gd name="T15" fmla="*/ 0 h 335"/>
                  <a:gd name="T16" fmla="*/ 7731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909 w 489"/>
                  <a:gd name="T1" fmla="*/ 411 h 296"/>
                  <a:gd name="T2" fmla="*/ 10123 w 489"/>
                  <a:gd name="T3" fmla="*/ 794 h 296"/>
                  <a:gd name="T4" fmla="*/ 20541 w 489"/>
                  <a:gd name="T5" fmla="*/ 1642 h 296"/>
                  <a:gd name="T6" fmla="*/ 27896 w 489"/>
                  <a:gd name="T7" fmla="*/ 2911 h 296"/>
                  <a:gd name="T8" fmla="*/ 20665 w 489"/>
                  <a:gd name="T9" fmla="*/ 2753 h 296"/>
                  <a:gd name="T10" fmla="*/ 8787 w 489"/>
                  <a:gd name="T11" fmla="*/ 1749 h 296"/>
                  <a:gd name="T12" fmla="*/ 3162 w 489"/>
                  <a:gd name="T13" fmla="*/ 957 h 296"/>
                  <a:gd name="T14" fmla="*/ 6763 w 489"/>
                  <a:gd name="T15" fmla="*/ 1950 h 296"/>
                  <a:gd name="T16" fmla="*/ 17238 w 489"/>
                  <a:gd name="T17" fmla="*/ 3227 h 296"/>
                  <a:gd name="T18" fmla="*/ 29526 w 489"/>
                  <a:gd name="T19" fmla="*/ 3550 h 296"/>
                  <a:gd name="T20" fmla="*/ 30990 w 489"/>
                  <a:gd name="T21" fmla="*/ 2680 h 296"/>
                  <a:gd name="T22" fmla="*/ 24978 w 489"/>
                  <a:gd name="T23" fmla="*/ 1441 h 296"/>
                  <a:gd name="T24" fmla="*/ 10763 w 489"/>
                  <a:gd name="T25" fmla="*/ 207 h 296"/>
                  <a:gd name="T26" fmla="*/ 0 w 489"/>
                  <a:gd name="T27" fmla="*/ 0 h 296"/>
                  <a:gd name="T28" fmla="*/ 909 w 489"/>
                  <a:gd name="T29" fmla="*/ 411 h 296"/>
                  <a:gd name="T30" fmla="*/ 909 w 489"/>
                  <a:gd name="T31" fmla="*/ 411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10553700" y="4368801"/>
            <a:ext cx="99060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48 w 794"/>
                <a:gd name="T1" fmla="*/ 6 h 414"/>
                <a:gd name="T2" fmla="*/ 44 w 794"/>
                <a:gd name="T3" fmla="*/ 5 h 414"/>
                <a:gd name="T4" fmla="*/ 34 w 794"/>
                <a:gd name="T5" fmla="*/ 3 h 414"/>
                <a:gd name="T6" fmla="*/ 4 w 794"/>
                <a:gd name="T7" fmla="*/ 0 h 414"/>
                <a:gd name="T8" fmla="*/ 2 w 794"/>
                <a:gd name="T9" fmla="*/ 1 h 414"/>
                <a:gd name="T10" fmla="*/ 0 w 794"/>
                <a:gd name="T11" fmla="*/ 1 h 414"/>
                <a:gd name="T12" fmla="*/ 2 w 794"/>
                <a:gd name="T13" fmla="*/ 3 h 414"/>
                <a:gd name="T14" fmla="*/ 35 w 794"/>
                <a:gd name="T15" fmla="*/ 6 h 414"/>
                <a:gd name="T16" fmla="*/ 42 w 794"/>
                <a:gd name="T17" fmla="*/ 6 h 414"/>
                <a:gd name="T18" fmla="*/ 48 w 794"/>
                <a:gd name="T19" fmla="*/ 6 h 414"/>
                <a:gd name="T20" fmla="*/ 48 w 794"/>
                <a:gd name="T21" fmla="*/ 6 h 414"/>
                <a:gd name="T22" fmla="*/ 48 w 794"/>
                <a:gd name="T23" fmla="*/ 6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0 h 747"/>
                <a:gd name="T2" fmla="*/ 0 w 1049"/>
                <a:gd name="T3" fmla="*/ 0 h 747"/>
                <a:gd name="T4" fmla="*/ 0 w 1049"/>
                <a:gd name="T5" fmla="*/ 0 h 747"/>
                <a:gd name="T6" fmla="*/ 0 w 1049"/>
                <a:gd name="T7" fmla="*/ 0 h 747"/>
                <a:gd name="T8" fmla="*/ 0 w 1049"/>
                <a:gd name="T9" fmla="*/ 0 h 747"/>
                <a:gd name="T10" fmla="*/ 0 w 1049"/>
                <a:gd name="T11" fmla="*/ 0 h 747"/>
                <a:gd name="T12" fmla="*/ 0 w 1049"/>
                <a:gd name="T13" fmla="*/ 0 h 747"/>
                <a:gd name="T14" fmla="*/ 0 w 1049"/>
                <a:gd name="T15" fmla="*/ 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0 w 150"/>
                  <a:gd name="T1" fmla="*/ 0 h 173"/>
                  <a:gd name="T2" fmla="*/ 0 w 150"/>
                  <a:gd name="T3" fmla="*/ 0 h 173"/>
                  <a:gd name="T4" fmla="*/ 0 w 150"/>
                  <a:gd name="T5" fmla="*/ 0 h 173"/>
                  <a:gd name="T6" fmla="*/ 0 w 150"/>
                  <a:gd name="T7" fmla="*/ 0 h 173"/>
                  <a:gd name="T8" fmla="*/ 0 w 150"/>
                  <a:gd name="T9" fmla="*/ 0 h 173"/>
                  <a:gd name="T10" fmla="*/ 0 w 150"/>
                  <a:gd name="T11" fmla="*/ 0 h 173"/>
                  <a:gd name="T12" fmla="*/ 0 w 150"/>
                  <a:gd name="T13" fmla="*/ 0 h 173"/>
                  <a:gd name="T14" fmla="*/ 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0 w 1684"/>
                  <a:gd name="T1" fmla="*/ 0 h 880"/>
                  <a:gd name="T2" fmla="*/ 0 w 1684"/>
                  <a:gd name="T3" fmla="*/ 0 h 880"/>
                  <a:gd name="T4" fmla="*/ 0 w 1684"/>
                  <a:gd name="T5" fmla="*/ 0 h 880"/>
                  <a:gd name="T6" fmla="*/ 0 w 1684"/>
                  <a:gd name="T7" fmla="*/ 0 h 880"/>
                  <a:gd name="T8" fmla="*/ 0 w 1684"/>
                  <a:gd name="T9" fmla="*/ 0 h 880"/>
                  <a:gd name="T10" fmla="*/ 0 w 1684"/>
                  <a:gd name="T11" fmla="*/ 0 h 880"/>
                  <a:gd name="T12" fmla="*/ 0 w 1684"/>
                  <a:gd name="T13" fmla="*/ 0 h 880"/>
                  <a:gd name="T14" fmla="*/ 0 w 1684"/>
                  <a:gd name="T15" fmla="*/ 0 h 880"/>
                  <a:gd name="T16" fmla="*/ 0 w 1684"/>
                  <a:gd name="T17" fmla="*/ 0 h 880"/>
                  <a:gd name="T18" fmla="*/ 0 w 1684"/>
                  <a:gd name="T19" fmla="*/ 0 h 880"/>
                  <a:gd name="T20" fmla="*/ 0 w 1684"/>
                  <a:gd name="T21" fmla="*/ 0 h 880"/>
                  <a:gd name="T22" fmla="*/ 0 w 1684"/>
                  <a:gd name="T23" fmla="*/ 0 h 880"/>
                  <a:gd name="T24" fmla="*/ 0 w 1684"/>
                  <a:gd name="T25" fmla="*/ 0 h 880"/>
                  <a:gd name="T26" fmla="*/ 0 w 1684"/>
                  <a:gd name="T27" fmla="*/ 0 h 880"/>
                  <a:gd name="T28" fmla="*/ 0 w 1684"/>
                  <a:gd name="T29" fmla="*/ 0 h 880"/>
                  <a:gd name="T30" fmla="*/ 0 w 1684"/>
                  <a:gd name="T31" fmla="*/ 0 h 880"/>
                  <a:gd name="T32" fmla="*/ 0 w 1684"/>
                  <a:gd name="T33" fmla="*/ 0 h 880"/>
                  <a:gd name="T34" fmla="*/ 0 w 1684"/>
                  <a:gd name="T35" fmla="*/ 0 h 880"/>
                  <a:gd name="T36" fmla="*/ 0 w 1684"/>
                  <a:gd name="T37" fmla="*/ 0 h 880"/>
                  <a:gd name="T38" fmla="*/ 0 w 1684"/>
                  <a:gd name="T39" fmla="*/ 0 h 880"/>
                  <a:gd name="T40" fmla="*/ 0 w 1684"/>
                  <a:gd name="T41" fmla="*/ 0 h 880"/>
                  <a:gd name="T42" fmla="*/ 0 w 1684"/>
                  <a:gd name="T43" fmla="*/ 0 h 880"/>
                  <a:gd name="T44" fmla="*/ 0 w 1684"/>
                  <a:gd name="T45" fmla="*/ 0 h 880"/>
                  <a:gd name="T46" fmla="*/ 0 w 1684"/>
                  <a:gd name="T47" fmla="*/ 0 h 880"/>
                  <a:gd name="T48" fmla="*/ 0 w 1684"/>
                  <a:gd name="T49" fmla="*/ 0 h 880"/>
                  <a:gd name="T50" fmla="*/ 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0 w 1190"/>
                  <a:gd name="T1" fmla="*/ 0 h 500"/>
                  <a:gd name="T2" fmla="*/ 0 w 1190"/>
                  <a:gd name="T3" fmla="*/ 0 h 500"/>
                  <a:gd name="T4" fmla="*/ 0 w 1190"/>
                  <a:gd name="T5" fmla="*/ 0 h 500"/>
                  <a:gd name="T6" fmla="*/ 0 w 1190"/>
                  <a:gd name="T7" fmla="*/ 0 h 500"/>
                  <a:gd name="T8" fmla="*/ 0 w 1190"/>
                  <a:gd name="T9" fmla="*/ 0 h 500"/>
                  <a:gd name="T10" fmla="*/ 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0 w 160"/>
                  <a:gd name="T1" fmla="*/ 0 h 335"/>
                  <a:gd name="T2" fmla="*/ 0 w 160"/>
                  <a:gd name="T3" fmla="*/ 0 h 335"/>
                  <a:gd name="T4" fmla="*/ 0 w 160"/>
                  <a:gd name="T5" fmla="*/ 0 h 335"/>
                  <a:gd name="T6" fmla="*/ 0 w 160"/>
                  <a:gd name="T7" fmla="*/ 0 h 335"/>
                  <a:gd name="T8" fmla="*/ 0 w 160"/>
                  <a:gd name="T9" fmla="*/ 0 h 335"/>
                  <a:gd name="T10" fmla="*/ 0 w 160"/>
                  <a:gd name="T11" fmla="*/ 0 h 335"/>
                  <a:gd name="T12" fmla="*/ 0 w 160"/>
                  <a:gd name="T13" fmla="*/ 0 h 335"/>
                  <a:gd name="T14" fmla="*/ 0 w 160"/>
                  <a:gd name="T15" fmla="*/ 0 h 335"/>
                  <a:gd name="T16" fmla="*/ 0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0 w 489"/>
                  <a:gd name="T1" fmla="*/ 0 h 296"/>
                  <a:gd name="T2" fmla="*/ 0 w 489"/>
                  <a:gd name="T3" fmla="*/ 0 h 296"/>
                  <a:gd name="T4" fmla="*/ 0 w 489"/>
                  <a:gd name="T5" fmla="*/ 0 h 296"/>
                  <a:gd name="T6" fmla="*/ 0 w 489"/>
                  <a:gd name="T7" fmla="*/ 0 h 296"/>
                  <a:gd name="T8" fmla="*/ 0 w 489"/>
                  <a:gd name="T9" fmla="*/ 0 h 296"/>
                  <a:gd name="T10" fmla="*/ 0 w 489"/>
                  <a:gd name="T11" fmla="*/ 0 h 296"/>
                  <a:gd name="T12" fmla="*/ 0 w 489"/>
                  <a:gd name="T13" fmla="*/ 0 h 296"/>
                  <a:gd name="T14" fmla="*/ 0 w 489"/>
                  <a:gd name="T15" fmla="*/ 0 h 296"/>
                  <a:gd name="T16" fmla="*/ 0 w 489"/>
                  <a:gd name="T17" fmla="*/ 0 h 296"/>
                  <a:gd name="T18" fmla="*/ 0 w 489"/>
                  <a:gd name="T19" fmla="*/ 0 h 296"/>
                  <a:gd name="T20" fmla="*/ 0 w 489"/>
                  <a:gd name="T21" fmla="*/ 0 h 296"/>
                  <a:gd name="T22" fmla="*/ 0 w 489"/>
                  <a:gd name="T23" fmla="*/ 0 h 296"/>
                  <a:gd name="T24" fmla="*/ 0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1202267" y="5054601"/>
            <a:ext cx="9076267" cy="728663"/>
          </a:xfrm>
          <a:custGeom>
            <a:avLst/>
            <a:gdLst>
              <a:gd name="T0" fmla="*/ 0 w 4288"/>
              <a:gd name="T1" fmla="*/ 0 h 459"/>
              <a:gd name="T2" fmla="*/ 2147483646 w 4288"/>
              <a:gd name="T3" fmla="*/ 2147483646 h 459"/>
              <a:gd name="T4" fmla="*/ 2147483646 w 4288"/>
              <a:gd name="T5" fmla="*/ 2147483646 h 459"/>
              <a:gd name="T6" fmla="*/ 2147483646 w 4288"/>
              <a:gd name="T7" fmla="*/ 2147483646 h 459"/>
              <a:gd name="T8" fmla="*/ 2147483646 w 4288"/>
              <a:gd name="T9" fmla="*/ 2147483646 h 459"/>
              <a:gd name="T10" fmla="*/ 2147483646 w 4288"/>
              <a:gd name="T11" fmla="*/ 2147483646 h 459"/>
              <a:gd name="T12" fmla="*/ 2147483646 w 4288"/>
              <a:gd name="T13" fmla="*/ 214748364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300" smtClean="0">
              <a:solidFill>
                <a:srgbClr val="000000"/>
              </a:solidFill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5435600" y="1930400"/>
            <a:ext cx="1185333" cy="381000"/>
          </a:xfrm>
          <a:custGeom>
            <a:avLst/>
            <a:gdLst>
              <a:gd name="T0" fmla="*/ 0 w 560"/>
              <a:gd name="T1" fmla="*/ 2147483646 h 240"/>
              <a:gd name="T2" fmla="*/ 2147483646 w 560"/>
              <a:gd name="T3" fmla="*/ 2147483646 h 240"/>
              <a:gd name="T4" fmla="*/ 2147483646 w 560"/>
              <a:gd name="T5" fmla="*/ 2147483646 h 240"/>
              <a:gd name="T6" fmla="*/ 2147483646 w 560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300" smtClean="0">
              <a:solidFill>
                <a:srgbClr val="000000"/>
              </a:solidFill>
            </a:endParaRP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1511300"/>
            <a:ext cx="85344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51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5867" y="4051300"/>
            <a:ext cx="8043333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5C47CD1-30B3-42D2-A1A4-9BA7095609D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255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B9558-88B5-444A-BB33-24701770F24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44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416B1-06C8-4970-8986-1FBCEB94CA1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991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6AC1B-9418-4D25-BEA1-22EA2F5576E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39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352EA-5A13-44CA-9CCC-89B3FA6B098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6687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BC42D-AA99-4B36-B2B0-A75DE8BE77D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002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92D35-1251-4AC1-A8E2-A86D724FA91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915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76154-A1EF-437A-BD1F-ED12F47B816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83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279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00953-D001-4466-B881-F466A035595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3828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2C789-0866-4C82-B45C-2E0145CA560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7051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0600" y="152400"/>
            <a:ext cx="2565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493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82FE5-48D8-48C9-B21E-5416C991BBB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4988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5029200" cy="175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46800" y="1828800"/>
            <a:ext cx="5029200" cy="175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3733800"/>
            <a:ext cx="5029200" cy="175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46800" y="3733800"/>
            <a:ext cx="5029200" cy="175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407C7-11D9-4A7C-9139-D77AB340C0A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37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16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74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11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946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672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86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0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65509-7015-4E90-9AF5-B2DC3CBA272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88482-4020-4550-B82E-4F53C811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1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10564284" y="-362479"/>
            <a:ext cx="1162050" cy="2779183"/>
          </a:xfrm>
          <a:custGeom>
            <a:avLst/>
            <a:gdLst>
              <a:gd name="T0" fmla="*/ 2147483646 w 2903"/>
              <a:gd name="T1" fmla="*/ 2147483646 h 3686"/>
              <a:gd name="T2" fmla="*/ 2147483646 w 2903"/>
              <a:gd name="T3" fmla="*/ 2147483646 h 3686"/>
              <a:gd name="T4" fmla="*/ 2147483646 w 2903"/>
              <a:gd name="T5" fmla="*/ 0 h 3686"/>
              <a:gd name="T6" fmla="*/ 2147483646 w 2903"/>
              <a:gd name="T7" fmla="*/ 2147483646 h 3686"/>
              <a:gd name="T8" fmla="*/ 2147483646 w 2903"/>
              <a:gd name="T9" fmla="*/ 2147483646 h 3686"/>
              <a:gd name="T10" fmla="*/ 0 w 2903"/>
              <a:gd name="T11" fmla="*/ 2147483646 h 3686"/>
              <a:gd name="T12" fmla="*/ 2147483646 w 2903"/>
              <a:gd name="T13" fmla="*/ 2147483646 h 3686"/>
              <a:gd name="T14" fmla="*/ 2147483646 w 2903"/>
              <a:gd name="T15" fmla="*/ 2147483646 h 3686"/>
              <a:gd name="T16" fmla="*/ 2147483646 w 2903"/>
              <a:gd name="T17" fmla="*/ 2147483646 h 3686"/>
              <a:gd name="T18" fmla="*/ 2147483646 w 2903"/>
              <a:gd name="T19" fmla="*/ 2147483646 h 3686"/>
              <a:gd name="T20" fmla="*/ 2147483646 w 2903"/>
              <a:gd name="T21" fmla="*/ 214748364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300" smtClean="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916093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10261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413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413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41333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413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57733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8CC59C-7D87-4671-9DE8-118E19B2585B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10681230" y="-324907"/>
            <a:ext cx="1165225" cy="2796116"/>
          </a:xfrm>
          <a:custGeom>
            <a:avLst/>
            <a:gdLst>
              <a:gd name="T0" fmla="*/ 2147483646 w 2911"/>
              <a:gd name="T1" fmla="*/ 0 h 3703"/>
              <a:gd name="T2" fmla="*/ 2147483646 w 2911"/>
              <a:gd name="T3" fmla="*/ 2147483646 h 3703"/>
              <a:gd name="T4" fmla="*/ 2147483646 w 2911"/>
              <a:gd name="T5" fmla="*/ 2147483646 h 3703"/>
              <a:gd name="T6" fmla="*/ 0 w 2911"/>
              <a:gd name="T7" fmla="*/ 2147483646 h 3703"/>
              <a:gd name="T8" fmla="*/ 2147483646 w 2911"/>
              <a:gd name="T9" fmla="*/ 2147483646 h 3703"/>
              <a:gd name="T10" fmla="*/ 2147483646 w 2911"/>
              <a:gd name="T11" fmla="*/ 2147483646 h 3703"/>
              <a:gd name="T12" fmla="*/ 2147483646 w 2911"/>
              <a:gd name="T13" fmla="*/ 2147483646 h 3703"/>
              <a:gd name="T14" fmla="*/ 2147483646 w 2911"/>
              <a:gd name="T15" fmla="*/ 2147483646 h 3703"/>
              <a:gd name="T16" fmla="*/ 2147483646 w 2911"/>
              <a:gd name="T17" fmla="*/ 2147483646 h 3703"/>
              <a:gd name="T18" fmla="*/ 2147483646 w 2911"/>
              <a:gd name="T19" fmla="*/ 0 h 3703"/>
              <a:gd name="T20" fmla="*/ 214748364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300" smtClean="0">
              <a:solidFill>
                <a:srgbClr val="000000"/>
              </a:solidFill>
            </a:endParaRPr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10612439" y="-69849"/>
            <a:ext cx="1025525" cy="2095500"/>
          </a:xfrm>
          <a:custGeom>
            <a:avLst/>
            <a:gdLst>
              <a:gd name="T0" fmla="*/ 0 w 2561"/>
              <a:gd name="T1" fmla="*/ 2147483646 h 2777"/>
              <a:gd name="T2" fmla="*/ 2147483646 w 2561"/>
              <a:gd name="T3" fmla="*/ 2147483646 h 2777"/>
              <a:gd name="T4" fmla="*/ 2147483646 w 2561"/>
              <a:gd name="T5" fmla="*/ 2147483646 h 2777"/>
              <a:gd name="T6" fmla="*/ 2147483646 w 2561"/>
              <a:gd name="T7" fmla="*/ 2147483646 h 2777"/>
              <a:gd name="T8" fmla="*/ 2147483646 w 2561"/>
              <a:gd name="T9" fmla="*/ 2147483646 h 2777"/>
              <a:gd name="T10" fmla="*/ 2147483646 w 2561"/>
              <a:gd name="T11" fmla="*/ 0 h 2777"/>
              <a:gd name="T12" fmla="*/ 0 w 2561"/>
              <a:gd name="T13" fmla="*/ 2147483646 h 2777"/>
              <a:gd name="T14" fmla="*/ 0 w 2561"/>
              <a:gd name="T15" fmla="*/ 2147483646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300" smtClean="0">
              <a:solidFill>
                <a:srgbClr val="000000"/>
              </a:solidFill>
            </a:endParaRPr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10584" y="5540375"/>
            <a:ext cx="2379133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 w 2177"/>
                <a:gd name="T1" fmla="*/ 1 h 1298"/>
                <a:gd name="T2" fmla="*/ 1 w 2177"/>
                <a:gd name="T3" fmla="*/ 1 h 1298"/>
                <a:gd name="T4" fmla="*/ 1 w 2177"/>
                <a:gd name="T5" fmla="*/ 1 h 1298"/>
                <a:gd name="T6" fmla="*/ 1 w 2177"/>
                <a:gd name="T7" fmla="*/ 1 h 1298"/>
                <a:gd name="T8" fmla="*/ 1 w 2177"/>
                <a:gd name="T9" fmla="*/ 1 h 1298"/>
                <a:gd name="T10" fmla="*/ 1 w 2177"/>
                <a:gd name="T11" fmla="*/ 1 h 1298"/>
                <a:gd name="T12" fmla="*/ 1 w 2177"/>
                <a:gd name="T13" fmla="*/ 1 h 1298"/>
                <a:gd name="T14" fmla="*/ 1 w 2177"/>
                <a:gd name="T15" fmla="*/ 1 h 1298"/>
                <a:gd name="T16" fmla="*/ 1 w 2177"/>
                <a:gd name="T17" fmla="*/ 0 h 1298"/>
                <a:gd name="T18" fmla="*/ 1 w 2177"/>
                <a:gd name="T19" fmla="*/ 1 h 1298"/>
                <a:gd name="T20" fmla="*/ 1 w 2177"/>
                <a:gd name="T21" fmla="*/ 1 h 1298"/>
                <a:gd name="T22" fmla="*/ 1 w 2177"/>
                <a:gd name="T23" fmla="*/ 1 h 1298"/>
                <a:gd name="T24" fmla="*/ 1 w 2177"/>
                <a:gd name="T25" fmla="*/ 1 h 1298"/>
                <a:gd name="T26" fmla="*/ 1 w 2177"/>
                <a:gd name="T27" fmla="*/ 1 h 1298"/>
                <a:gd name="T28" fmla="*/ 1 w 2177"/>
                <a:gd name="T29" fmla="*/ 1 h 1298"/>
                <a:gd name="T30" fmla="*/ 1 w 2177"/>
                <a:gd name="T31" fmla="*/ 1 h 1298"/>
                <a:gd name="T32" fmla="*/ 1 w 2177"/>
                <a:gd name="T33" fmla="*/ 1 h 1298"/>
                <a:gd name="T34" fmla="*/ 0 w 2177"/>
                <a:gd name="T35" fmla="*/ 1 h 1298"/>
                <a:gd name="T36" fmla="*/ 1 w 2177"/>
                <a:gd name="T37" fmla="*/ 1 h 1298"/>
                <a:gd name="T38" fmla="*/ 1 w 2177"/>
                <a:gd name="T39" fmla="*/ 1 h 1298"/>
                <a:gd name="T40" fmla="*/ 1 w 2177"/>
                <a:gd name="T41" fmla="*/ 1 h 1298"/>
                <a:gd name="T42" fmla="*/ 1 w 2177"/>
                <a:gd name="T43" fmla="*/ 1 h 1298"/>
                <a:gd name="T44" fmla="*/ 1 w 2177"/>
                <a:gd name="T45" fmla="*/ 1 h 1298"/>
                <a:gd name="T46" fmla="*/ 1 w 2177"/>
                <a:gd name="T47" fmla="*/ 1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0 w 143"/>
                <a:gd name="T3" fmla="*/ 0 h 258"/>
                <a:gd name="T4" fmla="*/ 0 w 143"/>
                <a:gd name="T5" fmla="*/ 1 h 258"/>
                <a:gd name="T6" fmla="*/ 0 w 143"/>
                <a:gd name="T7" fmla="*/ 1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 h 747"/>
                <a:gd name="T2" fmla="*/ 1 w 1049"/>
                <a:gd name="T3" fmla="*/ 1 h 747"/>
                <a:gd name="T4" fmla="*/ 1 w 1049"/>
                <a:gd name="T5" fmla="*/ 1 h 747"/>
                <a:gd name="T6" fmla="*/ 1 w 1049"/>
                <a:gd name="T7" fmla="*/ 1 h 747"/>
                <a:gd name="T8" fmla="*/ 1 w 1049"/>
                <a:gd name="T9" fmla="*/ 0 h 747"/>
                <a:gd name="T10" fmla="*/ 0 w 1049"/>
                <a:gd name="T11" fmla="*/ 1 h 747"/>
                <a:gd name="T12" fmla="*/ 0 w 1049"/>
                <a:gd name="T13" fmla="*/ 1 h 747"/>
                <a:gd name="T14" fmla="*/ 0 w 1049"/>
                <a:gd name="T15" fmla="*/ 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 h 241"/>
                <a:gd name="T2" fmla="*/ 0 w 272"/>
                <a:gd name="T3" fmla="*/ 0 h 241"/>
                <a:gd name="T4" fmla="*/ 0 w 272"/>
                <a:gd name="T5" fmla="*/ 1 h 241"/>
                <a:gd name="T6" fmla="*/ 0 w 272"/>
                <a:gd name="T7" fmla="*/ 1 h 241"/>
                <a:gd name="T8" fmla="*/ 0 w 272"/>
                <a:gd name="T9" fmla="*/ 1 h 241"/>
                <a:gd name="T10" fmla="*/ 0 w 272"/>
                <a:gd name="T11" fmla="*/ 1 h 241"/>
                <a:gd name="T12" fmla="*/ 0 w 272"/>
                <a:gd name="T13" fmla="*/ 1 h 241"/>
                <a:gd name="T14" fmla="*/ 0 w 272"/>
                <a:gd name="T15" fmla="*/ 1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 w 152"/>
                <a:gd name="T1" fmla="*/ 1 h 224"/>
                <a:gd name="T2" fmla="*/ 1 w 152"/>
                <a:gd name="T3" fmla="*/ 1 h 224"/>
                <a:gd name="T4" fmla="*/ 0 w 152"/>
                <a:gd name="T5" fmla="*/ 1 h 224"/>
                <a:gd name="T6" fmla="*/ 1 w 152"/>
                <a:gd name="T7" fmla="*/ 0 h 224"/>
                <a:gd name="T8" fmla="*/ 1 w 152"/>
                <a:gd name="T9" fmla="*/ 1 h 224"/>
                <a:gd name="T10" fmla="*/ 1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1 h 764"/>
                <a:gd name="T2" fmla="*/ 1 w 386"/>
                <a:gd name="T3" fmla="*/ 0 h 764"/>
                <a:gd name="T4" fmla="*/ 1 w 386"/>
                <a:gd name="T5" fmla="*/ 1 h 764"/>
                <a:gd name="T6" fmla="*/ 1 w 386"/>
                <a:gd name="T7" fmla="*/ 1 h 764"/>
                <a:gd name="T8" fmla="*/ 1 w 386"/>
                <a:gd name="T9" fmla="*/ 1 h 764"/>
                <a:gd name="T10" fmla="*/ 1 w 386"/>
                <a:gd name="T11" fmla="*/ 1 h 764"/>
                <a:gd name="T12" fmla="*/ 0 w 386"/>
                <a:gd name="T13" fmla="*/ 1 h 764"/>
                <a:gd name="T14" fmla="*/ 0 w 386"/>
                <a:gd name="T15" fmla="*/ 1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 w 728"/>
                <a:gd name="T1" fmla="*/ 0 h 348"/>
                <a:gd name="T2" fmla="*/ 0 w 728"/>
                <a:gd name="T3" fmla="*/ 1 h 348"/>
                <a:gd name="T4" fmla="*/ 1 w 728"/>
                <a:gd name="T5" fmla="*/ 1 h 348"/>
                <a:gd name="T6" fmla="*/ 1 w 728"/>
                <a:gd name="T7" fmla="*/ 1 h 348"/>
                <a:gd name="T8" fmla="*/ 1 w 728"/>
                <a:gd name="T9" fmla="*/ 1 h 348"/>
                <a:gd name="T10" fmla="*/ 1 w 728"/>
                <a:gd name="T11" fmla="*/ 0 h 348"/>
                <a:gd name="T12" fmla="*/ 1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 w 312"/>
                <a:gd name="T1" fmla="*/ 0 h 135"/>
                <a:gd name="T2" fmla="*/ 0 w 312"/>
                <a:gd name="T3" fmla="*/ 0 h 135"/>
                <a:gd name="T4" fmla="*/ 1 w 312"/>
                <a:gd name="T5" fmla="*/ 0 h 135"/>
                <a:gd name="T6" fmla="*/ 1 w 312"/>
                <a:gd name="T7" fmla="*/ 0 h 135"/>
                <a:gd name="T8" fmla="*/ 1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0 h 175"/>
                    <a:gd name="T2" fmla="*/ 1 w 313"/>
                    <a:gd name="T3" fmla="*/ 0 h 175"/>
                    <a:gd name="T4" fmla="*/ 1 w 313"/>
                    <a:gd name="T5" fmla="*/ 0 h 175"/>
                    <a:gd name="T6" fmla="*/ 1 w 313"/>
                    <a:gd name="T7" fmla="*/ 0 h 175"/>
                    <a:gd name="T8" fmla="*/ 1 w 313"/>
                    <a:gd name="T9" fmla="*/ 0 h 175"/>
                    <a:gd name="T10" fmla="*/ 1 w 313"/>
                    <a:gd name="T11" fmla="*/ 0 h 175"/>
                    <a:gd name="T12" fmla="*/ 1 w 313"/>
                    <a:gd name="T13" fmla="*/ 0 h 175"/>
                    <a:gd name="T14" fmla="*/ 1 w 313"/>
                    <a:gd name="T15" fmla="*/ 0 h 175"/>
                    <a:gd name="T16" fmla="*/ 0 w 313"/>
                    <a:gd name="T17" fmla="*/ 0 h 175"/>
                    <a:gd name="T18" fmla="*/ 0 w 313"/>
                    <a:gd name="T19" fmla="*/ 0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 h 266"/>
                    <a:gd name="T2" fmla="*/ 1 w 230"/>
                    <a:gd name="T3" fmla="*/ 1 h 266"/>
                    <a:gd name="T4" fmla="*/ 1 w 230"/>
                    <a:gd name="T5" fmla="*/ 1 h 266"/>
                    <a:gd name="T6" fmla="*/ 1 w 230"/>
                    <a:gd name="T7" fmla="*/ 1 h 266"/>
                    <a:gd name="T8" fmla="*/ 1 w 230"/>
                    <a:gd name="T9" fmla="*/ 0 h 266"/>
                    <a:gd name="T10" fmla="*/ 1 w 230"/>
                    <a:gd name="T11" fmla="*/ 1 h 266"/>
                    <a:gd name="T12" fmla="*/ 1 w 230"/>
                    <a:gd name="T13" fmla="*/ 1 h 266"/>
                    <a:gd name="T14" fmla="*/ 0 w 230"/>
                    <a:gd name="T15" fmla="*/ 1 h 266"/>
                    <a:gd name="T16" fmla="*/ 0 w 230"/>
                    <a:gd name="T17" fmla="*/ 1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 h 234"/>
                    <a:gd name="T2" fmla="*/ 0 w 87"/>
                    <a:gd name="T3" fmla="*/ 1 h 234"/>
                    <a:gd name="T4" fmla="*/ 0 w 87"/>
                    <a:gd name="T5" fmla="*/ 1 h 234"/>
                    <a:gd name="T6" fmla="*/ 0 w 87"/>
                    <a:gd name="T7" fmla="*/ 1 h 234"/>
                    <a:gd name="T8" fmla="*/ 0 w 87"/>
                    <a:gd name="T9" fmla="*/ 1 h 234"/>
                    <a:gd name="T10" fmla="*/ 0 w 87"/>
                    <a:gd name="T11" fmla="*/ 1 h 234"/>
                    <a:gd name="T12" fmla="*/ 0 w 87"/>
                    <a:gd name="T13" fmla="*/ 0 h 234"/>
                    <a:gd name="T14" fmla="*/ 0 w 87"/>
                    <a:gd name="T15" fmla="*/ 1 h 234"/>
                    <a:gd name="T16" fmla="*/ 0 w 87"/>
                    <a:gd name="T17" fmla="*/ 1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 w 1190"/>
                  <a:gd name="T1" fmla="*/ 0 h 500"/>
                  <a:gd name="T2" fmla="*/ 1 w 1190"/>
                  <a:gd name="T3" fmla="*/ 1 h 500"/>
                  <a:gd name="T4" fmla="*/ 1 w 1190"/>
                  <a:gd name="T5" fmla="*/ 1 h 500"/>
                  <a:gd name="T6" fmla="*/ 0 w 1190"/>
                  <a:gd name="T7" fmla="*/ 1 h 500"/>
                  <a:gd name="T8" fmla="*/ 1 w 1190"/>
                  <a:gd name="T9" fmla="*/ 0 h 500"/>
                  <a:gd name="T10" fmla="*/ 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0 w 489"/>
                  <a:gd name="T1" fmla="*/ 1 h 296"/>
                  <a:gd name="T2" fmla="*/ 0 w 489"/>
                  <a:gd name="T3" fmla="*/ 1 h 296"/>
                  <a:gd name="T4" fmla="*/ 0 w 489"/>
                  <a:gd name="T5" fmla="*/ 1 h 296"/>
                  <a:gd name="T6" fmla="*/ 0 w 489"/>
                  <a:gd name="T7" fmla="*/ 1 h 296"/>
                  <a:gd name="T8" fmla="*/ 0 w 489"/>
                  <a:gd name="T9" fmla="*/ 1 h 296"/>
                  <a:gd name="T10" fmla="*/ 0 w 489"/>
                  <a:gd name="T11" fmla="*/ 1 h 296"/>
                  <a:gd name="T12" fmla="*/ 0 w 489"/>
                  <a:gd name="T13" fmla="*/ 1 h 296"/>
                  <a:gd name="T14" fmla="*/ 0 w 489"/>
                  <a:gd name="T15" fmla="*/ 1 h 296"/>
                  <a:gd name="T16" fmla="*/ 0 w 489"/>
                  <a:gd name="T17" fmla="*/ 1 h 296"/>
                  <a:gd name="T18" fmla="*/ 0 w 489"/>
                  <a:gd name="T19" fmla="*/ 1 h 296"/>
                  <a:gd name="T20" fmla="*/ 0 w 489"/>
                  <a:gd name="T21" fmla="*/ 1 h 296"/>
                  <a:gd name="T22" fmla="*/ 0 w 489"/>
                  <a:gd name="T23" fmla="*/ 1 h 296"/>
                  <a:gd name="T24" fmla="*/ 0 w 489"/>
                  <a:gd name="T25" fmla="*/ 1 h 296"/>
                  <a:gd name="T26" fmla="*/ 0 w 489"/>
                  <a:gd name="T27" fmla="*/ 0 h 296"/>
                  <a:gd name="T28" fmla="*/ 0 w 489"/>
                  <a:gd name="T29" fmla="*/ 1 h 296"/>
                  <a:gd name="T30" fmla="*/ 0 w 489"/>
                  <a:gd name="T31" fmla="*/ 1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 w 213"/>
                  <a:gd name="T1" fmla="*/ 0 h 478"/>
                  <a:gd name="T2" fmla="*/ 1 w 213"/>
                  <a:gd name="T3" fmla="*/ 0 h 478"/>
                  <a:gd name="T4" fmla="*/ 1 w 213"/>
                  <a:gd name="T5" fmla="*/ 0 h 478"/>
                  <a:gd name="T6" fmla="*/ 1 w 213"/>
                  <a:gd name="T7" fmla="*/ 0 h 478"/>
                  <a:gd name="T8" fmla="*/ 1 w 213"/>
                  <a:gd name="T9" fmla="*/ 0 h 478"/>
                  <a:gd name="T10" fmla="*/ 1 w 213"/>
                  <a:gd name="T11" fmla="*/ 0 h 478"/>
                  <a:gd name="T12" fmla="*/ 1 w 213"/>
                  <a:gd name="T13" fmla="*/ 0 h 478"/>
                  <a:gd name="T14" fmla="*/ 0 w 213"/>
                  <a:gd name="T15" fmla="*/ 0 h 478"/>
                  <a:gd name="T16" fmla="*/ 1 w 213"/>
                  <a:gd name="T17" fmla="*/ 0 h 478"/>
                  <a:gd name="T18" fmla="*/ 1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 w 150"/>
                    <a:gd name="T1" fmla="*/ 0 h 173"/>
                    <a:gd name="T2" fmla="*/ 1 w 150"/>
                    <a:gd name="T3" fmla="*/ 1 h 173"/>
                    <a:gd name="T4" fmla="*/ 0 w 150"/>
                    <a:gd name="T5" fmla="*/ 1 h 173"/>
                    <a:gd name="T6" fmla="*/ 1 w 150"/>
                    <a:gd name="T7" fmla="*/ 1 h 173"/>
                    <a:gd name="T8" fmla="*/ 1 w 150"/>
                    <a:gd name="T9" fmla="*/ 1 h 173"/>
                    <a:gd name="T10" fmla="*/ 1 w 150"/>
                    <a:gd name="T11" fmla="*/ 1 h 173"/>
                    <a:gd name="T12" fmla="*/ 1 w 150"/>
                    <a:gd name="T13" fmla="*/ 0 h 173"/>
                    <a:gd name="T14" fmla="*/ 1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 w 1684"/>
                    <a:gd name="T1" fmla="*/ 0 h 880"/>
                    <a:gd name="T2" fmla="*/ 1 w 1684"/>
                    <a:gd name="T3" fmla="*/ 1 h 880"/>
                    <a:gd name="T4" fmla="*/ 0 w 1684"/>
                    <a:gd name="T5" fmla="*/ 1 h 880"/>
                    <a:gd name="T6" fmla="*/ 1 w 1684"/>
                    <a:gd name="T7" fmla="*/ 1 h 880"/>
                    <a:gd name="T8" fmla="*/ 1 w 1684"/>
                    <a:gd name="T9" fmla="*/ 1 h 880"/>
                    <a:gd name="T10" fmla="*/ 1 w 1684"/>
                    <a:gd name="T11" fmla="*/ 1 h 880"/>
                    <a:gd name="T12" fmla="*/ 1 w 1684"/>
                    <a:gd name="T13" fmla="*/ 1 h 880"/>
                    <a:gd name="T14" fmla="*/ 1 w 1684"/>
                    <a:gd name="T15" fmla="*/ 1 h 880"/>
                    <a:gd name="T16" fmla="*/ 1 w 1684"/>
                    <a:gd name="T17" fmla="*/ 1 h 880"/>
                    <a:gd name="T18" fmla="*/ 1 w 1684"/>
                    <a:gd name="T19" fmla="*/ 1 h 880"/>
                    <a:gd name="T20" fmla="*/ 1 w 1684"/>
                    <a:gd name="T21" fmla="*/ 1 h 880"/>
                    <a:gd name="T22" fmla="*/ 1 w 1684"/>
                    <a:gd name="T23" fmla="*/ 1 h 880"/>
                    <a:gd name="T24" fmla="*/ 1 w 1684"/>
                    <a:gd name="T25" fmla="*/ 1 h 880"/>
                    <a:gd name="T26" fmla="*/ 1 w 1684"/>
                    <a:gd name="T27" fmla="*/ 1 h 880"/>
                    <a:gd name="T28" fmla="*/ 1 w 1684"/>
                    <a:gd name="T29" fmla="*/ 1 h 880"/>
                    <a:gd name="T30" fmla="*/ 1 w 1684"/>
                    <a:gd name="T31" fmla="*/ 1 h 880"/>
                    <a:gd name="T32" fmla="*/ 1 w 1684"/>
                    <a:gd name="T33" fmla="*/ 1 h 880"/>
                    <a:gd name="T34" fmla="*/ 1 w 1684"/>
                    <a:gd name="T35" fmla="*/ 1 h 880"/>
                    <a:gd name="T36" fmla="*/ 1 w 1684"/>
                    <a:gd name="T37" fmla="*/ 1 h 880"/>
                    <a:gd name="T38" fmla="*/ 1 w 1684"/>
                    <a:gd name="T39" fmla="*/ 1 h 880"/>
                    <a:gd name="T40" fmla="*/ 1 w 1684"/>
                    <a:gd name="T41" fmla="*/ 1 h 880"/>
                    <a:gd name="T42" fmla="*/ 1 w 1684"/>
                    <a:gd name="T43" fmla="*/ 1 h 880"/>
                    <a:gd name="T44" fmla="*/ 1 w 1684"/>
                    <a:gd name="T45" fmla="*/ 1 h 880"/>
                    <a:gd name="T46" fmla="*/ 1 w 1684"/>
                    <a:gd name="T47" fmla="*/ 0 h 880"/>
                    <a:gd name="T48" fmla="*/ 1 w 1684"/>
                    <a:gd name="T49" fmla="*/ 0 h 880"/>
                    <a:gd name="T50" fmla="*/ 1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 w 160"/>
                    <a:gd name="T1" fmla="*/ 0 h 335"/>
                    <a:gd name="T2" fmla="*/ 1 w 160"/>
                    <a:gd name="T3" fmla="*/ 0 h 335"/>
                    <a:gd name="T4" fmla="*/ 0 w 160"/>
                    <a:gd name="T5" fmla="*/ 0 h 335"/>
                    <a:gd name="T6" fmla="*/ 1 w 160"/>
                    <a:gd name="T7" fmla="*/ 0 h 335"/>
                    <a:gd name="T8" fmla="*/ 1 w 160"/>
                    <a:gd name="T9" fmla="*/ 0 h 335"/>
                    <a:gd name="T10" fmla="*/ 1 w 160"/>
                    <a:gd name="T11" fmla="*/ 0 h 335"/>
                    <a:gd name="T12" fmla="*/ 1 w 160"/>
                    <a:gd name="T13" fmla="*/ 0 h 335"/>
                    <a:gd name="T14" fmla="*/ 1 w 160"/>
                    <a:gd name="T15" fmla="*/ 0 h 335"/>
                    <a:gd name="T16" fmla="*/ 1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 w 642"/>
                    <a:gd name="T1" fmla="*/ 1 h 1188"/>
                    <a:gd name="T2" fmla="*/ 0 w 642"/>
                    <a:gd name="T3" fmla="*/ 1 h 1188"/>
                    <a:gd name="T4" fmla="*/ 1 w 642"/>
                    <a:gd name="T5" fmla="*/ 1 h 1188"/>
                    <a:gd name="T6" fmla="*/ 1 w 642"/>
                    <a:gd name="T7" fmla="*/ 0 h 1188"/>
                    <a:gd name="T8" fmla="*/ 1 w 642"/>
                    <a:gd name="T9" fmla="*/ 1 h 1188"/>
                    <a:gd name="T10" fmla="*/ 1 w 642"/>
                    <a:gd name="T11" fmla="*/ 1 h 1188"/>
                    <a:gd name="T12" fmla="*/ 1 w 642"/>
                    <a:gd name="T13" fmla="*/ 1 h 1188"/>
                    <a:gd name="T14" fmla="*/ 1 w 642"/>
                    <a:gd name="T15" fmla="*/ 1 h 1188"/>
                    <a:gd name="T16" fmla="*/ 1 w 642"/>
                    <a:gd name="T17" fmla="*/ 1 h 1188"/>
                    <a:gd name="T18" fmla="*/ 1 w 642"/>
                    <a:gd name="T19" fmla="*/ 1 h 1188"/>
                    <a:gd name="T20" fmla="*/ 1 w 642"/>
                    <a:gd name="T21" fmla="*/ 1 h 1188"/>
                    <a:gd name="T22" fmla="*/ 1 w 642"/>
                    <a:gd name="T23" fmla="*/ 1 h 1188"/>
                    <a:gd name="T24" fmla="*/ 1 w 642"/>
                    <a:gd name="T25" fmla="*/ 1 h 1188"/>
                    <a:gd name="T26" fmla="*/ 1 w 642"/>
                    <a:gd name="T27" fmla="*/ 1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 h 504"/>
                    <a:gd name="T2" fmla="*/ 1 w 192"/>
                    <a:gd name="T3" fmla="*/ 1 h 504"/>
                    <a:gd name="T4" fmla="*/ 1 w 192"/>
                    <a:gd name="T5" fmla="*/ 1 h 504"/>
                    <a:gd name="T6" fmla="*/ 1 w 192"/>
                    <a:gd name="T7" fmla="*/ 1 h 504"/>
                    <a:gd name="T8" fmla="*/ 1 w 192"/>
                    <a:gd name="T9" fmla="*/ 1 h 504"/>
                    <a:gd name="T10" fmla="*/ 1 w 192"/>
                    <a:gd name="T11" fmla="*/ 1 h 504"/>
                    <a:gd name="T12" fmla="*/ 1 w 192"/>
                    <a:gd name="T13" fmla="*/ 1 h 504"/>
                    <a:gd name="T14" fmla="*/ 1 w 192"/>
                    <a:gd name="T15" fmla="*/ 1 h 504"/>
                    <a:gd name="T16" fmla="*/ 1 w 192"/>
                    <a:gd name="T17" fmla="*/ 0 h 504"/>
                    <a:gd name="T18" fmla="*/ 0 w 192"/>
                    <a:gd name="T19" fmla="*/ 1 h 504"/>
                    <a:gd name="T20" fmla="*/ 0 w 192"/>
                    <a:gd name="T21" fmla="*/ 1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 w 390"/>
                    <a:gd name="T1" fmla="*/ 0 h 269"/>
                    <a:gd name="T2" fmla="*/ 1 w 390"/>
                    <a:gd name="T3" fmla="*/ 1 h 269"/>
                    <a:gd name="T4" fmla="*/ 1 w 390"/>
                    <a:gd name="T5" fmla="*/ 1 h 269"/>
                    <a:gd name="T6" fmla="*/ 0 w 390"/>
                    <a:gd name="T7" fmla="*/ 1 h 269"/>
                    <a:gd name="T8" fmla="*/ 0 w 390"/>
                    <a:gd name="T9" fmla="*/ 1 h 269"/>
                    <a:gd name="T10" fmla="*/ 1 w 390"/>
                    <a:gd name="T11" fmla="*/ 1 h 269"/>
                    <a:gd name="T12" fmla="*/ 1 w 390"/>
                    <a:gd name="T13" fmla="*/ 1 h 269"/>
                    <a:gd name="T14" fmla="*/ 1 w 390"/>
                    <a:gd name="T15" fmla="*/ 1 h 269"/>
                    <a:gd name="T16" fmla="*/ 1 w 390"/>
                    <a:gd name="T17" fmla="*/ 1 h 269"/>
                    <a:gd name="T18" fmla="*/ 1 w 390"/>
                    <a:gd name="T19" fmla="*/ 1 h 269"/>
                    <a:gd name="T20" fmla="*/ 1 w 390"/>
                    <a:gd name="T21" fmla="*/ 1 h 269"/>
                    <a:gd name="T22" fmla="*/ 1 w 390"/>
                    <a:gd name="T23" fmla="*/ 0 h 269"/>
                    <a:gd name="T24" fmla="*/ 1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 h 424"/>
                    <a:gd name="T2" fmla="*/ 1 w 941"/>
                    <a:gd name="T3" fmla="*/ 0 h 424"/>
                    <a:gd name="T4" fmla="*/ 1 w 941"/>
                    <a:gd name="T5" fmla="*/ 1 h 424"/>
                    <a:gd name="T6" fmla="*/ 1 w 941"/>
                    <a:gd name="T7" fmla="*/ 1 h 424"/>
                    <a:gd name="T8" fmla="*/ 1 w 941"/>
                    <a:gd name="T9" fmla="*/ 1 h 424"/>
                    <a:gd name="T10" fmla="*/ 1 w 941"/>
                    <a:gd name="T11" fmla="*/ 1 h 424"/>
                    <a:gd name="T12" fmla="*/ 1 w 941"/>
                    <a:gd name="T13" fmla="*/ 1 h 424"/>
                    <a:gd name="T14" fmla="*/ 1 w 941"/>
                    <a:gd name="T15" fmla="*/ 1 h 424"/>
                    <a:gd name="T16" fmla="*/ 1 w 941"/>
                    <a:gd name="T17" fmla="*/ 1 h 424"/>
                    <a:gd name="T18" fmla="*/ 1 w 941"/>
                    <a:gd name="T19" fmla="*/ 1 h 424"/>
                    <a:gd name="T20" fmla="*/ 0 w 941"/>
                    <a:gd name="T21" fmla="*/ 1 h 424"/>
                    <a:gd name="T22" fmla="*/ 0 w 941"/>
                    <a:gd name="T23" fmla="*/ 1 h 424"/>
                    <a:gd name="T24" fmla="*/ 0 w 941"/>
                    <a:gd name="T25" fmla="*/ 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0 h 173"/>
                    <a:gd name="T2" fmla="*/ 1 w 488"/>
                    <a:gd name="T3" fmla="*/ 0 h 173"/>
                    <a:gd name="T4" fmla="*/ 1 w 488"/>
                    <a:gd name="T5" fmla="*/ 0 h 173"/>
                    <a:gd name="T6" fmla="*/ 1 w 488"/>
                    <a:gd name="T7" fmla="*/ 0 h 173"/>
                    <a:gd name="T8" fmla="*/ 1 w 488"/>
                    <a:gd name="T9" fmla="*/ 0 h 173"/>
                    <a:gd name="T10" fmla="*/ 1 w 488"/>
                    <a:gd name="T11" fmla="*/ 0 h 173"/>
                    <a:gd name="T12" fmla="*/ 1 w 488"/>
                    <a:gd name="T13" fmla="*/ 0 h 173"/>
                    <a:gd name="T14" fmla="*/ 1 w 488"/>
                    <a:gd name="T15" fmla="*/ 0 h 173"/>
                    <a:gd name="T16" fmla="*/ 1 w 488"/>
                    <a:gd name="T17" fmla="*/ 0 h 173"/>
                    <a:gd name="T18" fmla="*/ 1 w 488"/>
                    <a:gd name="T19" fmla="*/ 0 h 173"/>
                    <a:gd name="T20" fmla="*/ 1 w 488"/>
                    <a:gd name="T21" fmla="*/ 0 h 173"/>
                    <a:gd name="T22" fmla="*/ 1 w 488"/>
                    <a:gd name="T23" fmla="*/ 0 h 173"/>
                    <a:gd name="T24" fmla="*/ 1 w 488"/>
                    <a:gd name="T25" fmla="*/ 0 h 173"/>
                    <a:gd name="T26" fmla="*/ 1 w 488"/>
                    <a:gd name="T27" fmla="*/ 0 h 173"/>
                    <a:gd name="T28" fmla="*/ 0 w 488"/>
                    <a:gd name="T29" fmla="*/ 0 h 173"/>
                    <a:gd name="T30" fmla="*/ 0 w 488"/>
                    <a:gd name="T31" fmla="*/ 0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11573934" y="2116139"/>
            <a:ext cx="514351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0 w 772"/>
                <a:gd name="T1" fmla="*/ 0 h 3266"/>
                <a:gd name="T2" fmla="*/ 0 w 772"/>
                <a:gd name="T3" fmla="*/ 0 h 3266"/>
                <a:gd name="T4" fmla="*/ 0 w 772"/>
                <a:gd name="T5" fmla="*/ 0 h 3266"/>
                <a:gd name="T6" fmla="*/ 0 w 772"/>
                <a:gd name="T7" fmla="*/ 0 h 3266"/>
                <a:gd name="T8" fmla="*/ 0 w 772"/>
                <a:gd name="T9" fmla="*/ 0 h 3266"/>
                <a:gd name="T10" fmla="*/ 0 w 772"/>
                <a:gd name="T11" fmla="*/ 0 h 3266"/>
                <a:gd name="T12" fmla="*/ 0 w 772"/>
                <a:gd name="T13" fmla="*/ 0 h 3266"/>
                <a:gd name="T14" fmla="*/ 0 w 772"/>
                <a:gd name="T15" fmla="*/ 0 h 3266"/>
                <a:gd name="T16" fmla="*/ 0 w 772"/>
                <a:gd name="T17" fmla="*/ 0 h 3266"/>
                <a:gd name="T18" fmla="*/ 0 w 772"/>
                <a:gd name="T19" fmla="*/ 0 h 3266"/>
                <a:gd name="T20" fmla="*/ 0 w 772"/>
                <a:gd name="T21" fmla="*/ 0 h 3266"/>
                <a:gd name="T22" fmla="*/ 0 w 772"/>
                <a:gd name="T23" fmla="*/ 0 h 3266"/>
                <a:gd name="T24" fmla="*/ 0 w 772"/>
                <a:gd name="T25" fmla="*/ 0 h 3266"/>
                <a:gd name="T26" fmla="*/ 0 w 772"/>
                <a:gd name="T27" fmla="*/ 0 h 3266"/>
                <a:gd name="T28" fmla="*/ 0 w 772"/>
                <a:gd name="T29" fmla="*/ 0 h 3266"/>
                <a:gd name="T30" fmla="*/ 0 w 772"/>
                <a:gd name="T31" fmla="*/ 0 h 3266"/>
                <a:gd name="T32" fmla="*/ 0 w 772"/>
                <a:gd name="T33" fmla="*/ 0 h 3266"/>
                <a:gd name="T34" fmla="*/ 0 w 772"/>
                <a:gd name="T35" fmla="*/ 0 h 3266"/>
                <a:gd name="T36" fmla="*/ 0 w 772"/>
                <a:gd name="T37" fmla="*/ 0 h 3266"/>
                <a:gd name="T38" fmla="*/ 0 w 772"/>
                <a:gd name="T39" fmla="*/ 0 h 3266"/>
                <a:gd name="T40" fmla="*/ 0 w 772"/>
                <a:gd name="T41" fmla="*/ 0 h 3266"/>
                <a:gd name="T42" fmla="*/ 0 w 772"/>
                <a:gd name="T43" fmla="*/ 0 h 3266"/>
                <a:gd name="T44" fmla="*/ 0 w 772"/>
                <a:gd name="T45" fmla="*/ 0 h 3266"/>
                <a:gd name="T46" fmla="*/ 0 w 772"/>
                <a:gd name="T47" fmla="*/ 0 h 3266"/>
                <a:gd name="T48" fmla="*/ 0 w 772"/>
                <a:gd name="T49" fmla="*/ 0 h 3266"/>
                <a:gd name="T50" fmla="*/ 0 w 772"/>
                <a:gd name="T51" fmla="*/ 0 h 3266"/>
                <a:gd name="T52" fmla="*/ 0 w 772"/>
                <a:gd name="T53" fmla="*/ 0 h 3266"/>
                <a:gd name="T54" fmla="*/ 0 w 772"/>
                <a:gd name="T55" fmla="*/ 0 h 3266"/>
                <a:gd name="T56" fmla="*/ 0 w 772"/>
                <a:gd name="T57" fmla="*/ 0 h 3266"/>
                <a:gd name="T58" fmla="*/ 0 w 772"/>
                <a:gd name="T59" fmla="*/ 0 h 3266"/>
                <a:gd name="T60" fmla="*/ 0 w 772"/>
                <a:gd name="T61" fmla="*/ 0 h 3266"/>
                <a:gd name="T62" fmla="*/ 0 w 772"/>
                <a:gd name="T63" fmla="*/ 0 h 3266"/>
                <a:gd name="T64" fmla="*/ 0 w 772"/>
                <a:gd name="T65" fmla="*/ 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0 w 772"/>
                <a:gd name="T1" fmla="*/ 1 h 3266"/>
                <a:gd name="T2" fmla="*/ 0 w 772"/>
                <a:gd name="T3" fmla="*/ 1 h 3266"/>
                <a:gd name="T4" fmla="*/ 0 w 772"/>
                <a:gd name="T5" fmla="*/ 1 h 3266"/>
                <a:gd name="T6" fmla="*/ 0 w 772"/>
                <a:gd name="T7" fmla="*/ 1 h 3266"/>
                <a:gd name="T8" fmla="*/ 0 w 772"/>
                <a:gd name="T9" fmla="*/ 1 h 3266"/>
                <a:gd name="T10" fmla="*/ 0 w 772"/>
                <a:gd name="T11" fmla="*/ 1 h 3266"/>
                <a:gd name="T12" fmla="*/ 0 w 772"/>
                <a:gd name="T13" fmla="*/ 1 h 3266"/>
                <a:gd name="T14" fmla="*/ 0 w 772"/>
                <a:gd name="T15" fmla="*/ 1 h 3266"/>
                <a:gd name="T16" fmla="*/ 0 w 772"/>
                <a:gd name="T17" fmla="*/ 1 h 3266"/>
                <a:gd name="T18" fmla="*/ 0 w 772"/>
                <a:gd name="T19" fmla="*/ 1 h 3266"/>
                <a:gd name="T20" fmla="*/ 0 w 772"/>
                <a:gd name="T21" fmla="*/ 1 h 3266"/>
                <a:gd name="T22" fmla="*/ 0 w 772"/>
                <a:gd name="T23" fmla="*/ 1 h 3266"/>
                <a:gd name="T24" fmla="*/ 0 w 772"/>
                <a:gd name="T25" fmla="*/ 1 h 3266"/>
                <a:gd name="T26" fmla="*/ 0 w 772"/>
                <a:gd name="T27" fmla="*/ 1 h 3266"/>
                <a:gd name="T28" fmla="*/ 0 w 772"/>
                <a:gd name="T29" fmla="*/ 1 h 3266"/>
                <a:gd name="T30" fmla="*/ 0 w 772"/>
                <a:gd name="T31" fmla="*/ 0 h 3266"/>
                <a:gd name="T32" fmla="*/ 0 w 772"/>
                <a:gd name="T33" fmla="*/ 1 h 3266"/>
                <a:gd name="T34" fmla="*/ 0 w 772"/>
                <a:gd name="T35" fmla="*/ 1 h 3266"/>
                <a:gd name="T36" fmla="*/ 0 w 772"/>
                <a:gd name="T37" fmla="*/ 1 h 3266"/>
                <a:gd name="T38" fmla="*/ 0 w 772"/>
                <a:gd name="T39" fmla="*/ 1 h 3266"/>
                <a:gd name="T40" fmla="*/ 0 w 772"/>
                <a:gd name="T41" fmla="*/ 1 h 3266"/>
                <a:gd name="T42" fmla="*/ 0 w 772"/>
                <a:gd name="T43" fmla="*/ 1 h 3266"/>
                <a:gd name="T44" fmla="*/ 0 w 772"/>
                <a:gd name="T45" fmla="*/ 1 h 3266"/>
                <a:gd name="T46" fmla="*/ 0 w 772"/>
                <a:gd name="T47" fmla="*/ 1 h 3266"/>
                <a:gd name="T48" fmla="*/ 0 w 772"/>
                <a:gd name="T49" fmla="*/ 1 h 3266"/>
                <a:gd name="T50" fmla="*/ 0 w 772"/>
                <a:gd name="T51" fmla="*/ 1 h 3266"/>
                <a:gd name="T52" fmla="*/ 0 w 772"/>
                <a:gd name="T53" fmla="*/ 1 h 3266"/>
                <a:gd name="T54" fmla="*/ 0 w 772"/>
                <a:gd name="T55" fmla="*/ 1 h 3266"/>
                <a:gd name="T56" fmla="*/ 0 w 772"/>
                <a:gd name="T57" fmla="*/ 1 h 3266"/>
                <a:gd name="T58" fmla="*/ 0 w 772"/>
                <a:gd name="T59" fmla="*/ 1 h 3266"/>
                <a:gd name="T60" fmla="*/ 0 w 772"/>
                <a:gd name="T61" fmla="*/ 1 h 3266"/>
                <a:gd name="T62" fmla="*/ 0 w 772"/>
                <a:gd name="T63" fmla="*/ 1 h 3266"/>
                <a:gd name="T64" fmla="*/ 0 w 772"/>
                <a:gd name="T65" fmla="*/ 1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9757833" y="90488"/>
            <a:ext cx="28448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0 w 245"/>
                  <a:gd name="T1" fmla="*/ 0 h 806"/>
                  <a:gd name="T2" fmla="*/ 0 w 245"/>
                  <a:gd name="T3" fmla="*/ 0 h 806"/>
                  <a:gd name="T4" fmla="*/ 0 w 245"/>
                  <a:gd name="T5" fmla="*/ 0 h 806"/>
                  <a:gd name="T6" fmla="*/ 0 w 245"/>
                  <a:gd name="T7" fmla="*/ 0 h 806"/>
                  <a:gd name="T8" fmla="*/ 0 w 245"/>
                  <a:gd name="T9" fmla="*/ 0 h 806"/>
                  <a:gd name="T10" fmla="*/ 0 w 245"/>
                  <a:gd name="T11" fmla="*/ 0 h 806"/>
                  <a:gd name="T12" fmla="*/ 0 w 245"/>
                  <a:gd name="T13" fmla="*/ 0 h 806"/>
                  <a:gd name="T14" fmla="*/ 0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33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0 w 604"/>
                    <a:gd name="T3" fmla="*/ 0 h 349"/>
                    <a:gd name="T4" fmla="*/ 0 w 604"/>
                    <a:gd name="T5" fmla="*/ 0 h 349"/>
                    <a:gd name="T6" fmla="*/ 0 w 604"/>
                    <a:gd name="T7" fmla="*/ 0 h 349"/>
                    <a:gd name="T8" fmla="*/ 0 w 604"/>
                    <a:gd name="T9" fmla="*/ 0 h 349"/>
                    <a:gd name="T10" fmla="*/ 0 w 604"/>
                    <a:gd name="T11" fmla="*/ 0 h 349"/>
                    <a:gd name="T12" fmla="*/ 0 w 604"/>
                    <a:gd name="T13" fmla="*/ 0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0 w 1064"/>
                    <a:gd name="T1" fmla="*/ 0 h 1230"/>
                    <a:gd name="T2" fmla="*/ 0 w 1064"/>
                    <a:gd name="T3" fmla="*/ 0 h 1230"/>
                    <a:gd name="T4" fmla="*/ 0 w 1064"/>
                    <a:gd name="T5" fmla="*/ 0 h 1230"/>
                    <a:gd name="T6" fmla="*/ 0 w 1064"/>
                    <a:gd name="T7" fmla="*/ 0 h 1230"/>
                    <a:gd name="T8" fmla="*/ 0 w 1064"/>
                    <a:gd name="T9" fmla="*/ 0 h 1230"/>
                    <a:gd name="T10" fmla="*/ 0 w 1064"/>
                    <a:gd name="T11" fmla="*/ 0 h 1230"/>
                    <a:gd name="T12" fmla="*/ 0 w 1064"/>
                    <a:gd name="T13" fmla="*/ 0 h 1230"/>
                    <a:gd name="T14" fmla="*/ 0 w 1064"/>
                    <a:gd name="T15" fmla="*/ 0 h 1230"/>
                    <a:gd name="T16" fmla="*/ 0 w 1064"/>
                    <a:gd name="T17" fmla="*/ 0 h 1230"/>
                    <a:gd name="T18" fmla="*/ 0 w 1064"/>
                    <a:gd name="T19" fmla="*/ 0 h 1230"/>
                    <a:gd name="T20" fmla="*/ 0 w 1064"/>
                    <a:gd name="T21" fmla="*/ 0 h 1230"/>
                    <a:gd name="T22" fmla="*/ 0 w 1064"/>
                    <a:gd name="T23" fmla="*/ 0 h 1230"/>
                    <a:gd name="T24" fmla="*/ 0 w 1064"/>
                    <a:gd name="T25" fmla="*/ 0 h 1230"/>
                    <a:gd name="T26" fmla="*/ 0 w 1064"/>
                    <a:gd name="T27" fmla="*/ 0 h 1230"/>
                    <a:gd name="T28" fmla="*/ 0 w 1064"/>
                    <a:gd name="T29" fmla="*/ 0 h 1230"/>
                    <a:gd name="T30" fmla="*/ 0 w 1064"/>
                    <a:gd name="T31" fmla="*/ 0 h 1230"/>
                    <a:gd name="T32" fmla="*/ 0 w 1064"/>
                    <a:gd name="T33" fmla="*/ 0 h 1230"/>
                    <a:gd name="T34" fmla="*/ 0 w 1064"/>
                    <a:gd name="T35" fmla="*/ 0 h 1230"/>
                    <a:gd name="T36" fmla="*/ 0 w 1064"/>
                    <a:gd name="T37" fmla="*/ 0 h 1230"/>
                    <a:gd name="T38" fmla="*/ 0 w 1064"/>
                    <a:gd name="T39" fmla="*/ 0 h 1230"/>
                    <a:gd name="T40" fmla="*/ 0 w 1064"/>
                    <a:gd name="T41" fmla="*/ 0 h 1230"/>
                    <a:gd name="T42" fmla="*/ 0 w 1064"/>
                    <a:gd name="T43" fmla="*/ 0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0 w 2002"/>
                    <a:gd name="T1" fmla="*/ 0 h 2521"/>
                    <a:gd name="T2" fmla="*/ 0 w 2002"/>
                    <a:gd name="T3" fmla="*/ 0 h 2521"/>
                    <a:gd name="T4" fmla="*/ 0 w 2002"/>
                    <a:gd name="T5" fmla="*/ 0 h 2521"/>
                    <a:gd name="T6" fmla="*/ 0 w 2002"/>
                    <a:gd name="T7" fmla="*/ 0 h 2521"/>
                    <a:gd name="T8" fmla="*/ 0 w 2002"/>
                    <a:gd name="T9" fmla="*/ 0 h 2521"/>
                    <a:gd name="T10" fmla="*/ 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0 w 3007"/>
                    <a:gd name="T1" fmla="*/ 0 h 3771"/>
                    <a:gd name="T2" fmla="*/ 0 w 3007"/>
                    <a:gd name="T3" fmla="*/ 0 h 3771"/>
                    <a:gd name="T4" fmla="*/ 0 w 3007"/>
                    <a:gd name="T5" fmla="*/ 0 h 3771"/>
                    <a:gd name="T6" fmla="*/ 0 w 3007"/>
                    <a:gd name="T7" fmla="*/ 0 h 3771"/>
                    <a:gd name="T8" fmla="*/ 0 w 3007"/>
                    <a:gd name="T9" fmla="*/ 0 h 3771"/>
                    <a:gd name="T10" fmla="*/ 0 w 3007"/>
                    <a:gd name="T11" fmla="*/ 0 h 3771"/>
                    <a:gd name="T12" fmla="*/ 0 w 3007"/>
                    <a:gd name="T13" fmla="*/ 0 h 3771"/>
                    <a:gd name="T14" fmla="*/ 0 w 3007"/>
                    <a:gd name="T15" fmla="*/ 0 h 3771"/>
                    <a:gd name="T16" fmla="*/ 0 w 3007"/>
                    <a:gd name="T17" fmla="*/ 0 h 3771"/>
                    <a:gd name="T18" fmla="*/ 0 w 3007"/>
                    <a:gd name="T19" fmla="*/ 0 h 3771"/>
                    <a:gd name="T20" fmla="*/ 0 w 3007"/>
                    <a:gd name="T21" fmla="*/ 0 h 3771"/>
                    <a:gd name="T22" fmla="*/ 0 w 3007"/>
                    <a:gd name="T23" fmla="*/ 0 h 3771"/>
                    <a:gd name="T24" fmla="*/ 0 w 3007"/>
                    <a:gd name="T25" fmla="*/ 0 h 3771"/>
                    <a:gd name="T26" fmla="*/ 0 w 3007"/>
                    <a:gd name="T27" fmla="*/ 0 h 3771"/>
                    <a:gd name="T28" fmla="*/ 0 w 3007"/>
                    <a:gd name="T29" fmla="*/ 0 h 3771"/>
                    <a:gd name="T30" fmla="*/ 0 w 3007"/>
                    <a:gd name="T31" fmla="*/ 0 h 3771"/>
                    <a:gd name="T32" fmla="*/ 0 w 3007"/>
                    <a:gd name="T33" fmla="*/ 0 h 3771"/>
                    <a:gd name="T34" fmla="*/ 0 w 3007"/>
                    <a:gd name="T35" fmla="*/ 0 h 3771"/>
                    <a:gd name="T36" fmla="*/ 0 w 3007"/>
                    <a:gd name="T37" fmla="*/ 0 h 3771"/>
                    <a:gd name="T38" fmla="*/ 0 w 3007"/>
                    <a:gd name="T39" fmla="*/ 0 h 3771"/>
                    <a:gd name="T40" fmla="*/ 0 w 3007"/>
                    <a:gd name="T41" fmla="*/ 0 h 3771"/>
                    <a:gd name="T42" fmla="*/ 0 w 3007"/>
                    <a:gd name="T43" fmla="*/ 0 h 3771"/>
                    <a:gd name="T44" fmla="*/ 0 w 3007"/>
                    <a:gd name="T45" fmla="*/ 0 h 3771"/>
                    <a:gd name="T46" fmla="*/ 0 w 3007"/>
                    <a:gd name="T47" fmla="*/ 0 h 3771"/>
                    <a:gd name="T48" fmla="*/ 0 w 3007"/>
                    <a:gd name="T49" fmla="*/ 0 h 3771"/>
                    <a:gd name="T50" fmla="*/ 0 w 3007"/>
                    <a:gd name="T51" fmla="*/ 0 h 3771"/>
                    <a:gd name="T52" fmla="*/ 0 w 3007"/>
                    <a:gd name="T53" fmla="*/ 0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0 h 342"/>
                    <a:gd name="T2" fmla="*/ 0 w 673"/>
                    <a:gd name="T3" fmla="*/ 0 h 342"/>
                    <a:gd name="T4" fmla="*/ 0 w 673"/>
                    <a:gd name="T5" fmla="*/ 0 h 342"/>
                    <a:gd name="T6" fmla="*/ 0 w 673"/>
                    <a:gd name="T7" fmla="*/ 0 h 342"/>
                    <a:gd name="T8" fmla="*/ 0 w 673"/>
                    <a:gd name="T9" fmla="*/ 0 h 342"/>
                    <a:gd name="T10" fmla="*/ 0 w 673"/>
                    <a:gd name="T11" fmla="*/ 0 h 342"/>
                    <a:gd name="T12" fmla="*/ 0 w 673"/>
                    <a:gd name="T13" fmla="*/ 0 h 342"/>
                    <a:gd name="T14" fmla="*/ 0 w 673"/>
                    <a:gd name="T15" fmla="*/ 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0 h 403"/>
                    <a:gd name="T2" fmla="*/ 0 w 716"/>
                    <a:gd name="T3" fmla="*/ 0 h 403"/>
                    <a:gd name="T4" fmla="*/ 0 w 716"/>
                    <a:gd name="T5" fmla="*/ 0 h 403"/>
                    <a:gd name="T6" fmla="*/ 0 w 716"/>
                    <a:gd name="T7" fmla="*/ 0 h 403"/>
                    <a:gd name="T8" fmla="*/ 0 w 716"/>
                    <a:gd name="T9" fmla="*/ 0 h 403"/>
                    <a:gd name="T10" fmla="*/ 0 w 716"/>
                    <a:gd name="T11" fmla="*/ 0 h 403"/>
                    <a:gd name="T12" fmla="*/ 0 w 716"/>
                    <a:gd name="T13" fmla="*/ 0 h 403"/>
                    <a:gd name="T14" fmla="*/ 0 w 716"/>
                    <a:gd name="T15" fmla="*/ 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0 h 411"/>
                    <a:gd name="T2" fmla="*/ 0 w 717"/>
                    <a:gd name="T3" fmla="*/ 0 h 411"/>
                    <a:gd name="T4" fmla="*/ 0 w 717"/>
                    <a:gd name="T5" fmla="*/ 0 h 411"/>
                    <a:gd name="T6" fmla="*/ 0 w 717"/>
                    <a:gd name="T7" fmla="*/ 0 h 411"/>
                    <a:gd name="T8" fmla="*/ 0 w 717"/>
                    <a:gd name="T9" fmla="*/ 0 h 411"/>
                    <a:gd name="T10" fmla="*/ 0 w 717"/>
                    <a:gd name="T11" fmla="*/ 0 h 411"/>
                    <a:gd name="T12" fmla="*/ 0 w 717"/>
                    <a:gd name="T13" fmla="*/ 0 h 411"/>
                    <a:gd name="T14" fmla="*/ 0 w 717"/>
                    <a:gd name="T15" fmla="*/ 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0 h 386"/>
                    <a:gd name="T2" fmla="*/ 0 w 709"/>
                    <a:gd name="T3" fmla="*/ 0 h 386"/>
                    <a:gd name="T4" fmla="*/ 0 w 709"/>
                    <a:gd name="T5" fmla="*/ 0 h 386"/>
                    <a:gd name="T6" fmla="*/ 0 w 709"/>
                    <a:gd name="T7" fmla="*/ 0 h 386"/>
                    <a:gd name="T8" fmla="*/ 0 w 709"/>
                    <a:gd name="T9" fmla="*/ 0 h 386"/>
                    <a:gd name="T10" fmla="*/ 0 w 709"/>
                    <a:gd name="T11" fmla="*/ 0 h 386"/>
                    <a:gd name="T12" fmla="*/ 0 w 709"/>
                    <a:gd name="T13" fmla="*/ 0 h 386"/>
                    <a:gd name="T14" fmla="*/ 0 w 709"/>
                    <a:gd name="T15" fmla="*/ 0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3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3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6893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3509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771" y="-1"/>
            <a:ext cx="9840685" cy="6749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99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KHÁM PHÁ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2057"/>
            <a:ext cx="12191999" cy="4324237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772" y="1690688"/>
            <a:ext cx="4804228" cy="2387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97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5798344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623457" y="365125"/>
            <a:ext cx="410029" cy="1487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2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5811838"/>
          </a:xfrm>
        </p:spPr>
      </p:pic>
    </p:spTree>
    <p:extLst>
      <p:ext uri="{BB962C8B-B14F-4D97-AF65-F5344CB8AC3E}">
        <p14:creationId xmlns:p14="http://schemas.microsoft.com/office/powerpoint/2010/main" val="171236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6"/>
            <a:ext cx="10515600" cy="5803106"/>
          </a:xfrm>
        </p:spPr>
      </p:pic>
    </p:spTree>
    <p:extLst>
      <p:ext uri="{BB962C8B-B14F-4D97-AF65-F5344CB8AC3E}">
        <p14:creationId xmlns:p14="http://schemas.microsoft.com/office/powerpoint/2010/main" val="391843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Title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76131" name="Rectangle 8"/>
          <p:cNvSpPr>
            <a:spLocks noChangeArrowheads="1"/>
          </p:cNvSpPr>
          <p:nvPr/>
        </p:nvSpPr>
        <p:spPr bwMode="auto">
          <a:xfrm>
            <a:off x="4495800" y="1600200"/>
            <a:ext cx="45720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en-US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pt-BR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Sắp</a:t>
            </a:r>
            <a:r>
              <a:rPr lang="pt-BR" altLang="en-US" sz="3600">
                <a:solidFill>
                  <a:srgbClr val="000000"/>
                </a:solidFill>
              </a:rPr>
              <a:t> </a:t>
            </a:r>
            <a:r>
              <a:rPr lang="pt-BR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xếp các con vật</a:t>
            </a:r>
            <a:r>
              <a:rPr lang="pt-BR" altLang="en-US" sz="3600">
                <a:solidFill>
                  <a:srgbClr val="000000"/>
                </a:solidFill>
              </a:rPr>
              <a:t> </a:t>
            </a:r>
            <a:r>
              <a:rPr lang="pt-BR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đã cắt vào 1 tờ giấy khổ lớn để tạo hình ảnh chính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en-US" sz="3600">
                <a:solidFill>
                  <a:srgbClr val="000000"/>
                </a:solidFill>
                <a:latin typeface="Times New Roman" panose="02020603050405020304" pitchFamily="18" charset="0"/>
              </a:rPr>
              <a:t>Vẽ thêm các hình ảnh phụ ( cây cỏ, rong, rêu..</a:t>
            </a:r>
            <a:endParaRPr lang="en-US" altLang="en-US" sz="3300">
              <a:solidFill>
                <a:srgbClr val="000000"/>
              </a:solidFill>
            </a:endParaRPr>
          </a:p>
        </p:txBody>
      </p:sp>
      <p:pic>
        <p:nvPicPr>
          <p:cNvPr id="176132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524000" y="838201"/>
            <a:ext cx="9144000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t-BR" altLang="en-US" sz="36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3. THỰC HÀNH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t-BR" altLang="en-US" sz="36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Làm bài tập 1, 2 trong vở BT Mĩ thuật (Trang 14,15)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en-US" sz="33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Lưu ý: Bài tập 1: Các con phải thực hành theo đúng các bước nhé</a:t>
            </a:r>
            <a:r>
              <a:rPr lang="en-US" altLang="en-US" sz="3300" dirty="0">
                <a:solidFill>
                  <a:srgbClr val="000000"/>
                </a:solidFill>
              </a:rPr>
              <a:t>.</a:t>
            </a:r>
            <a:endParaRPr lang="pt-BR" altLang="en-US" sz="33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11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657114" cy="5811838"/>
          </a:xfrm>
        </p:spPr>
      </p:pic>
    </p:spTree>
    <p:extLst>
      <p:ext uri="{BB962C8B-B14F-4D97-AF65-F5344CB8AC3E}">
        <p14:creationId xmlns:p14="http://schemas.microsoft.com/office/powerpoint/2010/main" val="103581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709770"/>
            <a:ext cx="10515600" cy="1325563"/>
          </a:xfrm>
        </p:spPr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" y="563880"/>
            <a:ext cx="10332720" cy="5821680"/>
          </a:xfrm>
        </p:spPr>
      </p:pic>
    </p:spTree>
    <p:extLst>
      <p:ext uri="{BB962C8B-B14F-4D97-AF65-F5344CB8AC3E}">
        <p14:creationId xmlns:p14="http://schemas.microsoft.com/office/powerpoint/2010/main" val="93745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812800" y="967156"/>
            <a:ext cx="10755086" cy="494015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10939" y="2055694"/>
            <a:ext cx="878259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err="1" smtClean="0">
                <a:solidFill>
                  <a:srgbClr val="0070C0"/>
                </a:solidFill>
              </a:rPr>
              <a:t>Dặn</a:t>
            </a:r>
            <a:r>
              <a:rPr lang="en-US" sz="4400" b="1" i="1" dirty="0" smtClean="0">
                <a:solidFill>
                  <a:srgbClr val="0070C0"/>
                </a:solidFill>
              </a:rPr>
              <a:t> </a:t>
            </a:r>
            <a:r>
              <a:rPr lang="en-US" sz="4400" b="1" i="1" dirty="0" err="1" smtClean="0">
                <a:solidFill>
                  <a:srgbClr val="0070C0"/>
                </a:solidFill>
              </a:rPr>
              <a:t>dò</a:t>
            </a:r>
            <a:endParaRPr lang="en-US" sz="4400" b="1" i="1" dirty="0" smtClean="0">
              <a:solidFill>
                <a:srgbClr val="0070C0"/>
              </a:solidFill>
            </a:endParaRPr>
          </a:p>
          <a:p>
            <a:pPr marL="342900" indent="-342900" algn="ctr">
              <a:buFontTx/>
              <a:buChar char="-"/>
            </a:pPr>
            <a:r>
              <a:rPr lang="en-US" sz="2800" b="1" i="1" dirty="0" err="1" smtClean="0">
                <a:solidFill>
                  <a:srgbClr val="0070C0"/>
                </a:solidFill>
              </a:rPr>
              <a:t>Hoàn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thành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bài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tập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trang</a:t>
            </a:r>
            <a:r>
              <a:rPr lang="en-US" sz="2800" b="1" i="1" dirty="0" smtClean="0">
                <a:solidFill>
                  <a:srgbClr val="0070C0"/>
                </a:solidFill>
              </a:rPr>
              <a:t> 14. 15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vở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bài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tập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Mĩ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thuật</a:t>
            </a:r>
            <a:r>
              <a:rPr lang="en-US" sz="2800" b="1" i="1" dirty="0" smtClean="0">
                <a:solidFill>
                  <a:srgbClr val="0070C0"/>
                </a:solidFill>
              </a:rPr>
              <a:t> (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bài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tập</a:t>
            </a:r>
            <a:r>
              <a:rPr lang="en-US" sz="2800" b="1" i="1" dirty="0" smtClean="0">
                <a:solidFill>
                  <a:srgbClr val="0070C0"/>
                </a:solidFill>
              </a:rPr>
              <a:t> 1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các</a:t>
            </a:r>
            <a:r>
              <a:rPr lang="en-US" sz="2800" b="1" i="1" dirty="0" smtClean="0">
                <a:solidFill>
                  <a:srgbClr val="0070C0"/>
                </a:solidFill>
              </a:rPr>
              <a:t> con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vẽ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bước</a:t>
            </a:r>
            <a:r>
              <a:rPr lang="en-US" sz="2800" b="1" i="1" dirty="0" smtClean="0">
                <a:solidFill>
                  <a:srgbClr val="0070C0"/>
                </a:solidFill>
              </a:rPr>
              <a:t> 1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và</a:t>
            </a:r>
            <a:r>
              <a:rPr lang="en-US" sz="2800" b="1" i="1" dirty="0" smtClean="0">
                <a:solidFill>
                  <a:srgbClr val="0070C0"/>
                </a:solidFill>
              </a:rPr>
              <a:t> 2,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còn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bước</a:t>
            </a:r>
            <a:r>
              <a:rPr lang="en-US" sz="2800" b="1" i="1" dirty="0" smtClean="0">
                <a:solidFill>
                  <a:srgbClr val="0070C0"/>
                </a:solidFill>
              </a:rPr>
              <a:t> 3,4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chúng</a:t>
            </a:r>
            <a:r>
              <a:rPr lang="en-US" sz="2800" b="1" i="1" dirty="0" smtClean="0">
                <a:solidFill>
                  <a:srgbClr val="0070C0"/>
                </a:solidFill>
              </a:rPr>
              <a:t> ta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sẽ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làm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vào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tiết</a:t>
            </a:r>
            <a:r>
              <a:rPr lang="en-US" sz="2800" b="1" i="1" dirty="0" smtClean="0">
                <a:solidFill>
                  <a:srgbClr val="0070C0"/>
                </a:solidFill>
              </a:rPr>
              <a:t> 2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tuần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sau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nhé</a:t>
            </a:r>
            <a:r>
              <a:rPr lang="en-US" sz="2800" b="1" i="1" dirty="0" smtClean="0">
                <a:solidFill>
                  <a:srgbClr val="0070C0"/>
                </a:solidFill>
              </a:rPr>
              <a:t>)</a:t>
            </a:r>
          </a:p>
          <a:p>
            <a:pPr marL="342900" indent="-342900" algn="ctr">
              <a:buFontTx/>
              <a:buChar char="-"/>
            </a:pPr>
            <a:r>
              <a:rPr lang="en-US" sz="2800" b="1" i="1" dirty="0" err="1" smtClean="0">
                <a:solidFill>
                  <a:srgbClr val="0070C0"/>
                </a:solidFill>
              </a:rPr>
              <a:t>Chuẩn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bị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bài</a:t>
            </a:r>
            <a:r>
              <a:rPr lang="en-US" sz="2800" b="1" i="1" dirty="0" smtClean="0">
                <a:solidFill>
                  <a:srgbClr val="0070C0"/>
                </a:solidFill>
              </a:rPr>
              <a:t> :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Quan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sát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hình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ảnh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các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tranh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trang</a:t>
            </a:r>
            <a:r>
              <a:rPr lang="en-US" sz="2800" b="1" i="1" dirty="0" smtClean="0">
                <a:solidFill>
                  <a:srgbClr val="0070C0"/>
                </a:solidFill>
              </a:rPr>
              <a:t> 28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sách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giáo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khoa</a:t>
            </a:r>
            <a:r>
              <a:rPr lang="en-US" sz="2800" b="1" i="1" dirty="0" smtClean="0">
                <a:solidFill>
                  <a:srgbClr val="0070C0"/>
                </a:solidFill>
              </a:rPr>
              <a:t> MT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để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tuần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sau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mình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học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tiếp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bài</a:t>
            </a:r>
            <a:r>
              <a:rPr lang="en-US" sz="2800" b="1" i="1" dirty="0" smtClean="0">
                <a:solidFill>
                  <a:srgbClr val="0070C0"/>
                </a:solidFill>
              </a:rPr>
              <a:t> 3: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Cổng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trường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nhộn</a:t>
            </a:r>
            <a:r>
              <a:rPr lang="en-US" sz="2800" b="1" i="1" dirty="0" smtClean="0">
                <a:solidFill>
                  <a:srgbClr val="0070C0"/>
                </a:solidFill>
              </a:rPr>
              <a:t> </a:t>
            </a:r>
            <a:r>
              <a:rPr lang="en-US" sz="2800" b="1" i="1" dirty="0" err="1" smtClean="0">
                <a:solidFill>
                  <a:srgbClr val="0070C0"/>
                </a:solidFill>
              </a:rPr>
              <a:t>nhịp</a:t>
            </a:r>
            <a:r>
              <a:rPr lang="en-US" sz="2800" b="1" i="1" dirty="0" smtClean="0">
                <a:solidFill>
                  <a:srgbClr val="0070C0"/>
                </a:solidFill>
              </a:rPr>
              <a:t> (</a:t>
            </a:r>
            <a:r>
              <a:rPr lang="en-US" sz="2800" b="1" i="1" dirty="0" err="1" smtClean="0">
                <a:solidFill>
                  <a:srgbClr val="0070C0"/>
                </a:solidFill>
              </a:rPr>
              <a:t>tiết</a:t>
            </a:r>
            <a:r>
              <a:rPr lang="en-US" sz="2800" b="1" i="1" dirty="0" smtClean="0">
                <a:solidFill>
                  <a:srgbClr val="0070C0"/>
                </a:solidFill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268391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151</Words>
  <Application>Microsoft Office PowerPoint</Application>
  <PresentationFormat>Widescreen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Times New Roman</vt:lpstr>
      <vt:lpstr>Office Theme</vt:lpstr>
      <vt:lpstr>Crayons</vt:lpstr>
      <vt:lpstr>PowerPoint Presentation</vt:lpstr>
      <vt:lpstr>1. 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 KIENLONG</dc:creator>
  <cp:lastModifiedBy>LAPTOP KIENLONG</cp:lastModifiedBy>
  <cp:revision>13</cp:revision>
  <dcterms:created xsi:type="dcterms:W3CDTF">2021-11-14T16:24:53Z</dcterms:created>
  <dcterms:modified xsi:type="dcterms:W3CDTF">2025-11-07T04:15:11Z</dcterms:modified>
</cp:coreProperties>
</file>