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317" r:id="rId4"/>
    <p:sldId id="297" r:id="rId5"/>
    <p:sldId id="310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CC"/>
    <a:srgbClr val="FFFF00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7" autoAdjust="0"/>
    <p:restoredTop sz="94660"/>
  </p:normalViewPr>
  <p:slideViewPr>
    <p:cSldViewPr snapToGrid="0">
      <p:cViewPr varScale="1">
        <p:scale>
          <a:sx n="43" d="100"/>
          <a:sy n="43" d="100"/>
        </p:scale>
        <p:origin x="67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9E54-8A6E-4C80-B8BF-D86A95496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26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6DF6-B59F-4DFE-AEEF-83249EA0F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3770B-5073-4857-8352-CC246189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52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EC0AD-DB49-4018-BC54-67A2F23A9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6BED-0DE9-43DD-A416-183FAA7C5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4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E0A1-27ED-47D7-BF9E-1E17811A9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EAEFA-CF1A-4178-BE17-C6261AD5D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A77E8-D37D-4FD3-A083-9FCAE60DE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9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3FA38-D9A8-43FB-ACA4-BABAEEFBA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F05F-B565-4729-AE25-992EEDB04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8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D440-D5ED-4E59-9544-20D1DB282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34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45699D-E369-4E42-9A48-D70D168F6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367" y="1341190"/>
            <a:ext cx="106182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ĐƯỜNG ĐẾN TRƯỜNG EM</a:t>
            </a:r>
          </a:p>
          <a:p>
            <a:pPr algn="ctr"/>
            <a:r>
              <a:rPr lang="en-US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BÀI 1: PHƯƠNG TIỆN  GIAO THÔNG </a:t>
            </a:r>
            <a:r>
              <a:rPr lang="en-US" sz="3200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i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0" descr="Kết quả hình ảnh cho tranh vẽ bốn mùa lớp 3"/>
          <p:cNvSpPr>
            <a:spLocks noChangeAspect="1" noChangeArrowheads="1"/>
          </p:cNvSpPr>
          <p:nvPr/>
        </p:nvSpPr>
        <p:spPr bwMode="auto">
          <a:xfrm>
            <a:off x="3515377" y="4213301"/>
            <a:ext cx="339424" cy="3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9" y="3105755"/>
            <a:ext cx="5892800" cy="3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7840" y="96041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KHÁM PHÁ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3" y="524256"/>
            <a:ext cx="8011887" cy="4365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91013" y="4915555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2970" y="5438775"/>
            <a:ext cx="712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6735" y="5903041"/>
            <a:ext cx="997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dáng</a:t>
            </a:r>
            <a:r>
              <a:rPr lang="en-US" sz="2800" dirty="0" smtClean="0"/>
              <a:t>,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9314" y="-4985"/>
            <a:ext cx="711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KHÁM PHÁ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76" y="1097280"/>
            <a:ext cx="6778752" cy="5522976"/>
          </a:xfrm>
        </p:spPr>
      </p:pic>
      <p:sp>
        <p:nvSpPr>
          <p:cNvPr id="5" name="TextBox 4"/>
          <p:cNvSpPr txBox="1"/>
          <p:nvPr/>
        </p:nvSpPr>
        <p:spPr>
          <a:xfrm>
            <a:off x="82286" y="1097280"/>
            <a:ext cx="746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52" y="2328672"/>
            <a:ext cx="4236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44" y="3608832"/>
            <a:ext cx="398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44" y="5142702"/>
            <a:ext cx="265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1126230"/>
            <a:ext cx="10699407" cy="5206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5" y="551438"/>
            <a:ext cx="10729890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353"/>
            <a:ext cx="4194629" cy="107289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THỰC 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34" y="970862"/>
            <a:ext cx="9107424" cy="874775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86" y="4034971"/>
            <a:ext cx="5720369" cy="23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947" y="956197"/>
            <a:ext cx="599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 :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192" y="1664083"/>
            <a:ext cx="1059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CĐ 2-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962657"/>
            <a:ext cx="976579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209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1_Default Design</vt:lpstr>
      <vt:lpstr>PowerPoint Presentation</vt:lpstr>
      <vt:lpstr>PowerPoint Presentation</vt:lpstr>
      <vt:lpstr>2. CÁCH VẼ TRANH</vt:lpstr>
      <vt:lpstr>PowerPoint Presentation</vt:lpstr>
      <vt:lpstr>  3. THỰC HÀNH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LAPTOP KIENLONG</cp:lastModifiedBy>
  <cp:revision>165</cp:revision>
  <dcterms:created xsi:type="dcterms:W3CDTF">2021-04-04T08:12:19Z</dcterms:created>
  <dcterms:modified xsi:type="dcterms:W3CDTF">2025-11-07T04:17:30Z</dcterms:modified>
</cp:coreProperties>
</file>