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71" r:id="rId4"/>
    <p:sldId id="259" r:id="rId5"/>
    <p:sldId id="285" r:id="rId6"/>
    <p:sldId id="296" r:id="rId7"/>
    <p:sldId id="260" r:id="rId8"/>
    <p:sldId id="290" r:id="rId9"/>
    <p:sldId id="297" r:id="rId10"/>
    <p:sldId id="262" r:id="rId11"/>
    <p:sldId id="295" r:id="rId12"/>
    <p:sldId id="298" r:id="rId13"/>
    <p:sldId id="300" r:id="rId14"/>
    <p:sldId id="299" r:id="rId15"/>
    <p:sldId id="294" r:id="rId16"/>
    <p:sldId id="272" r:id="rId17"/>
    <p:sldId id="281" r:id="rId18"/>
    <p:sldId id="273" r:id="rId19"/>
    <p:sldId id="284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C0CD177D-221A-4664-99DA-59C0E27069C8}">
          <p14:sldIdLst>
            <p14:sldId id="257"/>
            <p14:sldId id="258"/>
            <p14:sldId id="271"/>
            <p14:sldId id="259"/>
            <p14:sldId id="285"/>
            <p14:sldId id="296"/>
            <p14:sldId id="260"/>
            <p14:sldId id="290"/>
            <p14:sldId id="297"/>
            <p14:sldId id="262"/>
            <p14:sldId id="295"/>
            <p14:sldId id="298"/>
            <p14:sldId id="300"/>
            <p14:sldId id="299"/>
          </p14:sldIdLst>
        </p14:section>
        <p14:section name="Mục Chưa có tên" id="{89F48D31-2C09-4E8A-87E5-1DB7CD408CB3}">
          <p14:sldIdLst>
            <p14:sldId id="294"/>
            <p14:sldId id="272"/>
            <p14:sldId id="281"/>
            <p14:sldId id="27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bl2021@outlook.com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7C210-2FC1-4FD4-A206-EB53E5CDB813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35177-400F-43E1-8A56-64840F84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35177-400F-43E1-8A56-64840F8497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72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35177-400F-43E1-8A56-64840F8497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62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35177-400F-43E1-8A56-64840F8497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85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35177-400F-43E1-8A56-64840F8497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27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35177-400F-43E1-8A56-64840F8497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78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35177-400F-43E1-8A56-64840F8497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41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35177-400F-43E1-8A56-64840F8497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53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35177-400F-43E1-8A56-64840F8497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27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35177-400F-43E1-8A56-64840F8497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63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35177-400F-43E1-8A56-64840F8497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96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35177-400F-43E1-8A56-64840F8497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58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35177-400F-43E1-8A56-64840F8497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75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35177-400F-43E1-8A56-64840F8497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8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8EADB4A-C9C0-4E74-BF97-F7A95868A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800FA94-E2EA-4F2A-A4B9-E01E9AD36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CDC0F7C-29A6-416D-B011-671A7729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32B3-39CA-4CD4-9F5D-BCFF78A8EA5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BF7B8E4-E929-438E-9A4B-BA9478CD5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DB7F768-DE4B-44CF-B0E1-5DF4A3713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9C83-6FD7-4DEC-AA19-339A19A90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45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8B5726B-39E4-4D85-8737-9E59B7806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A614067-1CE1-446F-B499-DEAD0E636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355C2FE-E2AE-4A28-BC33-46524ADC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32B3-39CA-4CD4-9F5D-BCFF78A8EA5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288DE5D-CCB0-4E14-B316-CBD55628A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6C90736-9190-4F5D-9DFC-3C356F0A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9C83-6FD7-4DEC-AA19-339A19A90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43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4C49DB54-3FB3-44C5-A960-7B48EC1706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754F24F8-BD49-4E75-B8C1-68373BCBD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B7B0079-2479-46D8-8F59-BA55B144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32B3-39CA-4CD4-9F5D-BCFF78A8EA5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CBABB35-E158-4726-A52A-3556130C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9D7089D-26EE-4617-93B7-F21CF0FFB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9C83-6FD7-4DEC-AA19-339A19A90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53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1D2D71E-DE9C-49D3-B933-BC55DE6B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690A7C3-AF90-46E3-AFE5-0782BC960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742BD97-CDD6-456E-88A3-85C4A5C8E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32B3-39CA-4CD4-9F5D-BCFF78A8EA5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FBE4CEC-0D04-4879-823F-D6B9BBC8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A69C68F-B73E-4FE8-8018-D68D38400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9C83-6FD7-4DEC-AA19-339A19A90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83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8AF3D82-EEFB-49D2-AFB1-F5D8615EA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38C44A53-CD5F-457E-BFB3-EF82385C7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46E33D9-C723-4359-A881-A80324270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32B3-39CA-4CD4-9F5D-BCFF78A8EA5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1C3440B-2C6E-437A-875F-942DABC3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0DB5E54-E92B-4E1B-A177-5E81F1A4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9C83-6FD7-4DEC-AA19-339A19A90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9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3815F08-1D56-466D-BB50-96AD416CD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6D7DA76-7C33-45B1-A246-041C76DE6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0781D1D5-EF6F-4B5D-AA12-6A3EE73B2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0A8D811-7D00-4C0E-97D8-DC2D64378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32B3-39CA-4CD4-9F5D-BCFF78A8EA5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E385ADE-5381-4824-9ADE-658D2373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FAB2DF7-B12E-4B64-9F4F-65CA52A2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9C83-6FD7-4DEC-AA19-339A19A90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2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9ABB689-8C45-411C-977D-43E30BEA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A81F773-881C-4F55-9859-35377E6FB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C53C96D4-FAF1-4E86-9A71-9D0FA50E5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FC4F9693-A8FB-45E3-80C3-D7684C35E9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2F8D7152-141A-4B0A-A3FE-1FDFDD36FD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657A1784-3F35-4910-B0A8-18C8ED1B4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32B3-39CA-4CD4-9F5D-BCFF78A8EA5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D88E25C6-593F-4908-9BF8-8BD85D24C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50F62AE7-BCFF-4133-86C7-576B2D7DF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9C83-6FD7-4DEC-AA19-339A19A90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6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D2B659C-12CE-4EE2-8EDC-DB36E12B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8BEFB971-66EE-4EE4-94DC-350251985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32B3-39CA-4CD4-9F5D-BCFF78A8EA5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635C2085-3541-485B-BF91-6FCC3C53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039D0278-14BD-4B08-8C8E-FEAE07BD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9C83-6FD7-4DEC-AA19-339A19A90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03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98AEBAE5-3B4D-4A89-A4A9-64D004B4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32B3-39CA-4CD4-9F5D-BCFF78A8EA5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80D0C567-6C75-4F0E-AE26-3141BFE4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27C81838-087E-40F7-9C9A-9697FA54F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9C83-6FD7-4DEC-AA19-339A19A90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7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7C7AE59-B4A0-4B5F-81F8-8E676CE92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EEFEB99-1BA1-4FE7-AB5C-6201581EA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3C0065E-F4B6-4157-BF2C-0280F2FC2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2E21EDF-DD99-4E45-B013-A2B0AEE6F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32B3-39CA-4CD4-9F5D-BCFF78A8EA5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B84837A-797C-4B86-AADF-AF93ED8F2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15ABD47-D17A-4BE9-9319-2F049DE3F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9C83-6FD7-4DEC-AA19-339A19A90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8C7DB4F-D733-4D15-BD88-7999C839B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760014B4-D867-444F-9A4A-7E645DFCF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20B0ABE-F21C-47F7-BCD8-A765602AB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04932DD-7198-4400-8D50-C1B1B2E09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32B3-39CA-4CD4-9F5D-BCFF78A8EA5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1EDEF6A-F708-426E-81D4-10F0C2F76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B3F7A33-6344-4054-9785-9AF1B6A9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9C83-6FD7-4DEC-AA19-339A19A90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9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BA122A0C-835A-47F8-B66E-EFCAFDD9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1EF36FC-7CC7-4E45-ABAB-C099A89F0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7753DBB-DA35-4ADA-9ED9-5F868CFF49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032B3-39CA-4CD4-9F5D-BCFF78A8EA5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DEC4BCB-5938-414E-A215-2430C5896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11488E1-409A-4E00-8D60-75EF0C3D3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F9C83-6FD7-4DEC-AA19-339A19A90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7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hyperlink" Target="https://pixabay.com/en/art-road-painting-london-1011410/" TargetMode="Externa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E31D0EFA-4B3A-4604-B7CF-23514300D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2863"/>
            <a:ext cx="5232401" cy="410097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3EE3DE61-3DE1-4ED9-BD75-B7DEB335783A}"/>
              </a:ext>
            </a:extLst>
          </p:cNvPr>
          <p:cNvSpPr txBox="1"/>
          <p:nvPr/>
        </p:nvSpPr>
        <p:spPr>
          <a:xfrm>
            <a:off x="1137919" y="1820543"/>
            <a:ext cx="5059059" cy="361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endParaRPr lang="en-US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555F2F7B-99B2-4DA0-A3C4-80A44A0FB89B}"/>
              </a:ext>
            </a:extLst>
          </p:cNvPr>
          <p:cNvSpPr txBox="1"/>
          <p:nvPr/>
        </p:nvSpPr>
        <p:spPr>
          <a:xfrm>
            <a:off x="1137919" y="559186"/>
            <a:ext cx="9652000" cy="1015663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3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5C5B8869-D1B6-4691-B816-8AD81C98B5CC}"/>
              </a:ext>
            </a:extLst>
          </p:cNvPr>
          <p:cNvSpPr/>
          <p:nvPr/>
        </p:nvSpPr>
        <p:spPr>
          <a:xfrm>
            <a:off x="1006866" y="226030"/>
            <a:ext cx="96110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DBCC60E-676F-4630-B5B3-148E3EBA80F2}"/>
              </a:ext>
            </a:extLst>
          </p:cNvPr>
          <p:cNvSpPr txBox="1"/>
          <p:nvPr/>
        </p:nvSpPr>
        <p:spPr>
          <a:xfrm>
            <a:off x="770562" y="1006399"/>
            <a:ext cx="105926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 </a:t>
            </a:r>
            <a:r>
              <a:rPr lang="vi-VN" sz="2800" b="1" dirty="0">
                <a:solidFill>
                  <a:srgbClr val="00B050"/>
                </a:solidFill>
              </a:rPr>
              <a:t>Lưu ý : Nên </a:t>
            </a:r>
            <a:r>
              <a:rPr lang="vi-VN" sz="2800" b="1" dirty="0" err="1">
                <a:solidFill>
                  <a:srgbClr val="00B050"/>
                </a:solidFill>
              </a:rPr>
              <a:t>sử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dụng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các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loại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chấm</a:t>
            </a:r>
            <a:r>
              <a:rPr lang="vi-VN" sz="2800" b="1" dirty="0">
                <a:solidFill>
                  <a:srgbClr val="00B050"/>
                </a:solidFill>
              </a:rPr>
              <a:t>, </a:t>
            </a:r>
            <a:r>
              <a:rPr lang="vi-VN" sz="2800" b="1" dirty="0" err="1">
                <a:solidFill>
                  <a:srgbClr val="00B050"/>
                </a:solidFill>
              </a:rPr>
              <a:t>nét</a:t>
            </a:r>
            <a:r>
              <a:rPr lang="vi-VN" sz="2800" b="1" dirty="0">
                <a:solidFill>
                  <a:srgbClr val="00B050"/>
                </a:solidFill>
              </a:rPr>
              <a:t>, </a:t>
            </a:r>
            <a:r>
              <a:rPr lang="vi-VN" sz="2800" b="1" dirty="0" err="1">
                <a:solidFill>
                  <a:srgbClr val="00B050"/>
                </a:solidFill>
              </a:rPr>
              <a:t>màu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gợi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cảm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giác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về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bề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mặt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chất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liệu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các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bộ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phận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của</a:t>
            </a:r>
            <a:r>
              <a:rPr lang="vi-VN" sz="2800" b="1" dirty="0">
                <a:solidFill>
                  <a:srgbClr val="00B050"/>
                </a:solidFill>
              </a:rPr>
              <a:t> ngôi </a:t>
            </a:r>
            <a:r>
              <a:rPr lang="vi-VN" sz="2800" b="1" dirty="0" err="1">
                <a:solidFill>
                  <a:srgbClr val="00B050"/>
                </a:solidFill>
              </a:rPr>
              <a:t>nhà</a:t>
            </a:r>
            <a:r>
              <a:rPr lang="vi-VN" sz="2800" b="1" dirty="0">
                <a:solidFill>
                  <a:srgbClr val="00B050"/>
                </a:solidFill>
              </a:rPr>
              <a:t>, tham </a:t>
            </a:r>
            <a:r>
              <a:rPr lang="vi-VN" sz="2800" b="1" dirty="0" err="1">
                <a:solidFill>
                  <a:srgbClr val="00B050"/>
                </a:solidFill>
              </a:rPr>
              <a:t>khảo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>
                <a:solidFill>
                  <a:srgbClr val="00B050"/>
                </a:solidFill>
              </a:rPr>
              <a:t>c</a:t>
            </a:r>
            <a:r>
              <a:rPr lang="vi-VN" sz="2800" b="1" dirty="0" err="1">
                <a:solidFill>
                  <a:srgbClr val="00B050"/>
                </a:solidFill>
              </a:rPr>
              <a:t>ách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diễn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tả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chất</a:t>
            </a:r>
            <a:r>
              <a:rPr lang="vi-VN" sz="2800" b="1" dirty="0">
                <a:solidFill>
                  <a:srgbClr val="00B050"/>
                </a:solidFill>
              </a:rPr>
              <a:t> </a:t>
            </a:r>
            <a:r>
              <a:rPr lang="vi-VN" sz="2800" b="1" dirty="0" err="1">
                <a:solidFill>
                  <a:srgbClr val="00B050"/>
                </a:solidFill>
              </a:rPr>
              <a:t>liệu</a:t>
            </a:r>
            <a:r>
              <a:rPr lang="vi-VN" sz="2800" b="1" dirty="0">
                <a:solidFill>
                  <a:srgbClr val="00B050"/>
                </a:solidFill>
              </a:rPr>
              <a:t> trong </a:t>
            </a:r>
            <a:r>
              <a:rPr lang="vi-VN" sz="2800" b="1" dirty="0" err="1">
                <a:solidFill>
                  <a:srgbClr val="00B050"/>
                </a:solidFill>
              </a:rPr>
              <a:t>hình</a:t>
            </a:r>
            <a:r>
              <a:rPr lang="vi-VN" sz="2800" b="1" dirty="0">
                <a:solidFill>
                  <a:srgbClr val="00B050"/>
                </a:solidFill>
              </a:rPr>
              <a:t> minh </a:t>
            </a:r>
            <a:r>
              <a:rPr lang="vi-VN" sz="2800" b="1" dirty="0" err="1">
                <a:solidFill>
                  <a:srgbClr val="00B050"/>
                </a:solidFill>
              </a:rPr>
              <a:t>hoạ</a:t>
            </a:r>
            <a:endParaRPr lang="vi-VN" sz="2800" b="1" dirty="0">
              <a:solidFill>
                <a:srgbClr val="00B050"/>
              </a:solidFill>
            </a:endParaRPr>
          </a:p>
          <a:p>
            <a:r>
              <a:rPr lang="vi-VN" sz="2800" dirty="0"/>
              <a:t> 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B12AAA8-CB28-452F-BC56-B2154D89A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83" y="2822281"/>
            <a:ext cx="2101791" cy="26133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EFB4797D-99F4-4E4D-8A29-B2530B56E3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422" y="2749593"/>
            <a:ext cx="4527155" cy="27587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3003F1FA-D5E4-499C-B636-9E0DEA000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62" y="2829684"/>
            <a:ext cx="1725322" cy="26059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B126E94B-CA21-49BF-B3CB-867D28B56D05}"/>
              </a:ext>
            </a:extLst>
          </p:cNvPr>
          <p:cNvSpPr/>
          <p:nvPr/>
        </p:nvSpPr>
        <p:spPr>
          <a:xfrm>
            <a:off x="1333621" y="5538567"/>
            <a:ext cx="198291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vi-VN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09B42D61-9862-43CF-BFA4-695C5DE792AE}"/>
              </a:ext>
            </a:extLst>
          </p:cNvPr>
          <p:cNvSpPr/>
          <p:nvPr/>
        </p:nvSpPr>
        <p:spPr>
          <a:xfrm>
            <a:off x="4881783" y="5564721"/>
            <a:ext cx="27313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ngói</a:t>
            </a:r>
            <a:endParaRPr lang="vi-VN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xmlns="" id="{F166AB61-ABBB-4CA4-97A3-9E380F24D661}"/>
              </a:ext>
            </a:extLst>
          </p:cNvPr>
          <p:cNvSpPr/>
          <p:nvPr/>
        </p:nvSpPr>
        <p:spPr>
          <a:xfrm>
            <a:off x="8647109" y="5508328"/>
            <a:ext cx="25380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vặn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thừng</a:t>
            </a:r>
            <a:endParaRPr lang="vi-VN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1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4765367-B002-4D24-A01F-1424F40C8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201" y="2766218"/>
            <a:ext cx="179245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Một</a:t>
            </a:r>
            <a:r>
              <a:rPr lang="vi-VN" sz="4800" b="1" dirty="0">
                <a:solidFill>
                  <a:srgbClr val="FF0000"/>
                </a:solidFill>
              </a:rPr>
              <a:t/>
            </a:r>
            <a:br>
              <a:rPr lang="vi-VN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số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vi-VN" sz="4800" b="1" dirty="0">
                <a:solidFill>
                  <a:srgbClr val="FF0000"/>
                </a:solidFill>
              </a:rPr>
              <a:t/>
            </a:r>
            <a:br>
              <a:rPr lang="vi-VN" sz="4800" b="1" dirty="0">
                <a:solidFill>
                  <a:srgbClr val="FF0000"/>
                </a:solidFill>
              </a:rPr>
            </a:br>
            <a:r>
              <a:rPr lang="en-US" sz="4800" b="1" dirty="0" err="1">
                <a:solidFill>
                  <a:srgbClr val="FF0000"/>
                </a:solidFill>
              </a:rPr>
              <a:t>sản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vi-VN" sz="4800" b="1" dirty="0">
                <a:solidFill>
                  <a:srgbClr val="FF0000"/>
                </a:solidFill>
              </a:rPr>
              <a:t/>
            </a:r>
            <a:br>
              <a:rPr lang="vi-VN" sz="4800" b="1" dirty="0">
                <a:solidFill>
                  <a:srgbClr val="FF0000"/>
                </a:solidFill>
              </a:rPr>
            </a:br>
            <a:r>
              <a:rPr lang="en-US" sz="4800" b="1" dirty="0" err="1">
                <a:solidFill>
                  <a:srgbClr val="FF0000"/>
                </a:solidFill>
              </a:rPr>
              <a:t>phẩm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vi-VN" sz="4800" b="1" dirty="0">
                <a:solidFill>
                  <a:srgbClr val="FF0000"/>
                </a:solidFill>
              </a:rPr>
              <a:t/>
            </a:r>
            <a:br>
              <a:rPr lang="vi-VN" sz="4800" b="1" dirty="0">
                <a:solidFill>
                  <a:srgbClr val="FF0000"/>
                </a:solidFill>
              </a:rPr>
            </a:br>
            <a:r>
              <a:rPr lang="en-US" sz="4800" b="1" dirty="0" err="1">
                <a:solidFill>
                  <a:srgbClr val="FF0000"/>
                </a:solidFill>
              </a:rPr>
              <a:t>tham</a:t>
            </a:r>
            <a:r>
              <a:rPr lang="vi-VN" sz="4800" b="1" dirty="0">
                <a:solidFill>
                  <a:srgbClr val="FF0000"/>
                </a:solidFill>
              </a:rPr>
              <a:t/>
            </a:r>
            <a:br>
              <a:rPr lang="vi-VN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khảo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Chỗ dành sẵn cho Nội dung 6">
            <a:extLst>
              <a:ext uri="{FF2B5EF4-FFF2-40B4-BE49-F238E27FC236}">
                <a16:creationId xmlns:a16="http://schemas.microsoft.com/office/drawing/2014/main" xmlns="" id="{25247231-DB02-443A-8C0C-6FDF8F98F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0889"/>
            <a:ext cx="5071946" cy="334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7A0F697D-A549-4AF1-9BBD-59C513B4D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914" y="80889"/>
            <a:ext cx="4992734" cy="334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1450D10D-625E-4B7D-ADB0-91AE680A6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914" y="3615397"/>
            <a:ext cx="4992734" cy="3242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25C8F0-0FE4-BCD1-ABF0-78D9D5D3A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15396"/>
            <a:ext cx="5071946" cy="32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9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A2136B-1B70-5827-119F-DEAAF335C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322" y="3618034"/>
            <a:ext cx="4712678" cy="3239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89652E-D991-34F0-870D-0FD9C239C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322" y="-1"/>
            <a:ext cx="4712677" cy="3239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DCF2AB-05CD-62DB-88E5-89DC32BE2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12677" cy="3239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1D5DBB-BD3F-02BD-BC9B-B635D6D5A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18034"/>
            <a:ext cx="4712677" cy="3239966"/>
          </a:xfrm>
          <a:prstGeom prst="rect">
            <a:avLst/>
          </a:prstGeom>
        </p:spPr>
      </p:pic>
      <p:sp>
        <p:nvSpPr>
          <p:cNvPr id="11" name="Tiêu đề 1">
            <a:extLst>
              <a:ext uri="{FF2B5EF4-FFF2-40B4-BE49-F238E27FC236}">
                <a16:creationId xmlns:a16="http://schemas.microsoft.com/office/drawing/2014/main" xmlns="" id="{40970C95-AEAC-F755-6446-A91081645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201" y="2766218"/>
            <a:ext cx="179245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Một</a:t>
            </a:r>
            <a:r>
              <a:rPr lang="vi-VN" sz="4800" b="1" dirty="0">
                <a:solidFill>
                  <a:srgbClr val="FF0000"/>
                </a:solidFill>
              </a:rPr>
              <a:t/>
            </a:r>
            <a:br>
              <a:rPr lang="vi-VN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số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vi-VN" sz="4800" b="1" dirty="0">
                <a:solidFill>
                  <a:srgbClr val="FF0000"/>
                </a:solidFill>
              </a:rPr>
              <a:t/>
            </a:r>
            <a:br>
              <a:rPr lang="vi-VN" sz="4800" b="1" dirty="0">
                <a:solidFill>
                  <a:srgbClr val="FF0000"/>
                </a:solidFill>
              </a:rPr>
            </a:br>
            <a:r>
              <a:rPr lang="en-US" sz="4800" b="1" dirty="0" err="1">
                <a:solidFill>
                  <a:srgbClr val="FF0000"/>
                </a:solidFill>
              </a:rPr>
              <a:t>sản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vi-VN" sz="4800" b="1" dirty="0">
                <a:solidFill>
                  <a:srgbClr val="FF0000"/>
                </a:solidFill>
              </a:rPr>
              <a:t/>
            </a:r>
            <a:br>
              <a:rPr lang="vi-VN" sz="4800" b="1" dirty="0">
                <a:solidFill>
                  <a:srgbClr val="FF0000"/>
                </a:solidFill>
              </a:rPr>
            </a:br>
            <a:r>
              <a:rPr lang="en-US" sz="4800" b="1" dirty="0" err="1">
                <a:solidFill>
                  <a:srgbClr val="FF0000"/>
                </a:solidFill>
              </a:rPr>
              <a:t>phẩm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vi-VN" sz="4800" b="1" dirty="0">
                <a:solidFill>
                  <a:srgbClr val="FF0000"/>
                </a:solidFill>
              </a:rPr>
              <a:t/>
            </a:r>
            <a:br>
              <a:rPr lang="vi-VN" sz="4800" b="1" dirty="0">
                <a:solidFill>
                  <a:srgbClr val="FF0000"/>
                </a:solidFill>
              </a:rPr>
            </a:br>
            <a:r>
              <a:rPr lang="en-US" sz="4800" b="1" dirty="0" err="1">
                <a:solidFill>
                  <a:srgbClr val="FF0000"/>
                </a:solidFill>
              </a:rPr>
              <a:t>tham</a:t>
            </a:r>
            <a:r>
              <a:rPr lang="vi-VN" sz="4800" b="1" dirty="0">
                <a:solidFill>
                  <a:srgbClr val="FF0000"/>
                </a:solidFill>
              </a:rPr>
              <a:t/>
            </a:r>
            <a:br>
              <a:rPr lang="vi-VN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khảo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536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3313A4-A622-3556-7DDE-0257C6538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982227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A71F62-8076-1704-7F1D-2001DE57E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463" y="1"/>
            <a:ext cx="4982227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0498E4-40A3-87CD-B883-2A1F36B28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463" y="3756073"/>
            <a:ext cx="4982227" cy="3101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235E9E-6FD2-99AB-A1D9-55702328B9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386" t="42369" r="9032" b="2985"/>
          <a:stretch/>
        </p:blipFill>
        <p:spPr>
          <a:xfrm>
            <a:off x="0" y="3756073"/>
            <a:ext cx="4986900" cy="3101925"/>
          </a:xfrm>
          <a:prstGeom prst="rect">
            <a:avLst/>
          </a:prstGeom>
        </p:spPr>
      </p:pic>
      <p:sp>
        <p:nvSpPr>
          <p:cNvPr id="10" name="Tiêu đề 1">
            <a:extLst>
              <a:ext uri="{FF2B5EF4-FFF2-40B4-BE49-F238E27FC236}">
                <a16:creationId xmlns:a16="http://schemas.microsoft.com/office/drawing/2014/main" xmlns="" id="{BE324E7A-4570-1ADD-14DD-16081674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201" y="2766218"/>
            <a:ext cx="179245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Một</a:t>
            </a:r>
            <a:r>
              <a:rPr lang="vi-VN" sz="4800" b="1" dirty="0">
                <a:solidFill>
                  <a:srgbClr val="FF0000"/>
                </a:solidFill>
              </a:rPr>
              <a:t/>
            </a:r>
            <a:br>
              <a:rPr lang="vi-VN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số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vi-VN" sz="4800" b="1" dirty="0">
                <a:solidFill>
                  <a:srgbClr val="FF0000"/>
                </a:solidFill>
              </a:rPr>
              <a:t/>
            </a:r>
            <a:br>
              <a:rPr lang="vi-VN" sz="4800" b="1" dirty="0">
                <a:solidFill>
                  <a:srgbClr val="FF0000"/>
                </a:solidFill>
              </a:rPr>
            </a:br>
            <a:r>
              <a:rPr lang="en-US" sz="4800" b="1" dirty="0" err="1">
                <a:solidFill>
                  <a:srgbClr val="FF0000"/>
                </a:solidFill>
              </a:rPr>
              <a:t>sản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vi-VN" sz="4800" b="1" dirty="0">
                <a:solidFill>
                  <a:srgbClr val="FF0000"/>
                </a:solidFill>
              </a:rPr>
              <a:t/>
            </a:r>
            <a:br>
              <a:rPr lang="vi-VN" sz="4800" b="1" dirty="0">
                <a:solidFill>
                  <a:srgbClr val="FF0000"/>
                </a:solidFill>
              </a:rPr>
            </a:br>
            <a:r>
              <a:rPr lang="en-US" sz="4800" b="1" dirty="0" err="1">
                <a:solidFill>
                  <a:srgbClr val="FF0000"/>
                </a:solidFill>
              </a:rPr>
              <a:t>phẩm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vi-VN" sz="4800" b="1" dirty="0">
                <a:solidFill>
                  <a:srgbClr val="FF0000"/>
                </a:solidFill>
              </a:rPr>
              <a:t/>
            </a:r>
            <a:br>
              <a:rPr lang="vi-VN" sz="4800" b="1" dirty="0">
                <a:solidFill>
                  <a:srgbClr val="FF0000"/>
                </a:solidFill>
              </a:rPr>
            </a:br>
            <a:r>
              <a:rPr lang="en-US" sz="4800" b="1" dirty="0" err="1">
                <a:solidFill>
                  <a:srgbClr val="FF0000"/>
                </a:solidFill>
              </a:rPr>
              <a:t>tham</a:t>
            </a:r>
            <a:r>
              <a:rPr lang="vi-VN" sz="4800" b="1" dirty="0">
                <a:solidFill>
                  <a:srgbClr val="FF0000"/>
                </a:solidFill>
              </a:rPr>
              <a:t/>
            </a:r>
            <a:br>
              <a:rPr lang="vi-VN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khảo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401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58FAD3-311E-B034-5830-C28D28A6A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92172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4CAB71-4A9B-466F-0D35-ADC06A3EE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886" y="-1"/>
            <a:ext cx="369359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F2044E-2459-D1A5-BB0C-D2658B0E6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714" y="0"/>
            <a:ext cx="4051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47451" y="1317577"/>
            <a:ext cx="1016287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7451" y="314979"/>
            <a:ext cx="9730709" cy="70788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AF0F9D1-61B1-4558-A647-19DBF8BC7DA9}"/>
              </a:ext>
            </a:extLst>
          </p:cNvPr>
          <p:cNvSpPr txBox="1"/>
          <p:nvPr/>
        </p:nvSpPr>
        <p:spPr>
          <a:xfrm>
            <a:off x="708918" y="2904008"/>
            <a:ext cx="10859783" cy="196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ử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trang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53565" y="95187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277" y="705656"/>
            <a:ext cx="9961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Em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chia </a:t>
            </a:r>
            <a:r>
              <a:rPr lang="en-US" sz="3600" dirty="0" err="1">
                <a:solidFill>
                  <a:srgbClr val="FF0000"/>
                </a:solidFill>
              </a:rPr>
              <a:t>sẻ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sản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phẩm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với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những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yêu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cầu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sau</a:t>
            </a:r>
            <a:endParaRPr lang="vi-VN" sz="3600" dirty="0">
              <a:solidFill>
                <a:srgbClr val="FF0000"/>
              </a:solidFill>
            </a:endParaRPr>
          </a:p>
        </p:txBody>
      </p:sp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xmlns="" id="{813AA072-4452-46E3-BA97-C3CDDD35A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574019"/>
              </p:ext>
            </p:extLst>
          </p:nvPr>
        </p:nvGraphicFramePr>
        <p:xfrm>
          <a:off x="857250" y="1483899"/>
          <a:ext cx="10645523" cy="4849495"/>
        </p:xfrm>
        <a:graphic>
          <a:graphicData uri="http://schemas.openxmlformats.org/drawingml/2006/table">
            <a:tbl>
              <a:tblPr/>
              <a:tblGrid>
                <a:gridCol w="10645523">
                  <a:extLst>
                    <a:ext uri="{9D8B030D-6E8A-4147-A177-3AD203B41FA5}">
                      <a16:colId xmlns:a16="http://schemas.microsoft.com/office/drawing/2014/main" xmlns="" val="4172067770"/>
                    </a:ext>
                  </a:extLst>
                </a:gridCol>
              </a:tblGrid>
              <a:tr h="31547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 thích sản phẩm ngôi nhà nào nhất?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Vì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sao? </a:t>
                      </a:r>
                      <a:endParaRPr lang="en-US" sz="26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liệu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gì?</a:t>
                      </a:r>
                      <a:endParaRPr lang="en-US" sz="26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•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trang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ngôi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gì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biệt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 </a:t>
                      </a:r>
                      <a:endParaRPr lang="en-US" sz="26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xa,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gần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như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6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bề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liệu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6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chỉnh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gì </a:t>
                      </a: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 </a:t>
                      </a:r>
                      <a:r>
                        <a:rPr kumimoji="0" lang="en-US" sz="2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để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sinh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cộng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đẹp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hơn? </a:t>
                      </a:r>
                      <a:endParaRPr lang="en-US" sz="26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• Em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tưởng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sinh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cộng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như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trong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600" b="1" i="1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vi-VN" sz="2600" b="1" i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vui chơi?</a:t>
                      </a:r>
                      <a:endParaRPr lang="en-US" sz="26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2635699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8788" y="329626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0741" y="1081905"/>
            <a:ext cx="10294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văn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sinh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832314" y="3725069"/>
            <a:ext cx="4281951" cy="1298994"/>
            <a:chOff x="-721491" y="3769232"/>
            <a:chExt cx="1996649" cy="1286629"/>
          </a:xfrm>
        </p:grpSpPr>
        <p:pic>
          <p:nvPicPr>
            <p:cNvPr id="17" name="Picture 2" descr="E:\GIAO AN\ảnh tài liệu\ytr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1491" y="3769232"/>
              <a:ext cx="1996649" cy="128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-355048" y="4098223"/>
              <a:ext cx="1263763" cy="640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Lễ</a:t>
              </a:r>
              <a:r>
                <a:rPr lang="en-US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diễn</a:t>
              </a:r>
              <a:r>
                <a:rPr lang="en-US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ra </a:t>
              </a:r>
              <a:r>
                <a:rPr lang="en-US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bên</a:t>
              </a:r>
              <a:r>
                <a:rPr lang="en-US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ngoài</a:t>
              </a:r>
              <a:r>
                <a:rPr lang="en-US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Rông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70741" y="3725068"/>
            <a:ext cx="4841690" cy="1298995"/>
            <a:chOff x="9789037" y="3482064"/>
            <a:chExt cx="1763056" cy="1104167"/>
          </a:xfrm>
        </p:grpSpPr>
        <p:pic>
          <p:nvPicPr>
            <p:cNvPr id="33" name="Picture 4" descr="E:\GIAO AN\ảnh tài liệu\dfeewr3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9037" y="3482064"/>
              <a:ext cx="1763056" cy="1104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0163902" y="3904180"/>
              <a:ext cx="1028009" cy="444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Khu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vực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lưu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dữ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hiện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hóa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bên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nhà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Rông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vi-VN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6EBAA9C4-C5F2-499C-8945-AE5B142B75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87" y="1672698"/>
            <a:ext cx="4094846" cy="229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FFB5BC89-90A8-41F7-AC7F-CBBA422D13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162" y="1608372"/>
            <a:ext cx="4370236" cy="22992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E62D7BE-EAA7-4123-84B7-C63C6ECE66E6}"/>
              </a:ext>
            </a:extLst>
          </p:cNvPr>
          <p:cNvSpPr txBox="1"/>
          <p:nvPr/>
        </p:nvSpPr>
        <p:spPr>
          <a:xfrm>
            <a:off x="1263718" y="4919625"/>
            <a:ext cx="10294705" cy="1547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endParaRPr lang="en-US" sz="28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1" y="1740610"/>
            <a:ext cx="2946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iCiel Soup of Justice" pitchFamily="2" charset="-93"/>
              </a:rPr>
              <a:t>Tổng</a:t>
            </a:r>
            <a:endParaRPr lang="en-US" sz="6600" dirty="0">
              <a:solidFill>
                <a:srgbClr val="FF0000"/>
              </a:solidFill>
              <a:latin typeface="iCiel Soup of Justice" pitchFamily="2" charset="-93"/>
            </a:endParaRPr>
          </a:p>
          <a:p>
            <a:pPr algn="ctr"/>
            <a:r>
              <a:rPr lang="en-US" sz="6600" dirty="0" err="1">
                <a:solidFill>
                  <a:srgbClr val="FF0000"/>
                </a:solidFill>
                <a:latin typeface="iCiel Soup of Justice" pitchFamily="2" charset="-93"/>
              </a:rPr>
              <a:t>kết</a:t>
            </a:r>
            <a:r>
              <a:rPr lang="en-US" sz="6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pPr algn="ctr"/>
            <a:r>
              <a:rPr lang="en-US" sz="6600" dirty="0" err="1">
                <a:solidFill>
                  <a:srgbClr val="FF0000"/>
                </a:solidFill>
                <a:latin typeface="iCiel Soup of Justice" pitchFamily="2" charset="-93"/>
              </a:rPr>
              <a:t>Tiết</a:t>
            </a:r>
            <a:endParaRPr lang="en-US" sz="6600" dirty="0">
              <a:solidFill>
                <a:srgbClr val="FF0000"/>
              </a:solidFill>
              <a:latin typeface="iCiel Soup of Justice" pitchFamily="2" charset="-93"/>
            </a:endParaRPr>
          </a:p>
          <a:p>
            <a:pPr algn="ctr"/>
            <a:r>
              <a:rPr lang="en-US" sz="6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6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endParaRPr lang="vi-VN" sz="6600" dirty="0">
              <a:solidFill>
                <a:srgbClr val="FF0000"/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79" y="589281"/>
            <a:ext cx="5801361" cy="5306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69944395-4522-4627-8EA7-F12ED4A31851}"/>
              </a:ext>
            </a:extLst>
          </p:cNvPr>
          <p:cNvSpPr/>
          <p:nvPr/>
        </p:nvSpPr>
        <p:spPr>
          <a:xfrm>
            <a:off x="606175" y="414437"/>
            <a:ext cx="1056183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Kính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chúc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các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thầy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cô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luôn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mạnh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khỏe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hạnh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phúc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,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em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học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sinh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luôn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</a:t>
            </a:r>
          </a:p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chăm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ngoan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-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học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Ciel Soup of Justice" pitchFamily="2" charset="-93"/>
              </a:rPr>
              <a:t>giỏi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8D51D06F-8092-4563-A367-CE69F0D641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048018" y="3943516"/>
            <a:ext cx="3750068" cy="2500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563D81DA-E38D-4C99-9EC5-5B394F0B3AD3}"/>
              </a:ext>
            </a:extLst>
          </p:cNvPr>
          <p:cNvSpPr/>
          <p:nvPr/>
        </p:nvSpPr>
        <p:spPr>
          <a:xfrm>
            <a:off x="-1903286" y="103613"/>
            <a:ext cx="8907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ĐỘNG: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C304D7A6-6B8C-4CE0-ADF4-C441275596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625"/>
          <a:stretch/>
        </p:blipFill>
        <p:spPr>
          <a:xfrm>
            <a:off x="5150912" y="103613"/>
            <a:ext cx="4174431" cy="5423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5006DA7D-B308-4EA9-BE89-E95B6E34030C}"/>
              </a:ext>
            </a:extLst>
          </p:cNvPr>
          <p:cNvSpPr txBox="1"/>
          <p:nvPr/>
        </p:nvSpPr>
        <p:spPr>
          <a:xfrm>
            <a:off x="963084" y="5531803"/>
            <a:ext cx="10572108" cy="132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954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E59D98D-A697-4DEA-B3D7-A4B765565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995" y="2328677"/>
            <a:ext cx="10241280" cy="2641601"/>
          </a:xfrm>
        </p:spPr>
        <p:txBody>
          <a:bodyPr>
            <a:normAutofit fontScale="92500" lnSpcReduction="20000"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1: NHÀ SINH HOẠT CỘNG ĐỒNG TRUYỀN THỐNG  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2D )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4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F307110C-710B-425F-92E7-2F567BD2AD24}"/>
              </a:ext>
            </a:extLst>
          </p:cNvPr>
          <p:cNvSpPr/>
          <p:nvPr/>
        </p:nvSpPr>
        <p:spPr>
          <a:xfrm>
            <a:off x="1363004" y="388246"/>
            <a:ext cx="9558020" cy="17374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ctr">
              <a:lnSpc>
                <a:spcPct val="115000"/>
              </a:lnSpc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 SỐNG QUANH EM  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705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E73BBF7-89B5-46A6-8A68-FCB52DEECABE}"/>
              </a:ext>
            </a:extLst>
          </p:cNvPr>
          <p:cNvSpPr txBox="1"/>
          <p:nvPr/>
        </p:nvSpPr>
        <p:spPr>
          <a:xfrm>
            <a:off x="933450" y="1675785"/>
            <a:ext cx="10629900" cy="4509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Mĩ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Mĩ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2D về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đậm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Mĩ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Chia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trách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lòng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nơi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C005662D-4C97-4BEE-A437-2863241A13FB}"/>
              </a:ext>
            </a:extLst>
          </p:cNvPr>
          <p:cNvSpPr/>
          <p:nvPr/>
        </p:nvSpPr>
        <p:spPr>
          <a:xfrm>
            <a:off x="1010920" y="752455"/>
            <a:ext cx="100126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I: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863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65505" y="130386"/>
            <a:ext cx="9916160" cy="156966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ét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1" y="2869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AF3AEEEF-193D-4C88-B4FB-F8544DF5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401" y="1841144"/>
            <a:ext cx="2987018" cy="182295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1AB385F-6CF8-48DF-89AB-7B4CF0826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097" y="1843774"/>
            <a:ext cx="2809302" cy="200973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B9527EFA-6149-4C7A-8BE0-140D6B8B7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1766" y="4331700"/>
            <a:ext cx="2934453" cy="191232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C0DDE0E1-4C24-4D01-BC85-4E1CAB297F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2413" y="4450019"/>
            <a:ext cx="2833546" cy="1818551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336C5835-AE59-4AEF-9A55-756F96EBAAC3}"/>
              </a:ext>
            </a:extLst>
          </p:cNvPr>
          <p:cNvSpPr/>
          <p:nvPr/>
        </p:nvSpPr>
        <p:spPr>
          <a:xfrm>
            <a:off x="2685601" y="3805202"/>
            <a:ext cx="295061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bảng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Ninh</a:t>
            </a:r>
            <a:endParaRPr lang="vi-VN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7D6E29E1-37F1-4AFE-8EFA-AF46ACB6446E}"/>
              </a:ext>
            </a:extLst>
          </p:cNvPr>
          <p:cNvSpPr/>
          <p:nvPr/>
        </p:nvSpPr>
        <p:spPr>
          <a:xfrm>
            <a:off x="6957029" y="3934022"/>
            <a:ext cx="2373330" cy="42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Tây Nguyên</a:t>
            </a:r>
            <a:endParaRPr lang="en-US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xmlns="" id="{B37AF672-405A-4D26-843A-EA910245832B}"/>
              </a:ext>
            </a:extLst>
          </p:cNvPr>
          <p:cNvSpPr/>
          <p:nvPr/>
        </p:nvSpPr>
        <p:spPr>
          <a:xfrm>
            <a:off x="6752413" y="6312537"/>
            <a:ext cx="257794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Tây Nguyên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xmlns="" id="{A88C1422-F677-427B-A929-85E2337F2EE7}"/>
              </a:ext>
            </a:extLst>
          </p:cNvPr>
          <p:cNvSpPr/>
          <p:nvPr/>
        </p:nvSpPr>
        <p:spPr>
          <a:xfrm>
            <a:off x="2551007" y="6244026"/>
            <a:ext cx="29870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gươl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xmlns="" id="{10554CD8-EDEF-4FD5-BAAF-0E3CB4AA6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ét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FAED4BFA-23A2-4665-85B5-614F5BA6F4FC}"/>
              </a:ext>
            </a:extLst>
          </p:cNvPr>
          <p:cNvSpPr/>
          <p:nvPr/>
        </p:nvSpPr>
        <p:spPr>
          <a:xfrm>
            <a:off x="5049908" y="3743557"/>
            <a:ext cx="320517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Ninh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Ninh</a:t>
            </a:r>
            <a:endParaRPr lang="vi-VN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9FFE5616-FBE1-47AE-A611-83A8572AF3C3}"/>
              </a:ext>
            </a:extLst>
          </p:cNvPr>
          <p:cNvSpPr/>
          <p:nvPr/>
        </p:nvSpPr>
        <p:spPr>
          <a:xfrm>
            <a:off x="8566295" y="3763082"/>
            <a:ext cx="2662311" cy="42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Nguyên</a:t>
            </a:r>
            <a:endParaRPr lang="en-US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xmlns="" id="{1CC3168C-2EA2-4E59-82AB-72DA4B6B742A}"/>
              </a:ext>
            </a:extLst>
          </p:cNvPr>
          <p:cNvSpPr/>
          <p:nvPr/>
        </p:nvSpPr>
        <p:spPr>
          <a:xfrm>
            <a:off x="5251897" y="6351608"/>
            <a:ext cx="29870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gươl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xmlns="" id="{F8AB3A93-3ED0-44D9-9278-D29F041DBD6C}"/>
              </a:ext>
            </a:extLst>
          </p:cNvPr>
          <p:cNvSpPr/>
          <p:nvPr/>
        </p:nvSpPr>
        <p:spPr>
          <a:xfrm>
            <a:off x="8513731" y="6361366"/>
            <a:ext cx="299621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Rông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Tây Nguyên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6781687-7F85-42A6-8326-ABCB581F9153}"/>
              </a:ext>
            </a:extLst>
          </p:cNvPr>
          <p:cNvSpPr txBox="1"/>
          <p:nvPr/>
        </p:nvSpPr>
        <p:spPr>
          <a:xfrm>
            <a:off x="754886" y="1807198"/>
            <a:ext cx="4295022" cy="4520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9524AE0-4026-4E43-AF4D-C0D8A528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462" y="2024217"/>
            <a:ext cx="2752725" cy="169545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D2848CD9-984C-4B38-87D3-D7EA92D26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122" y="4163784"/>
            <a:ext cx="2724072" cy="206064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E8DFBFEB-1C85-455F-B346-2500EEB3C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147" y="4186079"/>
            <a:ext cx="2733675" cy="203835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C7A631AF-0791-4532-A6DA-BFFA0FB6C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956" y="2024217"/>
            <a:ext cx="2662311" cy="16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70ADF7B5-0AC5-4A81-BACB-B850DD313417}"/>
              </a:ext>
            </a:extLst>
          </p:cNvPr>
          <p:cNvSpPr txBox="1"/>
          <p:nvPr/>
        </p:nvSpPr>
        <p:spPr>
          <a:xfrm>
            <a:off x="1076961" y="1561536"/>
            <a:ext cx="10388999" cy="435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về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miền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12D783EF-4061-4856-9269-52054D38BA58}"/>
              </a:ext>
            </a:extLst>
          </p:cNvPr>
          <p:cNvSpPr/>
          <p:nvPr/>
        </p:nvSpPr>
        <p:spPr>
          <a:xfrm>
            <a:off x="1076961" y="365901"/>
            <a:ext cx="950055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Chốt ý: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37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31685" y="10886"/>
            <a:ext cx="848203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02883" y="3002424"/>
            <a:ext cx="990600" cy="3169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Bước 3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19882" y="3052825"/>
            <a:ext cx="990600" cy="3336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Bước 1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00700" y="2986902"/>
            <a:ext cx="990600" cy="3169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Bước 2 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A718F3CD-ADB2-4133-B4E5-2C598DE63E6B}"/>
              </a:ext>
            </a:extLst>
          </p:cNvPr>
          <p:cNvSpPr/>
          <p:nvPr/>
        </p:nvSpPr>
        <p:spPr>
          <a:xfrm>
            <a:off x="1403418" y="509391"/>
            <a:ext cx="830151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endParaRPr lang="en-US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AF8E7D43-E850-4128-9890-B66B34349A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12" y="1107185"/>
            <a:ext cx="1235541" cy="1880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94CA6D68-5CB5-481B-8287-2C5A5B0B73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85" y="1075219"/>
            <a:ext cx="1318185" cy="18470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7166FE1C-76BA-4F3B-B1BA-B3BB7475B1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779" y="1058874"/>
            <a:ext cx="1392809" cy="1863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6C542775-BB6D-4437-96AF-1A852B26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12" y="3446409"/>
            <a:ext cx="2174664" cy="171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A47244CA-3930-48BC-8C15-653A8617D0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482" y="3369399"/>
            <a:ext cx="2056041" cy="1709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04A1FCF4-69BE-4BA8-B065-696F526D37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29" y="3370680"/>
            <a:ext cx="2524650" cy="17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04D1A1AE-E934-4C01-9BDF-7FF79F5826C1}"/>
              </a:ext>
            </a:extLst>
          </p:cNvPr>
          <p:cNvSpPr txBox="1"/>
          <p:nvPr/>
        </p:nvSpPr>
        <p:spPr>
          <a:xfrm>
            <a:off x="3412490" y="5153359"/>
            <a:ext cx="1020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en-US" sz="2000" b="1" dirty="0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383B1B98-B304-41FA-ABEF-D84159837202}"/>
              </a:ext>
            </a:extLst>
          </p:cNvPr>
          <p:cNvSpPr txBox="1"/>
          <p:nvPr/>
        </p:nvSpPr>
        <p:spPr>
          <a:xfrm>
            <a:off x="5725667" y="5095930"/>
            <a:ext cx="1020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en-US" sz="2000" b="1" dirty="0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DF267813-AB6A-4C2B-AEAA-9836B2A80A35}"/>
              </a:ext>
            </a:extLst>
          </p:cNvPr>
          <p:cNvSpPr txBox="1"/>
          <p:nvPr/>
        </p:nvSpPr>
        <p:spPr>
          <a:xfrm>
            <a:off x="8160523" y="5050601"/>
            <a:ext cx="1020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endParaRPr lang="en-US" sz="2000" b="1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814AE41E-F568-4D27-BB93-341D7D81248B}"/>
              </a:ext>
            </a:extLst>
          </p:cNvPr>
          <p:cNvSpPr txBox="1"/>
          <p:nvPr/>
        </p:nvSpPr>
        <p:spPr>
          <a:xfrm>
            <a:off x="1893391" y="5422791"/>
            <a:ext cx="9420446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 gian xa,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gần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trong tranh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xếp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cảnh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phía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sau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phía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trước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ngôi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512B1C4E-33C7-44BC-BAB1-E896A71F9452}"/>
              </a:ext>
            </a:extLst>
          </p:cNvPr>
          <p:cNvSpPr txBox="1"/>
          <p:nvPr/>
        </p:nvSpPr>
        <p:spPr>
          <a:xfrm>
            <a:off x="403173" y="5422791"/>
            <a:ext cx="149021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nhớ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6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C6E4FAE-BA0B-4751-8BA6-88D4BA9DE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7E336C2-4967-4BD2-BE11-F38590D32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75" y="1825625"/>
            <a:ext cx="10993349" cy="4351338"/>
          </a:xfrm>
        </p:spPr>
        <p:txBody>
          <a:bodyPr>
            <a:normAutofit fontScale="92500"/>
          </a:bodyPr>
          <a:lstStyle/>
          <a:p>
            <a:pPr marL="0" marR="0" indent="0" algn="just">
              <a:lnSpc>
                <a:spcPct val="120000"/>
              </a:lnSpc>
              <a:spcBef>
                <a:spcPts val="1150"/>
              </a:spcBef>
              <a:spcAft>
                <a:spcPts val="0"/>
              </a:spcAft>
              <a:buNone/>
              <a:tabLst>
                <a:tab pos="382270" algn="l"/>
              </a:tabLs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4825" algn="l"/>
              </a:tabLst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ngôi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482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riêng cho ngôi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thêm sinh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gian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sau cho mô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ngôi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Dán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mô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lên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nền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Calibri" panose="020F050202020403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6: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cảnh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phía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ngôi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thiện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spc="-2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vi-VN" sz="3200" b="1" spc="-2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10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admin\Desktop\phuong tien giao thong\"/>
  <p:tag name="ISPRING_PRESENTATION_PATH" val="C:\Users\admin\Desktop\phuong tien giao thong.pptx"/>
  <p:tag name="ISPRING_PROJECT_VERSION" val="9"/>
  <p:tag name="ISPRING_PROJECT_FOLDER_UPDATED" val="1"/>
  <p:tag name="ISPRING_SCREEN_RECS_UPDATED" val="C:\Users\admin\Desktop\phuong tien giao thong\"/>
  <p:tag name="ISPRING_UUID" val="{186C6680-ACE4-4CD5-80F2-32A3F6E9147D}"/>
  <p:tag name="FLASHSPRING_ZOOM_TAG" val="51"/>
  <p:tag name="ISPRING_PRESENTATION_INFO_2" val="&lt;?xml version=&quot;1.0&quot; encoding=&quot;UTF-8&quot; standalone=&quot;no&quot; ?&gt;&#10;&lt;presentation2&gt;&#10;&#10;  &lt;slides&gt;&#10;    &lt;slide id=&quot;{7AE66B4A-4424-46EE-89F0-9D2DFF41DA62}&quot; pptId=&quot;270&quot;/&gt;&#10;    &lt;slide id=&quot;{DAC2B577-FB11-4BCD-9691-F8C7A8D01EEF}&quot; pptId=&quot;257&quot;/&gt;&#10;    &lt;slide id=&quot;{25079175-C488-49C6-8D60-C56D0E2E37B7}&quot; pptId=&quot;258&quot;/&gt;&#10;    &lt;slide id=&quot;{5CCCC1A9-F593-40AA-BC73-4C8C1F238180}&quot; pptId=&quot;271&quot;/&gt;&#10;    &lt;slide id=&quot;{BFF486E5-BAB8-4953-9A3C-D8B00158E152}&quot; pptId=&quot;259&quot;/&gt;&#10;    &lt;slide id=&quot;{D273E130-9B37-4485-B657-4593640F9A58}&quot; pptId=&quot;285&quot;/&gt;&#10;    &lt;slide id=&quot;{4D53F042-D876-41D7-8BE8-E7AE27F1E88E}&quot; pptId=&quot;260&quot;/&gt;&#10;    &lt;slide id=&quot;{433880E1-AD20-4CB3-A4AD-7FEE62C81CB7}&quot; pptId=&quot;290&quot;/&gt;&#10;    &lt;slide id=&quot;{B2660B47-2066-48BC-AA49-37A76F3E9F2E}&quot; pptId=&quot;292&quot;/&gt;&#10;    &lt;slide id=&quot;{4510758F-B459-4B0C-AEF4-4A6E958B080B}&quot; pptId=&quot;291&quot;/&gt;&#10;    &lt;slide id=&quot;{8EC3C75D-9C12-48D2-8302-AD4E126D9C96}&quot; pptId=&quot;261&quot;/&gt;&#10;    &lt;slide id=&quot;{F571D882-7333-4C8C-AC35-0B01F50A47CA}&quot; pptId=&quot;286&quot;/&gt;&#10;    &lt;slide id=&quot;{E50FF90C-5189-40B2-A9C3-A893E109396A}&quot; pptId=&quot;293&quot;/&gt;&#10;    &lt;slide id=&quot;{9F80D3FC-723B-4062-88C2-CE6677D0B852}&quot; pptId=&quot;295&quot;/&gt;&#10;    &lt;slide id=&quot;{93FE1FBF-B88A-4979-9A68-5B5D0FE30E8E}&quot; pptId=&quot;262&quot;/&gt;&#10;    &lt;slide id=&quot;{4B901256-F12D-44BC-BCE3-A673E98D00E1}&quot; pptId=&quot;294&quot;/&gt;&#10;    &lt;slide id=&quot;{94AEA477-81D0-4EC0-9E18-D7B532C86DA8}&quot; pptId=&quot;272&quot;/&gt;&#10;    &lt;slide id=&quot;{8F8A5BCA-87C6-4BEC-A289-3762DC2F6311}&quot; pptId=&quot;281&quot;/&gt;&#10;    &lt;slide id=&quot;{7E9F8B58-0900-4290-8E90-EC511521B5DE}&quot; pptId=&quot;273&quot;/&gt;&#10;    &lt;slide id=&quot;{9D2553AD-3732-4018-92B6-D72A15072A4F}&quot; pptId=&quot;284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4AEA477-81D0-4EC0-9E18-D7B532C86DA8}"/>
  <p:tag name="GENSWF_ADVANCE_TIME" val="5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F8A5BCA-87C6-4BEC-A289-3762DC2F6311}"/>
  <p:tag name="GENSWF_ADVANCE_TIME" val="9.001"/>
  <p:tag name="TIMING" val="|0.001|1|1|1|1|1|1|1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E9F8B58-0900-4290-8E90-EC511521B5DE}"/>
  <p:tag name="GENSWF_ADVANCE_TIME" val="5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D2553AD-3732-4018-92B6-D72A15072A4F}"/>
  <p:tag name="GENSWF_ADVANCE_TIME" val="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AC2B577-FB11-4BCD-9691-F8C7A8D01EEF}"/>
  <p:tag name="GENSWF_ADVANCE_TIME" val="13.969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5079175-C488-49C6-8D60-C56D0E2E37B7}"/>
  <p:tag name="GENSWF_ADVANCE_TIME" val="75.095"/>
  <p:tag name="TIMING" val="|13.03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CCC1A9-F593-40AA-BC73-4C8C1F238180}"/>
  <p:tag name="GENSWF_ADVANCE_TIME" val="5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FF486E5-BAB8-4953-9A3C-D8B00158E152}"/>
  <p:tag name="GENSWF_ADVANCE_TIME" val="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273E130-9B37-4485-B657-4593640F9A58}"/>
  <p:tag name="GENSWF_ADVANCE_TIME" val="5"/>
  <p:tag name="TIMING" val="|0.001|1|1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D53F042-D876-41D7-8BE8-E7AE27F1E88E}"/>
  <p:tag name="GENSWF_ADVANCE_TIME" val="5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33880E1-AD20-4CB3-A4AD-7FEE62C81CB7}"/>
  <p:tag name="GENSWF_ADVANCE_TIME" val="5"/>
  <p:tag name="TIMING" val="|0.001|1|1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B901256-F12D-44BC-BCE3-A673E98D00E1}"/>
  <p:tag name="GENSWF_ADVANCE_TIME" val="5"/>
  <p:tag name="TIMING" val="|0.001|0.5"/>
  <p:tag name="ISPRING_CUSTOM_TIMING_USED" val="1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962</TotalTime>
  <Words>849</Words>
  <Application>Microsoft Office PowerPoint</Application>
  <PresentationFormat>Widescreen</PresentationFormat>
  <Paragraphs>102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iCiel Soup of Justice</vt:lpstr>
      <vt:lpstr>Times New Roman</vt:lpstr>
      <vt:lpstr>Verdana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1: Khám phá  (Nét đặc trưng của nhà sinh hoạt cộng đồng truyền thống)</vt:lpstr>
      <vt:lpstr>PowerPoint Presentation</vt:lpstr>
      <vt:lpstr>PowerPoint Presentation</vt:lpstr>
      <vt:lpstr>Cách tạo sản phẩm nhà sinh hoạt cộng đồng</vt:lpstr>
      <vt:lpstr>PowerPoint Presentation</vt:lpstr>
      <vt:lpstr>Một  số  sản  phẩm  tham  khảo </vt:lpstr>
      <vt:lpstr>Một  số  sản  phẩm  tham  khảo </vt:lpstr>
      <vt:lpstr>Một  số  sản  phẩm  tham  khảo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THÀNH PHỐ LÀO CAI</dc:title>
  <dc:creator>thaobl2021@outlook.com</dc:creator>
  <cp:lastModifiedBy>LAPTOP KIENLONG</cp:lastModifiedBy>
  <cp:revision>84</cp:revision>
  <dcterms:created xsi:type="dcterms:W3CDTF">2021-08-04T13:29:30Z</dcterms:created>
  <dcterms:modified xsi:type="dcterms:W3CDTF">2024-03-06T10:26:32Z</dcterms:modified>
</cp:coreProperties>
</file>