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76" r:id="rId4"/>
  </p:sldMasterIdLst>
  <p:notesMasterIdLst>
    <p:notesMasterId r:id="rId29"/>
  </p:notesMasterIdLst>
  <p:sldIdLst>
    <p:sldId id="256" r:id="rId5"/>
    <p:sldId id="257" r:id="rId6"/>
    <p:sldId id="258" r:id="rId7"/>
    <p:sldId id="276" r:id="rId8"/>
    <p:sldId id="321" r:id="rId9"/>
    <p:sldId id="322" r:id="rId10"/>
    <p:sldId id="324" r:id="rId11"/>
    <p:sldId id="323" r:id="rId12"/>
    <p:sldId id="267" r:id="rId13"/>
    <p:sldId id="262" r:id="rId14"/>
    <p:sldId id="263" r:id="rId15"/>
    <p:sldId id="264" r:id="rId16"/>
    <p:sldId id="268" r:id="rId17"/>
    <p:sldId id="265" r:id="rId18"/>
    <p:sldId id="266" r:id="rId19"/>
    <p:sldId id="269" r:id="rId20"/>
    <p:sldId id="271" r:id="rId21"/>
    <p:sldId id="273" r:id="rId22"/>
    <p:sldId id="274" r:id="rId23"/>
    <p:sldId id="272" r:id="rId24"/>
    <p:sldId id="277" r:id="rId25"/>
    <p:sldId id="259" r:id="rId26"/>
    <p:sldId id="275" r:id="rId27"/>
    <p:sldId id="327" r:id="rId28"/>
  </p:sldIdLst>
  <p:sldSz cx="12192000" cy="6858000"/>
  <p:notesSz cx="6858000" cy="9144000"/>
  <p:embeddedFontLst>
    <p:embeddedFont>
      <p:font typeface="#9Slide05 Bodega Script" pitchFamily="2" charset="0"/>
      <p:regular r:id="rId30"/>
    </p:embeddedFont>
    <p:embeddedFont>
      <p:font typeface="SVN-Ready" panose="02040603050506020204" pitchFamily="18" charset="0"/>
      <p:regular r:id="rId31"/>
    </p:embeddedFont>
    <p:embeddedFont>
      <p:font typeface="Vogue-ExtraBold" panose="020B0500000000000000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#9Slide07 HoneyCream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920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13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2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7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95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8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0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436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63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457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4 tính chất giao hoán và kết hợp của phép c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1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666</Words>
  <Application>Microsoft Office PowerPoint</Application>
  <PresentationFormat>Widescreen</PresentationFormat>
  <Paragraphs>96</Paragraphs>
  <Slides>24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思源黑体 CN Bold</vt:lpstr>
      <vt:lpstr>#9Slide05 Bodega Script</vt:lpstr>
      <vt:lpstr>M PLUS Rounded 1c</vt:lpstr>
      <vt:lpstr>SVN-Ready</vt:lpstr>
      <vt:lpstr>Vogue-ExtraBold</vt:lpstr>
      <vt:lpstr>SVN-Newton</vt:lpstr>
      <vt:lpstr>Calibri Light</vt:lpstr>
      <vt:lpstr>Times New Roman</vt:lpstr>
      <vt:lpstr>#9Slide07 HoneyCream</vt:lpstr>
      <vt:lpstr>Calibri</vt:lpstr>
      <vt:lpstr>Fredoka One</vt:lpstr>
      <vt:lpstr>Arial</vt:lpstr>
      <vt:lpstr>Cambria</vt:lpstr>
      <vt:lpstr>Office Theme</vt:lpstr>
      <vt:lpstr>Office 主题</vt:lpstr>
      <vt:lpstr>1_Awesome Teachers Meeting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admin</cp:lastModifiedBy>
  <cp:revision>21</cp:revision>
  <dcterms:created xsi:type="dcterms:W3CDTF">2023-07-26T09:04:35Z</dcterms:created>
  <dcterms:modified xsi:type="dcterms:W3CDTF">2025-09-23T15:13:14Z</dcterms:modified>
</cp:coreProperties>
</file>