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87" r:id="rId2"/>
    <p:sldMasterId id="2147483703" r:id="rId3"/>
    <p:sldMasterId id="2147483715" r:id="rId4"/>
    <p:sldMasterId id="2147483777" r:id="rId5"/>
    <p:sldMasterId id="2147483809" r:id="rId6"/>
  </p:sldMasterIdLst>
  <p:notesMasterIdLst>
    <p:notesMasterId r:id="rId18"/>
  </p:notesMasterIdLst>
  <p:sldIdLst>
    <p:sldId id="320" r:id="rId7"/>
    <p:sldId id="313" r:id="rId8"/>
    <p:sldId id="321" r:id="rId9"/>
    <p:sldId id="2791" r:id="rId10"/>
    <p:sldId id="315" r:id="rId11"/>
    <p:sldId id="2795" r:id="rId12"/>
    <p:sldId id="316" r:id="rId13"/>
    <p:sldId id="317" r:id="rId14"/>
    <p:sldId id="322" r:id="rId15"/>
    <p:sldId id="2796" r:id="rId16"/>
    <p:sldId id="261" r:id="rId17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FF00FF"/>
          </p15:clr>
        </p15:guide>
        <p15:guide id="2" pos="383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010"/>
    <a:srgbClr val="0000FF"/>
    <a:srgbClr val="FFB034"/>
    <a:srgbClr val="F7ABAD"/>
    <a:srgbClr val="D59BC4"/>
    <a:srgbClr val="F1B3B5"/>
    <a:srgbClr val="55C2B1"/>
    <a:srgbClr val="8C4C5E"/>
    <a:srgbClr val="FFFFFF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EB2D66-254E-4411-82A7-1A475D040C09}">
  <a:tblStyle styleId="{03EB2D66-254E-4411-82A7-1A475D040C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2" autoAdjust="0"/>
    <p:restoredTop sz="90569" autoAdjust="0"/>
  </p:normalViewPr>
  <p:slideViewPr>
    <p:cSldViewPr snapToGrid="0">
      <p:cViewPr varScale="1">
        <p:scale>
          <a:sx n="75" d="100"/>
          <a:sy n="75" d="100"/>
        </p:scale>
        <p:origin x="931" y="43"/>
      </p:cViewPr>
      <p:guideLst>
        <p:guide orient="horz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14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0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4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2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09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43E91-0332-46B7-84BF-5D28456058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526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88fe86c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88fe86c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39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3666707" y="3468300"/>
            <a:ext cx="4828425" cy="175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105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2564241" y="4943533"/>
            <a:ext cx="7033357" cy="101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14B6E-CD00-4F70-A503-05F539C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3E8-4BF6-41ED-B24D-B1BCC504AB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51F71-A95A-4424-9DEC-6C989BE8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82B53-7E5B-4AD0-B086-43324470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6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1160-EE49-4B4F-AA70-A8534C80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00EDF-C037-4E61-82BC-D35082FF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70FBC-75B9-4782-B983-69DB17F03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5122" indent="0">
              <a:buNone/>
              <a:defRPr sz="1397"/>
            </a:lvl2pPr>
            <a:lvl3pPr marL="910244" indent="0">
              <a:buNone/>
              <a:defRPr sz="1197"/>
            </a:lvl3pPr>
            <a:lvl4pPr marL="1365366" indent="0">
              <a:buNone/>
              <a:defRPr sz="998"/>
            </a:lvl4pPr>
            <a:lvl5pPr marL="1820488" indent="0">
              <a:buNone/>
              <a:defRPr sz="998"/>
            </a:lvl5pPr>
            <a:lvl6pPr marL="2275611" indent="0">
              <a:buNone/>
              <a:defRPr sz="998"/>
            </a:lvl6pPr>
            <a:lvl7pPr marL="2730732" indent="0">
              <a:buNone/>
              <a:defRPr sz="998"/>
            </a:lvl7pPr>
            <a:lvl8pPr marL="3185854" indent="0">
              <a:buNone/>
              <a:defRPr sz="998"/>
            </a:lvl8pPr>
            <a:lvl9pPr marL="3640977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2FDF5-E9D4-4CCD-BFA1-C3F43428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444-EB50-4226-8870-BADC4CA65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CC7C-C004-468C-9E6F-623B4A8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A191F-2758-4AA7-BE34-DA414366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60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6EBA-9B57-4C61-A73E-080966D8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A42E0-5D29-4140-8D6C-14C514D45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5122" indent="0">
              <a:buNone/>
              <a:defRPr sz="2793"/>
            </a:lvl2pPr>
            <a:lvl3pPr marL="910244" indent="0">
              <a:buNone/>
              <a:defRPr sz="2394"/>
            </a:lvl3pPr>
            <a:lvl4pPr marL="1365366" indent="0">
              <a:buNone/>
              <a:defRPr sz="1995"/>
            </a:lvl4pPr>
            <a:lvl5pPr marL="1820488" indent="0">
              <a:buNone/>
              <a:defRPr sz="1995"/>
            </a:lvl5pPr>
            <a:lvl6pPr marL="2275611" indent="0">
              <a:buNone/>
              <a:defRPr sz="1995"/>
            </a:lvl6pPr>
            <a:lvl7pPr marL="2730732" indent="0">
              <a:buNone/>
              <a:defRPr sz="1995"/>
            </a:lvl7pPr>
            <a:lvl8pPr marL="3185854" indent="0">
              <a:buNone/>
              <a:defRPr sz="1995"/>
            </a:lvl8pPr>
            <a:lvl9pPr marL="3640977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75EC6-C052-4A4C-A093-FE8A953A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5122" indent="0">
              <a:buNone/>
              <a:defRPr sz="1397"/>
            </a:lvl2pPr>
            <a:lvl3pPr marL="910244" indent="0">
              <a:buNone/>
              <a:defRPr sz="1197"/>
            </a:lvl3pPr>
            <a:lvl4pPr marL="1365366" indent="0">
              <a:buNone/>
              <a:defRPr sz="998"/>
            </a:lvl4pPr>
            <a:lvl5pPr marL="1820488" indent="0">
              <a:buNone/>
              <a:defRPr sz="998"/>
            </a:lvl5pPr>
            <a:lvl6pPr marL="2275611" indent="0">
              <a:buNone/>
              <a:defRPr sz="998"/>
            </a:lvl6pPr>
            <a:lvl7pPr marL="2730732" indent="0">
              <a:buNone/>
              <a:defRPr sz="998"/>
            </a:lvl7pPr>
            <a:lvl8pPr marL="3185854" indent="0">
              <a:buNone/>
              <a:defRPr sz="998"/>
            </a:lvl8pPr>
            <a:lvl9pPr marL="3640977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EAB23-AA18-4924-90A8-E9A2308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9FE0-F613-45D1-BBEC-E0D1E908E4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1D772-DB6F-4188-B19B-A506F429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725E-C691-49A7-B2B8-AE4E34C0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3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C37D-10FF-4B86-8D36-9C393196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5F656-2C54-439C-BB68-0D56157D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4163-1188-498B-8D92-3645F127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B8A-399A-4235-AB07-346AE68B2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2661-504C-466A-BB11-75BBD5D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2B745-2B95-4C9A-A4F6-8C24D0C1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EAFB6-13D8-434E-9EFE-BF444AA56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6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E67F4-265C-4C45-9C7D-612D057E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6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129C6-DBA2-434B-876E-AA43CB55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084B-FF74-4383-AAF8-CC54CFA6A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1E6B-5430-4EE5-84C6-395314E9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9567-9903-4A00-90FF-15A0D29B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7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7CA2-65DE-4B1A-8483-A56905C455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71105" y="4252913"/>
            <a:ext cx="912138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3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903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6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1" y="1122363"/>
            <a:ext cx="9121379" cy="2387600"/>
          </a:xfrm>
        </p:spPr>
        <p:txBody>
          <a:bodyPr anchor="b"/>
          <a:lstStyle>
            <a:lvl1pPr algn="ctr">
              <a:defRPr sz="59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1" y="3602038"/>
            <a:ext cx="9121379" cy="1655762"/>
          </a:xfrm>
        </p:spPr>
        <p:txBody>
          <a:bodyPr/>
          <a:lstStyle>
            <a:lvl1pPr marL="0" indent="0" algn="ctr">
              <a:buNone/>
              <a:defRPr sz="2376"/>
            </a:lvl1pPr>
            <a:lvl2pPr marL="452682" indent="0" algn="ctr">
              <a:buNone/>
              <a:defRPr sz="1980"/>
            </a:lvl2pPr>
            <a:lvl3pPr marL="905364" indent="0" algn="ctr">
              <a:buNone/>
              <a:defRPr sz="1782"/>
            </a:lvl3pPr>
            <a:lvl4pPr marL="1358047" indent="0" algn="ctr">
              <a:buNone/>
              <a:defRPr sz="1584"/>
            </a:lvl4pPr>
            <a:lvl5pPr marL="1810729" indent="0" algn="ctr">
              <a:buNone/>
              <a:defRPr sz="1584"/>
            </a:lvl5pPr>
            <a:lvl6pPr marL="2263411" indent="0" algn="ctr">
              <a:buNone/>
              <a:defRPr sz="1584"/>
            </a:lvl6pPr>
            <a:lvl7pPr marL="2716093" indent="0" algn="ctr">
              <a:buNone/>
              <a:defRPr sz="1584"/>
            </a:lvl7pPr>
            <a:lvl8pPr marL="3168775" indent="0" algn="ctr">
              <a:buNone/>
              <a:defRPr sz="1584"/>
            </a:lvl8pPr>
            <a:lvl9pPr marL="3621457" indent="0" algn="ctr">
              <a:buNone/>
              <a:defRPr sz="158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7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39D8-3B70-4BE0-A74B-E501E992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CABD-5198-4401-BE26-B8C465DF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61B0C-8883-44FA-B4D5-3FC22FFE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07FD0-21CE-40DB-AD52-10022AEB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0C7B1-C08C-4283-A007-A1BAAA7A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3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A895-3D24-4340-BDED-D75A925B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41"/>
            <a:ext cx="10489585" cy="2852737"/>
          </a:xfrm>
        </p:spPr>
        <p:txBody>
          <a:bodyPr anchor="b"/>
          <a:lstStyle>
            <a:lvl1pPr>
              <a:defRPr sz="59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61405-827B-40E0-87AE-1EA549E7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6"/>
            <a:ext cx="10489585" cy="1500187"/>
          </a:xfrm>
        </p:spPr>
        <p:txBody>
          <a:bodyPr/>
          <a:lstStyle>
            <a:lvl1pPr marL="0" indent="0">
              <a:buNone/>
              <a:defRPr sz="2376">
                <a:solidFill>
                  <a:schemeClr val="tx1">
                    <a:tint val="75000"/>
                  </a:schemeClr>
                </a:solidFill>
              </a:defRPr>
            </a:lvl1pPr>
            <a:lvl2pPr marL="452682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905364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58047" indent="0">
              <a:buNone/>
              <a:defRPr sz="1584">
                <a:solidFill>
                  <a:schemeClr val="tx1">
                    <a:tint val="75000"/>
                  </a:schemeClr>
                </a:solidFill>
              </a:defRPr>
            </a:lvl4pPr>
            <a:lvl5pPr marL="1810729" indent="0">
              <a:buNone/>
              <a:defRPr sz="1584">
                <a:solidFill>
                  <a:schemeClr val="tx1">
                    <a:tint val="75000"/>
                  </a:schemeClr>
                </a:solidFill>
              </a:defRPr>
            </a:lvl5pPr>
            <a:lvl6pPr marL="2263411" indent="0">
              <a:buNone/>
              <a:defRPr sz="1584">
                <a:solidFill>
                  <a:schemeClr val="tx1">
                    <a:tint val="75000"/>
                  </a:schemeClr>
                </a:solidFill>
              </a:defRPr>
            </a:lvl6pPr>
            <a:lvl7pPr marL="2716093" indent="0">
              <a:buNone/>
              <a:defRPr sz="1584">
                <a:solidFill>
                  <a:schemeClr val="tx1">
                    <a:tint val="75000"/>
                  </a:schemeClr>
                </a:solidFill>
              </a:defRPr>
            </a:lvl7pPr>
            <a:lvl8pPr marL="3168775" indent="0">
              <a:buNone/>
              <a:defRPr sz="1584">
                <a:solidFill>
                  <a:schemeClr val="tx1">
                    <a:tint val="75000"/>
                  </a:schemeClr>
                </a:solidFill>
              </a:defRPr>
            </a:lvl8pPr>
            <a:lvl9pPr marL="3621457" indent="0">
              <a:buNone/>
              <a:defRPr sz="15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09EB-08C9-4FDE-9507-059733BA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40AA8-592A-441A-9AC1-B93B28ED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15704-DD1F-4E2D-8B46-D7EBDE04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08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F5B1-94A9-4063-B98E-A88C8CC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EC53A-5430-41A6-B940-033D006FD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65F69-17F1-4572-8537-5CEDF6D5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4470E-8F28-4F25-8095-8A788664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23752-13F2-4166-BCE5-5D886997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ABAB5-CD13-4051-A25B-2BAF8F87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73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D568-B194-4F92-A67E-DE9BD3E4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8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6AD74-D6BF-48C4-AC57-CD640F40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76" b="1"/>
            </a:lvl1pPr>
            <a:lvl2pPr marL="452682" indent="0">
              <a:buNone/>
              <a:defRPr sz="1980" b="1"/>
            </a:lvl2pPr>
            <a:lvl3pPr marL="905364" indent="0">
              <a:buNone/>
              <a:defRPr sz="1782" b="1"/>
            </a:lvl3pPr>
            <a:lvl4pPr marL="1358047" indent="0">
              <a:buNone/>
              <a:defRPr sz="1584" b="1"/>
            </a:lvl4pPr>
            <a:lvl5pPr marL="1810729" indent="0">
              <a:buNone/>
              <a:defRPr sz="1584" b="1"/>
            </a:lvl5pPr>
            <a:lvl6pPr marL="2263411" indent="0">
              <a:buNone/>
              <a:defRPr sz="1584" b="1"/>
            </a:lvl6pPr>
            <a:lvl7pPr marL="2716093" indent="0">
              <a:buNone/>
              <a:defRPr sz="1584" b="1"/>
            </a:lvl7pPr>
            <a:lvl8pPr marL="3168775" indent="0">
              <a:buNone/>
              <a:defRPr sz="1584" b="1"/>
            </a:lvl8pPr>
            <a:lvl9pPr marL="3621457" indent="0">
              <a:buNone/>
              <a:defRPr sz="15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EF74C-5A6C-4D5E-9831-7E25A67DE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AC15C-0116-4560-A7FC-B8CA1634C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76" b="1"/>
            </a:lvl1pPr>
            <a:lvl2pPr marL="452682" indent="0">
              <a:buNone/>
              <a:defRPr sz="1980" b="1"/>
            </a:lvl2pPr>
            <a:lvl3pPr marL="905364" indent="0">
              <a:buNone/>
              <a:defRPr sz="1782" b="1"/>
            </a:lvl3pPr>
            <a:lvl4pPr marL="1358047" indent="0">
              <a:buNone/>
              <a:defRPr sz="1584" b="1"/>
            </a:lvl4pPr>
            <a:lvl5pPr marL="1810729" indent="0">
              <a:buNone/>
              <a:defRPr sz="1584" b="1"/>
            </a:lvl5pPr>
            <a:lvl6pPr marL="2263411" indent="0">
              <a:buNone/>
              <a:defRPr sz="1584" b="1"/>
            </a:lvl6pPr>
            <a:lvl7pPr marL="2716093" indent="0">
              <a:buNone/>
              <a:defRPr sz="1584" b="1"/>
            </a:lvl7pPr>
            <a:lvl8pPr marL="3168775" indent="0">
              <a:buNone/>
              <a:defRPr sz="1584" b="1"/>
            </a:lvl8pPr>
            <a:lvl9pPr marL="3621457" indent="0">
              <a:buNone/>
              <a:defRPr sz="15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948AC-4D7A-453A-81DC-5133AA72C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65D38-E9DA-487F-9805-640B07FE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A3396-D9F6-4940-ACBB-160B9B94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55FCF-0B4B-4706-9520-8EC7FE94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65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2B12-B491-49FE-A4BC-F82EECAE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18DDE-7A17-490E-B90D-1219B0CE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13E0E-5059-41BF-8F6F-17D0A6D1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C85C3-4094-416C-ABBB-7289E47B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4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B4618-D865-418B-BBB2-3B938BFB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D7763-FB90-4EBB-B55D-CD91290C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C6D44-9E08-4684-8ABE-C5A9E187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53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979E-1157-4F55-868C-125160A8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4948E-2D11-4056-AD27-9466FA96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6" y="987428"/>
            <a:ext cx="6156930" cy="4873625"/>
          </a:xfrm>
        </p:spPr>
        <p:txBody>
          <a:bodyPr/>
          <a:lstStyle>
            <a:lvl1pPr>
              <a:defRPr sz="3168"/>
            </a:lvl1pPr>
            <a:lvl2pPr>
              <a:defRPr sz="2772"/>
            </a:lvl2pPr>
            <a:lvl3pPr>
              <a:defRPr sz="2376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E1ADF-D8B3-468A-8D78-6716BA209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84"/>
            </a:lvl1pPr>
            <a:lvl2pPr marL="452682" indent="0">
              <a:buNone/>
              <a:defRPr sz="1387"/>
            </a:lvl2pPr>
            <a:lvl3pPr marL="905364" indent="0">
              <a:buNone/>
              <a:defRPr sz="1188"/>
            </a:lvl3pPr>
            <a:lvl4pPr marL="1358047" indent="0">
              <a:buNone/>
              <a:defRPr sz="991"/>
            </a:lvl4pPr>
            <a:lvl5pPr marL="1810729" indent="0">
              <a:buNone/>
              <a:defRPr sz="991"/>
            </a:lvl5pPr>
            <a:lvl6pPr marL="2263411" indent="0">
              <a:buNone/>
              <a:defRPr sz="991"/>
            </a:lvl6pPr>
            <a:lvl7pPr marL="2716093" indent="0">
              <a:buNone/>
              <a:defRPr sz="991"/>
            </a:lvl7pPr>
            <a:lvl8pPr marL="3168775" indent="0">
              <a:buNone/>
              <a:defRPr sz="991"/>
            </a:lvl8pPr>
            <a:lvl9pPr marL="3621457" indent="0">
              <a:buNone/>
              <a:defRPr sz="9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08044-7F6A-43E5-AE5E-30532F95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02997-5453-46E2-AEAA-38C5D628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BC2BF-A3EB-45B8-896C-7AC1FEA5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21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BEA3-FC27-4117-962B-63C51673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B243C-1995-4825-BBD0-3AA89235E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6" y="987428"/>
            <a:ext cx="6156930" cy="4873625"/>
          </a:xfrm>
        </p:spPr>
        <p:txBody>
          <a:bodyPr/>
          <a:lstStyle>
            <a:lvl1pPr marL="0" indent="0">
              <a:buNone/>
              <a:defRPr sz="3168"/>
            </a:lvl1pPr>
            <a:lvl2pPr marL="452682" indent="0">
              <a:buNone/>
              <a:defRPr sz="2772"/>
            </a:lvl2pPr>
            <a:lvl3pPr marL="905364" indent="0">
              <a:buNone/>
              <a:defRPr sz="2376"/>
            </a:lvl3pPr>
            <a:lvl4pPr marL="1358047" indent="0">
              <a:buNone/>
              <a:defRPr sz="1980"/>
            </a:lvl4pPr>
            <a:lvl5pPr marL="1810729" indent="0">
              <a:buNone/>
              <a:defRPr sz="1980"/>
            </a:lvl5pPr>
            <a:lvl6pPr marL="2263411" indent="0">
              <a:buNone/>
              <a:defRPr sz="1980"/>
            </a:lvl6pPr>
            <a:lvl7pPr marL="2716093" indent="0">
              <a:buNone/>
              <a:defRPr sz="1980"/>
            </a:lvl7pPr>
            <a:lvl8pPr marL="3168775" indent="0">
              <a:buNone/>
              <a:defRPr sz="1980"/>
            </a:lvl8pPr>
            <a:lvl9pPr marL="3621457" indent="0">
              <a:buNone/>
              <a:defRPr sz="198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E7880-AACD-43C6-B2D5-CC2C92755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84"/>
            </a:lvl1pPr>
            <a:lvl2pPr marL="452682" indent="0">
              <a:buNone/>
              <a:defRPr sz="1387"/>
            </a:lvl2pPr>
            <a:lvl3pPr marL="905364" indent="0">
              <a:buNone/>
              <a:defRPr sz="1188"/>
            </a:lvl3pPr>
            <a:lvl4pPr marL="1358047" indent="0">
              <a:buNone/>
              <a:defRPr sz="991"/>
            </a:lvl4pPr>
            <a:lvl5pPr marL="1810729" indent="0">
              <a:buNone/>
              <a:defRPr sz="991"/>
            </a:lvl5pPr>
            <a:lvl6pPr marL="2263411" indent="0">
              <a:buNone/>
              <a:defRPr sz="991"/>
            </a:lvl6pPr>
            <a:lvl7pPr marL="2716093" indent="0">
              <a:buNone/>
              <a:defRPr sz="991"/>
            </a:lvl7pPr>
            <a:lvl8pPr marL="3168775" indent="0">
              <a:buNone/>
              <a:defRPr sz="991"/>
            </a:lvl8pPr>
            <a:lvl9pPr marL="3621457" indent="0">
              <a:buNone/>
              <a:defRPr sz="9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0394A-388C-4FE2-A9ED-4D2F24FA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D0F67-4E91-40F8-B49F-B9A4ECAD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C0059-C178-4892-9B3C-16A71EA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0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7086-8C1A-4F8A-8048-42A92E60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264DE-7B21-4DE9-AA17-3B12C08E7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55B61-50E6-49A5-9B95-E134F6EF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F1053-1727-4BC8-A58D-E8F5C94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1DA4E-46BE-474B-A115-DD04B172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23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29D28-47D8-47EB-8FEC-A3E9EED6A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6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A773D-A9F0-46B3-8AB0-EAF01DC64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7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3F93C-9788-48D5-B7EB-10410DF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166A-5E9C-4D4F-B011-890D7462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177C-7598-4424-B9CB-A4F27D21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42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B59D-0647-422E-9991-A6C09636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2" y="1122363"/>
            <a:ext cx="9121379" cy="2387600"/>
          </a:xfrm>
        </p:spPr>
        <p:txBody>
          <a:bodyPr anchor="b"/>
          <a:lstStyle>
            <a:lvl1pPr algn="ctr">
              <a:defRPr sz="597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E6068-31EC-4A14-A738-526751FD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2" y="3602039"/>
            <a:ext cx="9121379" cy="1655762"/>
          </a:xfrm>
        </p:spPr>
        <p:txBody>
          <a:bodyPr/>
          <a:lstStyle>
            <a:lvl1pPr marL="0" indent="0" algn="ctr">
              <a:buNone/>
              <a:defRPr sz="2388"/>
            </a:lvl1pPr>
            <a:lvl2pPr marL="453984" indent="0" algn="ctr">
              <a:buNone/>
              <a:defRPr sz="1990"/>
            </a:lvl2pPr>
            <a:lvl3pPr marL="907968" indent="0" algn="ctr">
              <a:buNone/>
              <a:defRPr sz="1791"/>
            </a:lvl3pPr>
            <a:lvl4pPr marL="1361953" indent="0" algn="ctr">
              <a:buNone/>
              <a:defRPr sz="1592"/>
            </a:lvl4pPr>
            <a:lvl5pPr marL="1815937" indent="0" algn="ctr">
              <a:buNone/>
              <a:defRPr sz="1592"/>
            </a:lvl5pPr>
            <a:lvl6pPr marL="2269922" indent="0" algn="ctr">
              <a:buNone/>
              <a:defRPr sz="1592"/>
            </a:lvl6pPr>
            <a:lvl7pPr marL="2723905" indent="0" algn="ctr">
              <a:buNone/>
              <a:defRPr sz="1592"/>
            </a:lvl7pPr>
            <a:lvl8pPr marL="3177889" indent="0" algn="ctr">
              <a:buNone/>
              <a:defRPr sz="1592"/>
            </a:lvl8pPr>
            <a:lvl9pPr marL="3631875" indent="0" algn="ctr">
              <a:buNone/>
              <a:defRPr sz="159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E1CE-0037-4198-BF0B-1584D96F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1754-D1A6-4037-AC9F-72F4EE16E6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E87C-C7CB-416E-925E-134D2EA6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76F8D-BC08-49CB-86FF-1E5BCE2C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1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96F1052E-9318-4EE8-9F70-AC7C059B8AB5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82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BBEB-57F9-4177-BCA8-17B691D6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DE95-EAD2-4ABF-907F-06DF74FC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7960-15C4-49F3-AB09-D8852000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4FC4-D768-4C25-9E26-AAD07C61B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BB21-5AD2-4E8E-B7BA-F9CC5A71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9FF4-477B-40E6-AF35-99CB2E93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40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BB89-81D5-4401-B144-B5CB360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42"/>
            <a:ext cx="10489585" cy="2852737"/>
          </a:xfrm>
        </p:spPr>
        <p:txBody>
          <a:bodyPr anchor="b"/>
          <a:lstStyle>
            <a:lvl1pPr>
              <a:defRPr sz="597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F79E-8CF3-4396-B41D-D2722AC01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8"/>
            <a:ext cx="10489585" cy="1500187"/>
          </a:xfrm>
        </p:spPr>
        <p:txBody>
          <a:bodyPr/>
          <a:lstStyle>
            <a:lvl1pPr marL="0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1pPr>
            <a:lvl2pPr marL="45398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7968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1953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15937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699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2390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7788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3187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D574-8A25-4558-BB66-4C20A570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4B7A-31D9-45DB-8137-E0A1D2D085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EBEC-DF66-4466-ACF8-F9CA0094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4BFB-92B1-4AB7-8B50-4AEA6239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88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5F4A-4DF9-4002-95A5-3530E8E3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F350-0FE4-4775-926B-6AD158FA8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F033F-F466-4F60-B23D-B2C0298D0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3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16C34-C84E-4CBD-B8E5-7E94FAD9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6DBE-AD18-445B-9CBF-4922D25417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A888B-9C9F-4319-8E0D-20FB6A4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A9771-8756-4B16-B9A2-9AF58D9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2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D2BE-499B-4684-9177-AD52E8D1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3" y="365129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130-A865-452B-90B3-7A1CC918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4" y="1681163"/>
            <a:ext cx="5145027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3984" indent="0">
              <a:buNone/>
              <a:defRPr sz="1990" b="1"/>
            </a:lvl2pPr>
            <a:lvl3pPr marL="907968" indent="0">
              <a:buNone/>
              <a:defRPr sz="1791" b="1"/>
            </a:lvl3pPr>
            <a:lvl4pPr marL="1361953" indent="0">
              <a:buNone/>
              <a:defRPr sz="1592" b="1"/>
            </a:lvl4pPr>
            <a:lvl5pPr marL="1815937" indent="0">
              <a:buNone/>
              <a:defRPr sz="1592" b="1"/>
            </a:lvl5pPr>
            <a:lvl6pPr marL="2269922" indent="0">
              <a:buNone/>
              <a:defRPr sz="1592" b="1"/>
            </a:lvl6pPr>
            <a:lvl7pPr marL="2723905" indent="0">
              <a:buNone/>
              <a:defRPr sz="1592" b="1"/>
            </a:lvl7pPr>
            <a:lvl8pPr marL="3177889" indent="0">
              <a:buNone/>
              <a:defRPr sz="1592" b="1"/>
            </a:lvl8pPr>
            <a:lvl9pPr marL="3631875" indent="0">
              <a:buNone/>
              <a:defRPr sz="15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8EF99-D3C2-457A-8B65-8C36D278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4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83ABB-5FED-417F-B430-0A8729A24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3" y="1681163"/>
            <a:ext cx="5170365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3984" indent="0">
              <a:buNone/>
              <a:defRPr sz="1990" b="1"/>
            </a:lvl2pPr>
            <a:lvl3pPr marL="907968" indent="0">
              <a:buNone/>
              <a:defRPr sz="1791" b="1"/>
            </a:lvl3pPr>
            <a:lvl4pPr marL="1361953" indent="0">
              <a:buNone/>
              <a:defRPr sz="1592" b="1"/>
            </a:lvl4pPr>
            <a:lvl5pPr marL="1815937" indent="0">
              <a:buNone/>
              <a:defRPr sz="1592" b="1"/>
            </a:lvl5pPr>
            <a:lvl6pPr marL="2269922" indent="0">
              <a:buNone/>
              <a:defRPr sz="1592" b="1"/>
            </a:lvl6pPr>
            <a:lvl7pPr marL="2723905" indent="0">
              <a:buNone/>
              <a:defRPr sz="1592" b="1"/>
            </a:lvl7pPr>
            <a:lvl8pPr marL="3177889" indent="0">
              <a:buNone/>
              <a:defRPr sz="1592" b="1"/>
            </a:lvl8pPr>
            <a:lvl9pPr marL="3631875" indent="0">
              <a:buNone/>
              <a:defRPr sz="15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50035-75CB-40A9-B461-7F1244CBB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3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619F3-2A2F-4907-A2BC-23A433D8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B929-CAB0-4E66-B0D1-6D7131C480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BFBD2-1102-4243-82DE-ADFA55D6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5E29A-4C66-4144-BAFC-3FD860D6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08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CDC8-E8B3-4E20-AA1E-2B6B30C8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6805-1C7E-44AC-B744-4DE0D357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1DEC-8CB6-4150-84D2-1B6C332107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21F5C-C203-4826-898D-E67D53C1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38F57-885D-4763-8829-DE37D1F2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52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14B6E-CD00-4F70-A503-05F539C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3E8-4BF6-41ED-B24D-B1BCC504AB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51F71-A95A-4424-9DEC-6C989BE8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82B53-7E5B-4AD0-B086-43324470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8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1160-EE49-4B4F-AA70-A8534C80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3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00EDF-C037-4E61-82BC-D35082FF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30"/>
            <a:ext cx="6156930" cy="4873625"/>
          </a:xfrm>
        </p:spPr>
        <p:txBody>
          <a:bodyPr/>
          <a:lstStyle>
            <a:lvl1pPr>
              <a:defRPr sz="3184"/>
            </a:lvl1pPr>
            <a:lvl2pPr>
              <a:defRPr sz="2786"/>
            </a:lvl2pPr>
            <a:lvl3pPr>
              <a:defRPr sz="2388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70FBC-75B9-4782-B983-69DB17F03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3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3984" indent="0">
              <a:buNone/>
              <a:defRPr sz="1394"/>
            </a:lvl2pPr>
            <a:lvl3pPr marL="907968" indent="0">
              <a:buNone/>
              <a:defRPr sz="1194"/>
            </a:lvl3pPr>
            <a:lvl4pPr marL="1361953" indent="0">
              <a:buNone/>
              <a:defRPr sz="996"/>
            </a:lvl4pPr>
            <a:lvl5pPr marL="1815937" indent="0">
              <a:buNone/>
              <a:defRPr sz="996"/>
            </a:lvl5pPr>
            <a:lvl6pPr marL="2269922" indent="0">
              <a:buNone/>
              <a:defRPr sz="996"/>
            </a:lvl6pPr>
            <a:lvl7pPr marL="2723905" indent="0">
              <a:buNone/>
              <a:defRPr sz="996"/>
            </a:lvl7pPr>
            <a:lvl8pPr marL="3177889" indent="0">
              <a:buNone/>
              <a:defRPr sz="996"/>
            </a:lvl8pPr>
            <a:lvl9pPr marL="3631875" indent="0">
              <a:buNone/>
              <a:defRPr sz="9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2FDF5-E9D4-4CCD-BFA1-C3F43428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444-EB50-4226-8870-BADC4CA65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CC7C-C004-468C-9E6F-623B4A8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A191F-2758-4AA7-BE34-DA414366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32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6EBA-9B57-4C61-A73E-080966D8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3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A42E0-5D29-4140-8D6C-14C514D45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30"/>
            <a:ext cx="6156930" cy="4873625"/>
          </a:xfrm>
        </p:spPr>
        <p:txBody>
          <a:bodyPr/>
          <a:lstStyle>
            <a:lvl1pPr marL="0" indent="0">
              <a:buNone/>
              <a:defRPr sz="3184"/>
            </a:lvl1pPr>
            <a:lvl2pPr marL="453984" indent="0">
              <a:buNone/>
              <a:defRPr sz="2786"/>
            </a:lvl2pPr>
            <a:lvl3pPr marL="907968" indent="0">
              <a:buNone/>
              <a:defRPr sz="2388"/>
            </a:lvl3pPr>
            <a:lvl4pPr marL="1361953" indent="0">
              <a:buNone/>
              <a:defRPr sz="1990"/>
            </a:lvl4pPr>
            <a:lvl5pPr marL="1815937" indent="0">
              <a:buNone/>
              <a:defRPr sz="1990"/>
            </a:lvl5pPr>
            <a:lvl6pPr marL="2269922" indent="0">
              <a:buNone/>
              <a:defRPr sz="1990"/>
            </a:lvl6pPr>
            <a:lvl7pPr marL="2723905" indent="0">
              <a:buNone/>
              <a:defRPr sz="1990"/>
            </a:lvl7pPr>
            <a:lvl8pPr marL="3177889" indent="0">
              <a:buNone/>
              <a:defRPr sz="1990"/>
            </a:lvl8pPr>
            <a:lvl9pPr marL="3631875" indent="0">
              <a:buNone/>
              <a:defRPr sz="199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75EC6-C052-4A4C-A093-FE8A953A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3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3984" indent="0">
              <a:buNone/>
              <a:defRPr sz="1394"/>
            </a:lvl2pPr>
            <a:lvl3pPr marL="907968" indent="0">
              <a:buNone/>
              <a:defRPr sz="1194"/>
            </a:lvl3pPr>
            <a:lvl4pPr marL="1361953" indent="0">
              <a:buNone/>
              <a:defRPr sz="996"/>
            </a:lvl4pPr>
            <a:lvl5pPr marL="1815937" indent="0">
              <a:buNone/>
              <a:defRPr sz="996"/>
            </a:lvl5pPr>
            <a:lvl6pPr marL="2269922" indent="0">
              <a:buNone/>
              <a:defRPr sz="996"/>
            </a:lvl6pPr>
            <a:lvl7pPr marL="2723905" indent="0">
              <a:buNone/>
              <a:defRPr sz="996"/>
            </a:lvl7pPr>
            <a:lvl8pPr marL="3177889" indent="0">
              <a:buNone/>
              <a:defRPr sz="996"/>
            </a:lvl8pPr>
            <a:lvl9pPr marL="3631875" indent="0">
              <a:buNone/>
              <a:defRPr sz="9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EAB23-AA18-4924-90A8-E9A2308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9FE0-F613-45D1-BBEC-E0D1E908E4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1D772-DB6F-4188-B19B-A506F429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725E-C691-49A7-B2B8-AE4E34C0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69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C37D-10FF-4B86-8D36-9C393196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5F656-2C54-439C-BB68-0D56157D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4163-1188-498B-8D92-3645F127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B8A-399A-4235-AB07-346AE68B2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2661-504C-466A-BB11-75BBD5D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2B745-2B95-4C9A-A4F6-8C24D0C1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38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EAFB6-13D8-434E-9EFE-BF444AA56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6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E67F4-265C-4C45-9C7D-612D057E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6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129C6-DBA2-434B-876E-AA43CB55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084B-FF74-4383-AAF8-CC54CFA6A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1E6B-5430-4EE5-84C6-395314E9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9567-9903-4A00-90FF-15A0D29B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1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B59D-0647-422E-9991-A6C09636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1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E6068-31EC-4A14-A738-526751FD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1" y="3602039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5122" indent="0" algn="ctr">
              <a:buNone/>
              <a:defRPr sz="1995"/>
            </a:lvl2pPr>
            <a:lvl3pPr marL="910244" indent="0" algn="ctr">
              <a:buNone/>
              <a:defRPr sz="1795"/>
            </a:lvl3pPr>
            <a:lvl4pPr marL="1365366" indent="0" algn="ctr">
              <a:buNone/>
              <a:defRPr sz="1596"/>
            </a:lvl4pPr>
            <a:lvl5pPr marL="1820488" indent="0" algn="ctr">
              <a:buNone/>
              <a:defRPr sz="1596"/>
            </a:lvl5pPr>
            <a:lvl6pPr marL="2275611" indent="0" algn="ctr">
              <a:buNone/>
              <a:defRPr sz="1596"/>
            </a:lvl6pPr>
            <a:lvl7pPr marL="2730732" indent="0" algn="ctr">
              <a:buNone/>
              <a:defRPr sz="1596"/>
            </a:lvl7pPr>
            <a:lvl8pPr marL="3185854" indent="0" algn="ctr">
              <a:buNone/>
              <a:defRPr sz="1596"/>
            </a:lvl8pPr>
            <a:lvl9pPr marL="3640977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E1CE-0037-4198-BF0B-1584D96F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1754-D1A6-4037-AC9F-72F4EE16E6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E87C-C7CB-416E-925E-134D2EA6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76F8D-BC08-49CB-86FF-1E5BCE2C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91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788" y="617538"/>
            <a:ext cx="1036501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3018" y="2017713"/>
            <a:ext cx="506743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43148" y="2017713"/>
            <a:ext cx="5067433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43148" y="4151313"/>
            <a:ext cx="5067433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6184" y="6324600"/>
            <a:ext cx="2533716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835" tIns="30418" rIns="60835" bIns="30418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7E3F09-8C7E-4140-AC1E-B30ABF771E2B}" type="datetime1">
              <a:rPr lang="en-US" sz="1394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26/2/2024</a:t>
            </a:fld>
            <a:endParaRPr lang="en-US" sz="1394">
              <a:solidFill>
                <a:prstClr val="black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59340" y="6324600"/>
            <a:ext cx="3851249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835" tIns="30418" rIns="60835" bIns="30418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1394">
                <a:solidFill>
                  <a:prstClr val="black"/>
                </a:solidFill>
              </a:rPr>
              <a:t>Bài giảng được chỉnh sửa bởi: Nguyễn Thị Tuyết Nga - TH Mai Động - Hoàng Mai - HN</a:t>
            </a:r>
            <a:endParaRPr lang="en-US" sz="1394">
              <a:solidFill>
                <a:prstClr val="black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20030" y="6324600"/>
            <a:ext cx="2533716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835" tIns="30418" rIns="60835" bIns="30418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5D2767-D998-468D-9632-EA107E4ADF4F}" type="slidenum">
              <a:rPr lang="en-US" sz="1394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394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98659"/>
      </p:ext>
    </p:extLst>
  </p:cSld>
  <p:clrMapOvr>
    <a:masterClrMapping/>
  </p:clrMapOvr>
  <p:transition spd="med" advClick="0" advTm="10000">
    <p:blinds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7CA2-65DE-4B1A-8483-A56905C455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71105" y="4252913"/>
            <a:ext cx="912138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5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223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11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4984" y="999515"/>
            <a:ext cx="834686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788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795" smtClean="0"/>
            </a:lvl2pPr>
            <a:lvl3pPr>
              <a:defRPr lang="en-US" sz="1795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7259" y="2207151"/>
            <a:ext cx="7514579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586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3"/>
            <a:ext cx="3952597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7082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588" y="100842"/>
            <a:ext cx="170091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2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14898364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588" y="100842"/>
            <a:ext cx="170091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2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733371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588" y="100842"/>
            <a:ext cx="170091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2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6134518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1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6624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BBEB-57F9-4177-BCA8-17B691D6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DE95-EAD2-4ABF-907F-06DF74FC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7960-15C4-49F3-AB09-D8852000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4FC4-D768-4C25-9E26-AAD07C61B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BB21-5AD2-4E8E-B7BA-F9CC5A71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9FF4-477B-40E6-AF35-99CB2E93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47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55500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2"/>
            <a:ext cx="10337562" cy="1362075"/>
          </a:xfrm>
        </p:spPr>
        <p:txBody>
          <a:bodyPr anchor="t"/>
          <a:lstStyle>
            <a:lvl1pPr algn="l">
              <a:defRPr sz="53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658">
                <a:solidFill>
                  <a:schemeClr val="tx1">
                    <a:tint val="75000"/>
                  </a:schemeClr>
                </a:solidFill>
              </a:defRPr>
            </a:lvl1pPr>
            <a:lvl2pPr marL="608076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 marL="1216152" indent="0">
              <a:buNone/>
              <a:defRPr sz="2130">
                <a:solidFill>
                  <a:schemeClr val="tx1">
                    <a:tint val="75000"/>
                  </a:schemeClr>
                </a:solidFill>
              </a:defRPr>
            </a:lvl3pPr>
            <a:lvl4pPr marL="1824228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4pPr>
            <a:lvl5pPr marL="2432304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5pPr>
            <a:lvl6pPr marL="3040380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6pPr>
            <a:lvl7pPr marL="3648456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7pPr>
            <a:lvl8pPr marL="42565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8pPr>
            <a:lvl9pPr marL="4864608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22215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200152"/>
            <a:ext cx="5371478" cy="3394075"/>
          </a:xfrm>
        </p:spPr>
        <p:txBody>
          <a:bodyPr/>
          <a:lstStyle>
            <a:lvl1pPr>
              <a:defRPr sz="3726"/>
            </a:lvl1pPr>
            <a:lvl2pPr>
              <a:defRPr sz="3192"/>
            </a:lvl2pPr>
            <a:lvl3pPr>
              <a:defRPr sz="2658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200152"/>
            <a:ext cx="5371478" cy="3394075"/>
          </a:xfrm>
        </p:spPr>
        <p:txBody>
          <a:bodyPr/>
          <a:lstStyle>
            <a:lvl1pPr>
              <a:defRPr sz="3726"/>
            </a:lvl1pPr>
            <a:lvl2pPr>
              <a:defRPr sz="3192"/>
            </a:lvl2pPr>
            <a:lvl3pPr>
              <a:defRPr sz="2658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634935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4"/>
            <a:ext cx="5373590" cy="639763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76" indent="0">
              <a:buNone/>
              <a:defRPr sz="2658" b="1"/>
            </a:lvl2pPr>
            <a:lvl3pPr marL="1216152" indent="0">
              <a:buNone/>
              <a:defRPr sz="2394" b="1"/>
            </a:lvl3pPr>
            <a:lvl4pPr marL="1824228" indent="0">
              <a:buNone/>
              <a:defRPr sz="2130" b="1"/>
            </a:lvl4pPr>
            <a:lvl5pPr marL="2432304" indent="0">
              <a:buNone/>
              <a:defRPr sz="2130" b="1"/>
            </a:lvl5pPr>
            <a:lvl6pPr marL="3040380" indent="0">
              <a:buNone/>
              <a:defRPr sz="2130" b="1"/>
            </a:lvl6pPr>
            <a:lvl7pPr marL="3648456" indent="0">
              <a:buNone/>
              <a:defRPr sz="2130" b="1"/>
            </a:lvl7pPr>
            <a:lvl8pPr marL="4256532" indent="0">
              <a:buNone/>
              <a:defRPr sz="2130" b="1"/>
            </a:lvl8pPr>
            <a:lvl9pPr marL="4864608" indent="0">
              <a:buNone/>
              <a:defRPr sz="21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3192"/>
            </a:lvl1pPr>
            <a:lvl2pPr>
              <a:defRPr sz="2658"/>
            </a:lvl2pPr>
            <a:lvl3pPr>
              <a:defRPr sz="2394"/>
            </a:lvl3pPr>
            <a:lvl4pPr>
              <a:defRPr sz="2130"/>
            </a:lvl4pPr>
            <a:lvl5pPr>
              <a:defRPr sz="2130"/>
            </a:lvl5pPr>
            <a:lvl6pPr>
              <a:defRPr sz="2130"/>
            </a:lvl6pPr>
            <a:lvl7pPr>
              <a:defRPr sz="2130"/>
            </a:lvl7pPr>
            <a:lvl8pPr>
              <a:defRPr sz="2130"/>
            </a:lvl8pPr>
            <a:lvl9pPr>
              <a:defRPr sz="21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4"/>
            <a:ext cx="5375701" cy="639763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76" indent="0">
              <a:buNone/>
              <a:defRPr sz="2658" b="1"/>
            </a:lvl2pPr>
            <a:lvl3pPr marL="1216152" indent="0">
              <a:buNone/>
              <a:defRPr sz="2394" b="1"/>
            </a:lvl3pPr>
            <a:lvl4pPr marL="1824228" indent="0">
              <a:buNone/>
              <a:defRPr sz="2130" b="1"/>
            </a:lvl4pPr>
            <a:lvl5pPr marL="2432304" indent="0">
              <a:buNone/>
              <a:defRPr sz="2130" b="1"/>
            </a:lvl5pPr>
            <a:lvl6pPr marL="3040380" indent="0">
              <a:buNone/>
              <a:defRPr sz="2130" b="1"/>
            </a:lvl6pPr>
            <a:lvl7pPr marL="3648456" indent="0">
              <a:buNone/>
              <a:defRPr sz="2130" b="1"/>
            </a:lvl7pPr>
            <a:lvl8pPr marL="4256532" indent="0">
              <a:buNone/>
              <a:defRPr sz="2130" b="1"/>
            </a:lvl8pPr>
            <a:lvl9pPr marL="4864608" indent="0">
              <a:buNone/>
              <a:defRPr sz="21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192"/>
            </a:lvl1pPr>
            <a:lvl2pPr>
              <a:defRPr sz="2658"/>
            </a:lvl2pPr>
            <a:lvl3pPr>
              <a:defRPr sz="2394"/>
            </a:lvl3pPr>
            <a:lvl4pPr>
              <a:defRPr sz="2130"/>
            </a:lvl4pPr>
            <a:lvl5pPr>
              <a:defRPr sz="2130"/>
            </a:lvl5pPr>
            <a:lvl6pPr>
              <a:defRPr sz="2130"/>
            </a:lvl6pPr>
            <a:lvl7pPr>
              <a:defRPr sz="2130"/>
            </a:lvl7pPr>
            <a:lvl8pPr>
              <a:defRPr sz="2130"/>
            </a:lvl8pPr>
            <a:lvl9pPr>
              <a:defRPr sz="21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871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59337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14716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1"/>
          </a:xfrm>
        </p:spPr>
        <p:txBody>
          <a:bodyPr anchor="b"/>
          <a:lstStyle>
            <a:lvl1pPr algn="l">
              <a:defRPr sz="265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6" cy="5853113"/>
          </a:xfrm>
        </p:spPr>
        <p:txBody>
          <a:bodyPr/>
          <a:lstStyle>
            <a:lvl1pPr>
              <a:defRPr sz="4254"/>
            </a:lvl1pPr>
            <a:lvl2pPr>
              <a:defRPr sz="3726"/>
            </a:lvl2pPr>
            <a:lvl3pPr>
              <a:defRPr sz="3192"/>
            </a:lvl3pPr>
            <a:lvl4pPr>
              <a:defRPr sz="2658"/>
            </a:lvl4pPr>
            <a:lvl5pPr>
              <a:defRPr sz="2658"/>
            </a:lvl5pPr>
            <a:lvl6pPr>
              <a:defRPr sz="2658"/>
            </a:lvl6pPr>
            <a:lvl7pPr>
              <a:defRPr sz="2658"/>
            </a:lvl7pPr>
            <a:lvl8pPr>
              <a:defRPr sz="2658"/>
            </a:lvl8pPr>
            <a:lvl9pPr>
              <a:defRPr sz="26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2"/>
            <a:ext cx="4001161" cy="4691063"/>
          </a:xfrm>
        </p:spPr>
        <p:txBody>
          <a:bodyPr/>
          <a:lstStyle>
            <a:lvl1pPr marL="0" indent="0">
              <a:buNone/>
              <a:defRPr sz="1860"/>
            </a:lvl1pPr>
            <a:lvl2pPr marL="608076" indent="0">
              <a:buNone/>
              <a:defRPr sz="1596"/>
            </a:lvl2pPr>
            <a:lvl3pPr marL="1216152" indent="0">
              <a:buNone/>
              <a:defRPr sz="1332"/>
            </a:lvl3pPr>
            <a:lvl4pPr marL="1824228" indent="0">
              <a:buNone/>
              <a:defRPr sz="1197"/>
            </a:lvl4pPr>
            <a:lvl5pPr marL="2432304" indent="0">
              <a:buNone/>
              <a:defRPr sz="1197"/>
            </a:lvl5pPr>
            <a:lvl6pPr marL="3040380" indent="0">
              <a:buNone/>
              <a:defRPr sz="1197"/>
            </a:lvl6pPr>
            <a:lvl7pPr marL="3648456" indent="0">
              <a:buNone/>
              <a:defRPr sz="1197"/>
            </a:lvl7pPr>
            <a:lvl8pPr marL="4256532" indent="0">
              <a:buNone/>
              <a:defRPr sz="1197"/>
            </a:lvl8pPr>
            <a:lvl9pPr marL="4864608" indent="0">
              <a:buNone/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02825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1"/>
            <a:ext cx="7297103" cy="566739"/>
          </a:xfrm>
        </p:spPr>
        <p:txBody>
          <a:bodyPr anchor="b"/>
          <a:lstStyle>
            <a:lvl1pPr algn="l">
              <a:defRPr sz="265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54"/>
            </a:lvl1pPr>
            <a:lvl2pPr marL="608076" indent="0">
              <a:buNone/>
              <a:defRPr sz="3726"/>
            </a:lvl2pPr>
            <a:lvl3pPr marL="1216152" indent="0">
              <a:buNone/>
              <a:defRPr sz="3192"/>
            </a:lvl3pPr>
            <a:lvl4pPr marL="1824228" indent="0">
              <a:buNone/>
              <a:defRPr sz="2658"/>
            </a:lvl4pPr>
            <a:lvl5pPr marL="2432304" indent="0">
              <a:buNone/>
              <a:defRPr sz="2658"/>
            </a:lvl5pPr>
            <a:lvl6pPr marL="3040380" indent="0">
              <a:buNone/>
              <a:defRPr sz="2658"/>
            </a:lvl6pPr>
            <a:lvl7pPr marL="3648456" indent="0">
              <a:buNone/>
              <a:defRPr sz="2658"/>
            </a:lvl7pPr>
            <a:lvl8pPr marL="4256532" indent="0">
              <a:buNone/>
              <a:defRPr sz="2658"/>
            </a:lvl8pPr>
            <a:lvl9pPr marL="4864608" indent="0">
              <a:buNone/>
              <a:defRPr sz="2658"/>
            </a:lvl9pPr>
          </a:lstStyle>
          <a:p>
            <a:pPr marL="0" marR="0" lvl="0" indent="0" algn="l" defTabSz="91211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192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860"/>
            </a:lvl1pPr>
            <a:lvl2pPr marL="608076" indent="0">
              <a:buNone/>
              <a:defRPr sz="1596"/>
            </a:lvl2pPr>
            <a:lvl3pPr marL="1216152" indent="0">
              <a:buNone/>
              <a:defRPr sz="1332"/>
            </a:lvl3pPr>
            <a:lvl4pPr marL="1824228" indent="0">
              <a:buNone/>
              <a:defRPr sz="1197"/>
            </a:lvl4pPr>
            <a:lvl5pPr marL="2432304" indent="0">
              <a:buNone/>
              <a:defRPr sz="1197"/>
            </a:lvl5pPr>
            <a:lvl6pPr marL="3040380" indent="0">
              <a:buNone/>
              <a:defRPr sz="1197"/>
            </a:lvl6pPr>
            <a:lvl7pPr marL="3648456" indent="0">
              <a:buNone/>
              <a:defRPr sz="1197"/>
            </a:lvl7pPr>
            <a:lvl8pPr marL="4256532" indent="0">
              <a:buNone/>
              <a:defRPr sz="1197"/>
            </a:lvl8pPr>
            <a:lvl9pPr marL="4864608" indent="0">
              <a:buNone/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22028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8351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06376"/>
            <a:ext cx="2736414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06376"/>
            <a:ext cx="8006543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6540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BB89-81D5-4401-B144-B5CB360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40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F79E-8CF3-4396-B41D-D2722AC01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6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5122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024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536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048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7561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073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8585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0977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D574-8A25-4558-BB66-4C20A570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4B7A-31D9-45DB-8137-E0A1D2D085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EBEC-DF66-4466-ACF8-F9CA0094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4BFB-92B1-4AB7-8B50-4AEA6239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9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5F4A-4DF9-4002-95A5-3530E8E3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F350-0FE4-4775-926B-6AD158FA8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F033F-F466-4F60-B23D-B2C0298D0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16C34-C84E-4CBD-B8E5-7E94FAD9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6DBE-AD18-445B-9CBF-4922D25417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A888B-9C9F-4319-8E0D-20FB6A4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A9771-8756-4B16-B9A2-9AF58D9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D2BE-499B-4684-9177-AD52E8D1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2" y="365127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130-A865-452B-90B3-7A1CC918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3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5122" indent="0">
              <a:buNone/>
              <a:defRPr sz="1995" b="1"/>
            </a:lvl2pPr>
            <a:lvl3pPr marL="910244" indent="0">
              <a:buNone/>
              <a:defRPr sz="1795" b="1"/>
            </a:lvl3pPr>
            <a:lvl4pPr marL="1365366" indent="0">
              <a:buNone/>
              <a:defRPr sz="1596" b="1"/>
            </a:lvl4pPr>
            <a:lvl5pPr marL="1820488" indent="0">
              <a:buNone/>
              <a:defRPr sz="1596" b="1"/>
            </a:lvl5pPr>
            <a:lvl6pPr marL="2275611" indent="0">
              <a:buNone/>
              <a:defRPr sz="1596" b="1"/>
            </a:lvl6pPr>
            <a:lvl7pPr marL="2730732" indent="0">
              <a:buNone/>
              <a:defRPr sz="1596" b="1"/>
            </a:lvl7pPr>
            <a:lvl8pPr marL="3185854" indent="0">
              <a:buNone/>
              <a:defRPr sz="1596" b="1"/>
            </a:lvl8pPr>
            <a:lvl9pPr marL="3640977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8EF99-D3C2-457A-8B65-8C36D278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3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83ABB-5FED-417F-B430-0A8729A24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5122" indent="0">
              <a:buNone/>
              <a:defRPr sz="1995" b="1"/>
            </a:lvl2pPr>
            <a:lvl3pPr marL="910244" indent="0">
              <a:buNone/>
              <a:defRPr sz="1795" b="1"/>
            </a:lvl3pPr>
            <a:lvl4pPr marL="1365366" indent="0">
              <a:buNone/>
              <a:defRPr sz="1596" b="1"/>
            </a:lvl4pPr>
            <a:lvl5pPr marL="1820488" indent="0">
              <a:buNone/>
              <a:defRPr sz="1596" b="1"/>
            </a:lvl5pPr>
            <a:lvl6pPr marL="2275611" indent="0">
              <a:buNone/>
              <a:defRPr sz="1596" b="1"/>
            </a:lvl6pPr>
            <a:lvl7pPr marL="2730732" indent="0">
              <a:buNone/>
              <a:defRPr sz="1596" b="1"/>
            </a:lvl7pPr>
            <a:lvl8pPr marL="3185854" indent="0">
              <a:buNone/>
              <a:defRPr sz="1596" b="1"/>
            </a:lvl8pPr>
            <a:lvl9pPr marL="3640977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50035-75CB-40A9-B461-7F1244CBB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619F3-2A2F-4907-A2BC-23A433D8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B929-CAB0-4E66-B0D1-6D7131C480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BFBD2-1102-4243-82DE-ADFA55D6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5E29A-4C66-4144-BAFC-3FD860D6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6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CDC8-E8B3-4E20-AA1E-2B6B30C8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6805-1C7E-44AC-B744-4DE0D357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1DEC-8CB6-4150-84D2-1B6C332107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21F5C-C203-4826-898D-E67D53C1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38F57-885D-4763-8829-DE37D1F2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2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662433"/>
            <a:ext cx="10264543" cy="4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●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○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"/>
              <a:buChar char="■"/>
              <a:defRPr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  <p15:guide id="5" pos="2880">
          <p15:clr>
            <a:srgbClr val="FF00FF"/>
          </p15:clr>
        </p15:guide>
        <p15:guide id="6">
          <p15:clr>
            <a:srgbClr val="FF00FF"/>
          </p15:clr>
        </p15:guide>
        <p15:guide id="7" pos="5760">
          <p15:clr>
            <a:srgbClr val="FF00FF"/>
          </p15:clr>
        </p15:guide>
        <p15:guide id="8" orient="horz" pos="1620">
          <p15:clr>
            <a:srgbClr val="FF00FF"/>
          </p15:clr>
        </p15:guide>
        <p15:guide id="9" orient="horz" pos="3237">
          <p15:clr>
            <a:srgbClr val="FF00FF"/>
          </p15:clr>
        </p15:guide>
        <p15:guide id="10" orient="horz">
          <p15:clr>
            <a:srgbClr val="FF00FF"/>
          </p15:clr>
        </p15:guide>
        <p15:guide id="11" orient="horz" pos="72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60A8A-5DE5-4596-BCE2-07AC10E6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7"/>
            <a:ext cx="10489585" cy="1325563"/>
          </a:xfrm>
          <a:prstGeom prst="rect">
            <a:avLst/>
          </a:prstGeom>
        </p:spPr>
        <p:txBody>
          <a:bodyPr vert="horz" lIns="60835" tIns="30418" rIns="60835" bIns="304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72F1-FB8E-478D-BFDD-DC4DE6BB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60835" tIns="30418" rIns="60835" bIns="304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2BB9-C7DA-4268-9EF2-84BBE8A1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60835" tIns="30418" rIns="60835" bIns="30418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244"/>
            <a:fld id="{C51F763A-C412-40BD-95F3-3F26146E49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0244"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2736-A519-4F9E-8626-64AF5670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60835" tIns="30418" rIns="60835" bIns="30418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244"/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65B9-F9CF-4D31-9111-0F46339E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60835" tIns="30418" rIns="60835" bIns="30418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244"/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024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9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1" r:id="rId13"/>
    <p:sldLayoutId id="2147483702" r:id="rId14"/>
  </p:sldLayoutIdLst>
  <p:hf sldNum="0" hdr="0" dt="0"/>
  <p:txStyles>
    <p:titleStyle>
      <a:lvl1pPr algn="l" defTabSz="91024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561" indent="-227561" algn="l" defTabSz="910244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2683" indent="-227561" algn="l" defTabSz="91024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37805" indent="-227561" algn="l" defTabSz="91024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2928" indent="-227561" algn="l" defTabSz="91024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48049" indent="-227561" algn="l" defTabSz="91024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3171" indent="-227561" algn="l" defTabSz="91024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58294" indent="-227561" algn="l" defTabSz="91024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13416" indent="-227561" algn="l" defTabSz="91024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68537" indent="-227561" algn="l" defTabSz="91024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5122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0244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5366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0488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75611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0732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85854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0977" algn="l" defTabSz="91024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49D9-D391-4A05-BE1E-6558785D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8" y="365128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96D0-0298-40E4-81F8-ECFA1987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8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78EA5-06EB-47D5-AB02-FAE73870D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A40C-620F-437A-BEEC-CAD60EDDC482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63BB5-6658-43FB-847C-890D4F5C2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FC28C-FAAB-4D85-8621-9D27F81A1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1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05364" rtl="0" eaLnBrk="1" latinLnBrk="0" hangingPunct="1">
        <a:lnSpc>
          <a:spcPct val="90000"/>
        </a:lnSpc>
        <a:spcBef>
          <a:spcPct val="0"/>
        </a:spcBef>
        <a:buNone/>
        <a:defRPr sz="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342" indent="-226342" algn="l" defTabSz="905364" rtl="0" eaLnBrk="1" latinLnBrk="0" hangingPunct="1">
        <a:lnSpc>
          <a:spcPct val="90000"/>
        </a:lnSpc>
        <a:spcBef>
          <a:spcPts val="991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1pPr>
      <a:lvl2pPr marL="679024" indent="-226342" algn="l" defTabSz="90536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6" kern="1200">
          <a:solidFill>
            <a:schemeClr val="tx1"/>
          </a:solidFill>
          <a:latin typeface="+mn-lt"/>
          <a:ea typeface="+mn-ea"/>
          <a:cs typeface="+mn-cs"/>
        </a:defRPr>
      </a:lvl2pPr>
      <a:lvl3pPr marL="1131706" indent="-226342" algn="l" defTabSz="90536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84388" indent="-226342" algn="l" defTabSz="90536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2037070" indent="-226342" algn="l" defTabSz="90536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89752" indent="-226342" algn="l" defTabSz="90536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942435" indent="-226342" algn="l" defTabSz="90536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95117" indent="-226342" algn="l" defTabSz="90536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847799" indent="-226342" algn="l" defTabSz="90536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364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52682" algn="l" defTabSz="905364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905364" algn="l" defTabSz="905364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58047" algn="l" defTabSz="905364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810729" algn="l" defTabSz="905364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63411" algn="l" defTabSz="905364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716093" algn="l" defTabSz="905364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68775" algn="l" defTabSz="905364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621457" algn="l" defTabSz="905364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60A8A-5DE5-4596-BCE2-07AC10E6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9"/>
            <a:ext cx="10489585" cy="1325563"/>
          </a:xfrm>
          <a:prstGeom prst="rect">
            <a:avLst/>
          </a:prstGeom>
        </p:spPr>
        <p:txBody>
          <a:bodyPr vert="horz" lIns="60835" tIns="30418" rIns="60835" bIns="304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72F1-FB8E-478D-BFDD-DC4DE6BB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60835" tIns="30418" rIns="60835" bIns="304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2BB9-C7DA-4268-9EF2-84BBE8A1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5"/>
            <a:ext cx="2736414" cy="365125"/>
          </a:xfrm>
          <a:prstGeom prst="rect">
            <a:avLst/>
          </a:prstGeom>
        </p:spPr>
        <p:txBody>
          <a:bodyPr vert="horz" lIns="60835" tIns="30418" rIns="60835" bIns="30418" rtlCol="0" anchor="ctr"/>
          <a:lstStyle>
            <a:lvl1pPr algn="l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968"/>
            <a:fld id="{C51F763A-C412-40BD-95F3-3F26146E49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7968"/>
              <a:t>26/2/2024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2736-A519-4F9E-8626-64AF5670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5"/>
            <a:ext cx="4104620" cy="365125"/>
          </a:xfrm>
          <a:prstGeom prst="rect">
            <a:avLst/>
          </a:prstGeom>
        </p:spPr>
        <p:txBody>
          <a:bodyPr vert="horz" lIns="60835" tIns="30418" rIns="60835" bIns="30418" rtlCol="0" anchor="ctr"/>
          <a:lstStyle>
            <a:lvl1pPr algn="ct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968"/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65B9-F9CF-4D31-9111-0F46339E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5"/>
            <a:ext cx="2736414" cy="365125"/>
          </a:xfrm>
          <a:prstGeom prst="rect">
            <a:avLst/>
          </a:prstGeom>
        </p:spPr>
        <p:txBody>
          <a:bodyPr vert="horz" lIns="60835" tIns="30418" rIns="60835" bIns="30418" rtlCol="0" anchor="ctr"/>
          <a:lstStyle>
            <a:lvl1pPr algn="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968"/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796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2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hf sldNum="0" hdr="0" dt="0"/>
  <p:txStyles>
    <p:titleStyle>
      <a:lvl1pPr algn="l" defTabSz="907968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992" indent="-226992" algn="l" defTabSz="907968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0976" indent="-226992" algn="l" defTabSz="907968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4960" indent="-226992" algn="l" defTabSz="907968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88946" indent="-226992" algn="l" defTabSz="907968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2042929" indent="-226992" algn="l" defTabSz="907968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496913" indent="-226992" algn="l" defTabSz="907968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950898" indent="-226992" algn="l" defTabSz="907968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404882" indent="-226992" algn="l" defTabSz="907968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858866" indent="-226992" algn="l" defTabSz="907968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96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3984" algn="l" defTabSz="90796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7968" algn="l" defTabSz="90796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1953" algn="l" defTabSz="90796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5937" algn="l" defTabSz="90796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69922" algn="l" defTabSz="90796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3905" algn="l" defTabSz="90796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77889" algn="l" defTabSz="90796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1875" algn="l" defTabSz="907968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10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</p:sldLayoutIdLst>
  <p:txStyles>
    <p:titleStyle>
      <a:lvl1pPr algn="l" defTabSz="912091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3" indent="-228023" algn="l" defTabSz="912091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69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14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160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06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1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297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342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388" indent="-228023" algn="l" defTabSz="91209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46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91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37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182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28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273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19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365" algn="l" defTabSz="91209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9933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charset="0"/>
        </a:defRPr>
      </a:lvl5pPr>
      <a:lvl6pPr marL="456057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charset="0"/>
        </a:defRPr>
      </a:lvl6pPr>
      <a:lvl7pPr marL="912114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charset="0"/>
        </a:defRPr>
      </a:lvl7pPr>
      <a:lvl8pPr marL="1368171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charset="0"/>
        </a:defRPr>
      </a:lvl8pPr>
      <a:lvl9pPr marL="1824228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charset="0"/>
        </a:defRPr>
      </a:lvl9pPr>
    </p:titleStyle>
    <p:bodyStyle>
      <a:lvl1pPr marL="456057" indent="-456057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54" kern="1200">
          <a:solidFill>
            <a:schemeClr val="tx1"/>
          </a:solidFill>
          <a:latin typeface="+mn-lt"/>
          <a:ea typeface="+mn-ea"/>
          <a:cs typeface="+mn-cs"/>
        </a:defRPr>
      </a:lvl1pPr>
      <a:lvl2pPr marL="988124" indent="-380048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26" kern="1200">
          <a:solidFill>
            <a:schemeClr val="tx1"/>
          </a:solidFill>
          <a:latin typeface="+mn-lt"/>
          <a:ea typeface="+mn-ea"/>
          <a:cs typeface="+mn-cs"/>
        </a:defRPr>
      </a:lvl2pPr>
      <a:lvl3pPr marL="1520190" indent="-304038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3pPr>
      <a:lvl4pPr marL="2128266" indent="-304038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2736342" indent="-304038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344418" indent="-304038" algn="l" defTabSz="1216152" rtl="0" eaLnBrk="1" latinLnBrk="0" hangingPunct="1">
        <a:spcBef>
          <a:spcPts val="130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3952494" indent="-304038" algn="l" defTabSz="1216152" rtl="0" eaLnBrk="1" latinLnBrk="0" hangingPunct="1">
        <a:spcBef>
          <a:spcPts val="130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4560570" indent="-304038" algn="l" defTabSz="1216152" rtl="0" eaLnBrk="1" latinLnBrk="0" hangingPunct="1">
        <a:spcBef>
          <a:spcPts val="130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168646" indent="-304038" algn="l" defTabSz="1216152" rtl="0" eaLnBrk="1" latinLnBrk="0" hangingPunct="1">
        <a:spcBef>
          <a:spcPts val="130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7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5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22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304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8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45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53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60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6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959410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8227" y="33745"/>
            <a:ext cx="10561322" cy="6790511"/>
            <a:chOff x="631064" y="0"/>
            <a:chExt cx="10639901" cy="685800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6" b="14526"/>
            <a:stretch/>
          </p:blipFill>
          <p:spPr bwMode="auto">
            <a:xfrm>
              <a:off x="631064" y="0"/>
              <a:ext cx="10639901" cy="685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43399" y="4691415"/>
            <a:ext cx="10447533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defTabSz="1303034">
              <a:spcAft>
                <a:spcPts val="742"/>
              </a:spcAft>
              <a:buClrTx/>
              <a:defRPr/>
            </a:pPr>
            <a:r>
              <a:rPr lang="vi-VN" altLang="en-US" sz="3600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Số </a:t>
            </a:r>
            <a:r>
              <a:rPr lang="el-GR" altLang="en-US" sz="3600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νμ</a:t>
            </a:r>
            <a:r>
              <a:rPr lang="vi-VN" altLang="en-US" sz="3600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łn </a:t>
            </a:r>
            <a:r>
              <a:rPr lang="el-GR" altLang="en-US" sz="3600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λ΅ </a:t>
            </a:r>
            <a:r>
              <a:rPr lang="vi-VN" altLang="en-US" sz="3600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lúc wày Nam có là: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353933" y="3954322"/>
            <a:ext cx="2722941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03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2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763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763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040494" y="5402626"/>
            <a:ext cx="8622645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defTabSz="1303034">
              <a:spcAft>
                <a:spcPts val="742"/>
              </a:spcAft>
              <a:buClrTx/>
              <a:defRPr/>
            </a:pPr>
            <a:r>
              <a:rPr lang="en-US" altLang="en-US" sz="3763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57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    15    </a:t>
            </a:r>
            <a:r>
              <a:rPr kumimoji="0" lang="en-US" altLang="en-US" sz="3763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72 (</a:t>
            </a:r>
            <a:r>
              <a:rPr lang="el-GR" altLang="en-US" sz="3763" b="1" kern="1200" dirty="0">
                <a:solidFill>
                  <a:srgbClr val="7030A0"/>
                </a:solidFill>
                <a:latin typeface="HP001 4 hàng" pitchFamily="34" charset="0"/>
              </a:rPr>
              <a:t>νμ</a:t>
            </a:r>
            <a:r>
              <a:rPr lang="en-US" altLang="en-US" sz="3763" b="1" kern="1200" dirty="0" err="1">
                <a:solidFill>
                  <a:srgbClr val="7030A0"/>
                </a:solidFill>
                <a:latin typeface="HP001 4 hàng" pitchFamily="34" charset="0"/>
              </a:rPr>
              <a:t>łn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)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262210" y="6127839"/>
            <a:ext cx="8622645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defTabSz="1303034">
              <a:spcAft>
                <a:spcPts val="742"/>
              </a:spcAft>
              <a:buClrTx/>
              <a:defRPr/>
            </a:pPr>
            <a:r>
              <a:rPr kumimoji="0" lang="en-US" altLang="en-US" sz="3763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Đáp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763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số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: 72 </a:t>
            </a:r>
            <a:r>
              <a:rPr lang="el-GR" altLang="en-US" sz="3763" b="1" kern="1200" dirty="0">
                <a:solidFill>
                  <a:srgbClr val="7030A0"/>
                </a:solidFill>
                <a:latin typeface="HP001 4 hàng" pitchFamily="34" charset="0"/>
              </a:rPr>
              <a:t>νμ</a:t>
            </a:r>
            <a:r>
              <a:rPr lang="en-US" altLang="en-US" sz="3763" b="1" kern="1200" dirty="0" err="1">
                <a:solidFill>
                  <a:srgbClr val="7030A0"/>
                </a:solidFill>
                <a:latin typeface="HP001 4 hàng" pitchFamily="34" charset="0"/>
              </a:rPr>
              <a:t>łn</a:t>
            </a:r>
            <a:r>
              <a:rPr lang="en-US" altLang="en-US" sz="3763" b="1" kern="1200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l-GR" altLang="en-US" sz="3763" b="1" kern="1200" dirty="0">
                <a:solidFill>
                  <a:srgbClr val="7030A0"/>
                </a:solidFill>
                <a:latin typeface="HP001 4 hàng" pitchFamily="34" charset="0"/>
              </a:rPr>
              <a:t>λ΅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00213" y="1074550"/>
            <a:ext cx="2722941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03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2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TĪ </a:t>
            </a:r>
            <a:r>
              <a:rPr kumimoji="0" lang="en-US" altLang="en-US" sz="3763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Ǉắt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: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03978" y="1796758"/>
            <a:ext cx="3551141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03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2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Nam </a:t>
            </a:r>
            <a:r>
              <a:rPr kumimoji="0" lang="en-US" altLang="en-US" sz="3763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có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	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38077" y="2518046"/>
            <a:ext cx="5353124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defTabSz="1303034">
              <a:spcAft>
                <a:spcPts val="742"/>
              </a:spcAft>
              <a:buClrTx/>
              <a:defRPr/>
            </a:pP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 Mai </a:t>
            </a:r>
            <a:r>
              <a:rPr kumimoji="0" lang="en-US" altLang="en-US" sz="3763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cho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Nam </a:t>
            </a:r>
            <a:r>
              <a:rPr lang="el-GR" altLang="en-US" sz="3763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Ό</a:t>
            </a:r>
            <a:r>
              <a:rPr lang="en-US" altLang="en-US" sz="3763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</a:rPr>
              <a:t>łm</a:t>
            </a:r>
            <a:r>
              <a:rPr lang="en-US" altLang="en-US" sz="3763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 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		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08897" y="3243111"/>
            <a:ext cx="4380067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03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2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cs typeface="Arial"/>
                <a:sym typeface="Arial"/>
              </a:rPr>
              <a:t>Nam </a:t>
            </a:r>
            <a:r>
              <a:rPr kumimoji="0" lang="en-US" altLang="en-US" sz="3763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cs typeface="Arial"/>
                <a:sym typeface="Arial"/>
              </a:rPr>
              <a:t>có</a:t>
            </a:r>
            <a:r>
              <a:rPr kumimoji="0" lang="en-US" altLang="en-US" sz="3763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cs typeface="Arial"/>
                <a:sym typeface="Arial"/>
              </a:rPr>
              <a:t> </a:t>
            </a:r>
            <a:r>
              <a:rPr kumimoji="0" lang="en-US" altLang="en-US" sz="3763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cs typeface="Arial"/>
                <a:sym typeface="Arial"/>
              </a:rPr>
              <a:t>tất</a:t>
            </a:r>
            <a:r>
              <a:rPr kumimoji="0" lang="en-US" altLang="en-US" sz="3763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cs typeface="Arial"/>
                <a:sym typeface="Arial"/>
              </a:rPr>
              <a:t> </a:t>
            </a:r>
            <a:r>
              <a:rPr kumimoji="0" lang="en-US" altLang="en-US" sz="3763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cs typeface="Arial"/>
                <a:sym typeface="Arial"/>
              </a:rPr>
              <a:t>cả</a:t>
            </a:r>
            <a:r>
              <a:rPr kumimoji="0" lang="pt-BR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	</a:t>
            </a:r>
            <a:endParaRPr kumimoji="0" lang="en-US" altLang="en-US" sz="376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DF7E9A1C-B5B4-48DB-9959-084068B74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53" y="338962"/>
            <a:ext cx="2722941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03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2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763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4: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4680D935-24C6-4155-B52C-13C06684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223" y="1795847"/>
            <a:ext cx="5261163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defTabSz="1303034">
              <a:spcAft>
                <a:spcPts val="742"/>
              </a:spcAft>
              <a:buClrTx/>
              <a:defRPr/>
            </a:pP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57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lang="el-GR" altLang="en-US" sz="3763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νμ</a:t>
            </a:r>
            <a:r>
              <a:rPr lang="en-US" altLang="en-US" sz="3763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</a:rPr>
              <a:t>łn</a:t>
            </a:r>
            <a:r>
              <a:rPr lang="en-US" altLang="en-US" sz="3763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 </a:t>
            </a:r>
            <a:r>
              <a:rPr lang="el-GR" altLang="en-US" sz="3763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λ΅ </a:t>
            </a:r>
            <a:endParaRPr kumimoji="0" lang="en-US" altLang="en-US" sz="376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40B9E15D-918C-4BF7-BE19-89CA6ABB7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061" y="1799314"/>
            <a:ext cx="389927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03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2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:  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D74054C8-8ACC-4DF2-ACC2-39E15FCF3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988" y="2512082"/>
            <a:ext cx="4824810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defTabSz="1303034">
              <a:spcAft>
                <a:spcPts val="742"/>
              </a:spcAft>
              <a:buClrTx/>
              <a:defRPr/>
            </a:pP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15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lang="el-GR" altLang="en-US" sz="3763" b="1" kern="1200" dirty="0">
                <a:solidFill>
                  <a:srgbClr val="7030A0"/>
                </a:solidFill>
                <a:latin typeface="HP001 4 hàng" pitchFamily="34" charset="0"/>
              </a:rPr>
              <a:t>νμ</a:t>
            </a:r>
            <a:r>
              <a:rPr lang="en-US" altLang="en-US" sz="3763" b="1" kern="1200" dirty="0" err="1">
                <a:solidFill>
                  <a:srgbClr val="7030A0"/>
                </a:solidFill>
                <a:latin typeface="HP001 4 hàng" pitchFamily="34" charset="0"/>
              </a:rPr>
              <a:t>łn</a:t>
            </a:r>
            <a:r>
              <a:rPr lang="en-US" altLang="en-US" sz="3763" b="1" kern="1200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l-GR" altLang="en-US" sz="3763" b="1" kern="1200" dirty="0">
                <a:solidFill>
                  <a:srgbClr val="7030A0"/>
                </a:solidFill>
                <a:latin typeface="HP001 4 hàng" pitchFamily="34" charset="0"/>
              </a:rPr>
              <a:t>λ΅ </a:t>
            </a:r>
            <a:endParaRPr kumimoji="0" lang="en-US" altLang="en-US" sz="376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DC6AE117-8BB3-4B69-9E65-BE38772C8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441" y="2520868"/>
            <a:ext cx="322253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03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2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:  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A00E0730-60F8-4FC6-BB47-88A11ED9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897" y="3237124"/>
            <a:ext cx="4647143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defTabSz="1303034">
              <a:spcAft>
                <a:spcPts val="742"/>
              </a:spcAft>
              <a:buClrTx/>
              <a:defRPr/>
            </a:pP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…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lang="el-GR" altLang="en-US" sz="3763" b="1" kern="1200" dirty="0">
                <a:solidFill>
                  <a:srgbClr val="7030A0"/>
                </a:solidFill>
                <a:latin typeface="HP001 4 hàng" pitchFamily="34" charset="0"/>
              </a:rPr>
              <a:t>νμ</a:t>
            </a:r>
            <a:r>
              <a:rPr lang="en-US" altLang="en-US" sz="3763" b="1" kern="1200" dirty="0" err="1">
                <a:solidFill>
                  <a:srgbClr val="7030A0"/>
                </a:solidFill>
                <a:latin typeface="HP001 4 hàng" pitchFamily="34" charset="0"/>
              </a:rPr>
              <a:t>łn</a:t>
            </a:r>
            <a:r>
              <a:rPr lang="en-US" altLang="en-US" sz="3763" b="1" kern="1200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l-GR" altLang="en-US" sz="3763" b="1" kern="1200" dirty="0">
                <a:solidFill>
                  <a:srgbClr val="7030A0"/>
                </a:solidFill>
                <a:latin typeface="HP001 4 hàng" pitchFamily="34" charset="0"/>
              </a:rPr>
              <a:t>λ΅</a:t>
            </a: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?</a:t>
            </a:r>
            <a:r>
              <a:rPr kumimoji="0" lang="lt-LT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endParaRPr kumimoji="0" lang="en-US" altLang="en-US" sz="376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FB8ACEA9-0384-432A-8DE7-33A137625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064" y="3236484"/>
            <a:ext cx="389927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03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2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76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: 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B28332-BA80-4A9E-9B38-113AC300EFFE}"/>
              </a:ext>
            </a:extLst>
          </p:cNvPr>
          <p:cNvCxnSpPr/>
          <p:nvPr/>
        </p:nvCxnSpPr>
        <p:spPr>
          <a:xfrm>
            <a:off x="5406487" y="5619850"/>
            <a:ext cx="19047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D34F50-E512-43C2-A25F-5EA34ED89FC2}"/>
              </a:ext>
            </a:extLst>
          </p:cNvPr>
          <p:cNvCxnSpPr/>
          <p:nvPr/>
        </p:nvCxnSpPr>
        <p:spPr>
          <a:xfrm>
            <a:off x="5406486" y="5788486"/>
            <a:ext cx="18198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33">
            <a:extLst>
              <a:ext uri="{FF2B5EF4-FFF2-40B4-BE49-F238E27FC236}">
                <a16:creationId xmlns:a16="http://schemas.microsoft.com/office/drawing/2014/main" id="{43965F23-02F4-425E-B11B-ED8CB5139912}"/>
              </a:ext>
            </a:extLst>
          </p:cNvPr>
          <p:cNvSpPr txBox="1"/>
          <p:nvPr/>
        </p:nvSpPr>
        <p:spPr>
          <a:xfrm>
            <a:off x="3914457" y="5364865"/>
            <a:ext cx="471198" cy="9517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0316" tIns="45158" rIns="90316" bIns="451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03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Arial"/>
                <a:sym typeface="Arial"/>
              </a:rPr>
              <a:t>+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72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0" grpId="1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2"/>
          <p:cNvSpPr txBox="1">
            <a:spLocks noGrp="1"/>
          </p:cNvSpPr>
          <p:nvPr>
            <p:ph type="title"/>
          </p:nvPr>
        </p:nvSpPr>
        <p:spPr>
          <a:xfrm>
            <a:off x="2695942" y="3978047"/>
            <a:ext cx="6812347" cy="175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z="9600" dirty="0"/>
              <a:t>CỦNG CỐ</a:t>
            </a:r>
            <a:endParaRPr sz="9600" dirty="0"/>
          </a:p>
        </p:txBody>
      </p:sp>
      <p:grpSp>
        <p:nvGrpSpPr>
          <p:cNvPr id="575" name="Google Shape;575;p32"/>
          <p:cNvGrpSpPr/>
          <p:nvPr/>
        </p:nvGrpSpPr>
        <p:grpSpPr>
          <a:xfrm rot="-5400000">
            <a:off x="3178230" y="830777"/>
            <a:ext cx="3671935" cy="679128"/>
            <a:chOff x="4399950" y="2954075"/>
            <a:chExt cx="1287675" cy="238725"/>
          </a:xfrm>
        </p:grpSpPr>
        <p:sp>
          <p:nvSpPr>
            <p:cNvPr id="576" name="Google Shape;576;p32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1" name="Google Shape;611;p32"/>
          <p:cNvGrpSpPr/>
          <p:nvPr/>
        </p:nvGrpSpPr>
        <p:grpSpPr>
          <a:xfrm rot="5186822" flipH="1">
            <a:off x="2234404" y="594873"/>
            <a:ext cx="4529851" cy="767125"/>
            <a:chOff x="4330300" y="3920250"/>
            <a:chExt cx="1682975" cy="210775"/>
          </a:xfrm>
        </p:grpSpPr>
        <p:sp>
          <p:nvSpPr>
            <p:cNvPr id="612" name="Google Shape;612;p32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7" name="Google Shape;617;p32"/>
          <p:cNvGrpSpPr/>
          <p:nvPr/>
        </p:nvGrpSpPr>
        <p:grpSpPr>
          <a:xfrm rot="-5074289" flipH="1">
            <a:off x="4298076" y="-544724"/>
            <a:ext cx="4654017" cy="2935702"/>
            <a:chOff x="2600325" y="3927100"/>
            <a:chExt cx="1196000" cy="691475"/>
          </a:xfrm>
        </p:grpSpPr>
        <p:sp>
          <p:nvSpPr>
            <p:cNvPr id="618" name="Google Shape;618;p32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9" name="Google Shape;639;p32"/>
          <p:cNvGrpSpPr/>
          <p:nvPr/>
        </p:nvGrpSpPr>
        <p:grpSpPr>
          <a:xfrm rot="360163" flipH="1">
            <a:off x="6048402" y="-661168"/>
            <a:ext cx="1544113" cy="3168552"/>
            <a:chOff x="6404350" y="3138600"/>
            <a:chExt cx="658750" cy="1348425"/>
          </a:xfrm>
        </p:grpSpPr>
        <p:sp>
          <p:nvSpPr>
            <p:cNvPr id="640" name="Google Shape;640;p32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1" name="Google Shape;661;p32"/>
          <p:cNvGrpSpPr/>
          <p:nvPr/>
        </p:nvGrpSpPr>
        <p:grpSpPr>
          <a:xfrm rot="3091077">
            <a:off x="5344572" y="24242"/>
            <a:ext cx="3419767" cy="2479302"/>
            <a:chOff x="7365331" y="3876744"/>
            <a:chExt cx="752588" cy="546995"/>
          </a:xfrm>
        </p:grpSpPr>
        <p:sp>
          <p:nvSpPr>
            <p:cNvPr id="662" name="Google Shape;662;p32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6" name="Google Shape;666;p32"/>
          <p:cNvGrpSpPr/>
          <p:nvPr/>
        </p:nvGrpSpPr>
        <p:grpSpPr>
          <a:xfrm rot="-5611341">
            <a:off x="3582241" y="496235"/>
            <a:ext cx="4162744" cy="853757"/>
            <a:chOff x="4341300" y="4367325"/>
            <a:chExt cx="1511525" cy="310775"/>
          </a:xfrm>
        </p:grpSpPr>
        <p:sp>
          <p:nvSpPr>
            <p:cNvPr id="667" name="Google Shape;667;p32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2696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8" y="2546624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6014" y="1324928"/>
            <a:ext cx="10665034" cy="230727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96630" y="1010469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110593" y="1500272"/>
            <a:ext cx="1713474" cy="511053"/>
          </a:xfrm>
          <a:prstGeom prst="rect">
            <a:avLst/>
          </a:prstGeom>
        </p:spPr>
        <p:txBody>
          <a:bodyPr spcFirstLastPara="1" lIns="90964" tIns="45482" rIns="90964" bIns="45482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20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0325" y="1974227"/>
            <a:ext cx="9559795" cy="1076884"/>
          </a:xfrm>
          <a:prstGeom prst="rect">
            <a:avLst/>
          </a:prstGeom>
          <a:noFill/>
        </p:spPr>
        <p:txBody>
          <a:bodyPr wrap="square" lIns="90964" tIns="45482" rIns="90964" bIns="45482" rtlCol="0">
            <a:spAutoFit/>
          </a:bodyPr>
          <a:lstStyle/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CỘNG (có nhớ)</a:t>
            </a:r>
          </a:p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CÓ HAI CHỮ SỐ VỚI SỐ CÓ HAI CHỮ SỐ</a:t>
            </a:r>
          </a:p>
        </p:txBody>
      </p:sp>
      <p:sp>
        <p:nvSpPr>
          <p:cNvPr id="20" name="Oval 19"/>
          <p:cNvSpPr/>
          <p:nvPr/>
        </p:nvSpPr>
        <p:spPr>
          <a:xfrm>
            <a:off x="9806604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05478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68401" y="1089421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2" y="4689614"/>
            <a:ext cx="1101899" cy="13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30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60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7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2925929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4802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2987725" y="1104959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98813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18683" y="6293429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79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889467"/>
            <a:ext cx="5003776" cy="25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447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D8A80-AFF5-4DC5-B77F-7F3C79571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" y="-65355"/>
            <a:ext cx="12101737" cy="7073073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B7307DA7-DF30-4ECE-92EC-465B12C8E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776" y="975031"/>
            <a:ext cx="9158126" cy="82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09466">
              <a:spcAft>
                <a:spcPts val="744"/>
              </a:spcAft>
              <a:buClrTx/>
              <a:defRPr/>
            </a:pPr>
            <a:endParaRPr lang="en-US" altLang="en-US" sz="3773" b="1" i="1" kern="1200" dirty="0">
              <a:solidFill>
                <a:srgbClr val="7030A0"/>
              </a:solidFill>
              <a:latin typeface="HP001 4 hàng" pitchFamily="34" charset="0"/>
              <a:ea typeface="+mn-ea"/>
            </a:endParaRPr>
          </a:p>
          <a:p>
            <a:pPr defTabSz="1309466">
              <a:spcAft>
                <a:spcPts val="744"/>
              </a:spcAft>
              <a:buClrTx/>
              <a:defRPr/>
            </a:pPr>
            <a:r>
              <a:rPr lang="en-US" altLang="en-US" sz="3773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               </a:t>
            </a:r>
          </a:p>
          <a:p>
            <a:pPr defTabSz="1309466">
              <a:spcAft>
                <a:spcPts val="744"/>
              </a:spcAft>
              <a:buClrTx/>
              <a:defRPr/>
            </a:pPr>
            <a:r>
              <a:rPr lang="en-US" altLang="en-US" sz="3773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                                                                                             </a:t>
            </a:r>
          </a:p>
          <a:p>
            <a:pPr defTabSz="1309466">
              <a:spcAft>
                <a:spcPts val="744"/>
              </a:spcAft>
              <a:buClrTx/>
              <a:defRPr/>
            </a:pPr>
            <a:r>
              <a:rPr lang="en-US" altLang="en-US" sz="3773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  </a:t>
            </a:r>
          </a:p>
          <a:p>
            <a:pPr defTabSz="1309466">
              <a:spcAft>
                <a:spcPts val="744"/>
              </a:spcAft>
              <a:buClrTx/>
              <a:defRPr/>
            </a:pPr>
            <a:endParaRPr lang="en-US" altLang="en-US" sz="3773" b="1" kern="1200" dirty="0">
              <a:solidFill>
                <a:srgbClr val="7030A0"/>
              </a:solidFill>
              <a:latin typeface="HP001 4 hàng" pitchFamily="34" charset="0"/>
              <a:ea typeface="+mn-ea"/>
            </a:endParaRPr>
          </a:p>
          <a:p>
            <a:pPr defTabSz="1309466">
              <a:spcAft>
                <a:spcPts val="744"/>
              </a:spcAft>
              <a:buClrTx/>
              <a:defRPr/>
            </a:pPr>
            <a:endParaRPr lang="en-US" altLang="en-US" sz="3773" b="1" kern="1200" dirty="0">
              <a:solidFill>
                <a:srgbClr val="7030A0"/>
              </a:solidFill>
              <a:latin typeface="HP001 4 hàng" pitchFamily="34" charset="0"/>
              <a:ea typeface="+mn-ea"/>
            </a:endParaRPr>
          </a:p>
          <a:p>
            <a:pPr defTabSz="1309466">
              <a:spcAft>
                <a:spcPts val="744"/>
              </a:spcAft>
              <a:buClrTx/>
              <a:defRPr/>
            </a:pPr>
            <a:endParaRPr lang="en-US" altLang="en-US" sz="3773" b="1" kern="1200" dirty="0">
              <a:solidFill>
                <a:srgbClr val="7030A0"/>
              </a:solidFill>
              <a:latin typeface="HP001 4 hàng" pitchFamily="34" charset="0"/>
              <a:ea typeface="+mn-ea"/>
            </a:endParaRPr>
          </a:p>
          <a:p>
            <a:pPr defTabSz="1309466">
              <a:spcAft>
                <a:spcPts val="744"/>
              </a:spcAft>
              <a:buClrTx/>
              <a:defRPr/>
            </a:pPr>
            <a:endParaRPr lang="en-US" altLang="en-US" sz="3773" b="1" kern="1200" dirty="0">
              <a:solidFill>
                <a:srgbClr val="7030A0"/>
              </a:solidFill>
              <a:latin typeface="HP001 4 hàng" pitchFamily="34" charset="0"/>
              <a:ea typeface="+mn-ea"/>
            </a:endParaRPr>
          </a:p>
          <a:p>
            <a:pPr defTabSz="1309466">
              <a:spcAft>
                <a:spcPts val="744"/>
              </a:spcAft>
              <a:buClrTx/>
              <a:defRPr/>
            </a:pPr>
            <a:endParaRPr lang="en-US" altLang="en-US" sz="3773" b="1" kern="1200" dirty="0">
              <a:solidFill>
                <a:srgbClr val="7030A0"/>
              </a:solidFill>
              <a:latin typeface="HP001 4 hàng" pitchFamily="34" charset="0"/>
              <a:ea typeface="+mn-ea"/>
            </a:endParaRPr>
          </a:p>
          <a:p>
            <a:pPr defTabSz="1309466">
              <a:buClrTx/>
              <a:defRPr/>
            </a:pPr>
            <a:r>
              <a:rPr lang="en-US" altLang="en-US" sz="3773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 </a:t>
            </a:r>
            <a:r>
              <a:rPr lang="en-US" altLang="en-US" sz="3773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</a:rPr>
              <a:t>Thứ</a:t>
            </a:r>
            <a:r>
              <a:rPr lang="en-US" altLang="en-US" sz="3773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 </a:t>
            </a:r>
            <a:r>
              <a:rPr lang="en-US" altLang="en-US" sz="3773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</a:rPr>
              <a:t>Tư</a:t>
            </a:r>
            <a:r>
              <a:rPr lang="en-US" altLang="en-US" sz="3773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, </a:t>
            </a:r>
            <a:r>
              <a:rPr lang="en-US" altLang="en-US" sz="3773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</a:rPr>
              <a:t>ngày</a:t>
            </a:r>
            <a:r>
              <a:rPr lang="en-US" altLang="en-US" sz="3773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 15 </a:t>
            </a:r>
            <a:r>
              <a:rPr lang="en-US" sz="3773" b="1" kern="1200" dirty="0" err="1">
                <a:solidFill>
                  <a:srgbClr val="7030A0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3773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</a:rPr>
              <a:t>háng</a:t>
            </a:r>
            <a:r>
              <a:rPr lang="en-US" altLang="en-US" sz="3773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 11 </a:t>
            </a:r>
            <a:r>
              <a:rPr lang="en-US" altLang="en-US" sz="3773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</a:rPr>
              <a:t>năm</a:t>
            </a:r>
            <a:r>
              <a:rPr lang="en-US" altLang="en-US" sz="3773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 2023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71ECFACF-EEDB-467F-9AB9-7DEC4D0B2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267" y="1898096"/>
            <a:ext cx="2112536" cy="49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09466">
              <a:spcAft>
                <a:spcPts val="744"/>
              </a:spcAft>
              <a:buClrTx/>
              <a:defRPr/>
            </a:pPr>
            <a:r>
              <a:rPr lang="en-US" altLang="en-US" sz="3773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 </a:t>
            </a:r>
            <a:r>
              <a:rPr lang="en-US" altLang="en-US" sz="3773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</a:rPr>
              <a:t>TǨn</a:t>
            </a:r>
            <a:endParaRPr lang="en-US" altLang="en-US" sz="3773" b="1" kern="1200" dirty="0">
              <a:solidFill>
                <a:srgbClr val="7030A0"/>
              </a:solidFill>
              <a:latin typeface="HP001 4 hàng" pitchFamily="34" charset="0"/>
              <a:ea typeface="+mn-ea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AB9601B-C1BF-4C4E-94E4-C07E0BBA1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432" y="2643129"/>
            <a:ext cx="1252110" cy="49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09466">
              <a:spcAft>
                <a:spcPts val="744"/>
              </a:spcAft>
              <a:buClrTx/>
              <a:defRPr/>
            </a:pPr>
            <a:r>
              <a:rPr lang="en-US" altLang="en-US" sz="3773" b="1" kern="1200" dirty="0">
                <a:solidFill>
                  <a:srgbClr val="7030A0"/>
                </a:solidFill>
                <a:latin typeface="HP001 4 hàng" pitchFamily="34" charset="0"/>
                <a:ea typeface="+mn-ea"/>
              </a:rPr>
              <a:t> 53:</a:t>
            </a:r>
          </a:p>
        </p:txBody>
      </p:sp>
      <p:sp>
        <p:nvSpPr>
          <p:cNvPr id="9" name="Text Box 536">
            <a:extLst>
              <a:ext uri="{FF2B5EF4-FFF2-40B4-BE49-F238E27FC236}">
                <a16:creationId xmlns:a16="http://schemas.microsoft.com/office/drawing/2014/main" id="{5D08EB41-A0A3-46C0-884C-EA35F3B098BD}"/>
              </a:ext>
            </a:extLst>
          </p:cNvPr>
          <p:cNvSpPr txBox="1"/>
          <p:nvPr/>
        </p:nvSpPr>
        <p:spPr>
          <a:xfrm>
            <a:off x="1164857" y="2663173"/>
            <a:ext cx="1072203" cy="5150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0763" tIns="45381" rIns="90763" bIns="4538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0988">
              <a:buClrTx/>
              <a:tabLst>
                <a:tab pos="2949568" algn="ctr"/>
                <a:tab pos="5899134" algn="r"/>
              </a:tabLst>
              <a:defRPr/>
            </a:pPr>
            <a:r>
              <a:rPr lang="en-US" sz="3573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TμĞt</a:t>
            </a:r>
            <a:endParaRPr lang="en-US" sz="3573" b="1" kern="1200" dirty="0">
              <a:solidFill>
                <a:srgbClr val="7030A0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  <a:p>
            <a:pPr defTabSz="1210988">
              <a:buClrTx/>
              <a:tabLst>
                <a:tab pos="2949568" algn="ctr"/>
                <a:tab pos="5899134" algn="r"/>
              </a:tabLst>
              <a:defRPr/>
            </a:pPr>
            <a:r>
              <a:rPr lang="en-US" sz="3573" b="1" kern="1200" dirty="0">
                <a:solidFill>
                  <a:srgbClr val="7030A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     </a:t>
            </a:r>
            <a:endParaRPr lang="en-US" sz="3573" kern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537">
            <a:extLst>
              <a:ext uri="{FF2B5EF4-FFF2-40B4-BE49-F238E27FC236}">
                <a16:creationId xmlns:a16="http://schemas.microsoft.com/office/drawing/2014/main" id="{82F50337-A53F-4BE5-8C9F-1B387ABACA41}"/>
              </a:ext>
            </a:extLst>
          </p:cNvPr>
          <p:cNvSpPr txBox="1"/>
          <p:nvPr/>
        </p:nvSpPr>
        <p:spPr>
          <a:xfrm>
            <a:off x="3597128" y="2623888"/>
            <a:ext cx="6308953" cy="5155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0988" tIns="45494" rIns="90988" bIns="454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0988">
              <a:buClrTx/>
              <a:defRPr/>
            </a:pPr>
            <a:r>
              <a:rPr lang="en-US" sz="3582" b="1" kern="1200" dirty="0">
                <a:solidFill>
                  <a:srgbClr val="7030A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Lu</a:t>
            </a:r>
            <a:r>
              <a:rPr lang="el-GR" sz="3582" b="1" kern="1200" dirty="0">
                <a:solidFill>
                  <a:srgbClr val="7030A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ΐ</a:t>
            </a:r>
            <a:r>
              <a:rPr lang="en-US" sz="3582" b="1" kern="1200" dirty="0">
                <a:solidFill>
                  <a:srgbClr val="7030A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İn </a:t>
            </a:r>
            <a:r>
              <a:rPr lang="en-US" sz="3582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Ǉập</a:t>
            </a:r>
            <a:r>
              <a:rPr lang="en-US" sz="3582" b="1" kern="1200" dirty="0">
                <a:solidFill>
                  <a:srgbClr val="7030A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 (</a:t>
            </a:r>
            <a:r>
              <a:rPr lang="en-US" sz="3582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trang</a:t>
            </a:r>
            <a:r>
              <a:rPr lang="en-US" sz="3582" b="1" kern="1200" dirty="0">
                <a:solidFill>
                  <a:srgbClr val="7030A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 79)</a:t>
            </a:r>
            <a:endParaRPr lang="en-US" sz="3582" kern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24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6700" y="-158830"/>
            <a:ext cx="2871019" cy="14355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91749" y="1130785"/>
            <a:ext cx="379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Đặt tính rồi tính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0229" y="1032118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212763" y="2075532"/>
            <a:ext cx="10211422" cy="707889"/>
            <a:chOff x="2037223" y="3918823"/>
            <a:chExt cx="7416624" cy="7078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2037223" y="3918826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/>
                <a:t>38 + 52</a:t>
              </a:r>
              <a:endParaRPr lang="vi-VN" sz="40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11982" y="3918825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/>
                <a:t>15 + 15</a:t>
              </a:r>
              <a:endParaRPr lang="vi-VN" sz="40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6081941" y="3918824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/>
                <a:t>67 + 17</a:t>
              </a:r>
              <a:endParaRPr lang="vi-VN" sz="40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65802" y="3918823"/>
              <a:ext cx="1388045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/>
                <a:t>72 + 19</a:t>
              </a:r>
              <a:endParaRPr lang="vi-VN" sz="4000" dirty="0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C7D9AF3-468A-4BD0-B05F-29F45DEB3C87}"/>
              </a:ext>
            </a:extLst>
          </p:cNvPr>
          <p:cNvSpPr/>
          <p:nvPr/>
        </p:nvSpPr>
        <p:spPr>
          <a:xfrm>
            <a:off x="1830275" y="2710594"/>
            <a:ext cx="755335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38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E4F2904-AF1A-40A0-A331-E898519854CA}"/>
              </a:ext>
            </a:extLst>
          </p:cNvPr>
          <p:cNvSpPr/>
          <p:nvPr/>
        </p:nvSpPr>
        <p:spPr>
          <a:xfrm>
            <a:off x="1829564" y="3284088"/>
            <a:ext cx="755335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52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E3463C2-D30E-4224-9767-0D13DA88CCF9}"/>
              </a:ext>
            </a:extLst>
          </p:cNvPr>
          <p:cNvSpPr/>
          <p:nvPr/>
        </p:nvSpPr>
        <p:spPr>
          <a:xfrm>
            <a:off x="1447336" y="3026396"/>
            <a:ext cx="484428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+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14F1DAD-7A4F-4EEA-B481-2A9CA67F4BC0}"/>
              </a:ext>
            </a:extLst>
          </p:cNvPr>
          <p:cNvCxnSpPr/>
          <p:nvPr/>
        </p:nvCxnSpPr>
        <p:spPr>
          <a:xfrm>
            <a:off x="1629065" y="4021723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489AC7E-C60D-450B-BA07-ACACD247F33D}"/>
              </a:ext>
            </a:extLst>
          </p:cNvPr>
          <p:cNvSpPr/>
          <p:nvPr/>
        </p:nvSpPr>
        <p:spPr>
          <a:xfrm>
            <a:off x="2097394" y="3987981"/>
            <a:ext cx="4700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0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441944A-384B-49E7-8761-B214EFCD36DE}"/>
              </a:ext>
            </a:extLst>
          </p:cNvPr>
          <p:cNvSpPr/>
          <p:nvPr/>
        </p:nvSpPr>
        <p:spPr>
          <a:xfrm>
            <a:off x="1784480" y="3987981"/>
            <a:ext cx="4700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9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A48660F-7E2A-4D26-B394-3ED6E995F267}"/>
              </a:ext>
            </a:extLst>
          </p:cNvPr>
          <p:cNvSpPr/>
          <p:nvPr/>
        </p:nvSpPr>
        <p:spPr>
          <a:xfrm>
            <a:off x="4355350" y="2725797"/>
            <a:ext cx="755335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15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E94CB71-1E22-4A2F-B99F-BAD878E30142}"/>
              </a:ext>
            </a:extLst>
          </p:cNvPr>
          <p:cNvSpPr/>
          <p:nvPr/>
        </p:nvSpPr>
        <p:spPr>
          <a:xfrm>
            <a:off x="4354639" y="3302301"/>
            <a:ext cx="755335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15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8F962E8-12B3-4B5C-BD01-FFE1E8B3889B}"/>
              </a:ext>
            </a:extLst>
          </p:cNvPr>
          <p:cNvCxnSpPr/>
          <p:nvPr/>
        </p:nvCxnSpPr>
        <p:spPr>
          <a:xfrm>
            <a:off x="4196252" y="4019900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6A649676-2398-473F-94E6-D19CC2E8C5FB}"/>
              </a:ext>
            </a:extLst>
          </p:cNvPr>
          <p:cNvSpPr/>
          <p:nvPr/>
        </p:nvSpPr>
        <p:spPr>
          <a:xfrm>
            <a:off x="4642425" y="4001222"/>
            <a:ext cx="4700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0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2CE13E-DB01-48EE-9060-6C918D62096B}"/>
              </a:ext>
            </a:extLst>
          </p:cNvPr>
          <p:cNvSpPr/>
          <p:nvPr/>
        </p:nvSpPr>
        <p:spPr>
          <a:xfrm>
            <a:off x="4347036" y="4000474"/>
            <a:ext cx="4700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3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7CED3B4-AB89-4EEC-AE9E-9A1B1B745AC3}"/>
              </a:ext>
            </a:extLst>
          </p:cNvPr>
          <p:cNvSpPr/>
          <p:nvPr/>
        </p:nvSpPr>
        <p:spPr>
          <a:xfrm>
            <a:off x="7361906" y="2688792"/>
            <a:ext cx="755335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67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719B006-D912-41AD-8DF8-FA10F72B855A}"/>
              </a:ext>
            </a:extLst>
          </p:cNvPr>
          <p:cNvSpPr/>
          <p:nvPr/>
        </p:nvSpPr>
        <p:spPr>
          <a:xfrm>
            <a:off x="7334792" y="3320041"/>
            <a:ext cx="755335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17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401F21-6B98-462B-8EEC-714CD62085AE}"/>
              </a:ext>
            </a:extLst>
          </p:cNvPr>
          <p:cNvSpPr/>
          <p:nvPr/>
        </p:nvSpPr>
        <p:spPr>
          <a:xfrm>
            <a:off x="6985505" y="3024954"/>
            <a:ext cx="484428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+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B350078-7F4D-4E3B-BD74-DF8AB92AAD1C}"/>
              </a:ext>
            </a:extLst>
          </p:cNvPr>
          <p:cNvCxnSpPr/>
          <p:nvPr/>
        </p:nvCxnSpPr>
        <p:spPr>
          <a:xfrm>
            <a:off x="7208261" y="402657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21741F33-91DD-4A89-9555-9BBAFB1362FF}"/>
              </a:ext>
            </a:extLst>
          </p:cNvPr>
          <p:cNvSpPr/>
          <p:nvPr/>
        </p:nvSpPr>
        <p:spPr>
          <a:xfrm>
            <a:off x="7647913" y="4008148"/>
            <a:ext cx="4700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4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7D84C24-C06F-4C57-B5A1-DD82BE686781}"/>
              </a:ext>
            </a:extLst>
          </p:cNvPr>
          <p:cNvSpPr/>
          <p:nvPr/>
        </p:nvSpPr>
        <p:spPr>
          <a:xfrm>
            <a:off x="7324441" y="4000474"/>
            <a:ext cx="4700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8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850A8E7-19B2-46FE-89E2-01C24C314CB7}"/>
              </a:ext>
            </a:extLst>
          </p:cNvPr>
          <p:cNvSpPr/>
          <p:nvPr/>
        </p:nvSpPr>
        <p:spPr>
          <a:xfrm>
            <a:off x="10101251" y="2730049"/>
            <a:ext cx="755335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72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70C4035-EB89-4B71-B380-C08319663297}"/>
              </a:ext>
            </a:extLst>
          </p:cNvPr>
          <p:cNvSpPr/>
          <p:nvPr/>
        </p:nvSpPr>
        <p:spPr>
          <a:xfrm>
            <a:off x="10084994" y="3339935"/>
            <a:ext cx="755335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19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B5EF836-B245-4FFE-9DA9-0BDAC78BCA79}"/>
              </a:ext>
            </a:extLst>
          </p:cNvPr>
          <p:cNvSpPr/>
          <p:nvPr/>
        </p:nvSpPr>
        <p:spPr>
          <a:xfrm>
            <a:off x="9746948" y="3049565"/>
            <a:ext cx="484428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+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CBE657F-70A6-47A7-90FA-4C96936556C3}"/>
              </a:ext>
            </a:extLst>
          </p:cNvPr>
          <p:cNvCxnSpPr/>
          <p:nvPr/>
        </p:nvCxnSpPr>
        <p:spPr>
          <a:xfrm>
            <a:off x="9951639" y="4027755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9137EA6E-2121-48E3-AFDA-5C5617773B01}"/>
              </a:ext>
            </a:extLst>
          </p:cNvPr>
          <p:cNvSpPr/>
          <p:nvPr/>
        </p:nvSpPr>
        <p:spPr>
          <a:xfrm>
            <a:off x="10380054" y="4001708"/>
            <a:ext cx="4700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1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9E10802-B43C-44D3-8889-FA192CD470AB}"/>
              </a:ext>
            </a:extLst>
          </p:cNvPr>
          <p:cNvSpPr/>
          <p:nvPr/>
        </p:nvSpPr>
        <p:spPr>
          <a:xfrm>
            <a:off x="10088748" y="3999301"/>
            <a:ext cx="4700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9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D9CB4E-484B-45F7-AC7E-1EB4A8715564}"/>
              </a:ext>
            </a:extLst>
          </p:cNvPr>
          <p:cNvSpPr/>
          <p:nvPr/>
        </p:nvSpPr>
        <p:spPr>
          <a:xfrm>
            <a:off x="4067552" y="3007880"/>
            <a:ext cx="484428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+mj-lt"/>
              </a:rPr>
              <a:t>+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16259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1" grpId="0"/>
      <p:bldP spid="82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D8A80-AFF5-4DC5-B77F-7F3C79571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6"/>
            <a:ext cx="12131750" cy="7090615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6D400E43-86CD-44A3-96DB-7AD99F25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243" y="1131278"/>
            <a:ext cx="5071370" cy="49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06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4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772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Đặt</a:t>
            </a:r>
            <a:r>
              <a:rPr kumimoji="0" lang="en-US" altLang="en-US" sz="3772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772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Ǉí</a:t>
            </a:r>
            <a:r>
              <a:rPr kumimoji="0" lang="el-GR" altLang="en-US" sz="3772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ζ </a:t>
            </a:r>
            <a:r>
              <a:rPr kumimoji="0" lang="en-US" altLang="en-US" sz="3772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ǟē</a:t>
            </a:r>
            <a:r>
              <a:rPr kumimoji="0" lang="en-US" altLang="en-US" sz="3772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772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Ǉí</a:t>
            </a:r>
            <a:r>
              <a:rPr kumimoji="0" lang="el-GR" altLang="en-US" sz="3772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ζ:  </a:t>
            </a:r>
            <a:endParaRPr kumimoji="0" lang="en-US" altLang="en-US" sz="3772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D13DCCA1-C793-4201-B56E-F48DAA08B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883" y="1131278"/>
            <a:ext cx="2729693" cy="49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06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44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772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en-US" altLang="en-US" sz="3772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1.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227EF3-832E-44BF-BB23-9B8F7AE1D2BB}"/>
              </a:ext>
            </a:extLst>
          </p:cNvPr>
          <p:cNvSpPr/>
          <p:nvPr/>
        </p:nvSpPr>
        <p:spPr>
          <a:xfrm>
            <a:off x="2090843" y="1898125"/>
            <a:ext cx="747320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38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D75D93-FA74-4EA9-9C92-2C2FD07F1451}"/>
              </a:ext>
            </a:extLst>
          </p:cNvPr>
          <p:cNvSpPr/>
          <p:nvPr/>
        </p:nvSpPr>
        <p:spPr>
          <a:xfrm>
            <a:off x="2031133" y="2645430"/>
            <a:ext cx="78098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52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F7BA4D-40F0-4592-8269-FB229E3D04BB}"/>
              </a:ext>
            </a:extLst>
          </p:cNvPr>
          <p:cNvSpPr/>
          <p:nvPr/>
        </p:nvSpPr>
        <p:spPr>
          <a:xfrm>
            <a:off x="1795624" y="2271779"/>
            <a:ext cx="465191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55D01A3-EDC4-4FFD-8855-344D5AD0C8FF}"/>
              </a:ext>
            </a:extLst>
          </p:cNvPr>
          <p:cNvCxnSpPr/>
          <p:nvPr/>
        </p:nvCxnSpPr>
        <p:spPr>
          <a:xfrm>
            <a:off x="2090843" y="3209380"/>
            <a:ext cx="82433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84748F28-CC3E-4FDD-9A7F-0028CF37827C}"/>
              </a:ext>
            </a:extLst>
          </p:cNvPr>
          <p:cNvSpPr/>
          <p:nvPr/>
        </p:nvSpPr>
        <p:spPr>
          <a:xfrm>
            <a:off x="2350279" y="3405787"/>
            <a:ext cx="465191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B154B3-C342-4C01-AE35-DEC5C37758CC}"/>
              </a:ext>
            </a:extLst>
          </p:cNvPr>
          <p:cNvSpPr/>
          <p:nvPr/>
        </p:nvSpPr>
        <p:spPr>
          <a:xfrm>
            <a:off x="2069665" y="3405787"/>
            <a:ext cx="471604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DCE537-275B-4144-9BCF-628FABB66E55}"/>
              </a:ext>
            </a:extLst>
          </p:cNvPr>
          <p:cNvSpPr/>
          <p:nvPr/>
        </p:nvSpPr>
        <p:spPr>
          <a:xfrm>
            <a:off x="4534674" y="1898698"/>
            <a:ext cx="627096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15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4245320-7F5D-4BB9-9569-712110077CE8}"/>
              </a:ext>
            </a:extLst>
          </p:cNvPr>
          <p:cNvSpPr/>
          <p:nvPr/>
        </p:nvSpPr>
        <p:spPr>
          <a:xfrm>
            <a:off x="4518053" y="2657159"/>
            <a:ext cx="627096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15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95CA1F-AE24-4856-A6CF-F71DAC08D362}"/>
              </a:ext>
            </a:extLst>
          </p:cNvPr>
          <p:cNvSpPr/>
          <p:nvPr/>
        </p:nvSpPr>
        <p:spPr>
          <a:xfrm>
            <a:off x="4040558" y="2270704"/>
            <a:ext cx="465191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B2B156F-354A-4616-8182-94EB54D66988}"/>
              </a:ext>
            </a:extLst>
          </p:cNvPr>
          <p:cNvCxnSpPr/>
          <p:nvPr/>
        </p:nvCxnSpPr>
        <p:spPr>
          <a:xfrm>
            <a:off x="4448380" y="3216255"/>
            <a:ext cx="84090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1BC5364-B097-41BA-9D85-E3582C754CC9}"/>
              </a:ext>
            </a:extLst>
          </p:cNvPr>
          <p:cNvSpPr/>
          <p:nvPr/>
        </p:nvSpPr>
        <p:spPr>
          <a:xfrm>
            <a:off x="4713380" y="3411176"/>
            <a:ext cx="461985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C699626-2837-468C-B28F-9704528AFE42}"/>
              </a:ext>
            </a:extLst>
          </p:cNvPr>
          <p:cNvSpPr/>
          <p:nvPr/>
        </p:nvSpPr>
        <p:spPr>
          <a:xfrm>
            <a:off x="4443571" y="3412727"/>
            <a:ext cx="471604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05B7FBE-F5A0-4455-9B4F-782813D4170E}"/>
              </a:ext>
            </a:extLst>
          </p:cNvPr>
          <p:cNvSpPr/>
          <p:nvPr/>
        </p:nvSpPr>
        <p:spPr>
          <a:xfrm>
            <a:off x="6827779" y="1900883"/>
            <a:ext cx="737702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67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52E5AFF-A3E6-4872-ACE1-9016142A1CBC}"/>
              </a:ext>
            </a:extLst>
          </p:cNvPr>
          <p:cNvSpPr/>
          <p:nvPr/>
        </p:nvSpPr>
        <p:spPr>
          <a:xfrm>
            <a:off x="6898548" y="2657159"/>
            <a:ext cx="615874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17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9A2F0CF-9E01-4BE5-A12B-A83769B1A868}"/>
              </a:ext>
            </a:extLst>
          </p:cNvPr>
          <p:cNvSpPr/>
          <p:nvPr/>
        </p:nvSpPr>
        <p:spPr>
          <a:xfrm>
            <a:off x="6412300" y="2270703"/>
            <a:ext cx="465191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D2307B8-E850-41F6-A239-9580C5BA16D6}"/>
              </a:ext>
            </a:extLst>
          </p:cNvPr>
          <p:cNvCxnSpPr/>
          <p:nvPr/>
        </p:nvCxnSpPr>
        <p:spPr>
          <a:xfrm>
            <a:off x="6805244" y="3216255"/>
            <a:ext cx="82433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0F2829A3-7425-47FF-B32E-F40E0143753B}"/>
              </a:ext>
            </a:extLst>
          </p:cNvPr>
          <p:cNvSpPr/>
          <p:nvPr/>
        </p:nvSpPr>
        <p:spPr>
          <a:xfrm>
            <a:off x="7053760" y="3409252"/>
            <a:ext cx="479619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FECD64-DC48-46A0-9F2A-EBCEDE617333}"/>
              </a:ext>
            </a:extLst>
          </p:cNvPr>
          <p:cNvSpPr/>
          <p:nvPr/>
        </p:nvSpPr>
        <p:spPr>
          <a:xfrm>
            <a:off x="6796300" y="3409252"/>
            <a:ext cx="450764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8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9A75C2D-CA67-49DE-9D89-A103C80DD6EA}"/>
              </a:ext>
            </a:extLst>
          </p:cNvPr>
          <p:cNvSpPr/>
          <p:nvPr/>
        </p:nvSpPr>
        <p:spPr>
          <a:xfrm>
            <a:off x="9130203" y="1884271"/>
            <a:ext cx="76976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72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B2138E3-5F1A-449E-A1F1-92A07186EABC}"/>
              </a:ext>
            </a:extLst>
          </p:cNvPr>
          <p:cNvSpPr/>
          <p:nvPr/>
        </p:nvSpPr>
        <p:spPr>
          <a:xfrm>
            <a:off x="9244763" y="2657159"/>
            <a:ext cx="63671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19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CBB334E-B375-4752-A4D9-27B47F0C7310}"/>
              </a:ext>
            </a:extLst>
          </p:cNvPr>
          <p:cNvSpPr/>
          <p:nvPr/>
        </p:nvSpPr>
        <p:spPr>
          <a:xfrm>
            <a:off x="8828162" y="2386162"/>
            <a:ext cx="465191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D513510-C7E7-4EAB-A535-6F59C27B8D61}"/>
              </a:ext>
            </a:extLst>
          </p:cNvPr>
          <p:cNvCxnSpPr/>
          <p:nvPr/>
        </p:nvCxnSpPr>
        <p:spPr>
          <a:xfrm>
            <a:off x="9155034" y="3216255"/>
            <a:ext cx="81617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530C4534-E82D-420A-A045-0714DACF7EB2}"/>
              </a:ext>
            </a:extLst>
          </p:cNvPr>
          <p:cNvSpPr/>
          <p:nvPr/>
        </p:nvSpPr>
        <p:spPr>
          <a:xfrm>
            <a:off x="9515286" y="3404094"/>
            <a:ext cx="349775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6C6FADB-8E35-45C2-9A4A-EFC9C40BB9AA}"/>
              </a:ext>
            </a:extLst>
          </p:cNvPr>
          <p:cNvSpPr/>
          <p:nvPr/>
        </p:nvSpPr>
        <p:spPr>
          <a:xfrm>
            <a:off x="9163468" y="3404093"/>
            <a:ext cx="471604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121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88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4" grpId="0"/>
      <p:bldP spid="55" grpId="0"/>
      <p:bldP spid="60" grpId="0"/>
      <p:bldP spid="61" grpId="0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20332" y="455718"/>
            <a:ext cx="1044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</a:rPr>
              <a:t>Đ, S?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88815" y="400593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2DF88CB-28CD-4841-9B64-B0D35C94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20" y="1227012"/>
            <a:ext cx="8761160" cy="4923391"/>
          </a:xfrm>
          <a:prstGeom prst="rect">
            <a:avLst/>
          </a:prstGeom>
        </p:spPr>
      </p:pic>
      <p:sp>
        <p:nvSpPr>
          <p:cNvPr id="43" name="Rectangle: Rounded Corners 9">
            <a:extLst>
              <a:ext uri="{FF2B5EF4-FFF2-40B4-BE49-F238E27FC236}">
                <a16:creationId xmlns:a16="http://schemas.microsoft.com/office/drawing/2014/main" id="{F8EDCC48-E1B1-4D1E-B955-83B6AC511D1D}"/>
              </a:ext>
            </a:extLst>
          </p:cNvPr>
          <p:cNvSpPr/>
          <p:nvPr/>
        </p:nvSpPr>
        <p:spPr>
          <a:xfrm>
            <a:off x="4631526" y="5022361"/>
            <a:ext cx="499274" cy="4772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4" name="Rectangle: Rounded Corners 10">
            <a:extLst>
              <a:ext uri="{FF2B5EF4-FFF2-40B4-BE49-F238E27FC236}">
                <a16:creationId xmlns:a16="http://schemas.microsoft.com/office/drawing/2014/main" id="{3A317976-C02C-42B2-B4D9-E186C45A100B}"/>
              </a:ext>
            </a:extLst>
          </p:cNvPr>
          <p:cNvSpPr/>
          <p:nvPr/>
        </p:nvSpPr>
        <p:spPr>
          <a:xfrm>
            <a:off x="6193626" y="5022360"/>
            <a:ext cx="499274" cy="4772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S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5" name="Rectangle: Rounded Corners 11">
            <a:extLst>
              <a:ext uri="{FF2B5EF4-FFF2-40B4-BE49-F238E27FC236}">
                <a16:creationId xmlns:a16="http://schemas.microsoft.com/office/drawing/2014/main" id="{48E191C1-F420-47B0-AF4E-149C47647335}"/>
              </a:ext>
            </a:extLst>
          </p:cNvPr>
          <p:cNvSpPr/>
          <p:nvPr/>
        </p:nvSpPr>
        <p:spPr>
          <a:xfrm>
            <a:off x="8322403" y="5022359"/>
            <a:ext cx="499274" cy="4772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Đ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8835BC1-0EAF-4E33-803E-C75F9A2AE533}"/>
              </a:ext>
            </a:extLst>
          </p:cNvPr>
          <p:cNvGrpSpPr/>
          <p:nvPr/>
        </p:nvGrpSpPr>
        <p:grpSpPr>
          <a:xfrm>
            <a:off x="4817663" y="3025880"/>
            <a:ext cx="795737" cy="662828"/>
            <a:chOff x="1750173" y="2926500"/>
            <a:chExt cx="795737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791D968-AE87-40CC-89D8-96A967FC935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B8C31D-254D-4E9D-BB82-BCA0125B7011}"/>
                </a:ext>
              </a:extLst>
            </p:cNvPr>
            <p:cNvSpPr txBox="1"/>
            <p:nvPr/>
          </p:nvSpPr>
          <p:spPr>
            <a:xfrm>
              <a:off x="1776676" y="2967336"/>
              <a:ext cx="769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+mn-lt"/>
                </a:rPr>
                <a:t>81</a:t>
              </a:r>
              <a:endParaRPr lang="vi-VN" sz="32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2278E6C-BD6C-4722-AF65-09FB5CCE28E9}"/>
              </a:ext>
            </a:extLst>
          </p:cNvPr>
          <p:cNvGrpSpPr/>
          <p:nvPr/>
        </p:nvGrpSpPr>
        <p:grpSpPr>
          <a:xfrm>
            <a:off x="6925863" y="2286852"/>
            <a:ext cx="795737" cy="662828"/>
            <a:chOff x="1750173" y="2926500"/>
            <a:chExt cx="795737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80384F5-0D1F-4507-B801-2279F6CEC31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3513CDA-4310-48E1-BB37-3E47BD9EDB48}"/>
                </a:ext>
              </a:extLst>
            </p:cNvPr>
            <p:cNvSpPr txBox="1"/>
            <p:nvPr/>
          </p:nvSpPr>
          <p:spPr>
            <a:xfrm>
              <a:off x="1776676" y="2967336"/>
              <a:ext cx="769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+mn-lt"/>
                </a:rPr>
                <a:t>77</a:t>
              </a:r>
              <a:endParaRPr lang="vi-VN" sz="32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576D2CE-84C9-40F7-AD32-B5C600E0099C}"/>
              </a:ext>
            </a:extLst>
          </p:cNvPr>
          <p:cNvGrpSpPr/>
          <p:nvPr/>
        </p:nvGrpSpPr>
        <p:grpSpPr>
          <a:xfrm>
            <a:off x="9199163" y="2912463"/>
            <a:ext cx="795737" cy="662828"/>
            <a:chOff x="1750173" y="2926500"/>
            <a:chExt cx="795737" cy="66282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4264C43-0680-48E0-849F-73243F7BD26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0A3EB8C-67FA-4F08-B60A-EE3F300CFF65}"/>
                </a:ext>
              </a:extLst>
            </p:cNvPr>
            <p:cNvSpPr txBox="1"/>
            <p:nvPr/>
          </p:nvSpPr>
          <p:spPr>
            <a:xfrm>
              <a:off x="1776676" y="2967336"/>
              <a:ext cx="769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+mn-lt"/>
                </a:rPr>
                <a:t>97</a:t>
              </a:r>
              <a:endParaRPr lang="vi-VN" sz="3200" b="1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0428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60680" y="460254"/>
            <a:ext cx="1071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</a:rPr>
              <a:t>Số?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9161" y="342537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B1E85A-9157-45E4-90AD-D9A0E6C296C5}"/>
              </a:ext>
            </a:extLst>
          </p:cNvPr>
          <p:cNvGrpSpPr/>
          <p:nvPr/>
        </p:nvGrpSpPr>
        <p:grpSpPr>
          <a:xfrm>
            <a:off x="1432645" y="947739"/>
            <a:ext cx="9467591" cy="4204842"/>
            <a:chOff x="3205907" y="353042"/>
            <a:chExt cx="7556500" cy="266893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E1D4EA-F892-438D-A374-75B08E94F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05907" y="353042"/>
              <a:ext cx="7556500" cy="2668938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78F44E-600A-46C1-9B6B-022265A33920}"/>
                </a:ext>
              </a:extLst>
            </p:cNvPr>
            <p:cNvSpPr/>
            <p:nvPr/>
          </p:nvSpPr>
          <p:spPr>
            <a:xfrm>
              <a:off x="3632888" y="930695"/>
              <a:ext cx="46724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45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7F648CC-CF06-4B6A-B675-249728D5B78A}"/>
                </a:ext>
              </a:extLst>
            </p:cNvPr>
            <p:cNvSpPr/>
            <p:nvPr/>
          </p:nvSpPr>
          <p:spPr>
            <a:xfrm>
              <a:off x="5201203" y="669085"/>
              <a:ext cx="71417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+ 27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946B91-CB32-4B1A-A454-EE4052A57860}"/>
                </a:ext>
              </a:extLst>
            </p:cNvPr>
            <p:cNvSpPr/>
            <p:nvPr/>
          </p:nvSpPr>
          <p:spPr>
            <a:xfrm>
              <a:off x="7143694" y="930695"/>
              <a:ext cx="307319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0502D1-42F2-4678-8C28-7CE4469D934B}"/>
                </a:ext>
              </a:extLst>
            </p:cNvPr>
            <p:cNvSpPr/>
            <p:nvPr/>
          </p:nvSpPr>
          <p:spPr>
            <a:xfrm>
              <a:off x="9740100" y="930695"/>
              <a:ext cx="307319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9477EF5-1513-4B1C-9C66-4A8279AF47C2}"/>
                </a:ext>
              </a:extLst>
            </p:cNvPr>
            <p:cNvSpPr/>
            <p:nvPr/>
          </p:nvSpPr>
          <p:spPr>
            <a:xfrm>
              <a:off x="8086726" y="669085"/>
              <a:ext cx="71417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solidFill>
                    <a:srgbClr val="002060"/>
                  </a:solidFill>
                </a:rPr>
                <a:t>+ 19</a:t>
              </a:r>
              <a:endParaRPr lang="vi-VN" sz="2800" dirty="0">
                <a:solidFill>
                  <a:srgbClr val="00206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BEECBF-731F-4C65-BB42-5123B0C98BB9}"/>
                </a:ext>
              </a:extLst>
            </p:cNvPr>
            <p:cNvSpPr/>
            <p:nvPr/>
          </p:nvSpPr>
          <p:spPr>
            <a:xfrm>
              <a:off x="3632888" y="2293178"/>
              <a:ext cx="46724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45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5D3A82A-E60A-4E16-A808-F615B38E7C3F}"/>
                </a:ext>
              </a:extLst>
            </p:cNvPr>
            <p:cNvSpPr/>
            <p:nvPr/>
          </p:nvSpPr>
          <p:spPr>
            <a:xfrm>
              <a:off x="4751519" y="2031568"/>
              <a:ext cx="71417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+ 19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43217BF-D86A-4751-8860-D566A3C76DB2}"/>
                </a:ext>
              </a:extLst>
            </p:cNvPr>
            <p:cNvSpPr/>
            <p:nvPr/>
          </p:nvSpPr>
          <p:spPr>
            <a:xfrm>
              <a:off x="6305842" y="2293178"/>
              <a:ext cx="307319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A401164-29BE-4286-AA34-A9518542D9AC}"/>
                </a:ext>
              </a:extLst>
            </p:cNvPr>
            <p:cNvSpPr/>
            <p:nvPr/>
          </p:nvSpPr>
          <p:spPr>
            <a:xfrm>
              <a:off x="9740100" y="2293178"/>
              <a:ext cx="307319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66B57ED-491C-4545-AAEE-DE1A67AC91DC}"/>
                </a:ext>
              </a:extLst>
            </p:cNvPr>
            <p:cNvSpPr/>
            <p:nvPr/>
          </p:nvSpPr>
          <p:spPr>
            <a:xfrm>
              <a:off x="7768093" y="2031568"/>
              <a:ext cx="714177" cy="33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</a:rPr>
                <a:t>+ 27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4507CBB-BFCA-48D4-B8B0-067FCCDF0C5F}"/>
              </a:ext>
            </a:extLst>
          </p:cNvPr>
          <p:cNvSpPr/>
          <p:nvPr/>
        </p:nvSpPr>
        <p:spPr>
          <a:xfrm>
            <a:off x="6300314" y="1857816"/>
            <a:ext cx="697627" cy="64633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8B86AD8-4D3F-446A-A54E-278603418285}"/>
              </a:ext>
            </a:extLst>
          </p:cNvPr>
          <p:cNvSpPr/>
          <p:nvPr/>
        </p:nvSpPr>
        <p:spPr>
          <a:xfrm>
            <a:off x="9582397" y="1857816"/>
            <a:ext cx="697627" cy="64633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9A9461-378A-4AA6-B2AF-1C9CC2BC22E8}"/>
              </a:ext>
            </a:extLst>
          </p:cNvPr>
          <p:cNvSpPr/>
          <p:nvPr/>
        </p:nvSpPr>
        <p:spPr>
          <a:xfrm>
            <a:off x="5222925" y="4038810"/>
            <a:ext cx="697627" cy="64633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</a:rPr>
              <a:t>64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C683012-854E-4D18-8FF0-761E3B0B364C}"/>
              </a:ext>
            </a:extLst>
          </p:cNvPr>
          <p:cNvSpPr/>
          <p:nvPr/>
        </p:nvSpPr>
        <p:spPr>
          <a:xfrm>
            <a:off x="9469636" y="4004373"/>
            <a:ext cx="697627" cy="64633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70" y="5561442"/>
            <a:ext cx="1043515" cy="820789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C7F648CC-CF06-4B6A-B675-249728D5B78A}"/>
              </a:ext>
            </a:extLst>
          </p:cNvPr>
          <p:cNvSpPr/>
          <p:nvPr/>
        </p:nvSpPr>
        <p:spPr>
          <a:xfrm>
            <a:off x="2808604" y="5710226"/>
            <a:ext cx="8091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45 + 27 + 19 = 45 + 19 + 27 = 91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7101117" y="500975"/>
            <a:ext cx="1146604" cy="4437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278905" y="514150"/>
            <a:ext cx="1146604" cy="4437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60681" y="403288"/>
            <a:ext cx="10623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2060"/>
                </a:solidFill>
              </a:rPr>
              <a:t>Nam có 57 viên bi. Mai cho Nam thêm 15 viên bi. Hỏi lúc này Nam có bao nhiêu viên bi?</a:t>
            </a:r>
          </a:p>
        </p:txBody>
      </p:sp>
      <p:sp>
        <p:nvSpPr>
          <p:cNvPr id="29" name="Oval 28"/>
          <p:cNvSpPr/>
          <p:nvPr/>
        </p:nvSpPr>
        <p:spPr>
          <a:xfrm>
            <a:off x="329161" y="342537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96557" y="1759935"/>
            <a:ext cx="594971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000" i="1" dirty="0">
                <a:solidFill>
                  <a:srgbClr val="002060"/>
                </a:solidFill>
              </a:rPr>
              <a:t>  </a:t>
            </a:r>
            <a:r>
              <a:rPr lang="en-US" sz="3000" i="1" dirty="0" err="1">
                <a:solidFill>
                  <a:srgbClr val="002060"/>
                </a:solidFill>
              </a:rPr>
              <a:t>Tóm</a:t>
            </a:r>
            <a:r>
              <a:rPr lang="en-US" sz="3000" i="1" dirty="0">
                <a:solidFill>
                  <a:srgbClr val="002060"/>
                </a:solidFill>
              </a:rPr>
              <a:t> </a:t>
            </a:r>
            <a:r>
              <a:rPr lang="en-US" sz="3000" i="1" dirty="0" err="1">
                <a:solidFill>
                  <a:srgbClr val="002060"/>
                </a:solidFill>
              </a:rPr>
              <a:t>tắt</a:t>
            </a:r>
            <a:endParaRPr lang="en-US" sz="3000" i="1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002060"/>
                </a:solidFill>
              </a:rPr>
              <a:t>Nam	</a:t>
            </a:r>
            <a:r>
              <a:rPr lang="en-US" sz="3000" dirty="0" err="1">
                <a:solidFill>
                  <a:srgbClr val="002060"/>
                </a:solidFill>
              </a:rPr>
              <a:t>có</a:t>
            </a:r>
            <a:r>
              <a:rPr lang="en-US" sz="3000" dirty="0">
                <a:solidFill>
                  <a:srgbClr val="002060"/>
                </a:solidFill>
              </a:rPr>
              <a:t>		     : 57 </a:t>
            </a:r>
            <a:r>
              <a:rPr lang="en-US" sz="3000" dirty="0" err="1">
                <a:solidFill>
                  <a:srgbClr val="002060"/>
                </a:solidFill>
              </a:rPr>
              <a:t>viên</a:t>
            </a:r>
            <a:r>
              <a:rPr lang="en-US" sz="3000" dirty="0">
                <a:solidFill>
                  <a:srgbClr val="002060"/>
                </a:solidFill>
              </a:rPr>
              <a:t> bi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002060"/>
                </a:solidFill>
              </a:rPr>
              <a:t>Mai </a:t>
            </a:r>
            <a:r>
              <a:rPr lang="en-US" sz="3000" dirty="0" err="1">
                <a:solidFill>
                  <a:srgbClr val="002060"/>
                </a:solidFill>
              </a:rPr>
              <a:t>cho</a:t>
            </a:r>
            <a:r>
              <a:rPr lang="en-US" sz="3000" dirty="0">
                <a:solidFill>
                  <a:srgbClr val="002060"/>
                </a:solidFill>
              </a:rPr>
              <a:t> Nam </a:t>
            </a:r>
            <a:r>
              <a:rPr lang="en-US" sz="3000" dirty="0" err="1">
                <a:solidFill>
                  <a:srgbClr val="002060"/>
                </a:solidFill>
              </a:rPr>
              <a:t>thêm</a:t>
            </a:r>
            <a:r>
              <a:rPr lang="en-US" sz="3000" dirty="0">
                <a:solidFill>
                  <a:srgbClr val="002060"/>
                </a:solidFill>
              </a:rPr>
              <a:t> : 15 </a:t>
            </a:r>
            <a:r>
              <a:rPr lang="en-US" sz="3000" dirty="0" err="1">
                <a:solidFill>
                  <a:srgbClr val="002060"/>
                </a:solidFill>
              </a:rPr>
              <a:t>viên</a:t>
            </a:r>
            <a:r>
              <a:rPr lang="en-US" sz="3000" dirty="0">
                <a:solidFill>
                  <a:srgbClr val="002060"/>
                </a:solidFill>
              </a:rPr>
              <a:t> bi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002060"/>
                </a:solidFill>
              </a:rPr>
              <a:t>Nam </a:t>
            </a:r>
            <a:r>
              <a:rPr lang="en-US" sz="3000" dirty="0" err="1">
                <a:solidFill>
                  <a:srgbClr val="002060"/>
                </a:solidFill>
              </a:rPr>
              <a:t>có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tất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cả</a:t>
            </a:r>
            <a:r>
              <a:rPr lang="en-US" sz="3000" dirty="0">
                <a:solidFill>
                  <a:srgbClr val="002060"/>
                </a:solidFill>
              </a:rPr>
              <a:t>	     : … </a:t>
            </a:r>
            <a:r>
              <a:rPr lang="en-US" sz="3000" dirty="0" err="1">
                <a:solidFill>
                  <a:srgbClr val="002060"/>
                </a:solidFill>
              </a:rPr>
              <a:t>viên</a:t>
            </a:r>
            <a:r>
              <a:rPr lang="en-US" sz="3000" dirty="0">
                <a:solidFill>
                  <a:srgbClr val="002060"/>
                </a:solidFill>
              </a:rPr>
              <a:t> bi?</a:t>
            </a:r>
            <a:endParaRPr lang="vi-VN" sz="3000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822371" y="4145952"/>
            <a:ext cx="5433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000" i="1" dirty="0" err="1">
                <a:solidFill>
                  <a:srgbClr val="002060"/>
                </a:solidFill>
              </a:rPr>
              <a:t>Bài</a:t>
            </a:r>
            <a:r>
              <a:rPr lang="en-US" sz="3000" i="1" dirty="0">
                <a:solidFill>
                  <a:srgbClr val="002060"/>
                </a:solidFill>
              </a:rPr>
              <a:t> </a:t>
            </a:r>
            <a:r>
              <a:rPr lang="en-US" sz="3000" i="1" dirty="0" err="1">
                <a:solidFill>
                  <a:srgbClr val="002060"/>
                </a:solidFill>
              </a:rPr>
              <a:t>giải</a:t>
            </a:r>
            <a:endParaRPr lang="en-US" sz="3000" i="1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749205" y="4724617"/>
            <a:ext cx="6095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000" dirty="0" err="1">
                <a:solidFill>
                  <a:srgbClr val="002060"/>
                </a:solidFill>
              </a:rPr>
              <a:t>Số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viên</a:t>
            </a:r>
            <a:r>
              <a:rPr lang="en-US" sz="3000" dirty="0">
                <a:solidFill>
                  <a:srgbClr val="002060"/>
                </a:solidFill>
              </a:rPr>
              <a:t> bi </a:t>
            </a:r>
            <a:r>
              <a:rPr lang="en-US" sz="3000" dirty="0" err="1">
                <a:solidFill>
                  <a:srgbClr val="002060"/>
                </a:solidFill>
              </a:rPr>
              <a:t>lúc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này</a:t>
            </a:r>
            <a:r>
              <a:rPr lang="en-US" sz="3000" dirty="0">
                <a:solidFill>
                  <a:srgbClr val="002060"/>
                </a:solidFill>
              </a:rPr>
              <a:t> Nam </a:t>
            </a:r>
            <a:r>
              <a:rPr lang="en-US" sz="3000" dirty="0" err="1">
                <a:solidFill>
                  <a:srgbClr val="002060"/>
                </a:solidFill>
              </a:rPr>
              <a:t>có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là</a:t>
            </a:r>
            <a:r>
              <a:rPr lang="en-US" sz="30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184634" y="5351013"/>
            <a:ext cx="5225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000" dirty="0">
                <a:solidFill>
                  <a:srgbClr val="002060"/>
                </a:solidFill>
              </a:rPr>
              <a:t>57 + 15 = 72 (</a:t>
            </a:r>
            <a:r>
              <a:rPr lang="en-US" sz="3000" dirty="0" err="1">
                <a:solidFill>
                  <a:srgbClr val="002060"/>
                </a:solidFill>
              </a:rPr>
              <a:t>viên</a:t>
            </a:r>
            <a:r>
              <a:rPr lang="en-US" sz="30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211430" y="5954345"/>
            <a:ext cx="5225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000" dirty="0" err="1">
                <a:solidFill>
                  <a:srgbClr val="002060"/>
                </a:solidFill>
              </a:rPr>
              <a:t>Đáp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số</a:t>
            </a:r>
            <a:r>
              <a:rPr lang="en-US" sz="3000" dirty="0">
                <a:solidFill>
                  <a:srgbClr val="002060"/>
                </a:solidFill>
              </a:rPr>
              <a:t>: 72 </a:t>
            </a:r>
            <a:r>
              <a:rPr lang="en-US" sz="3000" dirty="0" err="1">
                <a:solidFill>
                  <a:srgbClr val="002060"/>
                </a:solidFill>
              </a:rPr>
              <a:t>viên</a:t>
            </a:r>
            <a:r>
              <a:rPr lang="en-US" sz="3000" dirty="0">
                <a:solidFill>
                  <a:srgbClr val="002060"/>
                </a:solidFill>
              </a:rPr>
              <a:t> bi.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1190154" y="944765"/>
            <a:ext cx="337093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95594" y="951013"/>
            <a:ext cx="5332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342142" y="941897"/>
            <a:ext cx="13233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9BD72E-B699-4AB4-91C1-5B440B248BB6}"/>
              </a:ext>
            </a:extLst>
          </p:cNvPr>
          <p:cNvCxnSpPr>
            <a:cxnSpLocks/>
          </p:cNvCxnSpPr>
          <p:nvPr/>
        </p:nvCxnSpPr>
        <p:spPr>
          <a:xfrm flipV="1">
            <a:off x="1243462" y="1407180"/>
            <a:ext cx="5348743" cy="246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9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22" grpId="0"/>
      <p:bldP spid="23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Back to School Activities by Slidesgo">
  <a:themeElements>
    <a:clrScheme name="Simple Light">
      <a:dk1>
        <a:srgbClr val="323B5B"/>
      </a:dk1>
      <a:lt1>
        <a:srgbClr val="EDEDED"/>
      </a:lt1>
      <a:dk2>
        <a:srgbClr val="323B5B"/>
      </a:dk2>
      <a:lt2>
        <a:srgbClr val="EDEDED"/>
      </a:lt2>
      <a:accent1>
        <a:srgbClr val="4399AB"/>
      </a:accent1>
      <a:accent2>
        <a:srgbClr val="FFC867"/>
      </a:accent2>
      <a:accent3>
        <a:srgbClr val="8FAEFF"/>
      </a:accent3>
      <a:accent4>
        <a:srgbClr val="FF9067"/>
      </a:accent4>
      <a:accent5>
        <a:srgbClr val="ED4C67"/>
      </a:accent5>
      <a:accent6>
        <a:srgbClr val="AE4FD9"/>
      </a:accent6>
      <a:hlink>
        <a:srgbClr val="323B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328</Words>
  <Application>Microsoft Office PowerPoint</Application>
  <PresentationFormat>Custom</PresentationFormat>
  <Paragraphs>125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Averta Std CY Bold</vt:lpstr>
      <vt:lpstr>Calibri</vt:lpstr>
      <vt:lpstr>Calibri Light</vt:lpstr>
      <vt:lpstr>Fredoka One</vt:lpstr>
      <vt:lpstr>HP001 4 hàng</vt:lpstr>
      <vt:lpstr>KoHo</vt:lpstr>
      <vt:lpstr>Quicksand Medium</vt:lpstr>
      <vt:lpstr>Times New Roman</vt:lpstr>
      <vt:lpstr>Back to School Activities by Slidesgo</vt:lpstr>
      <vt:lpstr>4_Office Theme</vt:lpstr>
      <vt:lpstr>5_Office Theme</vt:lpstr>
      <vt:lpstr>3_Office Theme</vt:lpstr>
      <vt:lpstr>Hoạt động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ACTIVITIES</dc:title>
  <dc:creator>PC</dc:creator>
  <cp:lastModifiedBy>Administrator</cp:lastModifiedBy>
  <cp:revision>101</cp:revision>
  <dcterms:modified xsi:type="dcterms:W3CDTF">2024-02-26T11:53:36Z</dcterms:modified>
</cp:coreProperties>
</file>