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290" r:id="rId9"/>
    <p:sldId id="299" r:id="rId10"/>
    <p:sldId id="300" r:id="rId11"/>
    <p:sldId id="30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4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78325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55783259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</a:t>
                          </a:r>
                          <a:r>
                            <a:rPr lang="vi-VN" sz="2400"/>
                            <a:t>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498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179</cp:revision>
  <dcterms:created xsi:type="dcterms:W3CDTF">2021-06-02T01:34:28Z</dcterms:created>
  <dcterms:modified xsi:type="dcterms:W3CDTF">2022-02-12T07:51:11Z</dcterms:modified>
</cp:coreProperties>
</file>