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68" r:id="rId3"/>
    <p:sldMasterId id="2147483672" r:id="rId4"/>
  </p:sldMasterIdLst>
  <p:notesMasterIdLst>
    <p:notesMasterId r:id="rId23"/>
  </p:notesMasterIdLst>
  <p:sldIdLst>
    <p:sldId id="568" r:id="rId5"/>
    <p:sldId id="573" r:id="rId6"/>
    <p:sldId id="578" r:id="rId7"/>
    <p:sldId id="558" r:id="rId8"/>
    <p:sldId id="575" r:id="rId9"/>
    <p:sldId id="571" r:id="rId10"/>
    <p:sldId id="579" r:id="rId11"/>
    <p:sldId id="572" r:id="rId12"/>
    <p:sldId id="560" r:id="rId13"/>
    <p:sldId id="531" r:id="rId14"/>
    <p:sldId id="581" r:id="rId15"/>
    <p:sldId id="580" r:id="rId16"/>
    <p:sldId id="577" r:id="rId17"/>
    <p:sldId id="583" r:id="rId18"/>
    <p:sldId id="569" r:id="rId19"/>
    <p:sldId id="561" r:id="rId20"/>
    <p:sldId id="584" r:id="rId21"/>
    <p:sldId id="5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p:scale>
          <a:sx n="94" d="100"/>
          <a:sy n="94" d="100"/>
        </p:scale>
        <p:origin x="-72" y="-192"/>
      </p:cViewPr>
      <p:guideLst>
        <p:guide orient="horz" pos="2160"/>
        <p:guide pos="384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24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2/21/2023</a:t>
            </a:fld>
            <a:endParaRPr lang="en-US"/>
          </a:p>
        </p:txBody>
      </p:sp>
      <p:sp>
        <p:nvSpPr>
          <p:cNvPr id="5" name="Footer Placeholder 4">
            <a:extLst>
              <a:ext uri="{FF2B5EF4-FFF2-40B4-BE49-F238E27FC236}">
                <a16:creationId xmlns=""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2/21/2023</a:t>
            </a:fld>
            <a:endParaRPr lang="en-US"/>
          </a:p>
        </p:txBody>
      </p:sp>
      <p:sp>
        <p:nvSpPr>
          <p:cNvPr id="4" name="Footer Placeholder 3">
            <a:extLst>
              <a:ext uri="{FF2B5EF4-FFF2-40B4-BE49-F238E27FC236}">
                <a16:creationId xmlns=""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2/21/2023</a:t>
            </a:fld>
            <a:endParaRPr lang="en-US"/>
          </a:p>
        </p:txBody>
      </p:sp>
      <p:sp>
        <p:nvSpPr>
          <p:cNvPr id="5" name="Footer Placeholder 4">
            <a:extLst>
              <a:ext uri="{FF2B5EF4-FFF2-40B4-BE49-F238E27FC236}">
                <a16:creationId xmlns=""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2/21/2023</a:t>
            </a:fld>
            <a:endParaRPr lang="en-US"/>
          </a:p>
        </p:txBody>
      </p:sp>
      <p:sp>
        <p:nvSpPr>
          <p:cNvPr id="5" name="Slide Number Placeholder 4">
            <a:extLst>
              <a:ext uri="{FF2B5EF4-FFF2-40B4-BE49-F238E27FC236}">
                <a16:creationId xmlns=""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2/21/2023</a:t>
            </a:fld>
            <a:endParaRPr lang="en-US"/>
          </a:p>
        </p:txBody>
      </p:sp>
      <p:sp>
        <p:nvSpPr>
          <p:cNvPr id="4" name="Footer Placeholder 3">
            <a:extLst>
              <a:ext uri="{FF2B5EF4-FFF2-40B4-BE49-F238E27FC236}">
                <a16:creationId xmlns=""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CB470A-C487-4E16-AF15-02B5B50F5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4D9DE98-EE24-4EB9-96FC-E011643E8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379E891-FF77-4098-B4AB-48E654982342}"/>
              </a:ext>
            </a:extLst>
          </p:cNvPr>
          <p:cNvSpPr>
            <a:spLocks noGrp="1"/>
          </p:cNvSpPr>
          <p:nvPr>
            <p:ph type="dt" sz="half" idx="10"/>
          </p:nvPr>
        </p:nvSpPr>
        <p:spPr/>
        <p:txBody>
          <a:bodyPr/>
          <a:lstStyle/>
          <a:p>
            <a:fld id="{C743E369-B96F-4DDE-8C4C-D219B84618F4}" type="datetime1">
              <a:rPr lang="en-US" smtClean="0"/>
              <a:t>2/21/2023</a:t>
            </a:fld>
            <a:endParaRPr lang="en-US"/>
          </a:p>
        </p:txBody>
      </p:sp>
      <p:sp>
        <p:nvSpPr>
          <p:cNvPr id="5" name="Footer Placeholder 4">
            <a:extLst>
              <a:ext uri="{FF2B5EF4-FFF2-40B4-BE49-F238E27FC236}">
                <a16:creationId xmlns="" xmlns:a16="http://schemas.microsoft.com/office/drawing/2014/main" id="{60969025-A034-4861-AD5A-F946BD1FF23D}"/>
              </a:ext>
            </a:extLst>
          </p:cNvPr>
          <p:cNvSpPr>
            <a:spLocks noGrp="1"/>
          </p:cNvSpPr>
          <p:nvPr>
            <p:ph type="ftr" sz="quarter" idx="11"/>
          </p:nvPr>
        </p:nvSpPr>
        <p:spPr/>
        <p:txBody>
          <a:bodyPr/>
          <a:lstStyle/>
          <a:p>
            <a:r>
              <a:rPr lang="en-US" smtClean="0"/>
              <a:t>Giáo viên: Chu Thị Soa</a:t>
            </a:r>
            <a:endParaRPr lang="en-US"/>
          </a:p>
        </p:txBody>
      </p:sp>
      <p:sp>
        <p:nvSpPr>
          <p:cNvPr id="6" name="Slide Number Placeholder 5">
            <a:extLst>
              <a:ext uri="{FF2B5EF4-FFF2-40B4-BE49-F238E27FC236}">
                <a16:creationId xmlns="" xmlns:a16="http://schemas.microsoft.com/office/drawing/2014/main" id="{CC5B32C7-A51E-4DF4-92E7-4480669E8C86}"/>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823173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615086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855002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 xmlns:a16="http://schemas.microsoft.com/office/drawing/2014/main"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494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976444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525480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 xmlns:a16="http://schemas.microsoft.com/office/drawing/2014/main"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8774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userDrawn="1"/>
        </p:nvSpPr>
        <p:spPr>
          <a:xfrm>
            <a:off x="7972357" y="6502400"/>
            <a:ext cx="2853447"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69811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067" b="0" i="0" u="none" strike="noStrike" kern="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620007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57513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2/21/2023</a:t>
            </a:fld>
            <a:endParaRPr lang="en-US"/>
          </a:p>
        </p:txBody>
      </p:sp>
      <p:sp>
        <p:nvSpPr>
          <p:cNvPr id="5" name="Footer Placeholder 4">
            <a:extLst>
              <a:ext uri="{FF2B5EF4-FFF2-40B4-BE49-F238E27FC236}">
                <a16:creationId xmlns=""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2/21/2023</a:t>
            </a:fld>
            <a:endParaRPr lang="en-US"/>
          </a:p>
        </p:txBody>
      </p:sp>
      <p:sp>
        <p:nvSpPr>
          <p:cNvPr id="5" name="Footer Placeholder 4">
            <a:extLst>
              <a:ext uri="{FF2B5EF4-FFF2-40B4-BE49-F238E27FC236}">
                <a16:creationId xmlns=""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2/21/2023</a:t>
            </a:fld>
            <a:endParaRPr lang="en-US"/>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2/21/2023</a:t>
            </a:fld>
            <a:endParaRPr lang="en-US"/>
          </a:p>
        </p:txBody>
      </p:sp>
      <p:sp>
        <p:nvSpPr>
          <p:cNvPr id="5" name="Footer Placeholder 4">
            <a:extLst>
              <a:ext uri="{FF2B5EF4-FFF2-40B4-BE49-F238E27FC236}">
                <a16:creationId xmlns=""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7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461323755"/>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354566182"/>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96933251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10.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6.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4.png"/><Relationship Id="rId5" Type="http://schemas.openxmlformats.org/officeDocument/2006/relationships/tags" Target="../tags/tag6.xml"/><Relationship Id="rId10" Type="http://schemas.openxmlformats.org/officeDocument/2006/relationships/image" Target="../media/image43.png"/><Relationship Id="rId4" Type="http://schemas.openxmlformats.org/officeDocument/2006/relationships/tags" Target="../tags/tag5.xml"/><Relationship Id="rId9"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2.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wdp"/><Relationship Id="rId7"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8.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wdp"/><Relationship Id="rId7"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nền Powerpoint đẹ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63"/>
            <a:ext cx="12191999" cy="700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5">
            <a:extLst>
              <a:ext uri="{FF2B5EF4-FFF2-40B4-BE49-F238E27FC236}">
                <a16:creationId xmlns="" xmlns:a16="http://schemas.microsoft.com/office/drawing/2014/main" id="{922D7C20-53C1-440C-A4D7-3834D810F5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8790" y="-322585"/>
            <a:ext cx="9803219" cy="3679353"/>
          </a:xfrm>
          <a:prstGeom prst="rect">
            <a:avLst/>
          </a:prstGeom>
        </p:spPr>
      </p:pic>
      <p:sp>
        <p:nvSpPr>
          <p:cNvPr id="3" name="Rectangle 2"/>
          <p:cNvSpPr/>
          <p:nvPr/>
        </p:nvSpPr>
        <p:spPr>
          <a:xfrm>
            <a:off x="2692400" y="1155115"/>
            <a:ext cx="6096000" cy="1077218"/>
          </a:xfrm>
          <a:prstGeom prst="rect">
            <a:avLst/>
          </a:prstGeom>
        </p:spPr>
        <p:txBody>
          <a:bodyPr>
            <a:spAutoFit/>
          </a:bodyPr>
          <a:lstStyle/>
          <a:p>
            <a:pPr lvl="0" algn="ctr">
              <a:defRPr/>
            </a:pPr>
            <a:r>
              <a:rPr lang="en-US" altLang="zh-CN" sz="3200" b="1" i="1" kern="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Chào</a:t>
            </a:r>
            <a:r>
              <a:rPr lang="en-US" altLang="zh-CN" sz="32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 </a:t>
            </a:r>
            <a:r>
              <a:rPr lang="en-US" altLang="zh-CN" sz="3200" b="1" i="1" kern="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mừng</a:t>
            </a:r>
            <a:r>
              <a:rPr lang="en-US" altLang="zh-CN" sz="32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 </a:t>
            </a:r>
            <a:r>
              <a:rPr lang="en-US" altLang="zh-CN" sz="3200" b="1" i="1" kern="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các</a:t>
            </a:r>
            <a:r>
              <a:rPr lang="en-US" altLang="zh-CN" sz="32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 </a:t>
            </a:r>
            <a:r>
              <a:rPr lang="en-US" altLang="zh-CN" sz="3200" b="1" i="1" kern="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em</a:t>
            </a:r>
            <a:r>
              <a:rPr lang="en-US" altLang="zh-CN" sz="32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 </a:t>
            </a:r>
            <a:r>
              <a:rPr lang="en-US" altLang="zh-CN" sz="3200" b="1" i="1" kern="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đến</a:t>
            </a:r>
            <a:r>
              <a:rPr lang="en-US" altLang="zh-CN" sz="32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 </a:t>
            </a:r>
            <a:r>
              <a:rPr lang="en-US" altLang="zh-CN" sz="3200" b="1" i="1" kern="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với</a:t>
            </a:r>
            <a:r>
              <a:rPr lang="en-US" altLang="zh-CN" sz="32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 </a:t>
            </a:r>
          </a:p>
          <a:p>
            <a:pPr lvl="0" algn="ctr">
              <a:defRPr/>
            </a:pPr>
            <a:r>
              <a:rPr lang="en-US" altLang="zh-CN" sz="3200" b="1" i="1" kern="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tiết</a:t>
            </a:r>
            <a:r>
              <a:rPr lang="en-US" altLang="zh-CN" sz="32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 </a:t>
            </a:r>
            <a:r>
              <a:rPr lang="en-US" altLang="zh-CN" sz="3200" b="1" i="1" kern="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Tiếng</a:t>
            </a:r>
            <a:r>
              <a:rPr lang="en-US" altLang="zh-CN" sz="32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 </a:t>
            </a:r>
            <a:r>
              <a:rPr lang="en-US" altLang="zh-CN" sz="3200" b="1" i="1" kern="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Việt</a:t>
            </a:r>
            <a:r>
              <a:rPr lang="en-US" altLang="zh-CN" sz="32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rPr>
              <a:t> </a:t>
            </a:r>
            <a:endParaRPr lang="en-US" altLang="zh-CN" sz="32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Meiryo" pitchFamily="34" charset="-128"/>
              <a:ea typeface="Meiryo" pitchFamily="34" charset="-128"/>
              <a:cs typeface="Meiryo" pitchFamily="34" charset="-128"/>
              <a:sym typeface="+mn-lt"/>
            </a:endParaRPr>
          </a:p>
        </p:txBody>
      </p:sp>
      <p:pic>
        <p:nvPicPr>
          <p:cNvPr id="8" name="Picture 7" descr="A picture containing diagram&#10;&#10;Description automatically generated">
            <a:extLst>
              <a:ext uri="{FF2B5EF4-FFF2-40B4-BE49-F238E27FC236}">
                <a16:creationId xmlns="" xmlns:a16="http://schemas.microsoft.com/office/drawing/2014/main" id="{496F8484-8875-40C5-95D5-9FB2C610D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8861" y="3027680"/>
            <a:ext cx="6477000" cy="3830320"/>
          </a:xfrm>
          <a:prstGeom prst="rect">
            <a:avLst/>
          </a:prstGeom>
        </p:spPr>
      </p:pic>
      <p:pic>
        <p:nvPicPr>
          <p:cNvPr id="9" name="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352800"/>
            <a:ext cx="2957488" cy="3505200"/>
          </a:xfrm>
          <a:prstGeom prst="rect">
            <a:avLst/>
          </a:prstGeom>
        </p:spPr>
      </p:pic>
      <p:pic>
        <p:nvPicPr>
          <p:cNvPr id="10" name="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spTree>
    <p:extLst>
      <p:ext uri="{BB962C8B-B14F-4D97-AF65-F5344CB8AC3E}">
        <p14:creationId xmlns:p14="http://schemas.microsoft.com/office/powerpoint/2010/main" val="15500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25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0"/>
          <a:stretch>
            <a:fillRect/>
          </a:stretch>
        </p:blipFill>
        <p:spPr>
          <a:xfrm>
            <a:off x="-14605" y="5208270"/>
            <a:ext cx="12197080" cy="1725295"/>
          </a:xfrm>
          <a:prstGeom prst="rect">
            <a:avLst/>
          </a:prstGeom>
        </p:spPr>
      </p:pic>
      <p:grpSp>
        <p:nvGrpSpPr>
          <p:cNvPr id="3" name="组合 490"/>
          <p:cNvGrpSpPr/>
          <p:nvPr/>
        </p:nvGrpSpPr>
        <p:grpSpPr>
          <a:xfrm>
            <a:off x="4000254" y="1509183"/>
            <a:ext cx="742949" cy="742951"/>
            <a:chOff x="1206500" y="6161088"/>
            <a:chExt cx="1466850" cy="1465261"/>
          </a:xfrm>
        </p:grpSpPr>
        <p:sp>
          <p:nvSpPr>
            <p:cNvPr id="4"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Text Box 4"/>
          <p:cNvSpPr txBox="1">
            <a:spLocks noChangeArrowheads="1"/>
          </p:cNvSpPr>
          <p:nvPr>
            <p:custDataLst>
              <p:tags r:id="rId1"/>
            </p:custDataLst>
          </p:nvPr>
        </p:nvSpPr>
        <p:spPr bwMode="auto">
          <a:xfrm>
            <a:off x="1432285" y="412749"/>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lvl="0" algn="ctr">
              <a:defRPr/>
            </a:pPr>
            <a:r>
              <a:rPr lang="en-US" sz="3600" dirty="0" err="1">
                <a:solidFill>
                  <a:srgbClr val="FF0000"/>
                </a:solidFill>
              </a:rPr>
              <a:t>bão</a:t>
            </a:r>
            <a:r>
              <a:rPr lang="en-US" sz="3600" dirty="0">
                <a:solidFill>
                  <a:srgbClr val="FF0000"/>
                </a:solidFill>
              </a:rPr>
              <a:t> </a:t>
            </a:r>
            <a:r>
              <a:rPr lang="en-US" sz="3600" dirty="0" err="1">
                <a:solidFill>
                  <a:srgbClr val="FF0000"/>
                </a:solidFill>
              </a:rPr>
              <a:t>dông</a:t>
            </a:r>
            <a:endParaRPr lang="en-US" sz="3600" dirty="0">
              <a:solidFill>
                <a:srgbClr val="FF0000"/>
              </a:solidFill>
            </a:endParaRPr>
          </a:p>
        </p:txBody>
      </p:sp>
      <p:sp>
        <p:nvSpPr>
          <p:cNvPr id="14"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defTabSz="685800" eaLnBrk="1" hangingPunct="1">
              <a:defRPr/>
            </a:pPr>
            <a:r>
              <a:rPr lang="en-US" altLang="zh-CN" sz="3600" dirty="0" err="1">
                <a:solidFill>
                  <a:srgbClr val="FF0000"/>
                </a:solidFill>
              </a:rPr>
              <a:t>bão</a:t>
            </a:r>
            <a:r>
              <a:rPr lang="en-US" altLang="zh-CN" sz="3600" dirty="0">
                <a:solidFill>
                  <a:srgbClr val="FF0000"/>
                </a:solidFill>
              </a:rPr>
              <a:t> </a:t>
            </a:r>
            <a:r>
              <a:rPr lang="en-US" altLang="zh-CN" sz="3600" dirty="0" err="1">
                <a:solidFill>
                  <a:srgbClr val="FF0000"/>
                </a:solidFill>
              </a:rPr>
              <a:t>lũ</a:t>
            </a:r>
            <a:endParaRPr lang="en-US" altLang="zh-CN" sz="3600" dirty="0">
              <a:solidFill>
                <a:srgbClr val="FF0000"/>
              </a:solidFill>
            </a:endParaRPr>
          </a:p>
        </p:txBody>
      </p:sp>
      <p:sp>
        <p:nvSpPr>
          <p:cNvPr id="16"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4450" algn="ctr"/>
            <a:r>
              <a:rPr lang="en-US" sz="3600" dirty="0" err="1">
                <a:solidFill>
                  <a:srgbClr val="FF0000"/>
                </a:solidFill>
              </a:rPr>
              <a:t>ánh</a:t>
            </a:r>
            <a:r>
              <a:rPr lang="en-US" sz="3600" dirty="0">
                <a:solidFill>
                  <a:srgbClr val="FF0000"/>
                </a:solidFill>
              </a:rPr>
              <a:t> </a:t>
            </a:r>
            <a:r>
              <a:rPr lang="en-US" sz="3600" dirty="0" err="1">
                <a:solidFill>
                  <a:srgbClr val="FF0000"/>
                </a:solidFill>
              </a:rPr>
              <a:t>nắng</a:t>
            </a:r>
            <a:r>
              <a:rPr lang="en-US" sz="3600" dirty="0">
                <a:solidFill>
                  <a:srgbClr val="FF0000"/>
                </a:solidFill>
              </a:rPr>
              <a:t> </a:t>
            </a:r>
            <a:endParaRPr lang="vi-VN" sz="3600" dirty="0">
              <a:solidFill>
                <a:srgbClr val="FF0000"/>
              </a:solidFill>
            </a:endParaRPr>
          </a:p>
        </p:txBody>
      </p:sp>
      <p:grpSp>
        <p:nvGrpSpPr>
          <p:cNvPr id="20" name="组合 2"/>
          <p:cNvGrpSpPr/>
          <p:nvPr/>
        </p:nvGrpSpPr>
        <p:grpSpPr>
          <a:xfrm>
            <a:off x="4487088" y="2556934"/>
            <a:ext cx="556683" cy="755649"/>
            <a:chOff x="1912093" y="3035874"/>
            <a:chExt cx="556574" cy="754146"/>
          </a:xfrm>
        </p:grpSpPr>
        <p:sp>
          <p:nvSpPr>
            <p:cNvPr id="21"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组合 4"/>
          <p:cNvGrpSpPr/>
          <p:nvPr/>
        </p:nvGrpSpPr>
        <p:grpSpPr>
          <a:xfrm>
            <a:off x="4787654" y="3617383"/>
            <a:ext cx="626533" cy="770467"/>
            <a:chOff x="2212827" y="4096403"/>
            <a:chExt cx="624841" cy="769407"/>
          </a:xfrm>
        </p:grpSpPr>
        <p:sp>
          <p:nvSpPr>
            <p:cNvPr id="2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 name="图片 4" descr="dabcd06a6544a19734e2cd66cdc765b5"/>
          <p:cNvPicPr>
            <a:picLocks noChangeAspect="1"/>
          </p:cNvPicPr>
          <p:nvPr/>
        </p:nvPicPr>
        <p:blipFill>
          <a:blip r:embed="rId11"/>
          <a:stretch>
            <a:fillRect/>
          </a:stretch>
        </p:blipFill>
        <p:spPr>
          <a:xfrm>
            <a:off x="1088390" y="2875280"/>
            <a:ext cx="3167380" cy="3745230"/>
          </a:xfrm>
          <a:prstGeom prst="rect">
            <a:avLst/>
          </a:prstGeom>
        </p:spPr>
      </p:pic>
      <p:sp>
        <p:nvSpPr>
          <p:cNvPr id="33" name="AutoShape 14"/>
          <p:cNvSpPr>
            <a:spLocks noChangeArrowheads="1"/>
          </p:cNvSpPr>
          <p:nvPr>
            <p:custDataLst>
              <p:tags r:id="rId8"/>
            </p:custDataLst>
          </p:nvPr>
        </p:nvSpPr>
        <p:spPr bwMode="auto">
          <a:xfrm>
            <a:off x="6212170" y="4523528"/>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4450" algn="ctr"/>
            <a:r>
              <a:rPr lang="vi-VN" sz="3600" dirty="0">
                <a:solidFill>
                  <a:srgbClr val="FF0000"/>
                </a:solidFill>
              </a:rPr>
              <a:t>sương mai</a:t>
            </a:r>
          </a:p>
        </p:txBody>
      </p:sp>
      <p:pic>
        <p:nvPicPr>
          <p:cNvPr id="5124"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44837" y="42402"/>
            <a:ext cx="2837638"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64496" y="-101719"/>
            <a:ext cx="1798320" cy="231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66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80">
                                          <p:stCondLst>
                                            <p:cond delay="0"/>
                                          </p:stCondLst>
                                        </p:cTn>
                                        <p:tgtEl>
                                          <p:spTgt spid="13"/>
                                        </p:tgtEl>
                                      </p:cBhvr>
                                    </p:animEffect>
                                    <p:anim calcmode="lin" valueType="num">
                                      <p:cBhvr>
                                        <p:cTn id="5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1" dur="26">
                                          <p:stCondLst>
                                            <p:cond delay="650"/>
                                          </p:stCondLst>
                                        </p:cTn>
                                        <p:tgtEl>
                                          <p:spTgt spid="13"/>
                                        </p:tgtEl>
                                      </p:cBhvr>
                                      <p:to x="100000" y="60000"/>
                                    </p:animScale>
                                    <p:animScale>
                                      <p:cBhvr>
                                        <p:cTn id="62" dur="166" decel="50000">
                                          <p:stCondLst>
                                            <p:cond delay="676"/>
                                          </p:stCondLst>
                                        </p:cTn>
                                        <p:tgtEl>
                                          <p:spTgt spid="13"/>
                                        </p:tgtEl>
                                      </p:cBhvr>
                                      <p:to x="100000" y="100000"/>
                                    </p:animScale>
                                    <p:animScale>
                                      <p:cBhvr>
                                        <p:cTn id="63" dur="26">
                                          <p:stCondLst>
                                            <p:cond delay="1312"/>
                                          </p:stCondLst>
                                        </p:cTn>
                                        <p:tgtEl>
                                          <p:spTgt spid="13"/>
                                        </p:tgtEl>
                                      </p:cBhvr>
                                      <p:to x="100000" y="80000"/>
                                    </p:animScale>
                                    <p:animScale>
                                      <p:cBhvr>
                                        <p:cTn id="64" dur="166" decel="50000">
                                          <p:stCondLst>
                                            <p:cond delay="1338"/>
                                          </p:stCondLst>
                                        </p:cTn>
                                        <p:tgtEl>
                                          <p:spTgt spid="13"/>
                                        </p:tgtEl>
                                      </p:cBhvr>
                                      <p:to x="100000" y="100000"/>
                                    </p:animScale>
                                    <p:animScale>
                                      <p:cBhvr>
                                        <p:cTn id="65" dur="26">
                                          <p:stCondLst>
                                            <p:cond delay="1642"/>
                                          </p:stCondLst>
                                        </p:cTn>
                                        <p:tgtEl>
                                          <p:spTgt spid="13"/>
                                        </p:tgtEl>
                                      </p:cBhvr>
                                      <p:to x="100000" y="90000"/>
                                    </p:animScale>
                                    <p:animScale>
                                      <p:cBhvr>
                                        <p:cTn id="66" dur="166" decel="50000">
                                          <p:stCondLst>
                                            <p:cond delay="1668"/>
                                          </p:stCondLst>
                                        </p:cTn>
                                        <p:tgtEl>
                                          <p:spTgt spid="13"/>
                                        </p:tgtEl>
                                      </p:cBhvr>
                                      <p:to x="100000" y="100000"/>
                                    </p:animScale>
                                    <p:animScale>
                                      <p:cBhvr>
                                        <p:cTn id="67" dur="26">
                                          <p:stCondLst>
                                            <p:cond delay="1808"/>
                                          </p:stCondLst>
                                        </p:cTn>
                                        <p:tgtEl>
                                          <p:spTgt spid="13"/>
                                        </p:tgtEl>
                                      </p:cBhvr>
                                      <p:to x="100000" y="95000"/>
                                    </p:animScale>
                                    <p:animScale>
                                      <p:cBhvr>
                                        <p:cTn id="68" dur="166" decel="50000">
                                          <p:stCondLst>
                                            <p:cond delay="1834"/>
                                          </p:stCondLst>
                                        </p:cTn>
                                        <p:tgtEl>
                                          <p:spTgt spid="1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down)">
                                      <p:cBhvr>
                                        <p:cTn id="73" dur="580">
                                          <p:stCondLst>
                                            <p:cond delay="0"/>
                                          </p:stCondLst>
                                        </p:cTn>
                                        <p:tgtEl>
                                          <p:spTgt spid="14"/>
                                        </p:tgtEl>
                                      </p:cBhvr>
                                    </p:animEffect>
                                    <p:anim calcmode="lin" valueType="num">
                                      <p:cBhvr>
                                        <p:cTn id="7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9" dur="26">
                                          <p:stCondLst>
                                            <p:cond delay="650"/>
                                          </p:stCondLst>
                                        </p:cTn>
                                        <p:tgtEl>
                                          <p:spTgt spid="14"/>
                                        </p:tgtEl>
                                      </p:cBhvr>
                                      <p:to x="100000" y="60000"/>
                                    </p:animScale>
                                    <p:animScale>
                                      <p:cBhvr>
                                        <p:cTn id="80" dur="166" decel="50000">
                                          <p:stCondLst>
                                            <p:cond delay="676"/>
                                          </p:stCondLst>
                                        </p:cTn>
                                        <p:tgtEl>
                                          <p:spTgt spid="14"/>
                                        </p:tgtEl>
                                      </p:cBhvr>
                                      <p:to x="100000" y="100000"/>
                                    </p:animScale>
                                    <p:animScale>
                                      <p:cBhvr>
                                        <p:cTn id="81" dur="26">
                                          <p:stCondLst>
                                            <p:cond delay="1312"/>
                                          </p:stCondLst>
                                        </p:cTn>
                                        <p:tgtEl>
                                          <p:spTgt spid="14"/>
                                        </p:tgtEl>
                                      </p:cBhvr>
                                      <p:to x="100000" y="80000"/>
                                    </p:animScale>
                                    <p:animScale>
                                      <p:cBhvr>
                                        <p:cTn id="82" dur="166" decel="50000">
                                          <p:stCondLst>
                                            <p:cond delay="1338"/>
                                          </p:stCondLst>
                                        </p:cTn>
                                        <p:tgtEl>
                                          <p:spTgt spid="14"/>
                                        </p:tgtEl>
                                      </p:cBhvr>
                                      <p:to x="100000" y="100000"/>
                                    </p:animScale>
                                    <p:animScale>
                                      <p:cBhvr>
                                        <p:cTn id="83" dur="26">
                                          <p:stCondLst>
                                            <p:cond delay="1642"/>
                                          </p:stCondLst>
                                        </p:cTn>
                                        <p:tgtEl>
                                          <p:spTgt spid="14"/>
                                        </p:tgtEl>
                                      </p:cBhvr>
                                      <p:to x="100000" y="90000"/>
                                    </p:animScale>
                                    <p:animScale>
                                      <p:cBhvr>
                                        <p:cTn id="84" dur="166" decel="50000">
                                          <p:stCondLst>
                                            <p:cond delay="1668"/>
                                          </p:stCondLst>
                                        </p:cTn>
                                        <p:tgtEl>
                                          <p:spTgt spid="14"/>
                                        </p:tgtEl>
                                      </p:cBhvr>
                                      <p:to x="100000" y="100000"/>
                                    </p:animScale>
                                    <p:animScale>
                                      <p:cBhvr>
                                        <p:cTn id="85" dur="26">
                                          <p:stCondLst>
                                            <p:cond delay="1808"/>
                                          </p:stCondLst>
                                        </p:cTn>
                                        <p:tgtEl>
                                          <p:spTgt spid="14"/>
                                        </p:tgtEl>
                                      </p:cBhvr>
                                      <p:to x="100000" y="95000"/>
                                    </p:animScale>
                                    <p:animScale>
                                      <p:cBhvr>
                                        <p:cTn id="86" dur="166" decel="50000">
                                          <p:stCondLst>
                                            <p:cond delay="1834"/>
                                          </p:stCondLst>
                                        </p:cTn>
                                        <p:tgtEl>
                                          <p:spTgt spid="14"/>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ipe(down)">
                                      <p:cBhvr>
                                        <p:cTn id="89" dur="580">
                                          <p:stCondLst>
                                            <p:cond delay="0"/>
                                          </p:stCondLst>
                                        </p:cTn>
                                        <p:tgtEl>
                                          <p:spTgt spid="20"/>
                                        </p:tgtEl>
                                      </p:cBhvr>
                                    </p:animEffect>
                                    <p:anim calcmode="lin" valueType="num">
                                      <p:cBhvr>
                                        <p:cTn id="9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5" dur="26">
                                          <p:stCondLst>
                                            <p:cond delay="650"/>
                                          </p:stCondLst>
                                        </p:cTn>
                                        <p:tgtEl>
                                          <p:spTgt spid="20"/>
                                        </p:tgtEl>
                                      </p:cBhvr>
                                      <p:to x="100000" y="60000"/>
                                    </p:animScale>
                                    <p:animScale>
                                      <p:cBhvr>
                                        <p:cTn id="96" dur="166" decel="50000">
                                          <p:stCondLst>
                                            <p:cond delay="676"/>
                                          </p:stCondLst>
                                        </p:cTn>
                                        <p:tgtEl>
                                          <p:spTgt spid="20"/>
                                        </p:tgtEl>
                                      </p:cBhvr>
                                      <p:to x="100000" y="100000"/>
                                    </p:animScale>
                                    <p:animScale>
                                      <p:cBhvr>
                                        <p:cTn id="97" dur="26">
                                          <p:stCondLst>
                                            <p:cond delay="1312"/>
                                          </p:stCondLst>
                                        </p:cTn>
                                        <p:tgtEl>
                                          <p:spTgt spid="20"/>
                                        </p:tgtEl>
                                      </p:cBhvr>
                                      <p:to x="100000" y="80000"/>
                                    </p:animScale>
                                    <p:animScale>
                                      <p:cBhvr>
                                        <p:cTn id="98" dur="166" decel="50000">
                                          <p:stCondLst>
                                            <p:cond delay="1338"/>
                                          </p:stCondLst>
                                        </p:cTn>
                                        <p:tgtEl>
                                          <p:spTgt spid="20"/>
                                        </p:tgtEl>
                                      </p:cBhvr>
                                      <p:to x="100000" y="100000"/>
                                    </p:animScale>
                                    <p:animScale>
                                      <p:cBhvr>
                                        <p:cTn id="99" dur="26">
                                          <p:stCondLst>
                                            <p:cond delay="1642"/>
                                          </p:stCondLst>
                                        </p:cTn>
                                        <p:tgtEl>
                                          <p:spTgt spid="20"/>
                                        </p:tgtEl>
                                      </p:cBhvr>
                                      <p:to x="100000" y="90000"/>
                                    </p:animScale>
                                    <p:animScale>
                                      <p:cBhvr>
                                        <p:cTn id="100" dur="166" decel="50000">
                                          <p:stCondLst>
                                            <p:cond delay="1668"/>
                                          </p:stCondLst>
                                        </p:cTn>
                                        <p:tgtEl>
                                          <p:spTgt spid="20"/>
                                        </p:tgtEl>
                                      </p:cBhvr>
                                      <p:to x="100000" y="100000"/>
                                    </p:animScale>
                                    <p:animScale>
                                      <p:cBhvr>
                                        <p:cTn id="101" dur="26">
                                          <p:stCondLst>
                                            <p:cond delay="1808"/>
                                          </p:stCondLst>
                                        </p:cTn>
                                        <p:tgtEl>
                                          <p:spTgt spid="20"/>
                                        </p:tgtEl>
                                      </p:cBhvr>
                                      <p:to x="100000" y="95000"/>
                                    </p:animScale>
                                    <p:animScale>
                                      <p:cBhvr>
                                        <p:cTn id="102" dur="166" decel="50000">
                                          <p:stCondLst>
                                            <p:cond delay="1834"/>
                                          </p:stCondLst>
                                        </p:cTn>
                                        <p:tgtEl>
                                          <p:spTgt spid="2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wipe(down)">
                                      <p:cBhvr>
                                        <p:cTn id="105" dur="580">
                                          <p:stCondLst>
                                            <p:cond delay="0"/>
                                          </p:stCondLst>
                                        </p:cTn>
                                        <p:tgtEl>
                                          <p:spTgt spid="15"/>
                                        </p:tgtEl>
                                      </p:cBhvr>
                                    </p:animEffect>
                                    <p:anim calcmode="lin" valueType="num">
                                      <p:cBhvr>
                                        <p:cTn id="10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1" dur="26">
                                          <p:stCondLst>
                                            <p:cond delay="650"/>
                                          </p:stCondLst>
                                        </p:cTn>
                                        <p:tgtEl>
                                          <p:spTgt spid="15"/>
                                        </p:tgtEl>
                                      </p:cBhvr>
                                      <p:to x="100000" y="60000"/>
                                    </p:animScale>
                                    <p:animScale>
                                      <p:cBhvr>
                                        <p:cTn id="112" dur="166" decel="50000">
                                          <p:stCondLst>
                                            <p:cond delay="676"/>
                                          </p:stCondLst>
                                        </p:cTn>
                                        <p:tgtEl>
                                          <p:spTgt spid="15"/>
                                        </p:tgtEl>
                                      </p:cBhvr>
                                      <p:to x="100000" y="100000"/>
                                    </p:animScale>
                                    <p:animScale>
                                      <p:cBhvr>
                                        <p:cTn id="113" dur="26">
                                          <p:stCondLst>
                                            <p:cond delay="1312"/>
                                          </p:stCondLst>
                                        </p:cTn>
                                        <p:tgtEl>
                                          <p:spTgt spid="15"/>
                                        </p:tgtEl>
                                      </p:cBhvr>
                                      <p:to x="100000" y="80000"/>
                                    </p:animScale>
                                    <p:animScale>
                                      <p:cBhvr>
                                        <p:cTn id="114" dur="166" decel="50000">
                                          <p:stCondLst>
                                            <p:cond delay="1338"/>
                                          </p:stCondLst>
                                        </p:cTn>
                                        <p:tgtEl>
                                          <p:spTgt spid="15"/>
                                        </p:tgtEl>
                                      </p:cBhvr>
                                      <p:to x="100000" y="100000"/>
                                    </p:animScale>
                                    <p:animScale>
                                      <p:cBhvr>
                                        <p:cTn id="115" dur="26">
                                          <p:stCondLst>
                                            <p:cond delay="1642"/>
                                          </p:stCondLst>
                                        </p:cTn>
                                        <p:tgtEl>
                                          <p:spTgt spid="15"/>
                                        </p:tgtEl>
                                      </p:cBhvr>
                                      <p:to x="100000" y="90000"/>
                                    </p:animScale>
                                    <p:animScale>
                                      <p:cBhvr>
                                        <p:cTn id="116" dur="166" decel="50000">
                                          <p:stCondLst>
                                            <p:cond delay="1668"/>
                                          </p:stCondLst>
                                        </p:cTn>
                                        <p:tgtEl>
                                          <p:spTgt spid="15"/>
                                        </p:tgtEl>
                                      </p:cBhvr>
                                      <p:to x="100000" y="100000"/>
                                    </p:animScale>
                                    <p:animScale>
                                      <p:cBhvr>
                                        <p:cTn id="117" dur="26">
                                          <p:stCondLst>
                                            <p:cond delay="1808"/>
                                          </p:stCondLst>
                                        </p:cTn>
                                        <p:tgtEl>
                                          <p:spTgt spid="15"/>
                                        </p:tgtEl>
                                      </p:cBhvr>
                                      <p:to x="100000" y="95000"/>
                                    </p:animScale>
                                    <p:animScale>
                                      <p:cBhvr>
                                        <p:cTn id="118" dur="166" decel="50000">
                                          <p:stCondLst>
                                            <p:cond delay="1834"/>
                                          </p:stCondLst>
                                        </p:cTn>
                                        <p:tgtEl>
                                          <p:spTgt spid="15"/>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wipe(down)">
                                      <p:cBhvr>
                                        <p:cTn id="123" dur="580">
                                          <p:stCondLst>
                                            <p:cond delay="0"/>
                                          </p:stCondLst>
                                        </p:cTn>
                                        <p:tgtEl>
                                          <p:spTgt spid="16"/>
                                        </p:tgtEl>
                                      </p:cBhvr>
                                    </p:animEffect>
                                    <p:anim calcmode="lin" valueType="num">
                                      <p:cBhvr>
                                        <p:cTn id="1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9" dur="26">
                                          <p:stCondLst>
                                            <p:cond delay="650"/>
                                          </p:stCondLst>
                                        </p:cTn>
                                        <p:tgtEl>
                                          <p:spTgt spid="16"/>
                                        </p:tgtEl>
                                      </p:cBhvr>
                                      <p:to x="100000" y="60000"/>
                                    </p:animScale>
                                    <p:animScale>
                                      <p:cBhvr>
                                        <p:cTn id="130" dur="166" decel="50000">
                                          <p:stCondLst>
                                            <p:cond delay="676"/>
                                          </p:stCondLst>
                                        </p:cTn>
                                        <p:tgtEl>
                                          <p:spTgt spid="16"/>
                                        </p:tgtEl>
                                      </p:cBhvr>
                                      <p:to x="100000" y="100000"/>
                                    </p:animScale>
                                    <p:animScale>
                                      <p:cBhvr>
                                        <p:cTn id="131" dur="26">
                                          <p:stCondLst>
                                            <p:cond delay="1312"/>
                                          </p:stCondLst>
                                        </p:cTn>
                                        <p:tgtEl>
                                          <p:spTgt spid="16"/>
                                        </p:tgtEl>
                                      </p:cBhvr>
                                      <p:to x="100000" y="80000"/>
                                    </p:animScale>
                                    <p:animScale>
                                      <p:cBhvr>
                                        <p:cTn id="132" dur="166" decel="50000">
                                          <p:stCondLst>
                                            <p:cond delay="1338"/>
                                          </p:stCondLst>
                                        </p:cTn>
                                        <p:tgtEl>
                                          <p:spTgt spid="16"/>
                                        </p:tgtEl>
                                      </p:cBhvr>
                                      <p:to x="100000" y="100000"/>
                                    </p:animScale>
                                    <p:animScale>
                                      <p:cBhvr>
                                        <p:cTn id="133" dur="26">
                                          <p:stCondLst>
                                            <p:cond delay="1642"/>
                                          </p:stCondLst>
                                        </p:cTn>
                                        <p:tgtEl>
                                          <p:spTgt spid="16"/>
                                        </p:tgtEl>
                                      </p:cBhvr>
                                      <p:to x="100000" y="90000"/>
                                    </p:animScale>
                                    <p:animScale>
                                      <p:cBhvr>
                                        <p:cTn id="134" dur="166" decel="50000">
                                          <p:stCondLst>
                                            <p:cond delay="1668"/>
                                          </p:stCondLst>
                                        </p:cTn>
                                        <p:tgtEl>
                                          <p:spTgt spid="16"/>
                                        </p:tgtEl>
                                      </p:cBhvr>
                                      <p:to x="100000" y="100000"/>
                                    </p:animScale>
                                    <p:animScale>
                                      <p:cBhvr>
                                        <p:cTn id="135" dur="26">
                                          <p:stCondLst>
                                            <p:cond delay="1808"/>
                                          </p:stCondLst>
                                        </p:cTn>
                                        <p:tgtEl>
                                          <p:spTgt spid="16"/>
                                        </p:tgtEl>
                                      </p:cBhvr>
                                      <p:to x="100000" y="95000"/>
                                    </p:animScale>
                                    <p:animScale>
                                      <p:cBhvr>
                                        <p:cTn id="136" dur="166" decel="50000">
                                          <p:stCondLst>
                                            <p:cond delay="1834"/>
                                          </p:stCondLst>
                                        </p:cTn>
                                        <p:tgtEl>
                                          <p:spTgt spid="16"/>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wipe(down)">
                                      <p:cBhvr>
                                        <p:cTn id="139" dur="580">
                                          <p:stCondLst>
                                            <p:cond delay="0"/>
                                          </p:stCondLst>
                                        </p:cTn>
                                        <p:tgtEl>
                                          <p:spTgt spid="27"/>
                                        </p:tgtEl>
                                      </p:cBhvr>
                                    </p:animEffect>
                                    <p:anim calcmode="lin" valueType="num">
                                      <p:cBhvr>
                                        <p:cTn id="14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45" dur="26">
                                          <p:stCondLst>
                                            <p:cond delay="650"/>
                                          </p:stCondLst>
                                        </p:cTn>
                                        <p:tgtEl>
                                          <p:spTgt spid="27"/>
                                        </p:tgtEl>
                                      </p:cBhvr>
                                      <p:to x="100000" y="60000"/>
                                    </p:animScale>
                                    <p:animScale>
                                      <p:cBhvr>
                                        <p:cTn id="146" dur="166" decel="50000">
                                          <p:stCondLst>
                                            <p:cond delay="676"/>
                                          </p:stCondLst>
                                        </p:cTn>
                                        <p:tgtEl>
                                          <p:spTgt spid="27"/>
                                        </p:tgtEl>
                                      </p:cBhvr>
                                      <p:to x="100000" y="100000"/>
                                    </p:animScale>
                                    <p:animScale>
                                      <p:cBhvr>
                                        <p:cTn id="147" dur="26">
                                          <p:stCondLst>
                                            <p:cond delay="1312"/>
                                          </p:stCondLst>
                                        </p:cTn>
                                        <p:tgtEl>
                                          <p:spTgt spid="27"/>
                                        </p:tgtEl>
                                      </p:cBhvr>
                                      <p:to x="100000" y="80000"/>
                                    </p:animScale>
                                    <p:animScale>
                                      <p:cBhvr>
                                        <p:cTn id="148" dur="166" decel="50000">
                                          <p:stCondLst>
                                            <p:cond delay="1338"/>
                                          </p:stCondLst>
                                        </p:cTn>
                                        <p:tgtEl>
                                          <p:spTgt spid="27"/>
                                        </p:tgtEl>
                                      </p:cBhvr>
                                      <p:to x="100000" y="100000"/>
                                    </p:animScale>
                                    <p:animScale>
                                      <p:cBhvr>
                                        <p:cTn id="149" dur="26">
                                          <p:stCondLst>
                                            <p:cond delay="1642"/>
                                          </p:stCondLst>
                                        </p:cTn>
                                        <p:tgtEl>
                                          <p:spTgt spid="27"/>
                                        </p:tgtEl>
                                      </p:cBhvr>
                                      <p:to x="100000" y="90000"/>
                                    </p:animScale>
                                    <p:animScale>
                                      <p:cBhvr>
                                        <p:cTn id="150" dur="166" decel="50000">
                                          <p:stCondLst>
                                            <p:cond delay="1668"/>
                                          </p:stCondLst>
                                        </p:cTn>
                                        <p:tgtEl>
                                          <p:spTgt spid="27"/>
                                        </p:tgtEl>
                                      </p:cBhvr>
                                      <p:to x="100000" y="100000"/>
                                    </p:animScale>
                                    <p:animScale>
                                      <p:cBhvr>
                                        <p:cTn id="151" dur="26">
                                          <p:stCondLst>
                                            <p:cond delay="1808"/>
                                          </p:stCondLst>
                                        </p:cTn>
                                        <p:tgtEl>
                                          <p:spTgt spid="27"/>
                                        </p:tgtEl>
                                      </p:cBhvr>
                                      <p:to x="100000" y="95000"/>
                                    </p:animScale>
                                    <p:animScale>
                                      <p:cBhvr>
                                        <p:cTn id="152" dur="166" decel="50000">
                                          <p:stCondLst>
                                            <p:cond delay="1834"/>
                                          </p:stCondLst>
                                        </p:cTn>
                                        <p:tgtEl>
                                          <p:spTgt spid="27"/>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17"/>
                                        </p:tgtEl>
                                        <p:attrNameLst>
                                          <p:attrName>style.visibility</p:attrName>
                                        </p:attrNameLst>
                                      </p:cBhvr>
                                      <p:to>
                                        <p:strVal val="visible"/>
                                      </p:to>
                                    </p:set>
                                    <p:animEffect transition="in" filter="wipe(down)">
                                      <p:cBhvr>
                                        <p:cTn id="155" dur="580">
                                          <p:stCondLst>
                                            <p:cond delay="0"/>
                                          </p:stCondLst>
                                        </p:cTn>
                                        <p:tgtEl>
                                          <p:spTgt spid="17"/>
                                        </p:tgtEl>
                                      </p:cBhvr>
                                    </p:animEffect>
                                    <p:anim calcmode="lin" valueType="num">
                                      <p:cBhvr>
                                        <p:cTn id="15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61" dur="26">
                                          <p:stCondLst>
                                            <p:cond delay="650"/>
                                          </p:stCondLst>
                                        </p:cTn>
                                        <p:tgtEl>
                                          <p:spTgt spid="17"/>
                                        </p:tgtEl>
                                      </p:cBhvr>
                                      <p:to x="100000" y="60000"/>
                                    </p:animScale>
                                    <p:animScale>
                                      <p:cBhvr>
                                        <p:cTn id="162" dur="166" decel="50000">
                                          <p:stCondLst>
                                            <p:cond delay="676"/>
                                          </p:stCondLst>
                                        </p:cTn>
                                        <p:tgtEl>
                                          <p:spTgt spid="17"/>
                                        </p:tgtEl>
                                      </p:cBhvr>
                                      <p:to x="100000" y="100000"/>
                                    </p:animScale>
                                    <p:animScale>
                                      <p:cBhvr>
                                        <p:cTn id="163" dur="26">
                                          <p:stCondLst>
                                            <p:cond delay="1312"/>
                                          </p:stCondLst>
                                        </p:cTn>
                                        <p:tgtEl>
                                          <p:spTgt spid="17"/>
                                        </p:tgtEl>
                                      </p:cBhvr>
                                      <p:to x="100000" y="80000"/>
                                    </p:animScale>
                                    <p:animScale>
                                      <p:cBhvr>
                                        <p:cTn id="164" dur="166" decel="50000">
                                          <p:stCondLst>
                                            <p:cond delay="1338"/>
                                          </p:stCondLst>
                                        </p:cTn>
                                        <p:tgtEl>
                                          <p:spTgt spid="17"/>
                                        </p:tgtEl>
                                      </p:cBhvr>
                                      <p:to x="100000" y="100000"/>
                                    </p:animScale>
                                    <p:animScale>
                                      <p:cBhvr>
                                        <p:cTn id="165" dur="26">
                                          <p:stCondLst>
                                            <p:cond delay="1642"/>
                                          </p:stCondLst>
                                        </p:cTn>
                                        <p:tgtEl>
                                          <p:spTgt spid="17"/>
                                        </p:tgtEl>
                                      </p:cBhvr>
                                      <p:to x="100000" y="90000"/>
                                    </p:animScale>
                                    <p:animScale>
                                      <p:cBhvr>
                                        <p:cTn id="166" dur="166" decel="50000">
                                          <p:stCondLst>
                                            <p:cond delay="1668"/>
                                          </p:stCondLst>
                                        </p:cTn>
                                        <p:tgtEl>
                                          <p:spTgt spid="17"/>
                                        </p:tgtEl>
                                      </p:cBhvr>
                                      <p:to x="100000" y="100000"/>
                                    </p:animScale>
                                    <p:animScale>
                                      <p:cBhvr>
                                        <p:cTn id="167" dur="26">
                                          <p:stCondLst>
                                            <p:cond delay="1808"/>
                                          </p:stCondLst>
                                        </p:cTn>
                                        <p:tgtEl>
                                          <p:spTgt spid="17"/>
                                        </p:tgtEl>
                                      </p:cBhvr>
                                      <p:to x="100000" y="95000"/>
                                    </p:animScale>
                                    <p:animScale>
                                      <p:cBhvr>
                                        <p:cTn id="168" dur="166" decel="50000">
                                          <p:stCondLst>
                                            <p:cond delay="1834"/>
                                          </p:stCondLst>
                                        </p:cTn>
                                        <p:tgtEl>
                                          <p:spTgt spid="17"/>
                                        </p:tgtEl>
                                      </p:cBhvr>
                                      <p:to x="100000" y="100000"/>
                                    </p:animScale>
                                  </p:childTnLst>
                                </p:cTn>
                              </p:par>
                              <p:par>
                                <p:cTn id="169" presetID="26" presetClass="entr" presetSubtype="0" fill="hold" grpId="1" nodeType="withEffect">
                                  <p:stCondLst>
                                    <p:cond delay="0"/>
                                  </p:stCondLst>
                                  <p:childTnLst>
                                    <p:set>
                                      <p:cBhvr>
                                        <p:cTn id="170" dur="1" fill="hold">
                                          <p:stCondLst>
                                            <p:cond delay="0"/>
                                          </p:stCondLst>
                                        </p:cTn>
                                        <p:tgtEl>
                                          <p:spTgt spid="33"/>
                                        </p:tgtEl>
                                        <p:attrNameLst>
                                          <p:attrName>style.visibility</p:attrName>
                                        </p:attrNameLst>
                                      </p:cBhvr>
                                      <p:to>
                                        <p:strVal val="visible"/>
                                      </p:to>
                                    </p:set>
                                    <p:animEffect transition="in" filter="wipe(down)">
                                      <p:cBhvr>
                                        <p:cTn id="171" dur="580">
                                          <p:stCondLst>
                                            <p:cond delay="0"/>
                                          </p:stCondLst>
                                        </p:cTn>
                                        <p:tgtEl>
                                          <p:spTgt spid="33"/>
                                        </p:tgtEl>
                                      </p:cBhvr>
                                    </p:animEffect>
                                    <p:anim calcmode="lin" valueType="num">
                                      <p:cBhvr>
                                        <p:cTn id="17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77" dur="26">
                                          <p:stCondLst>
                                            <p:cond delay="650"/>
                                          </p:stCondLst>
                                        </p:cTn>
                                        <p:tgtEl>
                                          <p:spTgt spid="33"/>
                                        </p:tgtEl>
                                      </p:cBhvr>
                                      <p:to x="100000" y="60000"/>
                                    </p:animScale>
                                    <p:animScale>
                                      <p:cBhvr>
                                        <p:cTn id="178" dur="166" decel="50000">
                                          <p:stCondLst>
                                            <p:cond delay="676"/>
                                          </p:stCondLst>
                                        </p:cTn>
                                        <p:tgtEl>
                                          <p:spTgt spid="33"/>
                                        </p:tgtEl>
                                      </p:cBhvr>
                                      <p:to x="100000" y="100000"/>
                                    </p:animScale>
                                    <p:animScale>
                                      <p:cBhvr>
                                        <p:cTn id="179" dur="26">
                                          <p:stCondLst>
                                            <p:cond delay="1312"/>
                                          </p:stCondLst>
                                        </p:cTn>
                                        <p:tgtEl>
                                          <p:spTgt spid="33"/>
                                        </p:tgtEl>
                                      </p:cBhvr>
                                      <p:to x="100000" y="80000"/>
                                    </p:animScale>
                                    <p:animScale>
                                      <p:cBhvr>
                                        <p:cTn id="180" dur="166" decel="50000">
                                          <p:stCondLst>
                                            <p:cond delay="1338"/>
                                          </p:stCondLst>
                                        </p:cTn>
                                        <p:tgtEl>
                                          <p:spTgt spid="33"/>
                                        </p:tgtEl>
                                      </p:cBhvr>
                                      <p:to x="100000" y="100000"/>
                                    </p:animScale>
                                    <p:animScale>
                                      <p:cBhvr>
                                        <p:cTn id="181" dur="26">
                                          <p:stCondLst>
                                            <p:cond delay="1642"/>
                                          </p:stCondLst>
                                        </p:cTn>
                                        <p:tgtEl>
                                          <p:spTgt spid="33"/>
                                        </p:tgtEl>
                                      </p:cBhvr>
                                      <p:to x="100000" y="90000"/>
                                    </p:animScale>
                                    <p:animScale>
                                      <p:cBhvr>
                                        <p:cTn id="182" dur="166" decel="50000">
                                          <p:stCondLst>
                                            <p:cond delay="1668"/>
                                          </p:stCondLst>
                                        </p:cTn>
                                        <p:tgtEl>
                                          <p:spTgt spid="33"/>
                                        </p:tgtEl>
                                      </p:cBhvr>
                                      <p:to x="100000" y="100000"/>
                                    </p:animScale>
                                    <p:animScale>
                                      <p:cBhvr>
                                        <p:cTn id="183" dur="26">
                                          <p:stCondLst>
                                            <p:cond delay="1808"/>
                                          </p:stCondLst>
                                        </p:cTn>
                                        <p:tgtEl>
                                          <p:spTgt spid="33"/>
                                        </p:tgtEl>
                                      </p:cBhvr>
                                      <p:to x="100000" y="95000"/>
                                    </p:animScale>
                                    <p:animScale>
                                      <p:cBhvr>
                                        <p:cTn id="184"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3" grpId="1" animBg="1"/>
      <p:bldP spid="15" grpId="0" animBg="1"/>
      <p:bldP spid="15" grpId="1" animBg="1"/>
      <p:bldP spid="17" grpId="0" animBg="1"/>
      <p:bldP spid="17" grpId="1" animBg="1"/>
      <p:bldP spid="33" grpId="0" animBg="1"/>
      <p:bldP spid="3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436" y="1879600"/>
            <a:ext cx="6163164"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84400" y="680720"/>
            <a:ext cx="3692036" cy="707886"/>
          </a:xfrm>
          <a:prstGeom prst="rect">
            <a:avLst/>
          </a:prstGeom>
          <a:noFill/>
        </p:spPr>
        <p:txBody>
          <a:bodyPr wrap="none" rtlCol="0">
            <a:spAutoFit/>
          </a:bodyPr>
          <a:lstStyle/>
          <a:p>
            <a:r>
              <a:rPr lang="en-US" sz="4000" dirty="0" err="1" smtClean="0"/>
              <a:t>Thiên</a:t>
            </a:r>
            <a:r>
              <a:rPr lang="en-US" sz="4000" dirty="0" smtClean="0"/>
              <a:t> tai </a:t>
            </a:r>
            <a:r>
              <a:rPr lang="en-US" sz="4000" dirty="0" err="1" smtClean="0"/>
              <a:t>là</a:t>
            </a:r>
            <a:r>
              <a:rPr lang="en-US" sz="4000" dirty="0" smtClean="0"/>
              <a:t> </a:t>
            </a:r>
            <a:r>
              <a:rPr lang="en-US" sz="4000" dirty="0" err="1" smtClean="0"/>
              <a:t>gì</a:t>
            </a:r>
            <a:r>
              <a:rPr lang="en-US" sz="4000" dirty="0" smtClean="0"/>
              <a:t> ?</a:t>
            </a:r>
            <a:endParaRPr lang="en-US" sz="4000" dirty="0"/>
          </a:p>
        </p:txBody>
      </p:sp>
      <p:sp>
        <p:nvSpPr>
          <p:cNvPr id="3" name="TextBox 2"/>
          <p:cNvSpPr txBox="1"/>
          <p:nvPr/>
        </p:nvSpPr>
        <p:spPr>
          <a:xfrm>
            <a:off x="55612" y="2326640"/>
            <a:ext cx="5820824" cy="1384995"/>
          </a:xfrm>
          <a:prstGeom prst="rect">
            <a:avLst/>
          </a:prstGeom>
          <a:noFill/>
        </p:spPr>
        <p:txBody>
          <a:bodyPr wrap="none" rtlCol="0">
            <a:spAutoFit/>
          </a:bodyPr>
          <a:lstStyle/>
          <a:p>
            <a:r>
              <a:rPr lang="en-US" sz="2800" dirty="0" err="1" smtClean="0"/>
              <a:t>Thiên</a:t>
            </a:r>
            <a:r>
              <a:rPr lang="en-US" sz="2800" dirty="0" smtClean="0"/>
              <a:t> tai </a:t>
            </a:r>
            <a:r>
              <a:rPr lang="en-US" sz="2800" dirty="0" err="1" smtClean="0"/>
              <a:t>là</a:t>
            </a:r>
            <a:r>
              <a:rPr lang="en-US" sz="2800" dirty="0" smtClean="0"/>
              <a:t> </a:t>
            </a:r>
            <a:r>
              <a:rPr lang="en-US" sz="2800" dirty="0" err="1" smtClean="0"/>
              <a:t>hiện</a:t>
            </a:r>
            <a:r>
              <a:rPr lang="en-US" sz="2800" dirty="0" smtClean="0"/>
              <a:t> </a:t>
            </a:r>
            <a:r>
              <a:rPr lang="en-US" sz="2800" dirty="0" err="1" smtClean="0"/>
              <a:t>tượng</a:t>
            </a:r>
            <a:r>
              <a:rPr lang="en-US" sz="2800" dirty="0" smtClean="0"/>
              <a:t> </a:t>
            </a:r>
            <a:r>
              <a:rPr lang="en-US" sz="2800" dirty="0" err="1" smtClean="0"/>
              <a:t>thiên</a:t>
            </a:r>
            <a:r>
              <a:rPr lang="en-US" sz="2800" dirty="0" smtClean="0"/>
              <a:t> </a:t>
            </a:r>
            <a:r>
              <a:rPr lang="en-US" sz="2800" dirty="0" err="1" smtClean="0"/>
              <a:t>nhiên</a:t>
            </a:r>
            <a:endParaRPr lang="en-US" sz="2800" dirty="0" smtClean="0"/>
          </a:p>
          <a:p>
            <a:r>
              <a:rPr lang="en-US" sz="2800" dirty="0" smtClean="0"/>
              <a:t> </a:t>
            </a:r>
            <a:r>
              <a:rPr lang="en-US" sz="2800" dirty="0" err="1" smtClean="0"/>
              <a:t>gây</a:t>
            </a:r>
            <a:r>
              <a:rPr lang="en-US" sz="2800" dirty="0"/>
              <a:t> </a:t>
            </a:r>
            <a:r>
              <a:rPr lang="en-US" sz="2800" dirty="0" err="1" smtClean="0"/>
              <a:t>tác</a:t>
            </a:r>
            <a:r>
              <a:rPr lang="en-US" sz="2800" dirty="0" smtClean="0"/>
              <a:t> </a:t>
            </a:r>
            <a:r>
              <a:rPr lang="en-US" sz="2800" dirty="0" err="1" smtClean="0"/>
              <a:t>động</a:t>
            </a:r>
            <a:r>
              <a:rPr lang="en-US" sz="2800" dirty="0" smtClean="0"/>
              <a:t> </a:t>
            </a:r>
            <a:r>
              <a:rPr lang="en-US" sz="2800" dirty="0" err="1" smtClean="0"/>
              <a:t>xấu</a:t>
            </a:r>
            <a:r>
              <a:rPr lang="en-US" sz="2800" dirty="0" smtClean="0"/>
              <a:t> </a:t>
            </a:r>
            <a:r>
              <a:rPr lang="en-US" sz="2800" dirty="0" err="1" smtClean="0"/>
              <a:t>như</a:t>
            </a:r>
            <a:r>
              <a:rPr lang="en-US" sz="2800" dirty="0" smtClean="0"/>
              <a:t> : </a:t>
            </a:r>
            <a:r>
              <a:rPr lang="en-US" sz="2800" dirty="0" err="1" smtClean="0"/>
              <a:t>bão</a:t>
            </a:r>
            <a:r>
              <a:rPr lang="en-US" sz="2800" dirty="0" smtClean="0"/>
              <a:t> ,</a:t>
            </a:r>
            <a:r>
              <a:rPr lang="en-US" sz="2800" dirty="0" err="1" smtClean="0"/>
              <a:t>lũ</a:t>
            </a:r>
            <a:r>
              <a:rPr lang="en-US" sz="2800" dirty="0" smtClean="0"/>
              <a:t> </a:t>
            </a:r>
            <a:r>
              <a:rPr lang="en-US" sz="2800" dirty="0" err="1" smtClean="0"/>
              <a:t>lụt</a:t>
            </a:r>
            <a:r>
              <a:rPr lang="en-US" sz="2800" dirty="0" smtClean="0"/>
              <a:t>,</a:t>
            </a:r>
          </a:p>
          <a:p>
            <a:r>
              <a:rPr lang="en-US" sz="2800" dirty="0" err="1" smtClean="0"/>
              <a:t>hạn</a:t>
            </a:r>
            <a:r>
              <a:rPr lang="en-US" sz="2800" dirty="0" smtClean="0"/>
              <a:t> </a:t>
            </a:r>
            <a:r>
              <a:rPr lang="en-US" sz="2800" dirty="0" err="1" smtClean="0"/>
              <a:t>hán</a:t>
            </a:r>
            <a:r>
              <a:rPr lang="en-US" sz="2800" dirty="0" smtClean="0"/>
              <a:t> ,</a:t>
            </a:r>
            <a:r>
              <a:rPr lang="en-US" sz="2800" dirty="0" err="1" smtClean="0"/>
              <a:t>động</a:t>
            </a:r>
            <a:r>
              <a:rPr lang="en-US" sz="2800" dirty="0" smtClean="0"/>
              <a:t> </a:t>
            </a:r>
            <a:r>
              <a:rPr lang="en-US" sz="2800" dirty="0" err="1" smtClean="0"/>
              <a:t>đất</a:t>
            </a:r>
            <a:endParaRPr lang="en-US" sz="2800" dirty="0"/>
          </a:p>
        </p:txBody>
      </p:sp>
    </p:spTree>
    <p:extLst>
      <p:ext uri="{BB962C8B-B14F-4D97-AF65-F5344CB8AC3E}">
        <p14:creationId xmlns:p14="http://schemas.microsoft.com/office/powerpoint/2010/main" val="38795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5" y="-81279"/>
            <a:ext cx="6086475" cy="351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05525" cy="342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1"/>
            <a:ext cx="6105525" cy="342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5525" y="3429000"/>
            <a:ext cx="60864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410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6640" y="1205670"/>
            <a:ext cx="3393440" cy="619272"/>
          </a:xfrm>
          <a:prstGeom prst="rect">
            <a:avLst/>
          </a:prstGeom>
        </p:spPr>
        <p:txBody>
          <a:bodyPr wrap="square">
            <a:spAutoFit/>
          </a:bodyPr>
          <a:lstStyle/>
          <a:p>
            <a:pPr algn="just">
              <a:lnSpc>
                <a:spcPct val="107000"/>
              </a:lnSpc>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dài</a:t>
            </a:r>
            <a:endPar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189316" y="1934514"/>
            <a:ext cx="6096000" cy="2200089"/>
          </a:xfrm>
          <a:prstGeom prst="rect">
            <a:avLst/>
          </a:prstGeom>
        </p:spPr>
        <p:txBody>
          <a:bodyPr>
            <a:spAutoFit/>
          </a:bodyPr>
          <a:lstStyle/>
          <a:p>
            <a:pPr algn="just">
              <a:lnSpc>
                <a:spcPct val="107000"/>
              </a:lnSpc>
            </a:pP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Tôi</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chỉ</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hạt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thóc</a:t>
            </a:r>
            <a:endPar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hát</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cười</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tôi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luôn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ích</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Vì</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nuôi</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200" b="1" dirty="0">
                <a:latin typeface="Times New Roman" panose="02020603050405020304" pitchFamily="18" charset="0"/>
                <a:ea typeface="Calibri" panose="020F0502020204030204" pitchFamily="34" charset="0"/>
                <a:cs typeface="Times New Roman" panose="02020603050405020304" pitchFamily="18" charset="0"/>
              </a:rPr>
              <a:t> con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Date Placeholder 1"/>
          <p:cNvSpPr>
            <a:spLocks noGrp="1"/>
          </p:cNvSpPr>
          <p:nvPr>
            <p:ph type="dt" sz="half" idx="10"/>
          </p:nvPr>
        </p:nvSpPr>
        <p:spPr/>
        <p:txBody>
          <a:bodyPr/>
          <a:lstStyle/>
          <a:p>
            <a:fld id="{C36CC3D8-4D18-41B4-BBF4-0775593CF9D5}" type="datetime1">
              <a:rPr lang="en-US" smtClean="0"/>
              <a:t>2/21/2023</a:t>
            </a:fld>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13</a:t>
            </a:fld>
            <a:endParaRPr lang="en-US"/>
          </a:p>
        </p:txBody>
      </p:sp>
      <p:sp>
        <p:nvSpPr>
          <p:cNvPr id="7" name="Footer Placeholder 3"/>
          <p:cNvSpPr>
            <a:spLocks noGrp="1"/>
          </p:cNvSpPr>
          <p:nvPr>
            <p:ph type="ftr" sz="quarter" idx="11"/>
          </p:nvPr>
        </p:nvSpPr>
        <p:spPr>
          <a:xfrm>
            <a:off x="8077200" y="6492875"/>
            <a:ext cx="4114800" cy="365125"/>
          </a:xfrm>
        </p:spPr>
        <p:txBody>
          <a:bodyPr/>
          <a:lstStyle/>
          <a:p>
            <a:pPr algn="r"/>
            <a:r>
              <a:rPr lang="en-US" smtClean="0"/>
              <a:t>Giáo viên: Chu Thị Soa</a:t>
            </a: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4620" y="0"/>
            <a:ext cx="316738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8140" y="4000500"/>
            <a:ext cx="16002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a:extLst>
              <a:ext uri="{FF2B5EF4-FFF2-40B4-BE49-F238E27FC236}">
                <a16:creationId xmlns="" xmlns:a16="http://schemas.microsoft.com/office/drawing/2014/main" id="{44623003-392C-4CA6-84A2-08F3B203A94E}"/>
              </a:ext>
            </a:extLst>
          </p:cNvPr>
          <p:cNvCxnSpPr/>
          <p:nvPr/>
        </p:nvCxnSpPr>
        <p:spPr>
          <a:xfrm flipH="1">
            <a:off x="6458109" y="197926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44623003-392C-4CA6-84A2-08F3B203A94E}"/>
              </a:ext>
            </a:extLst>
          </p:cNvPr>
          <p:cNvCxnSpPr/>
          <p:nvPr/>
        </p:nvCxnSpPr>
        <p:spPr>
          <a:xfrm flipH="1">
            <a:off x="7088029" y="29759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44623003-392C-4CA6-84A2-08F3B203A94E}"/>
              </a:ext>
            </a:extLst>
          </p:cNvPr>
          <p:cNvCxnSpPr/>
          <p:nvPr/>
        </p:nvCxnSpPr>
        <p:spPr>
          <a:xfrm flipH="1">
            <a:off x="5939949" y="25358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44623003-392C-4CA6-84A2-08F3B203A94E}"/>
              </a:ext>
            </a:extLst>
          </p:cNvPr>
          <p:cNvCxnSpPr/>
          <p:nvPr/>
        </p:nvCxnSpPr>
        <p:spPr>
          <a:xfrm flipH="1">
            <a:off x="7656989" y="25358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44623003-392C-4CA6-84A2-08F3B203A94E}"/>
              </a:ext>
            </a:extLst>
          </p:cNvPr>
          <p:cNvCxnSpPr/>
          <p:nvPr/>
        </p:nvCxnSpPr>
        <p:spPr>
          <a:xfrm flipH="1">
            <a:off x="7438549" y="356041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44623003-392C-4CA6-84A2-08F3B203A94E}"/>
              </a:ext>
            </a:extLst>
          </p:cNvPr>
          <p:cNvCxnSpPr/>
          <p:nvPr/>
        </p:nvCxnSpPr>
        <p:spPr>
          <a:xfrm flipH="1">
            <a:off x="7362349" y="356041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22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 xmlns:a16="http://schemas.microsoft.com/office/drawing/2014/main" id="{C07B3502-F58A-46C0-88F8-3DE26F98CD3F}"/>
              </a:ext>
            </a:extLst>
          </p:cNvPr>
          <p:cNvSpPr txBox="1"/>
          <p:nvPr/>
        </p:nvSpPr>
        <p:spPr>
          <a:xfrm>
            <a:off x="1445506" y="71452"/>
            <a:ext cx="3319534" cy="5078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b="1" u="none" strike="noStrike" kern="1200" cap="none" spc="0" normalizeH="0" baseline="0" noProof="0" dirty="0" smtClean="0">
                <a:ln>
                  <a:noFill/>
                </a:ln>
                <a:solidFill>
                  <a:srgbClr val="17479D"/>
                </a:solidFill>
                <a:effectLst/>
                <a:uLnTx/>
                <a:uFillTx/>
                <a:latin typeface="Arial-Rounded"/>
                <a:cs typeface="+mn-cs"/>
              </a:rPr>
              <a:t>ĐỌC</a:t>
            </a:r>
            <a:r>
              <a:rPr kumimoji="0" lang="en-US" b="1" u="none" strike="noStrike" kern="1200" cap="none" spc="0" normalizeH="0" baseline="0" noProof="0" dirty="0" smtClean="0">
                <a:ln>
                  <a:noFill/>
                </a:ln>
                <a:solidFill>
                  <a:srgbClr val="17479D"/>
                </a:solidFill>
                <a:effectLst/>
                <a:uLnTx/>
                <a:uFillTx/>
                <a:latin typeface="Arial-Rounded"/>
                <a:cs typeface="+mn-cs"/>
              </a:rPr>
              <a:t> NỐI</a:t>
            </a:r>
            <a:r>
              <a:rPr kumimoji="0" lang="en-US" b="1" u="none" strike="noStrike" kern="1200" cap="none" spc="0" normalizeH="0" noProof="0" dirty="0" smtClean="0">
                <a:ln>
                  <a:noFill/>
                </a:ln>
                <a:solidFill>
                  <a:srgbClr val="17479D"/>
                </a:solidFill>
                <a:effectLst/>
                <a:uLnTx/>
                <a:uFillTx/>
                <a:latin typeface="Arial-Rounded"/>
                <a:cs typeface="+mn-cs"/>
              </a:rPr>
              <a:t> TIẾP ĐOẠN :</a:t>
            </a:r>
            <a:r>
              <a:rPr kumimoji="0" lang="vi-VN" b="1" u="none" strike="noStrike" kern="1200" cap="none" spc="0" normalizeH="0" baseline="0" noProof="0" dirty="0" smtClean="0">
                <a:ln>
                  <a:noFill/>
                </a:ln>
                <a:solidFill>
                  <a:srgbClr val="17479D"/>
                </a:solidFill>
                <a:effectLst/>
                <a:uLnTx/>
                <a:uFillTx/>
                <a:latin typeface="Arial-Rounded"/>
                <a:cs typeface="+mn-cs"/>
              </a:rPr>
              <a:t> </a:t>
            </a:r>
            <a:endParaRPr kumimoji="0" lang="en-US" b="1" u="none" strike="noStrike" kern="1200" cap="none" spc="0" normalizeH="0" baseline="0" noProof="0" dirty="0">
              <a:ln>
                <a:noFill/>
              </a:ln>
              <a:solidFill>
                <a:srgbClr val="17479D"/>
              </a:solidFill>
              <a:effectLst/>
              <a:uLnTx/>
              <a:uFillTx/>
              <a:latin typeface="Arial-Rounded"/>
              <a:cs typeface="+mn-cs"/>
            </a:endParaRPr>
          </a:p>
        </p:txBody>
      </p:sp>
      <p:pic>
        <p:nvPicPr>
          <p:cNvPr id="25" name="Picture 24">
            <a:extLst>
              <a:ext uri="{FF2B5EF4-FFF2-40B4-BE49-F238E27FC236}">
                <a16:creationId xmlns=""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808510" y="0"/>
            <a:ext cx="582308" cy="525172"/>
          </a:xfrm>
          <a:prstGeom prst="rect">
            <a:avLst/>
          </a:prstGeom>
        </p:spPr>
      </p:pic>
      <p:pic>
        <p:nvPicPr>
          <p:cNvPr id="27" name="Picture 26">
            <a:extLst>
              <a:ext uri="{FF2B5EF4-FFF2-40B4-BE49-F238E27FC236}">
                <a16:creationId xmlns=""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56" y="1150519"/>
            <a:ext cx="467992" cy="442241"/>
          </a:xfrm>
          <a:prstGeom prst="rect">
            <a:avLst/>
          </a:prstGeom>
        </p:spPr>
      </p:pic>
      <p:pic>
        <p:nvPicPr>
          <p:cNvPr id="28" name="Picture 27">
            <a:extLst>
              <a:ext uri="{FF2B5EF4-FFF2-40B4-BE49-F238E27FC236}">
                <a16:creationId xmlns=""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66489" y="3901028"/>
            <a:ext cx="409401" cy="409401"/>
          </a:xfrm>
          <a:prstGeom prst="rect">
            <a:avLst/>
          </a:prstGeom>
        </p:spPr>
      </p:pic>
      <p:pic>
        <p:nvPicPr>
          <p:cNvPr id="29" name="Picture 28">
            <a:extLst>
              <a:ext uri="{FF2B5EF4-FFF2-40B4-BE49-F238E27FC236}">
                <a16:creationId xmlns="" xmlns:a16="http://schemas.microsoft.com/office/drawing/2014/main" id="{4A4E56CF-13A6-4CFC-BDFF-C89478191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4214" y="1242433"/>
            <a:ext cx="521649" cy="521649"/>
          </a:xfrm>
          <a:prstGeom prst="rect">
            <a:avLst/>
          </a:prstGeom>
        </p:spPr>
      </p:pic>
      <p:sp>
        <p:nvSpPr>
          <p:cNvPr id="33" name="TextBox 32">
            <a:extLst>
              <a:ext uri="{FF2B5EF4-FFF2-40B4-BE49-F238E27FC236}">
                <a16:creationId xmlns="" xmlns:a16="http://schemas.microsoft.com/office/drawing/2014/main" id="{6E8BFE28-0013-CA49-8616-37F1546FD267}"/>
              </a:ext>
            </a:extLst>
          </p:cNvPr>
          <p:cNvSpPr txBox="1"/>
          <p:nvPr/>
        </p:nvSpPr>
        <p:spPr>
          <a:xfrm>
            <a:off x="9091625" y="5988797"/>
            <a:ext cx="1936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(Nguyễn Bao)</a:t>
            </a:r>
          </a:p>
        </p:txBody>
      </p:sp>
      <p:pic>
        <p:nvPicPr>
          <p:cNvPr id="34" name="Picture 33">
            <a:extLst>
              <a:ext uri="{FF2B5EF4-FFF2-40B4-BE49-F238E27FC236}">
                <a16:creationId xmlns="" xmlns:a16="http://schemas.microsoft.com/office/drawing/2014/main" id="{E6DD3ACB-E780-9E44-BF33-B643817CCB2E}"/>
              </a:ext>
            </a:extLst>
          </p:cNvPr>
          <p:cNvPicPr>
            <a:picLocks noChangeAspect="1"/>
          </p:cNvPicPr>
          <p:nvPr/>
        </p:nvPicPr>
        <p:blipFill>
          <a:blip r:embed="rId8"/>
          <a:stretch>
            <a:fillRect/>
          </a:stretch>
        </p:blipFill>
        <p:spPr>
          <a:xfrm>
            <a:off x="5959875" y="3356944"/>
            <a:ext cx="938726" cy="1209512"/>
          </a:xfrm>
          <a:prstGeom prst="rect">
            <a:avLst/>
          </a:prstGeom>
        </p:spPr>
      </p:pic>
      <p:sp>
        <p:nvSpPr>
          <p:cNvPr id="16" name="Text Box 3"/>
          <p:cNvSpPr txBox="1"/>
          <p:nvPr/>
        </p:nvSpPr>
        <p:spPr>
          <a:xfrm>
            <a:off x="3901440" y="441433"/>
            <a:ext cx="3911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dirty="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800" b="1" i="0" u="none" strike="noStrike" kern="1200" cap="none" spc="0" normalizeH="0" noProof="0" dirty="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p:cNvSpPr txBox="1"/>
          <p:nvPr/>
        </p:nvSpPr>
        <p:spPr>
          <a:xfrm>
            <a:off x="681148" y="1096120"/>
            <a:ext cx="5664606" cy="2862322"/>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chỉ</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thóc</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đồng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Giấu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câu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chuyện</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cuộc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bão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dông</a:t>
            </a:r>
            <a:r>
              <a:rPr lang="en-US" sz="3600" dirty="0" smtClean="0">
                <a:latin typeface="Times New Roman" panose="02020603050405020304" pitchFamily="18" charset="0"/>
                <a:cs typeface="Times New Roman" panose="02020603050405020304" pitchFamily="18" charset="0"/>
              </a:rPr>
              <a:t>.</a:t>
            </a:r>
          </a:p>
          <a:p>
            <a:endParaRPr lang="en-US" sz="36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34341" y="3696328"/>
            <a:ext cx="4947029" cy="2862322"/>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ngậm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ánh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sớm</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giọt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sương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mai</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sống</a:t>
            </a:r>
            <a:r>
              <a:rPr lang="en-US" sz="3600" dirty="0" smtClean="0">
                <a:latin typeface="Times New Roman" panose="02020603050405020304" pitchFamily="18" charset="0"/>
                <a:cs typeface="Times New Roman" panose="02020603050405020304" pitchFamily="18" charset="0"/>
              </a:rPr>
              <a:t> qua </a:t>
            </a:r>
            <a:r>
              <a:rPr lang="en-US" sz="3600" dirty="0" err="1" smtClean="0">
                <a:latin typeface="Times New Roman" panose="02020603050405020304" pitchFamily="18" charset="0"/>
                <a:cs typeface="Times New Roman" panose="02020603050405020304" pitchFamily="18" charset="0"/>
              </a:rPr>
              <a:t>bão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lũ</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chịu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nhiều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thiên</a:t>
            </a:r>
            <a:r>
              <a:rPr lang="en-US" sz="3600" dirty="0" smtClean="0">
                <a:latin typeface="Times New Roman" panose="02020603050405020304" pitchFamily="18" charset="0"/>
                <a:cs typeface="Times New Roman" panose="02020603050405020304" pitchFamily="18" charset="0"/>
              </a:rPr>
              <a:t> tai.</a:t>
            </a:r>
          </a:p>
          <a:p>
            <a:endParaRPr lang="en-US" sz="36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787060" y="1120676"/>
            <a:ext cx="5860237"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Dẫu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nhỏ</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bốn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mùa</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Dẫu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bây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giờ</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dị</a:t>
            </a:r>
            <a:r>
              <a:rPr lang="en-US" sz="3600" dirty="0" smtClean="0">
                <a:latin typeface="Times New Roman" panose="02020603050405020304" pitchFamily="18" charset="0"/>
                <a:cs typeface="Times New Roman" panose="02020603050405020304" pitchFamily="18" charset="0"/>
              </a:rPr>
              <a:t> </a:t>
            </a:r>
          </a:p>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từ</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ngàn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xưa</a:t>
            </a:r>
            <a:r>
              <a:rPr lang="en-US" sz="3600" dirty="0" smtClean="0">
                <a:latin typeface="Times New Roman" panose="02020603050405020304" pitchFamily="18" charset="0"/>
                <a:cs typeface="Times New Roman" panose="02020603050405020304" pitchFamily="18" charset="0"/>
              </a:rPr>
              <a:t>.</a:t>
            </a:r>
          </a:p>
        </p:txBody>
      </p:sp>
      <p:sp>
        <p:nvSpPr>
          <p:cNvPr id="20" name="TextBox 19"/>
          <p:cNvSpPr txBox="1"/>
          <p:nvPr/>
        </p:nvSpPr>
        <p:spPr>
          <a:xfrm>
            <a:off x="6787060" y="3590152"/>
            <a:ext cx="6191362"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chỉ</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thóc</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Không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cười</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Nhưng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luôn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ích</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Vì</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nuôi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sống</a:t>
            </a:r>
            <a:r>
              <a:rPr lang="en-US" sz="3600" dirty="0" smtClean="0">
                <a:latin typeface="Times New Roman" panose="02020603050405020304" pitchFamily="18" charset="0"/>
                <a:cs typeface="Times New Roman" panose="02020603050405020304" pitchFamily="18" charset="0"/>
              </a:rPr>
              <a:t> con </a:t>
            </a:r>
            <a:r>
              <a:rPr lang="en-US" sz="3600" dirty="0" err="1" smtClean="0">
                <a:latin typeface="Times New Roman" panose="02020603050405020304" pitchFamily="18" charset="0"/>
                <a:cs typeface="Times New Roman" panose="02020603050405020304" pitchFamily="18" charset="0"/>
              </a:rPr>
              <a:t>người</a:t>
            </a:r>
            <a:r>
              <a:rPr lang="en-US" sz="36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379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ngộ nghĩnh [NEW] - Cẩm Nang Tiếng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760"/>
            <a:ext cx="12192000" cy="69697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984" y="421341"/>
            <a:ext cx="3690783" cy="2630752"/>
          </a:xfrm>
          <a:prstGeom prst="rect">
            <a:avLst/>
          </a:prstGeom>
        </p:spPr>
      </p:pic>
      <p:sp>
        <p:nvSpPr>
          <p:cNvPr id="5" name="TextBox 4"/>
          <p:cNvSpPr txBox="1"/>
          <p:nvPr/>
        </p:nvSpPr>
        <p:spPr>
          <a:xfrm>
            <a:off x="1691800" y="3033177"/>
            <a:ext cx="9254874" cy="1107996"/>
          </a:xfrm>
          <a:prstGeom prst="rect">
            <a:avLst/>
          </a:prstGeom>
          <a:noFill/>
        </p:spPr>
        <p:txBody>
          <a:bodyPr wrap="square" rtlCol="0">
            <a:spAutoFit/>
          </a:bodyPr>
          <a:lstStyle/>
          <a:p>
            <a:pPr algn="ctr"/>
            <a:r>
              <a:rPr lang="en-US" sz="6600" dirty="0" err="1" smtClean="0">
                <a:solidFill>
                  <a:srgbClr val="002060"/>
                </a:solidFill>
                <a:latin typeface="Arial-Rounded" pitchFamily="34" charset="0"/>
                <a:ea typeface="Arial-Rounded" pitchFamily="34" charset="0"/>
                <a:cs typeface="Arial-Rounded" pitchFamily="34" charset="0"/>
              </a:rPr>
              <a:t>Luyện</a:t>
            </a:r>
            <a:r>
              <a:rPr lang="en-US" sz="6600" dirty="0" smtClean="0">
                <a:solidFill>
                  <a:srgbClr val="002060"/>
                </a:solidFill>
                <a:latin typeface="Arial-Rounded" pitchFamily="34" charset="0"/>
                <a:ea typeface="Arial-Rounded" pitchFamily="34" charset="0"/>
                <a:cs typeface="Arial-Rounded" pitchFamily="34" charset="0"/>
              </a:rPr>
              <a:t> </a:t>
            </a:r>
            <a:r>
              <a:rPr lang="en-US" sz="6600" dirty="0" err="1" smtClean="0">
                <a:solidFill>
                  <a:srgbClr val="002060"/>
                </a:solidFill>
                <a:latin typeface="Arial-Rounded" pitchFamily="34" charset="0"/>
                <a:ea typeface="Arial-Rounded" pitchFamily="34" charset="0"/>
                <a:cs typeface="Arial-Rounded" pitchFamily="34" charset="0"/>
              </a:rPr>
              <a:t>đọc</a:t>
            </a:r>
            <a:r>
              <a:rPr lang="en-US" sz="6600" dirty="0" smtClean="0">
                <a:solidFill>
                  <a:srgbClr val="002060"/>
                </a:solidFill>
                <a:latin typeface="Arial-Rounded" pitchFamily="34" charset="0"/>
                <a:ea typeface="Arial-Rounded" pitchFamily="34" charset="0"/>
                <a:cs typeface="Arial-Rounded" pitchFamily="34" charset="0"/>
              </a:rPr>
              <a:t> </a:t>
            </a:r>
            <a:r>
              <a:rPr lang="en-US" sz="6600" dirty="0" err="1" smtClean="0">
                <a:solidFill>
                  <a:srgbClr val="002060"/>
                </a:solidFill>
                <a:latin typeface="Arial-Rounded" pitchFamily="34" charset="0"/>
                <a:ea typeface="Arial-Rounded" pitchFamily="34" charset="0"/>
                <a:cs typeface="Arial-Rounded" pitchFamily="34" charset="0"/>
              </a:rPr>
              <a:t>cá</a:t>
            </a:r>
            <a:r>
              <a:rPr lang="en-US" sz="6600" dirty="0" smtClean="0">
                <a:solidFill>
                  <a:srgbClr val="002060"/>
                </a:solidFill>
                <a:latin typeface="Arial-Rounded" pitchFamily="34" charset="0"/>
                <a:ea typeface="Arial-Rounded" pitchFamily="34" charset="0"/>
                <a:cs typeface="Arial-Rounded" pitchFamily="34" charset="0"/>
              </a:rPr>
              <a:t> </a:t>
            </a:r>
            <a:r>
              <a:rPr lang="en-US" sz="6600" dirty="0" err="1" smtClean="0">
                <a:solidFill>
                  <a:srgbClr val="002060"/>
                </a:solidFill>
                <a:latin typeface="Arial-Rounded" pitchFamily="34" charset="0"/>
                <a:ea typeface="Arial-Rounded" pitchFamily="34" charset="0"/>
                <a:cs typeface="Arial-Rounded" pitchFamily="34" charset="0"/>
              </a:rPr>
              <a:t>nhân</a:t>
            </a:r>
            <a:endParaRPr lang="en-US" sz="66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81579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 xmlns:a16="http://schemas.microsoft.com/office/drawing/2014/main" id="{C07B3502-F58A-46C0-88F8-3DE26F98CD3F}"/>
              </a:ext>
            </a:extLst>
          </p:cNvPr>
          <p:cNvSpPr txBox="1"/>
          <p:nvPr/>
        </p:nvSpPr>
        <p:spPr>
          <a:xfrm>
            <a:off x="1516626" y="0"/>
            <a:ext cx="1281038"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17479D"/>
                </a:solidFill>
                <a:effectLst/>
                <a:uLnTx/>
                <a:uFillTx/>
                <a:latin typeface="+mj-lt"/>
                <a:cs typeface="+mn-cs"/>
              </a:rPr>
              <a:t>ĐỌC </a:t>
            </a:r>
            <a:endParaRPr kumimoji="0" lang="en-US" sz="2400" b="1" i="0" u="none" strike="noStrike" kern="1200" cap="none" spc="0" normalizeH="0" baseline="0" noProof="0" dirty="0">
              <a:ln>
                <a:noFill/>
              </a:ln>
              <a:solidFill>
                <a:srgbClr val="17479D"/>
              </a:solidFill>
              <a:effectLst/>
              <a:uLnTx/>
              <a:uFillTx/>
              <a:latin typeface="Arial-Rounded"/>
              <a:cs typeface="+mn-cs"/>
            </a:endParaRPr>
          </a:p>
        </p:txBody>
      </p:sp>
      <p:pic>
        <p:nvPicPr>
          <p:cNvPr id="25" name="Picture 24">
            <a:extLst>
              <a:ext uri="{FF2B5EF4-FFF2-40B4-BE49-F238E27FC236}">
                <a16:creationId xmlns=""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934318" y="30045"/>
            <a:ext cx="582308" cy="525172"/>
          </a:xfrm>
          <a:prstGeom prst="rect">
            <a:avLst/>
          </a:prstGeom>
        </p:spPr>
      </p:pic>
      <p:sp>
        <p:nvSpPr>
          <p:cNvPr id="9" name="Text Box 3"/>
          <p:cNvSpPr txBox="1"/>
          <p:nvPr/>
        </p:nvSpPr>
        <p:spPr>
          <a:xfrm>
            <a:off x="2828261" y="71452"/>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625267" y="902449"/>
            <a:ext cx="6302903" cy="2862322"/>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Tôi chỉ là hạt thóc</a:t>
            </a:r>
          </a:p>
          <a:p>
            <a:r>
              <a:rPr lang="en-US" sz="3600" smtClean="0">
                <a:latin typeface="Times New Roman" panose="02020603050405020304" pitchFamily="18" charset="0"/>
                <a:cs typeface="Times New Roman" panose="02020603050405020304" pitchFamily="18" charset="0"/>
              </a:rPr>
              <a:t>Sinh ra trên cánh đồng</a:t>
            </a:r>
          </a:p>
          <a:p>
            <a:r>
              <a:rPr lang="en-US" sz="3600" smtClean="0">
                <a:latin typeface="Times New Roman" panose="02020603050405020304" pitchFamily="18" charset="0"/>
                <a:cs typeface="Times New Roman" panose="02020603050405020304" pitchFamily="18" charset="0"/>
              </a:rPr>
              <a:t>Giấu trong mình câu chuyện</a:t>
            </a:r>
          </a:p>
          <a:p>
            <a:r>
              <a:rPr lang="en-US" sz="3600" smtClean="0">
                <a:latin typeface="Times New Roman" panose="02020603050405020304" pitchFamily="18" charset="0"/>
                <a:cs typeface="Times New Roman" panose="02020603050405020304" pitchFamily="18" charset="0"/>
              </a:rPr>
              <a:t>Một cuộc đời bão dông.</a:t>
            </a:r>
          </a:p>
          <a:p>
            <a:endParaRPr lang="en-US" sz="3600">
              <a:latin typeface="Times New Roman" panose="02020603050405020304" pitchFamily="18" charset="0"/>
              <a:cs typeface="Times New Roman" panose="02020603050405020304" pitchFamily="18" charset="0"/>
            </a:endParaRPr>
          </a:p>
        </p:txBody>
      </p:sp>
      <p:sp>
        <p:nvSpPr>
          <p:cNvPr id="11" name="TextBox 10"/>
          <p:cNvSpPr txBox="1"/>
          <p:nvPr/>
        </p:nvSpPr>
        <p:spPr>
          <a:xfrm>
            <a:off x="623092" y="3590153"/>
            <a:ext cx="5873133" cy="2862322"/>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ngậm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ánh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sớm</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giọt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sương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mai</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sống</a:t>
            </a:r>
            <a:r>
              <a:rPr lang="en-US" sz="3600" dirty="0" smtClean="0">
                <a:latin typeface="Times New Roman" panose="02020603050405020304" pitchFamily="18" charset="0"/>
                <a:cs typeface="Times New Roman" panose="02020603050405020304" pitchFamily="18" charset="0"/>
              </a:rPr>
              <a:t> qua </a:t>
            </a:r>
            <a:r>
              <a:rPr lang="en-US" sz="3600" dirty="0" err="1" smtClean="0">
                <a:latin typeface="Times New Roman" panose="02020603050405020304" pitchFamily="18" charset="0"/>
                <a:cs typeface="Times New Roman" panose="02020603050405020304" pitchFamily="18" charset="0"/>
              </a:rPr>
              <a:t>bão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lũ</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chịu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nhiều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thiên</a:t>
            </a:r>
            <a:r>
              <a:rPr lang="en-US" sz="3600" dirty="0" smtClean="0">
                <a:latin typeface="Times New Roman" panose="02020603050405020304" pitchFamily="18" charset="0"/>
                <a:cs typeface="Times New Roman" panose="02020603050405020304" pitchFamily="18" charset="0"/>
              </a:rPr>
              <a:t> tai.</a:t>
            </a:r>
          </a:p>
          <a:p>
            <a:endParaRPr lang="en-US" sz="36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787060" y="902449"/>
            <a:ext cx="5860237"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Dẫu hình hài bé nhỏ</a:t>
            </a:r>
          </a:p>
          <a:p>
            <a:r>
              <a:rPr lang="en-US" sz="3600" smtClean="0">
                <a:latin typeface="Times New Roman" panose="02020603050405020304" pitchFamily="18" charset="0"/>
                <a:cs typeface="Times New Roman" panose="02020603050405020304" pitchFamily="18" charset="0"/>
              </a:rPr>
              <a:t>Tôi trải cả bốn mùa</a:t>
            </a:r>
          </a:p>
          <a:p>
            <a:r>
              <a:rPr lang="en-US" sz="3600" smtClean="0">
                <a:latin typeface="Times New Roman" panose="02020603050405020304" pitchFamily="18" charset="0"/>
                <a:cs typeface="Times New Roman" panose="02020603050405020304" pitchFamily="18" charset="0"/>
              </a:rPr>
              <a:t>Dẫu bây giờ bình dị </a:t>
            </a:r>
          </a:p>
          <a:p>
            <a:r>
              <a:rPr lang="en-US" sz="3600" smtClean="0">
                <a:latin typeface="Times New Roman" panose="02020603050405020304" pitchFamily="18" charset="0"/>
                <a:cs typeface="Times New Roman" panose="02020603050405020304" pitchFamily="18" charset="0"/>
              </a:rPr>
              <a:t>Tôi có từ ngàn xưa.</a:t>
            </a:r>
          </a:p>
        </p:txBody>
      </p:sp>
      <p:sp>
        <p:nvSpPr>
          <p:cNvPr id="13" name="TextBox 12"/>
          <p:cNvSpPr txBox="1"/>
          <p:nvPr/>
        </p:nvSpPr>
        <p:spPr>
          <a:xfrm>
            <a:off x="6787060" y="3590152"/>
            <a:ext cx="619136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Tôi chỉ là hạt thóc</a:t>
            </a:r>
          </a:p>
          <a:p>
            <a:r>
              <a:rPr lang="en-US" sz="3600" smtClean="0">
                <a:latin typeface="Times New Roman" panose="02020603050405020304" pitchFamily="18" charset="0"/>
                <a:cs typeface="Times New Roman" panose="02020603050405020304" pitchFamily="18" charset="0"/>
              </a:rPr>
              <a:t>Không biết hát biết cười</a:t>
            </a:r>
          </a:p>
          <a:p>
            <a:r>
              <a:rPr lang="en-US" sz="3600" smtClean="0">
                <a:latin typeface="Times New Roman" panose="02020603050405020304" pitchFamily="18" charset="0"/>
                <a:cs typeface="Times New Roman" panose="02020603050405020304" pitchFamily="18" charset="0"/>
              </a:rPr>
              <a:t>Nhưng tôi luôn có ích</a:t>
            </a:r>
          </a:p>
          <a:p>
            <a:r>
              <a:rPr lang="en-US" sz="3600" smtClean="0">
                <a:latin typeface="Times New Roman" panose="02020603050405020304" pitchFamily="18" charset="0"/>
                <a:cs typeface="Times New Roman" panose="02020603050405020304" pitchFamily="18" charset="0"/>
              </a:rPr>
              <a:t>Vì nuôi sống con người.</a:t>
            </a:r>
          </a:p>
        </p:txBody>
      </p:sp>
    </p:spTree>
    <p:extLst>
      <p:ext uri="{BB962C8B-B14F-4D97-AF65-F5344CB8AC3E}">
        <p14:creationId xmlns:p14="http://schemas.microsoft.com/office/powerpoint/2010/main" val="340805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12192000" cy="703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33326" y="1264344"/>
            <a:ext cx="8359981" cy="584775"/>
          </a:xfrm>
          <a:prstGeom prst="rect">
            <a:avLst/>
          </a:prstGeom>
          <a:noFill/>
        </p:spPr>
        <p:txBody>
          <a:bodyPr wrap="none" rtlCol="0">
            <a:spAutoFit/>
          </a:bodyPr>
          <a:lstStyle/>
          <a:p>
            <a:r>
              <a:rPr lang="en-US" sz="2800" dirty="0" err="1" smtClean="0">
                <a:solidFill>
                  <a:srgbClr val="FF0000"/>
                </a:solidFill>
              </a:rPr>
              <a:t>Các</a:t>
            </a:r>
            <a:r>
              <a:rPr lang="en-US" sz="2800" dirty="0" smtClean="0">
                <a:solidFill>
                  <a:srgbClr val="FF0000"/>
                </a:solidFill>
              </a:rPr>
              <a:t> con </a:t>
            </a:r>
            <a:r>
              <a:rPr lang="en-US" sz="2800" dirty="0" err="1" smtClean="0">
                <a:solidFill>
                  <a:srgbClr val="FF0000"/>
                </a:solidFill>
              </a:rPr>
              <a:t>cảm</a:t>
            </a:r>
            <a:r>
              <a:rPr lang="en-US" sz="2800" dirty="0" smtClean="0">
                <a:solidFill>
                  <a:srgbClr val="FF0000"/>
                </a:solidFill>
              </a:rPr>
              <a:t> </a:t>
            </a:r>
            <a:r>
              <a:rPr lang="en-US" sz="2800" dirty="0" err="1" smtClean="0">
                <a:solidFill>
                  <a:srgbClr val="FF0000"/>
                </a:solidFill>
              </a:rPr>
              <a:t>nhận</a:t>
            </a:r>
            <a:r>
              <a:rPr lang="en-US" sz="2800" dirty="0" smtClean="0">
                <a:solidFill>
                  <a:srgbClr val="FF0000"/>
                </a:solidFill>
              </a:rPr>
              <a:t> </a:t>
            </a:r>
            <a:r>
              <a:rPr lang="en-US" sz="2800" dirty="0" err="1" smtClean="0">
                <a:solidFill>
                  <a:srgbClr val="FF0000"/>
                </a:solidFill>
              </a:rPr>
              <a:t>được</a:t>
            </a:r>
            <a:r>
              <a:rPr lang="en-US" sz="2800" dirty="0" smtClean="0">
                <a:solidFill>
                  <a:srgbClr val="FF0000"/>
                </a:solidFill>
              </a:rPr>
              <a:t> </a:t>
            </a:r>
            <a:r>
              <a:rPr lang="en-US" sz="2800" dirty="0" err="1" smtClean="0">
                <a:solidFill>
                  <a:srgbClr val="FF0000"/>
                </a:solidFill>
              </a:rPr>
              <a:t>gì</a:t>
            </a:r>
            <a:r>
              <a:rPr lang="en-US" sz="2800" dirty="0" smtClean="0">
                <a:solidFill>
                  <a:srgbClr val="FF0000"/>
                </a:solidFill>
              </a:rPr>
              <a:t> qua </a:t>
            </a:r>
            <a:r>
              <a:rPr lang="en-US" sz="2800" dirty="0" err="1" smtClean="0">
                <a:solidFill>
                  <a:srgbClr val="FF0000"/>
                </a:solidFill>
              </a:rPr>
              <a:t>bài</a:t>
            </a:r>
            <a:r>
              <a:rPr lang="en-US" sz="2800" dirty="0" smtClean="0">
                <a:solidFill>
                  <a:srgbClr val="FF0000"/>
                </a:solidFill>
              </a:rPr>
              <a:t> </a:t>
            </a:r>
            <a:r>
              <a:rPr lang="en-US" sz="2800" dirty="0" err="1" smtClean="0">
                <a:solidFill>
                  <a:srgbClr val="FF0000"/>
                </a:solidFill>
              </a:rPr>
              <a:t>thơ</a:t>
            </a:r>
            <a:r>
              <a:rPr lang="en-US" sz="2800" dirty="0" smtClean="0">
                <a:solidFill>
                  <a:srgbClr val="FF0000"/>
                </a:solidFill>
              </a:rPr>
              <a:t> “</a:t>
            </a:r>
            <a:r>
              <a:rPr lang="en-US" sz="2800" dirty="0" err="1" smtClean="0">
                <a:solidFill>
                  <a:srgbClr val="FF0000"/>
                </a:solidFill>
              </a:rPr>
              <a:t>Hạt</a:t>
            </a:r>
            <a:r>
              <a:rPr lang="en-US" sz="2800" dirty="0" smtClean="0">
                <a:solidFill>
                  <a:srgbClr val="FF0000"/>
                </a:solidFill>
              </a:rPr>
              <a:t> </a:t>
            </a:r>
            <a:r>
              <a:rPr lang="en-US" sz="2800" dirty="0" err="1" smtClean="0">
                <a:solidFill>
                  <a:srgbClr val="FF0000"/>
                </a:solidFill>
              </a:rPr>
              <a:t>thóc</a:t>
            </a:r>
            <a:r>
              <a:rPr lang="en-US" sz="2800" dirty="0" smtClean="0">
                <a:solidFill>
                  <a:srgbClr val="FF0000"/>
                </a:solidFill>
              </a:rPr>
              <a:t>”</a:t>
            </a:r>
            <a:r>
              <a:rPr lang="en-US" sz="3200" dirty="0" smtClean="0">
                <a:solidFill>
                  <a:srgbClr val="FF0000"/>
                </a:solidFill>
              </a:rPr>
              <a:t>?</a:t>
            </a:r>
            <a:endParaRPr lang="en-US" sz="3200" dirty="0">
              <a:solidFill>
                <a:srgbClr val="FF0000"/>
              </a:solidFill>
            </a:endParaRPr>
          </a:p>
        </p:txBody>
      </p:sp>
      <p:sp>
        <p:nvSpPr>
          <p:cNvPr id="4" name="TextBox 3"/>
          <p:cNvSpPr txBox="1"/>
          <p:nvPr/>
        </p:nvSpPr>
        <p:spPr>
          <a:xfrm>
            <a:off x="1720740" y="2546924"/>
            <a:ext cx="8672567" cy="1384995"/>
          </a:xfrm>
          <a:prstGeom prst="rect">
            <a:avLst/>
          </a:prstGeom>
          <a:noFill/>
        </p:spPr>
        <p:txBody>
          <a:bodyPr wrap="none" rtlCol="0">
            <a:spAutoFit/>
          </a:bodyPr>
          <a:lstStyle/>
          <a:p>
            <a:r>
              <a:rPr lang="en-US" sz="2800" dirty="0" err="1" smtClean="0">
                <a:solidFill>
                  <a:srgbClr val="002060"/>
                </a:solidFill>
              </a:rPr>
              <a:t>Bài</a:t>
            </a:r>
            <a:r>
              <a:rPr lang="en-US" sz="2800" dirty="0" smtClean="0">
                <a:solidFill>
                  <a:srgbClr val="002060"/>
                </a:solidFill>
              </a:rPr>
              <a:t> </a:t>
            </a:r>
            <a:r>
              <a:rPr lang="en-US" sz="2800" dirty="0" err="1" smtClean="0">
                <a:solidFill>
                  <a:srgbClr val="002060"/>
                </a:solidFill>
              </a:rPr>
              <a:t>thơ</a:t>
            </a:r>
            <a:r>
              <a:rPr lang="en-US" sz="2800" dirty="0" smtClean="0">
                <a:solidFill>
                  <a:srgbClr val="002060"/>
                </a:solidFill>
              </a:rPr>
              <a:t> </a:t>
            </a:r>
            <a:r>
              <a:rPr lang="en-US" sz="2800" dirty="0" err="1" smtClean="0">
                <a:solidFill>
                  <a:srgbClr val="002060"/>
                </a:solidFill>
              </a:rPr>
              <a:t>cho</a:t>
            </a:r>
            <a:r>
              <a:rPr lang="en-US" sz="2800" dirty="0" smtClean="0">
                <a:solidFill>
                  <a:srgbClr val="002060"/>
                </a:solidFill>
              </a:rPr>
              <a:t> </a:t>
            </a:r>
            <a:r>
              <a:rPr lang="en-US" sz="2800" dirty="0" err="1" smtClean="0">
                <a:solidFill>
                  <a:srgbClr val="002060"/>
                </a:solidFill>
              </a:rPr>
              <a:t>chúng</a:t>
            </a:r>
            <a:r>
              <a:rPr lang="en-US" sz="2800" dirty="0" smtClean="0">
                <a:solidFill>
                  <a:srgbClr val="002060"/>
                </a:solidFill>
              </a:rPr>
              <a:t> ta </a:t>
            </a:r>
            <a:r>
              <a:rPr lang="en-US" sz="2800" dirty="0" err="1" smtClean="0">
                <a:solidFill>
                  <a:srgbClr val="002060"/>
                </a:solidFill>
              </a:rPr>
              <a:t>thấy</a:t>
            </a:r>
            <a:r>
              <a:rPr lang="en-US" sz="2800" dirty="0" smtClean="0">
                <a:solidFill>
                  <a:srgbClr val="002060"/>
                </a:solidFill>
              </a:rPr>
              <a:t> </a:t>
            </a:r>
            <a:r>
              <a:rPr lang="en-US" sz="2800" dirty="0" err="1" smtClean="0">
                <a:solidFill>
                  <a:srgbClr val="002060"/>
                </a:solidFill>
              </a:rPr>
              <a:t>được</a:t>
            </a:r>
            <a:r>
              <a:rPr lang="en-US" sz="2800" dirty="0" smtClean="0">
                <a:solidFill>
                  <a:srgbClr val="002060"/>
                </a:solidFill>
              </a:rPr>
              <a:t> </a:t>
            </a:r>
            <a:r>
              <a:rPr lang="en-US" sz="2800" dirty="0" err="1" smtClean="0">
                <a:solidFill>
                  <a:srgbClr val="002060"/>
                </a:solidFill>
              </a:rPr>
              <a:t>sức</a:t>
            </a:r>
            <a:r>
              <a:rPr lang="en-US" sz="2800" dirty="0" smtClean="0">
                <a:solidFill>
                  <a:srgbClr val="002060"/>
                </a:solidFill>
              </a:rPr>
              <a:t> </a:t>
            </a:r>
            <a:r>
              <a:rPr lang="en-US" sz="2800" dirty="0" err="1" smtClean="0">
                <a:solidFill>
                  <a:srgbClr val="002060"/>
                </a:solidFill>
              </a:rPr>
              <a:t>sống</a:t>
            </a:r>
            <a:r>
              <a:rPr lang="en-US" sz="2800" dirty="0" smtClean="0">
                <a:solidFill>
                  <a:srgbClr val="002060"/>
                </a:solidFill>
              </a:rPr>
              <a:t> </a:t>
            </a:r>
            <a:r>
              <a:rPr lang="en-US" sz="2800" dirty="0" err="1" smtClean="0">
                <a:solidFill>
                  <a:srgbClr val="002060"/>
                </a:solidFill>
              </a:rPr>
              <a:t>mãnh</a:t>
            </a:r>
            <a:r>
              <a:rPr lang="en-US" sz="2800" dirty="0" smtClean="0">
                <a:solidFill>
                  <a:srgbClr val="002060"/>
                </a:solidFill>
              </a:rPr>
              <a:t> </a:t>
            </a:r>
            <a:r>
              <a:rPr lang="en-US" sz="2800" dirty="0" err="1" smtClean="0">
                <a:solidFill>
                  <a:srgbClr val="002060"/>
                </a:solidFill>
              </a:rPr>
              <a:t>liệt</a:t>
            </a:r>
            <a:r>
              <a:rPr lang="en-US" sz="2800" dirty="0" smtClean="0">
                <a:solidFill>
                  <a:srgbClr val="002060"/>
                </a:solidFill>
              </a:rPr>
              <a:t> </a:t>
            </a:r>
          </a:p>
          <a:p>
            <a:r>
              <a:rPr lang="en-US" sz="2800" dirty="0" err="1" smtClean="0">
                <a:solidFill>
                  <a:srgbClr val="002060"/>
                </a:solidFill>
              </a:rPr>
              <a:t>và</a:t>
            </a:r>
            <a:r>
              <a:rPr lang="en-US" sz="2800" dirty="0" smtClean="0">
                <a:solidFill>
                  <a:srgbClr val="002060"/>
                </a:solidFill>
              </a:rPr>
              <a:t> </a:t>
            </a:r>
            <a:r>
              <a:rPr lang="en-US" sz="2800" dirty="0" err="1" smtClean="0">
                <a:solidFill>
                  <a:srgbClr val="002060"/>
                </a:solidFill>
              </a:rPr>
              <a:t>những</a:t>
            </a:r>
            <a:r>
              <a:rPr lang="en-US" sz="2800" dirty="0" smtClean="0">
                <a:solidFill>
                  <a:srgbClr val="002060"/>
                </a:solidFill>
              </a:rPr>
              <a:t> </a:t>
            </a:r>
            <a:r>
              <a:rPr lang="en-US" sz="2800" dirty="0" err="1" smtClean="0">
                <a:solidFill>
                  <a:srgbClr val="002060"/>
                </a:solidFill>
              </a:rPr>
              <a:t>giá</a:t>
            </a:r>
            <a:r>
              <a:rPr lang="en-US" sz="2800" dirty="0" smtClean="0">
                <a:solidFill>
                  <a:srgbClr val="002060"/>
                </a:solidFill>
              </a:rPr>
              <a:t> </a:t>
            </a:r>
            <a:r>
              <a:rPr lang="en-US" sz="2800" dirty="0" err="1" smtClean="0">
                <a:solidFill>
                  <a:srgbClr val="002060"/>
                </a:solidFill>
              </a:rPr>
              <a:t>trị</a:t>
            </a:r>
            <a:r>
              <a:rPr lang="en-US" sz="2800" dirty="0" smtClean="0">
                <a:solidFill>
                  <a:srgbClr val="002060"/>
                </a:solidFill>
              </a:rPr>
              <a:t> to </a:t>
            </a:r>
            <a:r>
              <a:rPr lang="en-US" sz="2800" dirty="0" err="1" smtClean="0">
                <a:solidFill>
                  <a:srgbClr val="002060"/>
                </a:solidFill>
              </a:rPr>
              <a:t>lớn</a:t>
            </a:r>
            <a:r>
              <a:rPr lang="en-US" sz="2800" dirty="0" smtClean="0">
                <a:solidFill>
                  <a:srgbClr val="002060"/>
                </a:solidFill>
              </a:rPr>
              <a:t> </a:t>
            </a:r>
            <a:r>
              <a:rPr lang="en-US" sz="2800" dirty="0" err="1" smtClean="0">
                <a:solidFill>
                  <a:srgbClr val="002060"/>
                </a:solidFill>
              </a:rPr>
              <a:t>của</a:t>
            </a:r>
            <a:r>
              <a:rPr lang="en-US" sz="2800" dirty="0" smtClean="0">
                <a:solidFill>
                  <a:srgbClr val="002060"/>
                </a:solidFill>
              </a:rPr>
              <a:t> </a:t>
            </a:r>
            <a:r>
              <a:rPr lang="en-US" sz="2800" dirty="0" err="1" smtClean="0">
                <a:solidFill>
                  <a:srgbClr val="002060"/>
                </a:solidFill>
              </a:rPr>
              <a:t>hạt</a:t>
            </a:r>
            <a:r>
              <a:rPr lang="en-US" sz="2800" dirty="0" smtClean="0">
                <a:solidFill>
                  <a:srgbClr val="002060"/>
                </a:solidFill>
              </a:rPr>
              <a:t> </a:t>
            </a:r>
            <a:r>
              <a:rPr lang="en-US" sz="2800" dirty="0" err="1" smtClean="0">
                <a:solidFill>
                  <a:srgbClr val="002060"/>
                </a:solidFill>
              </a:rPr>
              <a:t>thóc</a:t>
            </a:r>
            <a:r>
              <a:rPr lang="en-US" sz="2800" dirty="0" smtClean="0">
                <a:solidFill>
                  <a:srgbClr val="002060"/>
                </a:solidFill>
              </a:rPr>
              <a:t> </a:t>
            </a:r>
            <a:r>
              <a:rPr lang="en-US" sz="2800" dirty="0" err="1" smtClean="0">
                <a:solidFill>
                  <a:srgbClr val="002060"/>
                </a:solidFill>
              </a:rPr>
              <a:t>đối</a:t>
            </a:r>
            <a:r>
              <a:rPr lang="en-US" sz="2800" dirty="0" smtClean="0">
                <a:solidFill>
                  <a:srgbClr val="002060"/>
                </a:solidFill>
              </a:rPr>
              <a:t> </a:t>
            </a:r>
            <a:r>
              <a:rPr lang="en-US" sz="2800" dirty="0" err="1" smtClean="0">
                <a:solidFill>
                  <a:srgbClr val="002060"/>
                </a:solidFill>
              </a:rPr>
              <a:t>với</a:t>
            </a:r>
            <a:r>
              <a:rPr lang="en-US" sz="2800" dirty="0" smtClean="0">
                <a:solidFill>
                  <a:srgbClr val="002060"/>
                </a:solidFill>
              </a:rPr>
              <a:t> </a:t>
            </a:r>
            <a:r>
              <a:rPr lang="en-US" sz="2800" dirty="0" err="1" smtClean="0">
                <a:solidFill>
                  <a:srgbClr val="002060"/>
                </a:solidFill>
              </a:rPr>
              <a:t>cuộc</a:t>
            </a:r>
            <a:r>
              <a:rPr lang="en-US" sz="2800" dirty="0" smtClean="0">
                <a:solidFill>
                  <a:srgbClr val="002060"/>
                </a:solidFill>
              </a:rPr>
              <a:t> </a:t>
            </a:r>
            <a:r>
              <a:rPr lang="en-US" sz="2800" dirty="0" err="1" smtClean="0">
                <a:solidFill>
                  <a:srgbClr val="002060"/>
                </a:solidFill>
              </a:rPr>
              <a:t>sống</a:t>
            </a:r>
            <a:endParaRPr lang="en-US" sz="2800" dirty="0" smtClean="0">
              <a:solidFill>
                <a:srgbClr val="002060"/>
              </a:solidFill>
            </a:endParaRPr>
          </a:p>
          <a:p>
            <a:r>
              <a:rPr lang="en-US" sz="2800" dirty="0" smtClean="0">
                <a:solidFill>
                  <a:srgbClr val="002060"/>
                </a:solidFill>
              </a:rPr>
              <a:t> con </a:t>
            </a:r>
            <a:r>
              <a:rPr lang="en-US" sz="2800" dirty="0" err="1" smtClean="0">
                <a:solidFill>
                  <a:srgbClr val="002060"/>
                </a:solidFill>
              </a:rPr>
              <a:t>người</a:t>
            </a:r>
            <a:endParaRPr lang="en-US" sz="2800" dirty="0">
              <a:solidFill>
                <a:srgbClr val="002060"/>
              </a:solidFill>
            </a:endParaRPr>
          </a:p>
        </p:txBody>
      </p:sp>
    </p:spTree>
    <p:extLst>
      <p:ext uri="{BB962C8B-B14F-4D97-AF65-F5344CB8AC3E}">
        <p14:creationId xmlns:p14="http://schemas.microsoft.com/office/powerpoint/2010/main" val="18562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5441" y="1"/>
            <a:ext cx="2844799" cy="90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3839" y="2228671"/>
            <a:ext cx="954107" cy="1200329"/>
          </a:xfrm>
          <a:prstGeom prst="rect">
            <a:avLst/>
          </a:prstGeom>
          <a:noFill/>
        </p:spPr>
        <p:txBody>
          <a:bodyPr wrap="none" rtlCol="0">
            <a:spAutoFit/>
          </a:bodyPr>
          <a:lstStyle/>
          <a:p>
            <a:r>
              <a:rPr lang="en-US" sz="7200" dirty="0" smtClean="0">
                <a:solidFill>
                  <a:srgbClr val="FF0000"/>
                </a:solidFill>
              </a:rPr>
              <a:t>3.</a:t>
            </a:r>
            <a:endParaRPr lang="en-US" sz="7200" dirty="0">
              <a:solidFill>
                <a:srgbClr val="FF0000"/>
              </a:solidFill>
            </a:endParaRPr>
          </a:p>
        </p:txBody>
      </p:sp>
    </p:spTree>
    <p:extLst>
      <p:ext uri="{BB962C8B-B14F-4D97-AF65-F5344CB8AC3E}">
        <p14:creationId xmlns:p14="http://schemas.microsoft.com/office/powerpoint/2010/main" val="39719200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3DD3406-2712-834B-AB0F-2A570271E8D5}"/>
              </a:ext>
            </a:extLst>
          </p:cNvPr>
          <p:cNvGrpSpPr/>
          <p:nvPr/>
        </p:nvGrpSpPr>
        <p:grpSpPr>
          <a:xfrm>
            <a:off x="128669" y="40060"/>
            <a:ext cx="4068610" cy="824014"/>
            <a:chOff x="635794" y="416650"/>
            <a:chExt cx="2288593" cy="618011"/>
          </a:xfrm>
        </p:grpSpPr>
        <p:sp>
          <p:nvSpPr>
            <p:cNvPr id="3" name="TextBox 2">
              <a:extLst>
                <a:ext uri="{FF2B5EF4-FFF2-40B4-BE49-F238E27FC236}">
                  <a16:creationId xmlns:a16="http://schemas.microsoft.com/office/drawing/2014/main" xmlns="" id="{C07B3502-F58A-46C0-88F8-3DE26F98CD3F}"/>
                </a:ext>
              </a:extLst>
            </p:cNvPr>
            <p:cNvSpPr txBox="1"/>
            <p:nvPr/>
          </p:nvSpPr>
          <p:spPr>
            <a:xfrm>
              <a:off x="1298786" y="463350"/>
              <a:ext cx="1625601" cy="571311"/>
            </a:xfrm>
            <a:prstGeom prst="rect">
              <a:avLst/>
            </a:prstGeom>
            <a:noFill/>
          </p:spPr>
          <p:txBody>
            <a:bodyPr wrap="square" rtlCol="0">
              <a:spAutoFit/>
            </a:bodyPr>
            <a:lstStyle/>
            <a:p>
              <a:pPr algn="ctr" defTabSz="1451427">
                <a:lnSpc>
                  <a:spcPct val="150000"/>
                </a:lnSpc>
                <a:buClr>
                  <a:srgbClr val="000000"/>
                </a:buClr>
                <a:defRPr/>
              </a:pPr>
              <a:r>
                <a:rPr lang="vi-VN" sz="2900" b="1" kern="0" dirty="0" smtClean="0">
                  <a:solidFill>
                    <a:srgbClr val="17479D"/>
                  </a:solidFill>
                  <a:latin typeface="UTM Avo" panose="02040603050506020204" pitchFamily="18" charset="0"/>
                  <a:cs typeface="Arial"/>
                  <a:sym typeface="Arial"/>
                </a:rPr>
                <a:t>ĐỌC</a:t>
              </a:r>
              <a:r>
                <a:rPr lang="en-US" sz="2900" b="1" kern="0" dirty="0" smtClean="0">
                  <a:solidFill>
                    <a:srgbClr val="17479D"/>
                  </a:solidFill>
                  <a:latin typeface="UTM Avo" panose="02040603050506020204" pitchFamily="18" charset="0"/>
                  <a:cs typeface="Arial"/>
                  <a:sym typeface="Arial"/>
                </a:rPr>
                <a:t> : </a:t>
              </a:r>
              <a:r>
                <a:rPr lang="en-US" sz="2900" b="1" kern="0" dirty="0" err="1" smtClean="0">
                  <a:solidFill>
                    <a:srgbClr val="17479D"/>
                  </a:solidFill>
                  <a:latin typeface="UTM Avo" panose="02040603050506020204" pitchFamily="18" charset="0"/>
                  <a:cs typeface="Arial"/>
                  <a:sym typeface="Arial"/>
                </a:rPr>
                <a:t>Phân</a:t>
              </a:r>
              <a:r>
                <a:rPr lang="en-US" sz="2900" b="1" kern="0" dirty="0" smtClean="0">
                  <a:solidFill>
                    <a:srgbClr val="17479D"/>
                  </a:solidFill>
                  <a:latin typeface="UTM Avo" panose="02040603050506020204" pitchFamily="18" charset="0"/>
                  <a:cs typeface="Arial"/>
                  <a:sym typeface="Arial"/>
                </a:rPr>
                <a:t> </a:t>
              </a:r>
              <a:r>
                <a:rPr lang="en-US" sz="2900" b="1" kern="0" dirty="0" err="1" smtClean="0">
                  <a:solidFill>
                    <a:srgbClr val="17479D"/>
                  </a:solidFill>
                  <a:latin typeface="UTM Avo" panose="02040603050506020204" pitchFamily="18" charset="0"/>
                  <a:cs typeface="Arial"/>
                  <a:sym typeface="Arial"/>
                </a:rPr>
                <a:t>vai</a:t>
              </a:r>
              <a:endParaRPr lang="en-US" sz="2900" b="1" kern="0" dirty="0">
                <a:solidFill>
                  <a:srgbClr val="17479D"/>
                </a:solidFill>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xmlns="" id="{83C8FAFC-C1D0-49BB-A45E-D744951A028F}"/>
              </a:ext>
            </a:extLst>
          </p:cNvPr>
          <p:cNvSpPr txBox="1"/>
          <p:nvPr/>
        </p:nvSpPr>
        <p:spPr>
          <a:xfrm>
            <a:off x="4197278" y="440722"/>
            <a:ext cx="3677792" cy="815973"/>
          </a:xfrm>
          <a:prstGeom prst="rect">
            <a:avLst/>
          </a:prstGeom>
          <a:noFill/>
        </p:spPr>
        <p:txBody>
          <a:bodyPr wrap="square" lIns="145143" tIns="72571" rIns="145143" bIns="72571" rtlCol="0">
            <a:spAutoFit/>
          </a:bodyPr>
          <a:lstStyle/>
          <a:p>
            <a:pPr algn="ctr" defTabSz="1451427">
              <a:lnSpc>
                <a:spcPct val="150000"/>
              </a:lnSpc>
              <a:buClr>
                <a:srgbClr val="000000"/>
              </a:buClr>
              <a:defRPr/>
            </a:pPr>
            <a:r>
              <a:rPr lang="vi-VN" sz="2900" b="1" kern="0" dirty="0">
                <a:solidFill>
                  <a:srgbClr val="FFAB40">
                    <a:lumMod val="50000"/>
                  </a:srgbClr>
                </a:solidFill>
                <a:latin typeface="UTM Avo" panose="02040603050506020204" pitchFamily="18" charset="0"/>
                <a:cs typeface="Arial"/>
                <a:sym typeface="Arial"/>
              </a:rPr>
              <a:t>Mùa vàng</a:t>
            </a:r>
            <a:endParaRPr lang="en-US" sz="2900" b="1" kern="0" dirty="0">
              <a:solidFill>
                <a:srgbClr val="FFAB40">
                  <a:lumMod val="50000"/>
                </a:srgbClr>
              </a:solidFill>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xmlns="" id="{7BF6BCDF-9F5D-43EF-8D2F-74DA0EBB0C5C}"/>
              </a:ext>
            </a:extLst>
          </p:cNvPr>
          <p:cNvSpPr txBox="1"/>
          <p:nvPr/>
        </p:nvSpPr>
        <p:spPr>
          <a:xfrm>
            <a:off x="543347" y="1189929"/>
            <a:ext cx="11088524" cy="5668071"/>
          </a:xfrm>
          <a:prstGeom prst="rect">
            <a:avLst/>
          </a:prstGeom>
          <a:noFill/>
        </p:spPr>
        <p:txBody>
          <a:bodyPr wrap="square" lIns="145143" tIns="72571" rIns="145143" bIns="72571" rtlCol="0">
            <a:spAutoFit/>
          </a:bodyPr>
          <a:lstStyle/>
          <a:p>
            <a:pPr marL="70555" algn="just">
              <a:lnSpc>
                <a:spcPct val="120000"/>
              </a:lnSpc>
              <a:defRPr/>
            </a:pPr>
            <a:r>
              <a:rPr lang="vi-VN" sz="2300" kern="0" dirty="0">
                <a:solidFill>
                  <a:srgbClr val="000000"/>
                </a:solidFill>
                <a:latin typeface="UTM Avo" panose="02040603050506020204" pitchFamily="18" charset="0"/>
                <a:sym typeface="Arial"/>
              </a:rPr>
              <a:t>     </a:t>
            </a:r>
            <a:r>
              <a:rPr lang="vi-VN" sz="230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70555" algn="just">
              <a:lnSpc>
                <a:spcPct val="120000"/>
              </a:lnSpc>
              <a:defRPr/>
            </a:pPr>
            <a:r>
              <a:rPr lang="vi-VN" sz="2300" dirty="0">
                <a:latin typeface="UTM Avo" panose="02040603050506020204" pitchFamily="18" charset="0"/>
              </a:rPr>
              <a:t>     Minh ríu rít bên mẹ:</a:t>
            </a:r>
          </a:p>
          <a:p>
            <a:pPr marL="70555" algn="just">
              <a:lnSpc>
                <a:spcPct val="120000"/>
              </a:lnSpc>
              <a:defRPr/>
            </a:pPr>
            <a:r>
              <a:rPr lang="vi-VN" sz="230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70555" algn="just">
              <a:lnSpc>
                <a:spcPct val="120000"/>
              </a:lnSpc>
              <a:defRPr/>
            </a:pPr>
            <a:r>
              <a:rPr lang="vi-VN" sz="2300" dirty="0">
                <a:latin typeface="UTM Avo" panose="02040603050506020204" pitchFamily="18" charset="0"/>
              </a:rPr>
              <a:t>     - Đúng thế con ạ.</a:t>
            </a:r>
          </a:p>
          <a:p>
            <a:pPr marL="70555" algn="just">
              <a:lnSpc>
                <a:spcPct val="120000"/>
              </a:lnSpc>
              <a:defRPr/>
            </a:pPr>
            <a:r>
              <a:rPr lang="vi-VN" sz="2300" dirty="0">
                <a:latin typeface="UTM Avo" panose="02040603050506020204" pitchFamily="18" charset="0"/>
              </a:rPr>
              <a:t>     - Nếu mùa nào cũng được thu hoạch thì thích lắm, phải không mẹ?</a:t>
            </a:r>
          </a:p>
          <a:p>
            <a:pPr marL="70555" algn="just">
              <a:lnSpc>
                <a:spcPct val="120000"/>
              </a:lnSpc>
              <a:defRPr/>
            </a:pPr>
            <a:r>
              <a:rPr lang="vi-VN" sz="2300" dirty="0">
                <a:latin typeface="UTM Avo" panose="02040603050506020204" pitchFamily="18" charset="0"/>
              </a:rPr>
              <a:t>     Mẹ âu yếm nhìn Minh và bảo:</a:t>
            </a:r>
          </a:p>
          <a:p>
            <a:pPr marL="70555" algn="just">
              <a:lnSpc>
                <a:spcPct val="120000"/>
              </a:lnSpc>
              <a:defRPr/>
            </a:pPr>
            <a:r>
              <a:rPr lang="vi-VN" sz="230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70555" algn="just">
              <a:lnSpc>
                <a:spcPct val="120000"/>
              </a:lnSpc>
              <a:defRPr/>
            </a:pPr>
            <a:r>
              <a:rPr lang="vi-VN" sz="2300" dirty="0">
                <a:latin typeface="UTM Avo" panose="02040603050506020204" pitchFamily="18" charset="0"/>
              </a:rPr>
              <a:t>    - Mẹ ơi, con hiểu rồi. Công việc của các bác nông dân vất vả quá mẹ nhỉ?</a:t>
            </a:r>
          </a:p>
        </p:txBody>
      </p:sp>
    </p:spTree>
    <p:extLst>
      <p:ext uri="{BB962C8B-B14F-4D97-AF65-F5344CB8AC3E}">
        <p14:creationId xmlns:p14="http://schemas.microsoft.com/office/powerpoint/2010/main" val="573480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Tải background PowerPoint lớp học đẹp cho thầy cô - Thư viện Đại học An  Gia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Tải background PowerPoint lớp học đẹp cho thầy cô - Thư viện Đại học An  Gia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3664"/>
            <a:ext cx="12395200" cy="695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460409" y="1991360"/>
            <a:ext cx="5290231" cy="1015663"/>
          </a:xfrm>
          <a:prstGeom prst="rect">
            <a:avLst/>
          </a:prstGeom>
          <a:noFill/>
        </p:spPr>
        <p:txBody>
          <a:bodyPr wrap="none" rtlCol="0">
            <a:spAutoFit/>
          </a:bodyPr>
          <a:lstStyle/>
          <a:p>
            <a:r>
              <a:rPr lang="en-US" sz="6000" dirty="0" smtClean="0">
                <a:solidFill>
                  <a:srgbClr val="002060"/>
                </a:solidFill>
              </a:rPr>
              <a:t>1.KHỞI ĐỘNG</a:t>
            </a:r>
            <a:endParaRPr lang="en-US" sz="6000" dirty="0">
              <a:solidFill>
                <a:srgbClr val="002060"/>
              </a:solidFill>
            </a:endParaRPr>
          </a:p>
        </p:txBody>
      </p:sp>
    </p:spTree>
    <p:extLst>
      <p:ext uri="{BB962C8B-B14F-4D97-AF65-F5344CB8AC3E}">
        <p14:creationId xmlns:p14="http://schemas.microsoft.com/office/powerpoint/2010/main" val="297373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726545" y="615334"/>
            <a:ext cx="992746" cy="523204"/>
          </a:xfrm>
          <a:prstGeom prst="rect">
            <a:avLst/>
          </a:prstGeom>
        </p:spPr>
      </p:pic>
      <p:sp>
        <p:nvSpPr>
          <p:cNvPr id="5" name="TextBox 4">
            <a:extLst>
              <a:ext uri="{FF2B5EF4-FFF2-40B4-BE49-F238E27FC236}">
                <a16:creationId xmlns="" xmlns:a16="http://schemas.microsoft.com/office/drawing/2014/main" id="{B600F577-F819-4602-BCEB-985221633540}"/>
              </a:ext>
            </a:extLst>
          </p:cNvPr>
          <p:cNvSpPr txBox="1"/>
          <p:nvPr/>
        </p:nvSpPr>
        <p:spPr>
          <a:xfrm>
            <a:off x="3712625" y="512901"/>
            <a:ext cx="4620268" cy="982128"/>
          </a:xfrm>
          <a:prstGeom prst="rect">
            <a:avLst/>
          </a:prstGeom>
          <a:noFill/>
        </p:spPr>
        <p:txBody>
          <a:bodyPr wrap="square" rtlCol="0">
            <a:spAutoFit/>
          </a:bodyPr>
          <a:lstStyle/>
          <a:p>
            <a:pPr algn="ctr">
              <a:lnSpc>
                <a:spcPct val="150000"/>
              </a:lnSpc>
            </a:pPr>
            <a:r>
              <a:rPr lang="vi-VN" sz="4400" b="1" dirty="0">
                <a:ln>
                  <a:solidFill>
                    <a:schemeClr val="accent1">
                      <a:lumMod val="75000"/>
                    </a:schemeClr>
                  </a:solidFill>
                </a:ln>
                <a:solidFill>
                  <a:srgbClr val="FFC000"/>
                </a:solidFill>
                <a:latin typeface="UTM Avo" panose="02040603050506020204" pitchFamily="18" charset="0"/>
              </a:rPr>
              <a:t>Giải đố</a:t>
            </a:r>
          </a:p>
        </p:txBody>
      </p:sp>
      <p:sp>
        <p:nvSpPr>
          <p:cNvPr id="6" name="TextBox 5">
            <a:extLst>
              <a:ext uri="{FF2B5EF4-FFF2-40B4-BE49-F238E27FC236}">
                <a16:creationId xmlns="" xmlns:a16="http://schemas.microsoft.com/office/drawing/2014/main" id="{CE6E3102-0A59-D941-8EFB-F68A7CC0ACCD}"/>
              </a:ext>
            </a:extLst>
          </p:cNvPr>
          <p:cNvSpPr txBox="1"/>
          <p:nvPr/>
        </p:nvSpPr>
        <p:spPr>
          <a:xfrm>
            <a:off x="2677887" y="1738216"/>
            <a:ext cx="7266916" cy="2862322"/>
          </a:xfrm>
          <a:prstGeom prst="rect">
            <a:avLst/>
          </a:prstGeom>
          <a:noFill/>
        </p:spPr>
        <p:txBody>
          <a:bodyPr wrap="square" rtlCol="0">
            <a:spAutoFit/>
          </a:bodyPr>
          <a:lstStyle/>
          <a:p>
            <a:pPr>
              <a:lnSpc>
                <a:spcPct val="150000"/>
              </a:lnSpc>
            </a:pPr>
            <a:r>
              <a:rPr lang="en-US" sz="2400" dirty="0" err="1" smtClean="0">
                <a:latin typeface="UTM Avo" panose="02040603050506020204" pitchFamily="18" charset="0"/>
                <a:ea typeface="Calibri" panose="020F0502020204030204" pitchFamily="34" charset="0"/>
              </a:rPr>
              <a:t>Hạt</a:t>
            </a:r>
            <a:r>
              <a:rPr lang="en-US" sz="2400" dirty="0" smtClean="0">
                <a:latin typeface="UTM Avo" panose="02040603050506020204" pitchFamily="18" charset="0"/>
                <a:ea typeface="Calibri" panose="020F0502020204030204" pitchFamily="34" charset="0"/>
              </a:rPr>
              <a:t> </a:t>
            </a:r>
            <a:r>
              <a:rPr lang="en-US" sz="2400" dirty="0" err="1" smtClean="0">
                <a:latin typeface="UTM Avo" panose="02040603050506020204" pitchFamily="18" charset="0"/>
                <a:ea typeface="Calibri" panose="020F0502020204030204" pitchFamily="34" charset="0"/>
              </a:rPr>
              <a:t>gì</a:t>
            </a:r>
            <a:r>
              <a:rPr lang="en-US" sz="2400" dirty="0" smtClean="0">
                <a:latin typeface="UTM Avo" panose="02040603050506020204" pitchFamily="18" charset="0"/>
                <a:ea typeface="Calibri" panose="020F0502020204030204" pitchFamily="34" charset="0"/>
              </a:rPr>
              <a:t> </a:t>
            </a:r>
            <a:r>
              <a:rPr lang="en-US" sz="2400" dirty="0" err="1" smtClean="0">
                <a:latin typeface="UTM Avo" panose="02040603050506020204" pitchFamily="18" charset="0"/>
                <a:ea typeface="Calibri" panose="020F0502020204030204" pitchFamily="34" charset="0"/>
              </a:rPr>
              <a:t>nho</a:t>
            </a:r>
            <a:r>
              <a:rPr lang="en-US" sz="2400" dirty="0" smtClean="0">
                <a:latin typeface="UTM Avo" panose="02040603050506020204" pitchFamily="18" charset="0"/>
                <a:ea typeface="Calibri" panose="020F0502020204030204" pitchFamily="34" charset="0"/>
              </a:rPr>
              <a:t> </a:t>
            </a:r>
            <a:r>
              <a:rPr lang="en-US" sz="2400" dirty="0" err="1" smtClean="0">
                <a:latin typeface="UTM Avo" panose="02040603050506020204" pitchFamily="18" charset="0"/>
                <a:ea typeface="Calibri" panose="020F0502020204030204" pitchFamily="34" charset="0"/>
              </a:rPr>
              <a:t>nhỏ</a:t>
            </a:r>
            <a:endParaRPr lang="en-US" sz="2400" dirty="0" smtClean="0">
              <a:latin typeface="UTM Avo" panose="02040603050506020204" pitchFamily="18" charset="0"/>
              <a:ea typeface="Calibri" panose="020F0502020204030204" pitchFamily="34" charset="0"/>
            </a:endParaRPr>
          </a:p>
          <a:p>
            <a:pPr>
              <a:lnSpc>
                <a:spcPct val="150000"/>
              </a:lnSpc>
            </a:pPr>
            <a:r>
              <a:rPr lang="en-US" sz="2400" dirty="0" err="1" smtClean="0">
                <a:latin typeface="UTM Avo" panose="02040603050506020204" pitchFamily="18" charset="0"/>
                <a:ea typeface="Calibri" panose="020F0502020204030204" pitchFamily="34" charset="0"/>
              </a:rPr>
              <a:t>Trong</a:t>
            </a:r>
            <a:r>
              <a:rPr lang="en-US" sz="2400" dirty="0" smtClean="0">
                <a:latin typeface="UTM Avo" panose="02040603050506020204" pitchFamily="18" charset="0"/>
                <a:ea typeface="Calibri" panose="020F0502020204030204" pitchFamily="34" charset="0"/>
              </a:rPr>
              <a:t> </a:t>
            </a:r>
            <a:r>
              <a:rPr lang="en-US" sz="2400" dirty="0" err="1" smtClean="0">
                <a:latin typeface="UTM Avo" panose="02040603050506020204" pitchFamily="18" charset="0"/>
                <a:ea typeface="Calibri" panose="020F0502020204030204" pitchFamily="34" charset="0"/>
              </a:rPr>
              <a:t>trắng</a:t>
            </a:r>
            <a:r>
              <a:rPr lang="en-US" sz="2400" dirty="0" smtClean="0">
                <a:latin typeface="UTM Avo" panose="02040603050506020204" pitchFamily="18" charset="0"/>
                <a:ea typeface="Calibri" panose="020F0502020204030204" pitchFamily="34" charset="0"/>
              </a:rPr>
              <a:t>, </a:t>
            </a:r>
            <a:r>
              <a:rPr lang="en-US" sz="2400" dirty="0" err="1" smtClean="0">
                <a:latin typeface="UTM Avo" panose="02040603050506020204" pitchFamily="18" charset="0"/>
                <a:ea typeface="Calibri" panose="020F0502020204030204" pitchFamily="34" charset="0"/>
              </a:rPr>
              <a:t>ngoài</a:t>
            </a:r>
            <a:r>
              <a:rPr lang="en-US" sz="2400" dirty="0" smtClean="0">
                <a:latin typeface="UTM Avo" panose="02040603050506020204" pitchFamily="18" charset="0"/>
                <a:ea typeface="Calibri" panose="020F0502020204030204" pitchFamily="34" charset="0"/>
              </a:rPr>
              <a:t> </a:t>
            </a:r>
            <a:r>
              <a:rPr lang="en-US" sz="2400" dirty="0" err="1" smtClean="0">
                <a:latin typeface="UTM Avo" panose="02040603050506020204" pitchFamily="18" charset="0"/>
                <a:ea typeface="Calibri" panose="020F0502020204030204" pitchFamily="34" charset="0"/>
              </a:rPr>
              <a:t>vàng</a:t>
            </a:r>
            <a:endParaRPr lang="en-US" sz="2400" dirty="0">
              <a:latin typeface="UTM Avo" panose="02040603050506020204" pitchFamily="18" charset="0"/>
              <a:ea typeface="Calibri" panose="020F0502020204030204" pitchFamily="34" charset="0"/>
            </a:endParaRPr>
          </a:p>
          <a:p>
            <a:pPr>
              <a:lnSpc>
                <a:spcPct val="150000"/>
              </a:lnSpc>
            </a:pPr>
            <a:r>
              <a:rPr lang="en-US" sz="2400" dirty="0" err="1">
                <a:latin typeface="UTM Avo" panose="02040603050506020204" pitchFamily="18" charset="0"/>
                <a:ea typeface="Calibri" panose="020F0502020204030204" pitchFamily="34" charset="0"/>
              </a:rPr>
              <a:t>X</a:t>
            </a:r>
            <a:r>
              <a:rPr lang="en-US" sz="2400" dirty="0" err="1" smtClean="0">
                <a:latin typeface="UTM Avo" panose="02040603050506020204" pitchFamily="18" charset="0"/>
                <a:ea typeface="Calibri" panose="020F0502020204030204" pitchFamily="34" charset="0"/>
              </a:rPr>
              <a:t>ay</a:t>
            </a:r>
            <a:r>
              <a:rPr lang="en-US" sz="2400" dirty="0" smtClean="0">
                <a:latin typeface="UTM Avo" panose="02040603050506020204" pitchFamily="18" charset="0"/>
                <a:ea typeface="Calibri" panose="020F0502020204030204" pitchFamily="34" charset="0"/>
              </a:rPr>
              <a:t>, </a:t>
            </a:r>
            <a:r>
              <a:rPr lang="en-US" sz="2400" dirty="0" err="1" smtClean="0">
                <a:latin typeface="UTM Avo" panose="02040603050506020204" pitchFamily="18" charset="0"/>
                <a:ea typeface="Calibri" panose="020F0502020204030204" pitchFamily="34" charset="0"/>
              </a:rPr>
              <a:t>giã</a:t>
            </a:r>
            <a:r>
              <a:rPr lang="en-US" sz="2400" dirty="0" smtClean="0">
                <a:latin typeface="UTM Avo" panose="02040603050506020204" pitchFamily="18" charset="0"/>
                <a:ea typeface="Calibri" panose="020F0502020204030204" pitchFamily="34" charset="0"/>
              </a:rPr>
              <a:t>, </a:t>
            </a:r>
            <a:r>
              <a:rPr lang="en-US" sz="2400" dirty="0" err="1" smtClean="0">
                <a:latin typeface="UTM Avo" panose="02040603050506020204" pitchFamily="18" charset="0"/>
                <a:ea typeface="Calibri" panose="020F0502020204030204" pitchFamily="34" charset="0"/>
              </a:rPr>
              <a:t>giần</a:t>
            </a:r>
            <a:r>
              <a:rPr lang="en-US" sz="2400" dirty="0" smtClean="0">
                <a:latin typeface="UTM Avo" panose="02040603050506020204" pitchFamily="18" charset="0"/>
                <a:ea typeface="Calibri" panose="020F0502020204030204" pitchFamily="34" charset="0"/>
              </a:rPr>
              <a:t>, sang</a:t>
            </a:r>
          </a:p>
          <a:p>
            <a:pPr>
              <a:lnSpc>
                <a:spcPct val="150000"/>
              </a:lnSpc>
            </a:pPr>
            <a:r>
              <a:rPr lang="en-US" sz="2400" dirty="0" err="1" smtClean="0">
                <a:latin typeface="UTM Avo" panose="02040603050506020204" pitchFamily="18" charset="0"/>
                <a:ea typeface="Calibri" panose="020F0502020204030204" pitchFamily="34" charset="0"/>
              </a:rPr>
              <a:t>Nấu</a:t>
            </a:r>
            <a:r>
              <a:rPr lang="en-US" sz="2400" dirty="0" smtClean="0">
                <a:latin typeface="UTM Avo" panose="02040603050506020204" pitchFamily="18" charset="0"/>
                <a:ea typeface="Calibri" panose="020F0502020204030204" pitchFamily="34" charset="0"/>
              </a:rPr>
              <a:t> </a:t>
            </a:r>
            <a:r>
              <a:rPr lang="en-US" sz="2400" dirty="0" err="1" smtClean="0">
                <a:latin typeface="UTM Avo" panose="02040603050506020204" pitchFamily="18" charset="0"/>
                <a:ea typeface="Calibri" panose="020F0502020204030204" pitchFamily="34" charset="0"/>
              </a:rPr>
              <a:t>thành</a:t>
            </a:r>
            <a:r>
              <a:rPr lang="en-US" sz="2400" dirty="0" smtClean="0">
                <a:latin typeface="UTM Avo" panose="02040603050506020204" pitchFamily="18" charset="0"/>
                <a:ea typeface="Calibri" panose="020F0502020204030204" pitchFamily="34" charset="0"/>
              </a:rPr>
              <a:t> </a:t>
            </a:r>
            <a:r>
              <a:rPr lang="en-US" sz="2400" dirty="0" err="1" smtClean="0">
                <a:latin typeface="UTM Avo" panose="02040603050506020204" pitchFamily="18" charset="0"/>
                <a:ea typeface="Calibri" panose="020F0502020204030204" pitchFamily="34" charset="0"/>
              </a:rPr>
              <a:t>cơm</a:t>
            </a:r>
            <a:r>
              <a:rPr lang="en-US" sz="2400" dirty="0" smtClean="0">
                <a:latin typeface="UTM Avo" panose="02040603050506020204" pitchFamily="18" charset="0"/>
                <a:ea typeface="Calibri" panose="020F0502020204030204" pitchFamily="34" charset="0"/>
              </a:rPr>
              <a:t> </a:t>
            </a:r>
            <a:r>
              <a:rPr lang="en-US" sz="2400" dirty="0" err="1" smtClean="0">
                <a:latin typeface="UTM Avo" panose="02040603050506020204" pitchFamily="18" charset="0"/>
                <a:ea typeface="Calibri" panose="020F0502020204030204" pitchFamily="34" charset="0"/>
              </a:rPr>
              <a:t>dẻo</a:t>
            </a:r>
            <a:r>
              <a:rPr lang="en-US" sz="2400" dirty="0" smtClean="0">
                <a:latin typeface="UTM Avo" panose="02040603050506020204" pitchFamily="18" charset="0"/>
                <a:ea typeface="Calibri" panose="020F0502020204030204" pitchFamily="34" charset="0"/>
              </a:rPr>
              <a:t>?</a:t>
            </a:r>
            <a:endParaRPr lang="x-none" sz="2400" dirty="0">
              <a:latin typeface="Times New Roman" panose="02020603050405020304" pitchFamily="18" charset="0"/>
              <a:ea typeface="Calibri" panose="020F0502020204030204" pitchFamily="34" charset="0"/>
            </a:endParaRPr>
          </a:p>
          <a:p>
            <a:pPr algn="r">
              <a:lnSpc>
                <a:spcPct val="150000"/>
              </a:lnSpc>
            </a:pPr>
            <a:r>
              <a:rPr lang="vi-VN" sz="2400" dirty="0">
                <a:latin typeface="UTM Avo" panose="02040603050506020204" pitchFamily="18" charset="0"/>
                <a:ea typeface="Calibri" panose="020F0502020204030204" pitchFamily="34" charset="0"/>
              </a:rPr>
              <a:t>(Là </a:t>
            </a:r>
            <a:r>
              <a:rPr lang="en-US" sz="2400" dirty="0" err="1" smtClean="0">
                <a:latin typeface="UTM Avo" panose="02040603050506020204" pitchFamily="18" charset="0"/>
                <a:ea typeface="Calibri" panose="020F0502020204030204" pitchFamily="34" charset="0"/>
              </a:rPr>
              <a:t>hạt</a:t>
            </a:r>
            <a:r>
              <a:rPr lang="vi-VN" sz="2400" dirty="0" smtClean="0">
                <a:latin typeface="UTM Avo" panose="02040603050506020204" pitchFamily="18" charset="0"/>
                <a:ea typeface="Calibri" panose="020F0502020204030204" pitchFamily="34" charset="0"/>
              </a:rPr>
              <a:t> </a:t>
            </a:r>
            <a:r>
              <a:rPr lang="vi-VN" sz="2400" dirty="0">
                <a:latin typeface="UTM Avo" panose="02040603050506020204" pitchFamily="18" charset="0"/>
                <a:ea typeface="Calibri" panose="020F0502020204030204" pitchFamily="34" charset="0"/>
              </a:rPr>
              <a:t>gì?)</a:t>
            </a:r>
            <a:endParaRPr lang="x-none" sz="2400" dirty="0">
              <a:latin typeface="Times New Roman" panose="02020603050405020304" pitchFamily="18" charset="0"/>
              <a:ea typeface="Calibri" panose="020F0502020204030204" pitchFamily="34" charset="0"/>
            </a:endParaRPr>
          </a:p>
        </p:txBody>
      </p:sp>
      <p:sp>
        <p:nvSpPr>
          <p:cNvPr id="7" name="Rectangle: Rounded Corners 5">
            <a:extLst>
              <a:ext uri="{FF2B5EF4-FFF2-40B4-BE49-F238E27FC236}">
                <a16:creationId xmlns="" xmlns:a16="http://schemas.microsoft.com/office/drawing/2014/main" id="{E86D3390-30B6-9041-A381-D4DCBD774216}"/>
              </a:ext>
            </a:extLst>
          </p:cNvPr>
          <p:cNvSpPr/>
          <p:nvPr/>
        </p:nvSpPr>
        <p:spPr>
          <a:xfrm>
            <a:off x="7785463" y="4086079"/>
            <a:ext cx="2159340"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FF0000"/>
                </a:solidFill>
                <a:effectLst/>
                <a:uLnTx/>
                <a:uFillTx/>
                <a:latin typeface="Arial" panose="020B0604020202020204" pitchFamily="34" charset="0"/>
                <a:ea typeface="+mn-ea"/>
                <a:cs typeface="+mn-cs"/>
              </a:rPr>
              <a:t>Hạt</a:t>
            </a:r>
            <a:r>
              <a:rPr kumimoji="0" lang="en-US" sz="28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mn-cs"/>
              </a:rPr>
              <a:t> </a:t>
            </a:r>
            <a:r>
              <a:rPr kumimoji="0" lang="en-US" sz="2800" b="1" i="0" u="none" strike="noStrike" kern="0" cap="none" spc="0" normalizeH="0" baseline="0" noProof="0" dirty="0" err="1" smtClean="0">
                <a:ln>
                  <a:noFill/>
                </a:ln>
                <a:solidFill>
                  <a:srgbClr val="FF0000"/>
                </a:solidFill>
                <a:effectLst/>
                <a:uLnTx/>
                <a:uFillTx/>
                <a:latin typeface="Arial" panose="020B0604020202020204" pitchFamily="34" charset="0"/>
                <a:ea typeface="+mn-ea"/>
                <a:cs typeface="+mn-cs"/>
              </a:rPr>
              <a:t>thóc</a:t>
            </a:r>
            <a:endParaRPr kumimoji="0" lang="vi-VN" sz="2800" b="1" i="0" u="none" strike="noStrike" kern="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258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35560"/>
            <a:ext cx="12192000" cy="692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677160" y="2556619"/>
            <a:ext cx="6837680" cy="1815882"/>
          </a:xfrm>
          <a:prstGeom prst="rect">
            <a:avLst/>
          </a:prstGeom>
          <a:noFill/>
        </p:spPr>
        <p:txBody>
          <a:bodyPr wrap="square" rtlCol="0">
            <a:spAutoFit/>
          </a:bodyPr>
          <a:lstStyle/>
          <a:p>
            <a:r>
              <a:rPr lang="en-US" sz="2800" dirty="0" smtClean="0"/>
              <a:t>-</a:t>
            </a:r>
            <a:r>
              <a:rPr lang="en-US" sz="2800" dirty="0" err="1" smtClean="0"/>
              <a:t>Em</a:t>
            </a:r>
            <a:r>
              <a:rPr lang="en-US" sz="2800" dirty="0" smtClean="0"/>
              <a:t> </a:t>
            </a:r>
            <a:r>
              <a:rPr lang="en-US" sz="2800" dirty="0" err="1" smtClean="0"/>
              <a:t>đã</a:t>
            </a:r>
            <a:r>
              <a:rPr lang="en-US" sz="2800" dirty="0" smtClean="0"/>
              <a:t> </a:t>
            </a:r>
            <a:r>
              <a:rPr lang="en-US" sz="2800" dirty="0" err="1" smtClean="0"/>
              <a:t>nhìn</a:t>
            </a:r>
            <a:r>
              <a:rPr lang="en-US" sz="2800" dirty="0" smtClean="0"/>
              <a:t> </a:t>
            </a:r>
            <a:r>
              <a:rPr lang="en-US" sz="2800" dirty="0" err="1" smtClean="0"/>
              <a:t>thấy</a:t>
            </a:r>
            <a:r>
              <a:rPr lang="en-US" sz="2800" dirty="0" smtClean="0"/>
              <a:t> </a:t>
            </a:r>
            <a:r>
              <a:rPr lang="en-US" sz="2800" dirty="0" err="1" smtClean="0"/>
              <a:t>hạt</a:t>
            </a:r>
            <a:r>
              <a:rPr lang="en-US" sz="2800" dirty="0" smtClean="0"/>
              <a:t> </a:t>
            </a:r>
            <a:r>
              <a:rPr lang="en-US" sz="2800" dirty="0" err="1" smtClean="0"/>
              <a:t>thóc</a:t>
            </a:r>
            <a:r>
              <a:rPr lang="en-US" sz="2800" dirty="0" smtClean="0"/>
              <a:t> </a:t>
            </a:r>
            <a:r>
              <a:rPr lang="en-US" sz="2800" dirty="0" err="1" smtClean="0"/>
              <a:t>bao</a:t>
            </a:r>
            <a:r>
              <a:rPr lang="en-US" sz="2800" dirty="0" smtClean="0"/>
              <a:t> </a:t>
            </a:r>
            <a:r>
              <a:rPr lang="en-US" sz="2800" dirty="0" err="1" smtClean="0"/>
              <a:t>giờ</a:t>
            </a:r>
            <a:r>
              <a:rPr lang="en-US" sz="2800" dirty="0" smtClean="0"/>
              <a:t> </a:t>
            </a:r>
            <a:r>
              <a:rPr lang="en-US" sz="2800" dirty="0" err="1" smtClean="0"/>
              <a:t>chưa</a:t>
            </a:r>
            <a:r>
              <a:rPr lang="en-US" sz="2800" dirty="0" smtClean="0"/>
              <a:t> ?</a:t>
            </a:r>
          </a:p>
          <a:p>
            <a:r>
              <a:rPr lang="en-US" sz="2800" dirty="0" smtClean="0"/>
              <a:t>-</a:t>
            </a:r>
            <a:r>
              <a:rPr lang="en-US" sz="2800" dirty="0" err="1" smtClean="0"/>
              <a:t>Nhìn</a:t>
            </a:r>
            <a:r>
              <a:rPr lang="en-US" sz="2800" dirty="0" smtClean="0"/>
              <a:t> </a:t>
            </a:r>
            <a:r>
              <a:rPr lang="en-US" sz="2800" dirty="0" err="1" smtClean="0"/>
              <a:t>thấy</a:t>
            </a:r>
            <a:r>
              <a:rPr lang="en-US" sz="2800" dirty="0" smtClean="0"/>
              <a:t> </a:t>
            </a:r>
            <a:r>
              <a:rPr lang="en-US" sz="2800" dirty="0" err="1" smtClean="0"/>
              <a:t>khi</a:t>
            </a:r>
            <a:r>
              <a:rPr lang="en-US" sz="2800" dirty="0" smtClean="0"/>
              <a:t> </a:t>
            </a:r>
            <a:r>
              <a:rPr lang="en-US" sz="2800" dirty="0" err="1" smtClean="0"/>
              <a:t>nào</a:t>
            </a:r>
            <a:r>
              <a:rPr lang="en-US" sz="2800" dirty="0" smtClean="0"/>
              <a:t> </a:t>
            </a:r>
            <a:r>
              <a:rPr lang="en-US" sz="2800" dirty="0" err="1" smtClean="0"/>
              <a:t>và</a:t>
            </a:r>
            <a:r>
              <a:rPr lang="en-US" sz="2800" dirty="0" smtClean="0"/>
              <a:t> ở </a:t>
            </a:r>
            <a:r>
              <a:rPr lang="en-US" sz="2800" dirty="0" err="1" smtClean="0"/>
              <a:t>đâu</a:t>
            </a:r>
            <a:r>
              <a:rPr lang="en-US" sz="2800" dirty="0" smtClean="0"/>
              <a:t> ?</a:t>
            </a:r>
          </a:p>
          <a:p>
            <a:r>
              <a:rPr lang="en-US" sz="2800" dirty="0" smtClean="0"/>
              <a:t>-</a:t>
            </a:r>
            <a:r>
              <a:rPr lang="en-US" sz="2800" dirty="0" err="1" smtClean="0"/>
              <a:t>Hạt</a:t>
            </a:r>
            <a:r>
              <a:rPr lang="en-US" sz="2800" dirty="0" smtClean="0"/>
              <a:t> </a:t>
            </a:r>
            <a:r>
              <a:rPr lang="en-US" sz="2800" dirty="0" err="1" smtClean="0"/>
              <a:t>thóc</a:t>
            </a:r>
            <a:r>
              <a:rPr lang="en-US" sz="2800" dirty="0" smtClean="0"/>
              <a:t> </a:t>
            </a:r>
            <a:r>
              <a:rPr lang="en-US" sz="2800" dirty="0" err="1" smtClean="0"/>
              <a:t>có</a:t>
            </a:r>
            <a:r>
              <a:rPr lang="en-US" sz="2800" dirty="0" smtClean="0"/>
              <a:t> </a:t>
            </a:r>
            <a:r>
              <a:rPr lang="en-US" sz="2800" dirty="0" err="1" smtClean="0"/>
              <a:t>màu</a:t>
            </a:r>
            <a:r>
              <a:rPr lang="en-US" sz="2800" dirty="0" smtClean="0"/>
              <a:t> </a:t>
            </a:r>
            <a:r>
              <a:rPr lang="en-US" sz="2800" dirty="0" err="1" smtClean="0"/>
              <a:t>gì</a:t>
            </a:r>
            <a:r>
              <a:rPr lang="en-US" sz="2800" dirty="0" smtClean="0"/>
              <a:t> ?</a:t>
            </a:r>
          </a:p>
          <a:p>
            <a:r>
              <a:rPr lang="en-US" sz="2800" dirty="0" smtClean="0"/>
              <a:t>-</a:t>
            </a:r>
            <a:r>
              <a:rPr lang="en-US" sz="2800" dirty="0" err="1" smtClean="0"/>
              <a:t>Hạt</a:t>
            </a:r>
            <a:r>
              <a:rPr lang="en-US" sz="2800" dirty="0" smtClean="0"/>
              <a:t> </a:t>
            </a:r>
            <a:r>
              <a:rPr lang="en-US" sz="2800" dirty="0" err="1" smtClean="0"/>
              <a:t>thóc</a:t>
            </a:r>
            <a:r>
              <a:rPr lang="en-US" sz="2800" dirty="0" smtClean="0"/>
              <a:t> </a:t>
            </a:r>
            <a:r>
              <a:rPr lang="en-US" sz="2800" dirty="0" err="1" smtClean="0"/>
              <a:t>dùng</a:t>
            </a:r>
            <a:r>
              <a:rPr lang="en-US" sz="2800" dirty="0" smtClean="0"/>
              <a:t> </a:t>
            </a:r>
            <a:r>
              <a:rPr lang="en-US" sz="2800" dirty="0" err="1" smtClean="0"/>
              <a:t>để</a:t>
            </a:r>
            <a:r>
              <a:rPr lang="en-US" sz="2800" dirty="0" smtClean="0"/>
              <a:t> </a:t>
            </a:r>
            <a:r>
              <a:rPr lang="en-US" sz="2800" dirty="0" err="1" smtClean="0"/>
              <a:t>làm</a:t>
            </a:r>
            <a:r>
              <a:rPr lang="en-US" sz="2800" dirty="0" smtClean="0"/>
              <a:t> </a:t>
            </a:r>
            <a:r>
              <a:rPr lang="en-US" sz="2800" dirty="0" err="1" smtClean="0"/>
              <a:t>gì</a:t>
            </a:r>
            <a:r>
              <a:rPr lang="en-US" sz="2800" dirty="0" smtClean="0"/>
              <a:t> ?</a:t>
            </a:r>
            <a:endParaRPr lang="en-US" sz="2800" dirty="0"/>
          </a:p>
        </p:txBody>
      </p:sp>
    </p:spTree>
    <p:extLst>
      <p:ext uri="{BB962C8B-B14F-4D97-AF65-F5344CB8AC3E}">
        <p14:creationId xmlns:p14="http://schemas.microsoft.com/office/powerpoint/2010/main" val="4006316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959" y="287774"/>
            <a:ext cx="2141241" cy="923330"/>
          </a:xfrm>
          <a:prstGeom prst="rect">
            <a:avLst/>
          </a:prstGeom>
        </p:spPr>
        <p:txBody>
          <a:bodyPr wrap="square">
            <a:spAutoFit/>
          </a:bodyPr>
          <a:lstStyle/>
          <a:p>
            <a:pPr defTabSz="1219170">
              <a:buClr>
                <a:srgbClr val="000000"/>
              </a:buClr>
            </a:pPr>
            <a:r>
              <a:rPr lang="en-US" sz="5400" kern="0" dirty="0">
                <a:solidFill>
                  <a:srgbClr val="FFAB40"/>
                </a:solidFill>
                <a:latin typeface="UTM Cookies" panose="02040603050506020204" pitchFamily="18" charset="0"/>
                <a:cs typeface="Arial"/>
                <a:sym typeface="Arial"/>
              </a:rPr>
              <a:t>BÀI 7</a:t>
            </a:r>
          </a:p>
        </p:txBody>
      </p:sp>
      <p:sp>
        <p:nvSpPr>
          <p:cNvPr id="3" name="Rectangle 2"/>
          <p:cNvSpPr/>
          <p:nvPr/>
        </p:nvSpPr>
        <p:spPr>
          <a:xfrm>
            <a:off x="4538294" y="426273"/>
            <a:ext cx="2505814" cy="1200329"/>
          </a:xfrm>
          <a:prstGeom prst="rect">
            <a:avLst/>
          </a:prstGeom>
        </p:spPr>
        <p:txBody>
          <a:bodyPr wrap="none">
            <a:spAutoFit/>
          </a:bodyPr>
          <a:lstStyle/>
          <a:p>
            <a:pPr algn="ctr" defTabSz="1219170">
              <a:buClr>
                <a:srgbClr val="000000"/>
              </a:buClr>
            </a:pPr>
            <a:r>
              <a:rPr lang="en-US" sz="3600" kern="0" dirty="0" smtClean="0">
                <a:solidFill>
                  <a:srgbClr val="FF0000"/>
                </a:solidFill>
                <a:latin typeface="Times New Roman" panose="02020603050405020304" pitchFamily="18" charset="0"/>
                <a:cs typeface="Arial"/>
                <a:sym typeface="Arial"/>
              </a:rPr>
              <a:t> ĐỌC </a:t>
            </a:r>
          </a:p>
          <a:p>
            <a:pPr algn="ctr" defTabSz="1219170">
              <a:buClr>
                <a:srgbClr val="000000"/>
              </a:buClr>
            </a:pPr>
            <a:r>
              <a:rPr lang="en-US" sz="3600" kern="0" dirty="0" smtClean="0">
                <a:solidFill>
                  <a:srgbClr val="FF0000"/>
                </a:solidFill>
                <a:latin typeface="Times New Roman" panose="02020603050405020304" pitchFamily="18" charset="0"/>
                <a:cs typeface="Arial"/>
                <a:sym typeface="Arial"/>
              </a:rPr>
              <a:t>HẠT </a:t>
            </a:r>
            <a:r>
              <a:rPr lang="en-US" sz="3600" kern="0" dirty="0">
                <a:solidFill>
                  <a:srgbClr val="FF0000"/>
                </a:solidFill>
                <a:latin typeface="Times New Roman" panose="02020603050405020304" pitchFamily="18" charset="0"/>
                <a:cs typeface="Arial"/>
                <a:sym typeface="Arial"/>
              </a:rPr>
              <a:t>THÓC</a:t>
            </a:r>
            <a:endParaRPr lang="en-US" sz="3600" kern="0" dirty="0">
              <a:solidFill>
                <a:srgbClr val="FF0000"/>
              </a:solidFill>
              <a:cs typeface="Arial"/>
              <a:sym typeface="Aria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028" y="2597026"/>
            <a:ext cx="8360227" cy="4029031"/>
          </a:xfrm>
          <a:prstGeom prst="rect">
            <a:avLst/>
          </a:prstGeom>
        </p:spPr>
      </p:pic>
    </p:spTree>
    <p:extLst>
      <p:ext uri="{BB962C8B-B14F-4D97-AF65-F5344CB8AC3E}">
        <p14:creationId xmlns:p14="http://schemas.microsoft.com/office/powerpoint/2010/main" val="31226769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01440" y="1859280"/>
            <a:ext cx="4622800" cy="923330"/>
          </a:xfrm>
          <a:prstGeom prst="rect">
            <a:avLst/>
          </a:prstGeom>
          <a:noFill/>
        </p:spPr>
        <p:txBody>
          <a:bodyPr wrap="square" rtlCol="0">
            <a:spAutoFit/>
          </a:bodyPr>
          <a:lstStyle/>
          <a:p>
            <a:r>
              <a:rPr lang="en-US" sz="5400" dirty="0" smtClean="0">
                <a:solidFill>
                  <a:srgbClr val="FF0000"/>
                </a:solidFill>
              </a:rPr>
              <a:t>2.KHÁM PHÁ</a:t>
            </a:r>
            <a:endParaRPr lang="en-US" sz="5400" dirty="0">
              <a:solidFill>
                <a:srgbClr val="FF0000"/>
              </a:solidFill>
            </a:endParaRPr>
          </a:p>
        </p:txBody>
      </p:sp>
    </p:spTree>
    <p:extLst>
      <p:ext uri="{BB962C8B-B14F-4D97-AF65-F5344CB8AC3E}">
        <p14:creationId xmlns:p14="http://schemas.microsoft.com/office/powerpoint/2010/main" val="330001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000" y="1562576"/>
            <a:ext cx="6096000" cy="2092881"/>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thóc</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Giấu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dông</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508000" y="3950176"/>
            <a:ext cx="6096000" cy="2092881"/>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sớm</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bão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tai.</a:t>
            </a:r>
          </a:p>
          <a:p>
            <a:endParaRPr lang="en-US" dirty="0">
              <a:latin typeface="Times New Roman" panose="02020603050405020304" pitchFamily="18" charset="0"/>
              <a:cs typeface="Times New Roman" panose="02020603050405020304" pitchFamily="18" charset="0"/>
            </a:endParaRPr>
          </a:p>
        </p:txBody>
      </p:sp>
      <p:sp>
        <p:nvSpPr>
          <p:cNvPr id="4" name="Rectangle 3"/>
          <p:cNvSpPr/>
          <p:nvPr/>
        </p:nvSpPr>
        <p:spPr>
          <a:xfrm>
            <a:off x="6105525" y="1562576"/>
            <a:ext cx="6096000" cy="1815882"/>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Dẫu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xưa</a:t>
            </a:r>
            <a:r>
              <a:rPr lang="en-US" sz="2800" dirty="0">
                <a:latin typeface="Times New Roman" panose="02020603050405020304" pitchFamily="18" charset="0"/>
                <a:cs typeface="Times New Roman" panose="02020603050405020304" pitchFamily="18" charset="0"/>
              </a:rPr>
              <a:t>.</a:t>
            </a:r>
          </a:p>
        </p:txBody>
      </p:sp>
      <p:sp>
        <p:nvSpPr>
          <p:cNvPr id="5" name="Rectangle 4"/>
          <p:cNvSpPr/>
          <p:nvPr/>
        </p:nvSpPr>
        <p:spPr>
          <a:xfrm>
            <a:off x="6105525" y="3950176"/>
            <a:ext cx="6096000" cy="1815882"/>
          </a:xfrm>
          <a:prstGeom prst="rect">
            <a:avLst/>
          </a:prstGeom>
        </p:spPr>
        <p:txBody>
          <a:bodyPr>
            <a:spAutoFit/>
          </a:bodyPr>
          <a:lstStyle/>
          <a:p>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thóc</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a:t>
            </a:r>
          </a:p>
        </p:txBody>
      </p:sp>
      <p:sp>
        <p:nvSpPr>
          <p:cNvPr id="6" name="Rectangle 5"/>
          <p:cNvSpPr/>
          <p:nvPr/>
        </p:nvSpPr>
        <p:spPr>
          <a:xfrm>
            <a:off x="4503881" y="328414"/>
            <a:ext cx="2005678" cy="646331"/>
          </a:xfrm>
          <a:prstGeom prst="rect">
            <a:avLst/>
          </a:prstGeom>
        </p:spPr>
        <p:txBody>
          <a:bodyPr wrap="none">
            <a:spAutoFit/>
          </a:bodyPr>
          <a:lstStyle/>
          <a:p>
            <a:pPr lvl="0" algn="ctr">
              <a:defRPr/>
            </a:pPr>
            <a:r>
              <a:rPr lang="en-US" sz="3600" b="1" dirty="0" err="1">
                <a:solidFill>
                  <a:srgbClr val="5B9BD5">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Hạt</a:t>
            </a:r>
            <a:r>
              <a:rPr lang="en-US" sz="3600" b="1" dirty="0">
                <a:solidFill>
                  <a:srgbClr val="5B9BD5">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5B9BD5">
                    <a:lumMod val="75000"/>
                  </a:srgbClr>
                </a:solidFill>
                <a:latin typeface="Times New Roman" panose="02020603050405020304" pitchFamily="18" charset="0"/>
                <a:ea typeface="Arial-Rounded" panose="020B0500000000000000" pitchFamily="34" charset="0"/>
                <a:cs typeface="Times New Roman" panose="02020603050405020304" pitchFamily="18" charset="0"/>
              </a:rPr>
              <a:t>thóc</a:t>
            </a:r>
            <a:r>
              <a:rPr lang="en-US" sz="3600" b="1" dirty="0">
                <a:solidFill>
                  <a:srgbClr val="5B9BD5">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7" name="Picture 6">
            <a:extLst>
              <a:ext uri="{FF2B5EF4-FFF2-40B4-BE49-F238E27FC236}">
                <a16:creationId xmlns=""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934318" y="126406"/>
            <a:ext cx="721762" cy="645753"/>
          </a:xfrm>
          <a:prstGeom prst="rect">
            <a:avLst/>
          </a:prstGeom>
        </p:spPr>
      </p:pic>
      <p:sp>
        <p:nvSpPr>
          <p:cNvPr id="8" name="TextBox 7">
            <a:extLst>
              <a:ext uri="{FF2B5EF4-FFF2-40B4-BE49-F238E27FC236}">
                <a16:creationId xmlns="" xmlns:a16="http://schemas.microsoft.com/office/drawing/2014/main" id="{C07B3502-F58A-46C0-88F8-3DE26F98CD3F}"/>
              </a:ext>
            </a:extLst>
          </p:cNvPr>
          <p:cNvSpPr txBox="1"/>
          <p:nvPr/>
        </p:nvSpPr>
        <p:spPr>
          <a:xfrm>
            <a:off x="1656080" y="126406"/>
            <a:ext cx="1281038" cy="646331"/>
          </a:xfrm>
          <a:prstGeom prst="rect">
            <a:avLst/>
          </a:prstGeom>
          <a:noFill/>
        </p:spPr>
        <p:txBody>
          <a:bodyPr wrap="square" rtlCol="0">
            <a:spAutoFit/>
          </a:bodyPr>
          <a:lstStyle/>
          <a:p>
            <a:pPr>
              <a:lnSpc>
                <a:spcPct val="150000"/>
              </a:lnSpc>
            </a:pPr>
            <a:r>
              <a:rPr lang="vi-VN" sz="2400" b="1" dirty="0">
                <a:solidFill>
                  <a:srgbClr val="17479D"/>
                </a:solidFill>
                <a:latin typeface="+mj-lt"/>
              </a:rPr>
              <a:t>ĐỌC </a:t>
            </a:r>
            <a:endParaRPr lang="en-US" sz="2400" b="1" dirty="0">
              <a:solidFill>
                <a:srgbClr val="17479D"/>
              </a:solidFill>
              <a:latin typeface="+mj-lt"/>
            </a:endParaRPr>
          </a:p>
        </p:txBody>
      </p:sp>
    </p:spTree>
    <p:extLst>
      <p:ext uri="{BB962C8B-B14F-4D97-AF65-F5344CB8AC3E}">
        <p14:creationId xmlns:p14="http://schemas.microsoft.com/office/powerpoint/2010/main" val="292841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 xmlns:a16="http://schemas.microsoft.com/office/drawing/2014/main" id="{C07B3502-F58A-46C0-88F8-3DE26F98CD3F}"/>
              </a:ext>
            </a:extLst>
          </p:cNvPr>
          <p:cNvSpPr txBox="1"/>
          <p:nvPr/>
        </p:nvSpPr>
        <p:spPr>
          <a:xfrm>
            <a:off x="1516626" y="0"/>
            <a:ext cx="1281038"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17479D"/>
                </a:solidFill>
                <a:effectLst/>
                <a:uLnTx/>
                <a:uFillTx/>
                <a:latin typeface="Arial-Rounded"/>
                <a:cs typeface="+mn-cs"/>
              </a:rPr>
              <a:t>ĐỌC </a:t>
            </a:r>
            <a:endParaRPr kumimoji="0" lang="en-US" sz="2400" b="1" i="0" u="none" strike="noStrike" kern="1200" cap="none" spc="0" normalizeH="0" baseline="0" noProof="0" dirty="0">
              <a:ln>
                <a:noFill/>
              </a:ln>
              <a:solidFill>
                <a:srgbClr val="17479D"/>
              </a:solidFill>
              <a:effectLst/>
              <a:uLnTx/>
              <a:uFillTx/>
              <a:latin typeface="Arial-Rounded"/>
              <a:cs typeface="+mn-cs"/>
            </a:endParaRPr>
          </a:p>
        </p:txBody>
      </p:sp>
      <p:pic>
        <p:nvPicPr>
          <p:cNvPr id="25" name="Picture 24">
            <a:extLst>
              <a:ext uri="{FF2B5EF4-FFF2-40B4-BE49-F238E27FC236}">
                <a16:creationId xmlns=""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934318" y="30045"/>
            <a:ext cx="582308" cy="525172"/>
          </a:xfrm>
          <a:prstGeom prst="rect">
            <a:avLst/>
          </a:prstGeom>
        </p:spPr>
      </p:pic>
      <p:pic>
        <p:nvPicPr>
          <p:cNvPr id="27" name="Picture 26">
            <a:extLst>
              <a:ext uri="{FF2B5EF4-FFF2-40B4-BE49-F238E27FC236}">
                <a16:creationId xmlns=""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56" y="964563"/>
            <a:ext cx="467992" cy="442241"/>
          </a:xfrm>
          <a:prstGeom prst="rect">
            <a:avLst/>
          </a:prstGeom>
        </p:spPr>
      </p:pic>
      <p:pic>
        <p:nvPicPr>
          <p:cNvPr id="28" name="Picture 27">
            <a:extLst>
              <a:ext uri="{FF2B5EF4-FFF2-40B4-BE49-F238E27FC236}">
                <a16:creationId xmlns=""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66489" y="3696328"/>
            <a:ext cx="409401" cy="409401"/>
          </a:xfrm>
          <a:prstGeom prst="rect">
            <a:avLst/>
          </a:prstGeom>
        </p:spPr>
      </p:pic>
      <p:pic>
        <p:nvPicPr>
          <p:cNvPr id="29" name="Picture 28">
            <a:extLst>
              <a:ext uri="{FF2B5EF4-FFF2-40B4-BE49-F238E27FC236}">
                <a16:creationId xmlns="" xmlns:a16="http://schemas.microsoft.com/office/drawing/2014/main" id="{4A4E56CF-13A6-4CFC-BDFF-C89478191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4214" y="981609"/>
            <a:ext cx="521649" cy="521649"/>
          </a:xfrm>
          <a:prstGeom prst="rect">
            <a:avLst/>
          </a:prstGeom>
        </p:spPr>
      </p:pic>
      <p:sp>
        <p:nvSpPr>
          <p:cNvPr id="33" name="TextBox 32">
            <a:extLst>
              <a:ext uri="{FF2B5EF4-FFF2-40B4-BE49-F238E27FC236}">
                <a16:creationId xmlns="" xmlns:a16="http://schemas.microsoft.com/office/drawing/2014/main" id="{6E8BFE28-0013-CA49-8616-37F1546FD267}"/>
              </a:ext>
            </a:extLst>
          </p:cNvPr>
          <p:cNvSpPr txBox="1"/>
          <p:nvPr/>
        </p:nvSpPr>
        <p:spPr>
          <a:xfrm>
            <a:off x="9091625" y="5988797"/>
            <a:ext cx="19367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(Nguyễn Bao)</a:t>
            </a:r>
          </a:p>
        </p:txBody>
      </p:sp>
      <p:pic>
        <p:nvPicPr>
          <p:cNvPr id="34" name="Picture 33">
            <a:extLst>
              <a:ext uri="{FF2B5EF4-FFF2-40B4-BE49-F238E27FC236}">
                <a16:creationId xmlns="" xmlns:a16="http://schemas.microsoft.com/office/drawing/2014/main" id="{E6DD3ACB-E780-9E44-BF33-B643817CCB2E}"/>
              </a:ext>
            </a:extLst>
          </p:cNvPr>
          <p:cNvPicPr>
            <a:picLocks noChangeAspect="1"/>
          </p:cNvPicPr>
          <p:nvPr/>
        </p:nvPicPr>
        <p:blipFill>
          <a:blip r:embed="rId8"/>
          <a:stretch>
            <a:fillRect/>
          </a:stretch>
        </p:blipFill>
        <p:spPr>
          <a:xfrm>
            <a:off x="5959875" y="3356944"/>
            <a:ext cx="938726" cy="1209512"/>
          </a:xfrm>
          <a:prstGeom prst="rect">
            <a:avLst/>
          </a:prstGeom>
        </p:spPr>
      </p:pic>
      <p:sp>
        <p:nvSpPr>
          <p:cNvPr id="13" name="Cloud 12">
            <a:extLst>
              <a:ext uri="{FF2B5EF4-FFF2-40B4-BE49-F238E27FC236}">
                <a16:creationId xmlns="" xmlns:a16="http://schemas.microsoft.com/office/drawing/2014/main" id="{C25BA23A-47C2-4D9B-BB25-E2DC6FF53916}"/>
              </a:ext>
            </a:extLst>
          </p:cNvPr>
          <p:cNvSpPr/>
          <p:nvPr/>
        </p:nvSpPr>
        <p:spPr>
          <a:xfrm>
            <a:off x="6847304" y="-110059"/>
            <a:ext cx="5066022" cy="1162605"/>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thơcó</a:t>
            </a:r>
            <a:r>
              <a:rPr lang="en-US"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Text Box 3"/>
          <p:cNvSpPr txBox="1"/>
          <p:nvPr/>
        </p:nvSpPr>
        <p:spPr>
          <a:xfrm>
            <a:off x="2828261" y="71452"/>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noProof="0" dirty="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800" b="1" i="0" u="none" strike="noStrike" kern="1200" cap="none" spc="0" normalizeH="0" noProof="0" dirty="0" smtClean="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p:cNvSpPr txBox="1"/>
          <p:nvPr/>
        </p:nvSpPr>
        <p:spPr>
          <a:xfrm>
            <a:off x="664350" y="860342"/>
            <a:ext cx="5664606" cy="2862322"/>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chỉ</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thóc</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Sinh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đồng</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Giấu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câu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chuyện</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cuộc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đời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bão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dông</a:t>
            </a:r>
            <a:r>
              <a:rPr lang="en-US" sz="3600" dirty="0" smtClean="0">
                <a:latin typeface="Times New Roman" panose="02020603050405020304" pitchFamily="18" charset="0"/>
                <a:cs typeface="Times New Roman" panose="02020603050405020304" pitchFamily="18" charset="0"/>
              </a:rPr>
              <a:t>.</a:t>
            </a:r>
          </a:p>
          <a:p>
            <a:endParaRPr lang="en-US" sz="36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34341" y="3696328"/>
            <a:ext cx="4947029" cy="2862322"/>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ngậm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ánh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sớm</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giọt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sương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mai</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sống</a:t>
            </a:r>
            <a:r>
              <a:rPr lang="en-US" sz="3600" dirty="0" smtClean="0">
                <a:latin typeface="Times New Roman" panose="02020603050405020304" pitchFamily="18" charset="0"/>
                <a:cs typeface="Times New Roman" panose="02020603050405020304" pitchFamily="18" charset="0"/>
              </a:rPr>
              <a:t> qua </a:t>
            </a:r>
            <a:r>
              <a:rPr lang="en-US" sz="3600" dirty="0" err="1" smtClean="0">
                <a:latin typeface="Times New Roman" panose="02020603050405020304" pitchFamily="18" charset="0"/>
                <a:cs typeface="Times New Roman" panose="02020603050405020304" pitchFamily="18" charset="0"/>
              </a:rPr>
              <a:t>bão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lũ</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chịu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nhiều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thiên</a:t>
            </a:r>
            <a:r>
              <a:rPr lang="en-US" sz="3600" dirty="0" smtClean="0">
                <a:latin typeface="Times New Roman" panose="02020603050405020304" pitchFamily="18" charset="0"/>
                <a:cs typeface="Times New Roman" panose="02020603050405020304" pitchFamily="18" charset="0"/>
              </a:rPr>
              <a:t> tai.</a:t>
            </a:r>
          </a:p>
          <a:p>
            <a:endParaRPr lang="en-US" sz="36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787060" y="902449"/>
            <a:ext cx="5860237"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Dẫu hình hài bé nhỏ</a:t>
            </a:r>
          </a:p>
          <a:p>
            <a:r>
              <a:rPr lang="en-US" sz="3600" smtClean="0">
                <a:latin typeface="Times New Roman" panose="02020603050405020304" pitchFamily="18" charset="0"/>
                <a:cs typeface="Times New Roman" panose="02020603050405020304" pitchFamily="18" charset="0"/>
              </a:rPr>
              <a:t>Tôi trải cả bốn mùa</a:t>
            </a:r>
          </a:p>
          <a:p>
            <a:r>
              <a:rPr lang="en-US" sz="3600" smtClean="0">
                <a:latin typeface="Times New Roman" panose="02020603050405020304" pitchFamily="18" charset="0"/>
                <a:cs typeface="Times New Roman" panose="02020603050405020304" pitchFamily="18" charset="0"/>
              </a:rPr>
              <a:t>Dẫu bây giờ bình dị </a:t>
            </a:r>
          </a:p>
          <a:p>
            <a:r>
              <a:rPr lang="en-US" sz="3600" smtClean="0">
                <a:latin typeface="Times New Roman" panose="02020603050405020304" pitchFamily="18" charset="0"/>
                <a:cs typeface="Times New Roman" panose="02020603050405020304" pitchFamily="18" charset="0"/>
              </a:rPr>
              <a:t>Tôi có từ ngàn xưa.</a:t>
            </a:r>
          </a:p>
        </p:txBody>
      </p:sp>
      <p:sp>
        <p:nvSpPr>
          <p:cNvPr id="20" name="TextBox 19"/>
          <p:cNvSpPr txBox="1"/>
          <p:nvPr/>
        </p:nvSpPr>
        <p:spPr>
          <a:xfrm>
            <a:off x="6787060" y="3590152"/>
            <a:ext cx="6191362" cy="2308324"/>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chỉ</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thóc</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Không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cười</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Nhưng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luôn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ích</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Vì</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nuôi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sống</a:t>
            </a:r>
            <a:r>
              <a:rPr lang="en-US" sz="3600" dirty="0" smtClean="0">
                <a:latin typeface="Times New Roman" panose="02020603050405020304" pitchFamily="18" charset="0"/>
                <a:cs typeface="Times New Roman" panose="02020603050405020304" pitchFamily="18" charset="0"/>
              </a:rPr>
              <a:t> con </a:t>
            </a:r>
            <a:r>
              <a:rPr lang="en-US" sz="3600" dirty="0" err="1" smtClean="0">
                <a:latin typeface="Times New Roman" panose="02020603050405020304" pitchFamily="18" charset="0"/>
                <a:cs typeface="Times New Roman" panose="02020603050405020304" pitchFamily="18" charset="0"/>
              </a:rPr>
              <a:t>người</a:t>
            </a:r>
            <a:r>
              <a:rPr lang="en-US" sz="36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7185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animBg="1"/>
      <p:bldP spid="1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1187</TotalTime>
  <Words>801</Words>
  <Application>Microsoft Office PowerPoint</Application>
  <PresentationFormat>Custom</PresentationFormat>
  <Paragraphs>126</Paragraphs>
  <Slides>18</Slides>
  <Notes>1</Notes>
  <HiddenSlides>0</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Office Theme</vt:lpstr>
      <vt:lpstr>1_Doodle Sketchbook by Slidesgo</vt:lpstr>
      <vt:lpstr>2_Doodle Sketchbook by Slidesgo</vt:lpstr>
      <vt:lpstr>3_Doodle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PC</cp:lastModifiedBy>
  <cp:revision>93</cp:revision>
  <dcterms:created xsi:type="dcterms:W3CDTF">2021-07-20T01:55:21Z</dcterms:created>
  <dcterms:modified xsi:type="dcterms:W3CDTF">2023-02-21T03:23:16Z</dcterms:modified>
</cp:coreProperties>
</file>