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950" r:id="rId4"/>
    <p:sldId id="852" r:id="rId5"/>
    <p:sldId id="2932" r:id="rId6"/>
    <p:sldId id="264" r:id="rId7"/>
    <p:sldId id="390" r:id="rId8"/>
    <p:sldId id="2949" r:id="rId9"/>
    <p:sldId id="2952" r:id="rId10"/>
    <p:sldId id="2953" r:id="rId11"/>
    <p:sldId id="2947" r:id="rId12"/>
    <p:sldId id="965" r:id="rId13"/>
    <p:sldId id="29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73AD-80CC-42BB-8CFB-6471A93AA54A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A96B-CA09-43E3-80BB-5AACFD8B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341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048895-4507-4312-B581-FF895B58065D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/>
              <a:t>5</a:t>
            </a:fld>
            <a:endParaRPr lang="en-US" altLang="zh-CN" sz="12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6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505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479872-B945-4C37-8125-932A13EF8A5B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/>
              <a:t>13</a:t>
            </a:fld>
            <a:endParaRPr lang="en-US" altLang="zh-CN" sz="12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6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334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87D9533-6E8B-4BF0-B335-BCBDC045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22" y="402772"/>
            <a:ext cx="5396249" cy="566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82CF83E-F223-46A8-8A6D-8F5C1AD0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1" y="326571"/>
            <a:ext cx="5396249" cy="57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3340" y="740700"/>
            <a:ext cx="5228481" cy="672074"/>
            <a:chOff x="506623" y="2139702"/>
            <a:chExt cx="3921361" cy="504056"/>
          </a:xfrm>
        </p:grpSpPr>
        <p:sp>
          <p:nvSpPr>
            <p:cNvPr id="46" name="Rounded Rectangle 45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Luyện đọc theo nhóm: 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85132" y="2119964"/>
            <a:ext cx="7021735" cy="4120730"/>
            <a:chOff x="886588" y="1450040"/>
            <a:chExt cx="5266302" cy="3090548"/>
          </a:xfrm>
        </p:grpSpPr>
        <p:pic>
          <p:nvPicPr>
            <p:cNvPr id="50" name="Picture 4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88" y="1649972"/>
              <a:ext cx="2196615" cy="281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910" y="1450040"/>
              <a:ext cx="1565920" cy="256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rapezoid 5"/>
            <p:cNvSpPr/>
            <p:nvPr/>
          </p:nvSpPr>
          <p:spPr>
            <a:xfrm>
              <a:off x="1187624" y="3725516"/>
              <a:ext cx="4965266" cy="815072"/>
            </a:xfrm>
            <a:custGeom>
              <a:avLst/>
              <a:gdLst/>
              <a:ahLst/>
              <a:cxnLst/>
              <a:rect l="l" t="t" r="r" b="b"/>
              <a:pathLst>
                <a:path w="4533218" h="1035256">
                  <a:moveTo>
                    <a:pt x="258814" y="0"/>
                  </a:moveTo>
                  <a:lnTo>
                    <a:pt x="3984236" y="0"/>
                  </a:lnTo>
                  <a:lnTo>
                    <a:pt x="4533218" y="1035256"/>
                  </a:lnTo>
                  <a:lnTo>
                    <a:pt x="0" y="103525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3995" y="1323957"/>
            <a:ext cx="4610471" cy="1454468"/>
            <a:chOff x="7558641" y="1802310"/>
            <a:chExt cx="3457853" cy="1090851"/>
          </a:xfrm>
        </p:grpSpPr>
        <p:pic>
          <p:nvPicPr>
            <p:cNvPr id="57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641" y="1802310"/>
              <a:ext cx="3457853" cy="109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950393" y="1949883"/>
              <a:ext cx="2664295" cy="74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 dirty="0" err="1">
                  <a:latin typeface="UTM Avo" pitchFamily="18" charset="0"/>
                </a:rPr>
                <a:t>Chúng</a:t>
              </a:r>
              <a:r>
                <a:rPr lang="en-US" sz="2933" dirty="0">
                  <a:latin typeface="UTM Avo" pitchFamily="18" charset="0"/>
                </a:rPr>
                <a:t> ta </a:t>
              </a:r>
              <a:r>
                <a:rPr lang="en-US" sz="2933" dirty="0" err="1">
                  <a:latin typeface="UTM Avo" pitchFamily="18" charset="0"/>
                </a:rPr>
                <a:t>đọc</a:t>
              </a:r>
              <a:r>
                <a:rPr lang="en-US" sz="2933" dirty="0">
                  <a:latin typeface="UTM Avo" pitchFamily="18" charset="0"/>
                </a:rPr>
                <a:t> </a:t>
              </a:r>
              <a:r>
                <a:rPr lang="en-US" sz="2933" dirty="0" err="1">
                  <a:latin typeface="UTM Avo" pitchFamily="18" charset="0"/>
                </a:rPr>
                <a:t>nối</a:t>
              </a:r>
              <a:r>
                <a:rPr lang="en-US" sz="2933" dirty="0">
                  <a:latin typeface="UTM Avo" pitchFamily="18" charset="0"/>
                </a:rPr>
                <a:t>  </a:t>
              </a:r>
              <a:r>
                <a:rPr lang="en-US" sz="2933" dirty="0" err="1">
                  <a:latin typeface="UTM Avo" pitchFamily="18" charset="0"/>
                </a:rPr>
                <a:t>tiếp</a:t>
              </a:r>
              <a:r>
                <a:rPr lang="en-US" sz="2933" dirty="0">
                  <a:latin typeface="UTM Avo" pitchFamily="18" charset="0"/>
                </a:rPr>
                <a:t> </a:t>
              </a:r>
              <a:r>
                <a:rPr lang="en-US" sz="2933" dirty="0" err="1">
                  <a:latin typeface="UTM Avo" pitchFamily="18" charset="0"/>
                </a:rPr>
                <a:t>đoạn</a:t>
              </a:r>
              <a:endParaRPr lang="en-US" sz="2667" dirty="0">
                <a:latin typeface="UTM Avo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71821" y="1237752"/>
            <a:ext cx="2356361" cy="1169928"/>
            <a:chOff x="-499893" y="-818671"/>
            <a:chExt cx="2171554" cy="939009"/>
          </a:xfrm>
        </p:grpSpPr>
        <p:sp>
          <p:nvSpPr>
            <p:cNvPr id="60" name="Oval Callout 59"/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3713"/>
                <a:gd name="adj2" fmla="val 69582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394457" y="-725836"/>
              <a:ext cx="1960681" cy="79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33">
                  <a:latin typeface="UTM Avo" pitchFamily="18" charset="0"/>
                </a:rPr>
                <a:t>Tớ đọc </a:t>
              </a:r>
            </a:p>
            <a:p>
              <a:pPr algn="ctr"/>
              <a:r>
                <a:rPr lang="en-US" sz="2933">
                  <a:latin typeface="UTM Avo" pitchFamily="18" charset="0"/>
                </a:rPr>
                <a:t>đoạn 2</a:t>
              </a:r>
              <a:endParaRPr lang="en-US" sz="2667"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316766"/>
            <a:ext cx="12178871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15"/>
            <a:ext cx="121446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7" y="4201154"/>
            <a:ext cx="1208074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 dirty="0">
                <a:solidFill>
                  <a:srgbClr val="FFFF00"/>
                </a:solidFill>
              </a:rPr>
              <a:t>BÀI 1</a:t>
            </a:r>
            <a:r>
              <a:rPr lang="vi-VN" sz="2933" b="1" dirty="0">
                <a:solidFill>
                  <a:srgbClr val="FFFF00"/>
                </a:solidFill>
              </a:rPr>
              <a:t>8</a:t>
            </a:r>
            <a:r>
              <a:rPr lang="en-US" sz="2933" b="1" dirty="0">
                <a:solidFill>
                  <a:srgbClr val="FFFF00"/>
                </a:solidFill>
              </a:rPr>
              <a:t>: </a:t>
            </a:r>
            <a:r>
              <a:rPr lang="vi-VN" sz="2933" b="1" dirty="0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5595E9-6922-4DD1-84DF-7CB549D71F10}"/>
              </a:ext>
            </a:extLst>
          </p:cNvPr>
          <p:cNvSpPr txBox="1"/>
          <p:nvPr/>
        </p:nvSpPr>
        <p:spPr>
          <a:xfrm>
            <a:off x="700670" y="5661359"/>
            <a:ext cx="5731365" cy="57445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 dirty="0" err="1">
                <a:latin typeface="UTM Avo" pitchFamily="18" charset="0"/>
              </a:rPr>
              <a:t>Luyện</a:t>
            </a:r>
            <a:r>
              <a:rPr lang="en-US" sz="2933" b="1" dirty="0">
                <a:latin typeface="UTM Avo" pitchFamily="18" charset="0"/>
              </a:rPr>
              <a:t> </a:t>
            </a:r>
            <a:r>
              <a:rPr lang="en-US" sz="2933" b="1" dirty="0" err="1">
                <a:latin typeface="UTM Avo" pitchFamily="18" charset="0"/>
              </a:rPr>
              <a:t>đọc</a:t>
            </a:r>
            <a:r>
              <a:rPr lang="en-US" sz="2933" b="1" dirty="0">
                <a:latin typeface="UTM Avo" pitchFamily="18" charset="0"/>
              </a:rPr>
              <a:t> </a:t>
            </a:r>
            <a:r>
              <a:rPr lang="en-US" sz="2933" b="1" dirty="0" err="1">
                <a:latin typeface="UTM Avo" pitchFamily="18" charset="0"/>
              </a:rPr>
              <a:t>cả</a:t>
            </a:r>
            <a:r>
              <a:rPr lang="en-US" sz="2933" b="1" dirty="0">
                <a:latin typeface="UTM Avo" pitchFamily="18" charset="0"/>
              </a:rPr>
              <a:t> </a:t>
            </a:r>
            <a:r>
              <a:rPr lang="en-US" sz="2933" b="1" dirty="0" err="1">
                <a:latin typeface="UTM Avo" pitchFamily="18" charset="0"/>
              </a:rPr>
              <a:t>bài</a:t>
            </a:r>
            <a:r>
              <a:rPr lang="en-US" sz="2933" b="1" dirty="0">
                <a:latin typeface="UTM Avo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08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2309813" y="1660525"/>
            <a:ext cx="8177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ym typeface="Arial" charset="0"/>
              </a:rPr>
              <a:t>Vận</a:t>
            </a:r>
            <a:r>
              <a:rPr lang="en-US" sz="3200" b="1" dirty="0">
                <a:sym typeface="Arial" charset="0"/>
              </a:rPr>
              <a:t> dung </a:t>
            </a:r>
            <a:r>
              <a:rPr lang="en-US" sz="3200" b="1" dirty="0" err="1">
                <a:sym typeface="Arial" charset="0"/>
              </a:rPr>
              <a:t>trải</a:t>
            </a:r>
            <a:r>
              <a:rPr lang="en-US" sz="3200" b="1" dirty="0">
                <a:sym typeface="Arial" charset="0"/>
              </a:rPr>
              <a:t> </a:t>
            </a:r>
            <a:r>
              <a:rPr lang="en-US" sz="3200" b="1" dirty="0" err="1">
                <a:sym typeface="Arial" charset="0"/>
              </a:rPr>
              <a:t>nghiệm</a:t>
            </a:r>
            <a:endParaRPr lang="en-US" sz="3200" b="1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02240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2" y="49618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5094515" y="1329774"/>
            <a:ext cx="5282725" cy="5061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419451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24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35361" y="811808"/>
            <a:ext cx="11422063" cy="5305491"/>
          </a:xfrm>
          <a:prstGeom prst="round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2" name="Picture 11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08" y="932723"/>
            <a:ext cx="7874840" cy="45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447595" y="5541235"/>
            <a:ext cx="7177443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tàu</a:t>
            </a:r>
            <a:endParaRPr lang="en-US" sz="2667" b="1">
              <a:solidFill>
                <a:srgbClr val="C00000"/>
              </a:solidFill>
              <a:latin typeface="UTM Avo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3"/>
          <a:stretch/>
        </p:blipFill>
        <p:spPr bwMode="auto">
          <a:xfrm>
            <a:off x="2493135" y="932723"/>
            <a:ext cx="7177443" cy="46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714535" y="5537316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 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thuyền </a:t>
            </a:r>
            <a:r>
              <a:rPr lang="vi-VN" sz="2667" b="1">
                <a:latin typeface="UTM Avo" pitchFamily="18" charset="0"/>
              </a:rPr>
              <a:t>miền sông nước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26" y="932723"/>
            <a:ext cx="7635844" cy="457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714535" y="5484420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xe như cái nhà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4" y="1091816"/>
            <a:ext cx="5804545" cy="43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493135" y="5541235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xe buýt</a:t>
            </a:r>
            <a:endParaRPr lang="en-US" sz="2667" b="1">
              <a:latin typeface="UTM Avo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83743" y="5521473"/>
            <a:ext cx="7177443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ô  tô</a:t>
            </a:r>
            <a:endParaRPr lang="en-US" sz="2667" b="1">
              <a:solidFill>
                <a:srgbClr val="C00000"/>
              </a:solidFill>
              <a:latin typeface="UTM Avo" pitchFamily="18" charset="0"/>
            </a:endParaRPr>
          </a:p>
        </p:txBody>
      </p:sp>
      <p:pic>
        <p:nvPicPr>
          <p:cNvPr id="53" name="Picture 10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63" y="976983"/>
            <a:ext cx="6477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598242" y="5560917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xe buýt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55" y="980125"/>
            <a:ext cx="7793723" cy="43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3101462" y="5583821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xe tải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64" name="Picture 7" descr="Elephant Mobile Library :: LaoAmerica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05" y="923679"/>
            <a:ext cx="6828105" cy="45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953304" y="5600112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 lưng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voi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12" y="1020022"/>
            <a:ext cx="8694689" cy="45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778636" y="5637245"/>
            <a:ext cx="7177443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 lưng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ngựa</a:t>
            </a:r>
            <a:endParaRPr lang="en-US" sz="2667" b="1">
              <a:solidFill>
                <a:srgbClr val="C00000"/>
              </a:solidFill>
              <a:latin typeface="UTM Avo" pitchFamily="18" charset="0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/>
        </p:blipFill>
        <p:spPr bwMode="auto">
          <a:xfrm>
            <a:off x="2598242" y="1008096"/>
            <a:ext cx="7935405" cy="43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429139" y="5683905"/>
            <a:ext cx="7177443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 lưng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lạc đà</a:t>
            </a:r>
            <a:endParaRPr lang="en-US" sz="2667" b="1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204301" y="5637246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C00000"/>
                </a:solidFill>
              </a:rPr>
              <a:t>NHỮNG </a:t>
            </a:r>
            <a:r>
              <a:rPr lang="vi-VN" sz="2933" b="1">
                <a:solidFill>
                  <a:srgbClr val="C00000"/>
                </a:solidFill>
              </a:rPr>
              <a:t>THƯ VIỆN BIẾT ĐI</a:t>
            </a:r>
          </a:p>
        </p:txBody>
      </p:sp>
    </p:spTree>
    <p:extLst>
      <p:ext uri="{BB962C8B-B14F-4D97-AF65-F5344CB8AC3E}">
        <p14:creationId xmlns:p14="http://schemas.microsoft.com/office/powerpoint/2010/main" val="34850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43" grpId="0"/>
      <p:bldP spid="43" grpId="1"/>
      <p:bldP spid="47" grpId="0"/>
      <p:bldP spid="47" grpId="1"/>
      <p:bldP spid="49" grpId="0"/>
      <p:bldP spid="49" grpId="1"/>
      <p:bldP spid="51" grpId="0"/>
      <p:bldP spid="51" grpId="1"/>
      <p:bldP spid="52" grpId="0"/>
      <p:bldP spid="52" grpId="1"/>
      <p:bldP spid="54" grpId="0"/>
      <p:bldP spid="54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23393" y="1780559"/>
            <a:ext cx="10794588" cy="424073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4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3339" y="732059"/>
            <a:ext cx="11905323" cy="968749"/>
          </a:xfrm>
          <a:prstGeom prst="roundRect">
            <a:avLst/>
          </a:prstGeom>
          <a:solidFill>
            <a:srgbClr val="FFD347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83742" y="761523"/>
            <a:ext cx="8534239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7" b="1">
                <a:latin typeface="UTM Avo" pitchFamily="18" charset="0"/>
              </a:rPr>
              <a:t>Bức tranh vẽ cảnh gì? Mọi người trong tranh đang làm gì?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8199" name="Picture 7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/>
          <a:stretch/>
        </p:blipFill>
        <p:spPr bwMode="auto">
          <a:xfrm>
            <a:off x="32459" y="716592"/>
            <a:ext cx="1600200" cy="7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1796820"/>
            <a:ext cx="7501908" cy="42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681907"/>
            <a:ext cx="1101548" cy="9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9" grpId="0" animBg="1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Box 27"/>
          <p:cNvSpPr txBox="1">
            <a:spLocks noChangeArrowheads="1"/>
          </p:cNvSpPr>
          <p:nvPr/>
        </p:nvSpPr>
        <p:spPr bwMode="auto">
          <a:xfrm>
            <a:off x="3412165" y="1865312"/>
            <a:ext cx="6096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1735138" y="941388"/>
            <a:ext cx="897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sym typeface="Arial" charset="0"/>
              </a:rPr>
              <a:t>                </a:t>
            </a:r>
            <a:r>
              <a:rPr lang="en-US" sz="3600" b="1" dirty="0" err="1">
                <a:sym typeface="Arial" charset="0"/>
              </a:rPr>
              <a:t>Thứ</a:t>
            </a:r>
            <a:r>
              <a:rPr lang="en-US" sz="3600" b="1" dirty="0">
                <a:sym typeface="Arial" charset="0"/>
              </a:rPr>
              <a:t> </a:t>
            </a:r>
            <a:r>
              <a:rPr lang="en-US" sz="3600" b="1" dirty="0" err="1">
                <a:sym typeface="Arial" charset="0"/>
              </a:rPr>
              <a:t>ba</a:t>
            </a:r>
            <a:r>
              <a:rPr lang="en-US" sz="3600" b="1" dirty="0">
                <a:sym typeface="Arial" charset="0"/>
              </a:rPr>
              <a:t> </a:t>
            </a:r>
            <a:r>
              <a:rPr lang="en-US" sz="3600" b="1" dirty="0" err="1">
                <a:sym typeface="Arial" charset="0"/>
              </a:rPr>
              <a:t>ngày</a:t>
            </a:r>
            <a:r>
              <a:rPr lang="en-US" sz="3600" b="1" dirty="0">
                <a:sym typeface="Arial" charset="0"/>
              </a:rPr>
              <a:t> 28 </a:t>
            </a:r>
            <a:r>
              <a:rPr lang="en-US" sz="3600" b="1" dirty="0" err="1">
                <a:sym typeface="Arial" charset="0"/>
              </a:rPr>
              <a:t>tháng</a:t>
            </a:r>
            <a:r>
              <a:rPr lang="en-US" sz="3600" b="1" dirty="0">
                <a:sym typeface="Arial" charset="0"/>
              </a:rPr>
              <a:t> 3 </a:t>
            </a:r>
            <a:r>
              <a:rPr lang="en-US" sz="3600" b="1" dirty="0" err="1">
                <a:sym typeface="Arial" charset="0"/>
              </a:rPr>
              <a:t>năm</a:t>
            </a:r>
            <a:r>
              <a:rPr lang="en-US" sz="3600" b="1" dirty="0">
                <a:sym typeface="Arial" charset="0"/>
              </a:rPr>
              <a:t> 2023</a:t>
            </a:r>
          </a:p>
          <a:p>
            <a:pPr algn="ctr"/>
            <a:r>
              <a:rPr lang="en-US" sz="3600" b="1" dirty="0" err="1">
                <a:sym typeface="Arial" charset="0"/>
              </a:rPr>
              <a:t>Tiếng</a:t>
            </a:r>
            <a:r>
              <a:rPr lang="en-US" sz="3600" b="1" dirty="0">
                <a:sym typeface="Arial" charset="0"/>
              </a:rPr>
              <a:t> </a:t>
            </a:r>
            <a:r>
              <a:rPr lang="en-US" sz="3600" b="1" dirty="0" err="1">
                <a:sym typeface="Arial" charset="0"/>
              </a:rPr>
              <a:t>việt</a:t>
            </a:r>
            <a:endParaRPr lang="en-US" sz="3600" b="1" dirty="0">
              <a:sym typeface="Arial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sym typeface="Arial" charset="0"/>
              </a:rPr>
              <a:t>                        </a:t>
            </a:r>
            <a:r>
              <a:rPr lang="en-US" sz="3600" b="1" dirty="0" err="1">
                <a:solidFill>
                  <a:srgbClr val="FF0000"/>
                </a:solidFill>
                <a:sym typeface="Arial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Arial" charset="0"/>
              </a:rPr>
              <a:t>viện</a:t>
            </a:r>
            <a:r>
              <a:rPr lang="en-US" sz="3600" b="1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Arial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Arial" charset="0"/>
              </a:rPr>
              <a:t>đi</a:t>
            </a:r>
            <a:endParaRPr lang="en-US" sz="3600" b="1" dirty="0">
              <a:solidFill>
                <a:srgbClr val="FF0000"/>
              </a:solidFill>
              <a:sym typeface="Arial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khổng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lồ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500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qua 45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ớc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4" name="Straight Connector 25">
            <a:extLst>
              <a:ext uri="{FF2B5EF4-FFF2-40B4-BE49-F238E27FC236}">
                <a16:creationId xmlns:a16="http://schemas.microsoft.com/office/drawing/2014/main" id="{31503C01-072D-4B8C-9E55-3E96F7762A58}"/>
              </a:ext>
            </a:extLst>
          </p:cNvPr>
          <p:cNvCxnSpPr>
            <a:cxnSpLocks/>
          </p:cNvCxnSpPr>
          <p:nvPr/>
        </p:nvCxnSpPr>
        <p:spPr>
          <a:xfrm flipH="1">
            <a:off x="2829591" y="3926424"/>
            <a:ext cx="186069" cy="659219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2BDAE5F8-75BE-4C3A-8FAE-6CFF96DE99A4}"/>
              </a:ext>
            </a:extLst>
          </p:cNvPr>
          <p:cNvCxnSpPr>
            <a:cxnSpLocks/>
          </p:cNvCxnSpPr>
          <p:nvPr/>
        </p:nvCxnSpPr>
        <p:spPr>
          <a:xfrm flipH="1">
            <a:off x="2735229" y="3915264"/>
            <a:ext cx="188724" cy="670379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F7039830-B218-4484-8AE4-496A77A8366A}"/>
              </a:ext>
            </a:extLst>
          </p:cNvPr>
          <p:cNvCxnSpPr>
            <a:cxnSpLocks/>
          </p:cNvCxnSpPr>
          <p:nvPr/>
        </p:nvCxnSpPr>
        <p:spPr>
          <a:xfrm flipH="1">
            <a:off x="5192232" y="3439431"/>
            <a:ext cx="159976" cy="56312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9BD03FF-660D-4D32-8B1B-9DDD5398A609}"/>
              </a:ext>
            </a:extLst>
          </p:cNvPr>
          <p:cNvCxnSpPr>
            <a:cxnSpLocks/>
          </p:cNvCxnSpPr>
          <p:nvPr/>
        </p:nvCxnSpPr>
        <p:spPr>
          <a:xfrm flipH="1">
            <a:off x="8795698" y="2829387"/>
            <a:ext cx="159976" cy="56312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90402" y="22266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2060" y="214722"/>
            <a:ext cx="3711185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2400" b="1" dirty="0">
                <a:solidFill>
                  <a:srgbClr val="17479D"/>
                </a:solidFill>
                <a:latin typeface="+mj-lt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98597" y="28277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518782" y="103313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31518" y="922088"/>
            <a:ext cx="11408683" cy="602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45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           	                       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F4FCE3-B2D2-41D5-AC8F-BB09086254D0}"/>
              </a:ext>
            </a:extLst>
          </p:cNvPr>
          <p:cNvSpPr/>
          <p:nvPr/>
        </p:nvSpPr>
        <p:spPr>
          <a:xfrm>
            <a:off x="214398" y="949463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AF583-D3C0-45E8-9EFC-652635CA9B5D}"/>
              </a:ext>
            </a:extLst>
          </p:cNvPr>
          <p:cNvSpPr/>
          <p:nvPr/>
        </p:nvSpPr>
        <p:spPr>
          <a:xfrm>
            <a:off x="192259" y="2805035"/>
            <a:ext cx="629520" cy="58037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EE708B-738E-4DA8-803D-04ECDCCF1634}"/>
              </a:ext>
            </a:extLst>
          </p:cNvPr>
          <p:cNvSpPr/>
          <p:nvPr/>
        </p:nvSpPr>
        <p:spPr>
          <a:xfrm>
            <a:off x="134730" y="4660608"/>
            <a:ext cx="629520" cy="43895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5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32FA087-F9E4-4B8F-97C4-1958FBA6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2" y="520995"/>
            <a:ext cx="5337544" cy="55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D990B33-CA02-4E09-977E-88343CD6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39" y="520995"/>
            <a:ext cx="5004391" cy="55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3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C89ED6-A0AE-46B5-AACB-35844BE2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522514"/>
            <a:ext cx="10199915" cy="54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406</Words>
  <Application>Microsoft Office PowerPoint</Application>
  <PresentationFormat>Widescreen</PresentationFormat>
  <Paragraphs>49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SimSun</vt:lpstr>
      <vt:lpstr>Arial</vt:lpstr>
      <vt:lpstr>Arial-Rounded</vt:lpstr>
      <vt:lpstr>Calibri</vt:lpstr>
      <vt:lpstr>Calibri Light</vt:lpstr>
      <vt:lpstr>Courier New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79</cp:revision>
  <dcterms:created xsi:type="dcterms:W3CDTF">2021-07-13T00:48:11Z</dcterms:created>
  <dcterms:modified xsi:type="dcterms:W3CDTF">2023-03-23T08:25:40Z</dcterms:modified>
</cp:coreProperties>
</file>