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7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2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8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1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4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4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5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EAD93-DF85-4496-B2EE-F776B357E36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746CD-0ED4-422A-A350-E9B67A04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0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10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0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2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8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3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4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2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8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86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5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8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4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6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2021-09-10T10:42:12Z</dcterms:created>
  <dcterms:modified xsi:type="dcterms:W3CDTF">2024-09-11T09:10:06Z</dcterms:modified>
</cp:coreProperties>
</file>