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5" r:id="rId3"/>
    <p:sldId id="266" r:id="rId4"/>
    <p:sldId id="267" r:id="rId5"/>
    <p:sldId id="268" r:id="rId6"/>
    <p:sldId id="271" r:id="rId7"/>
    <p:sldId id="272" r:id="rId8"/>
    <p:sldId id="273" r:id="rId9"/>
    <p:sldId id="274" r:id="rId10"/>
    <p:sldId id="275" r:id="rId11"/>
    <p:sldId id="301" r:id="rId12"/>
    <p:sldId id="283" r:id="rId13"/>
    <p:sldId id="284" r:id="rId14"/>
    <p:sldId id="299" r:id="rId15"/>
    <p:sldId id="286" r:id="rId16"/>
    <p:sldId id="288" r:id="rId17"/>
    <p:sldId id="289" r:id="rId18"/>
    <p:sldId id="300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FC6E0-2A0A-4DFC-B4AD-5B77A38242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3F9D0-499D-47E7-AA07-228C116F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5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45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hỏi mở rộng thêm ở câu hỏi cuối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6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9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44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0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9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46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7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57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82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: </a:t>
            </a:r>
            <a:r>
              <a:rPr lang="en-US" dirty="0" smtClean="0">
                <a:hlinkClick r:id="rId3"/>
              </a:rPr>
              <a:t>https://www.facebook.com/nhilinh.phan/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Nhóm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>
                <a:hlinkClick r:id="rId4"/>
              </a:rPr>
              <a:t>https://www.facebook.com/groups/443096903751589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zalo</a:t>
            </a:r>
            <a:r>
              <a:rPr lang="en-US" baseline="0" dirty="0" smtClean="0"/>
              <a:t>: 0916.604.268 </a:t>
            </a:r>
            <a:r>
              <a:rPr lang="en-US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2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0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3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2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0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5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89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10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74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5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2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63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E4E-64D7-43FA-9BFD-B210F8700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D41EC-9BD5-435F-BD64-A8D3DCDF5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67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30201" y="462491"/>
            <a:ext cx="2044700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1"/>
            <a:ext cx="12192000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491831" y="56334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0752" y="5633497"/>
            <a:ext cx="280277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514498" y="56334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8357" y="480543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khuất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265220" y="4805434"/>
            <a:ext cx="283334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luật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563489" y="480543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thuật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020238" y="480543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58357" y="39100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525226" y="39100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huân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504396" y="39100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khuân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020238" y="39100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54" y="0"/>
            <a:ext cx="4218964" cy="37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" y="1303286"/>
            <a:ext cx="11452284" cy="42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387"/>
            <a:ext cx="12117235" cy="38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909" b="59167"/>
          <a:stretch/>
        </p:blipFill>
        <p:spPr>
          <a:xfrm>
            <a:off x="2152650" y="0"/>
            <a:ext cx="7148941" cy="39796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6022" y="420358"/>
            <a:ext cx="2627751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8264" y="4231668"/>
            <a:ext cx="1167239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chi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phớt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xuê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óng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“Hai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9604" y="2344434"/>
            <a:ext cx="1167239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đào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đào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chi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chít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non,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phớt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xuê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óng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“Hai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11670" y="1734671"/>
            <a:ext cx="1383259" cy="373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612387" y="3429000"/>
            <a:ext cx="1351884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05281" y="6642846"/>
            <a:ext cx="1351884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6381" y="5756107"/>
            <a:ext cx="1351884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ắc đào ngày xuân"/>
          <p:cNvSpPr>
            <a:spLocks noChangeAspect="1" noChangeArrowheads="1"/>
          </p:cNvSpPr>
          <p:nvPr/>
        </p:nvSpPr>
        <p:spPr bwMode="auto">
          <a:xfrm>
            <a:off x="155961" y="-144463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82500" y="5821199"/>
            <a:ext cx="3193092" cy="82640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đào</a:t>
            </a:r>
          </a:p>
        </p:txBody>
      </p:sp>
      <p:pic>
        <p:nvPicPr>
          <p:cNvPr id="3" name="Picture 4" descr="Cây Hoa Đào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1" y="937617"/>
            <a:ext cx="7581786" cy="42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ự tích cây hoa đào, hoa mai ngày Tết - Siêu thị thiết bị tưới - vật tư  nông nghiệp công nghệ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66" y="940169"/>
            <a:ext cx="4247213" cy="42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50262" y="5616359"/>
            <a:ext cx="4250005" cy="99994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quất</a:t>
            </a:r>
          </a:p>
        </p:txBody>
      </p:sp>
      <p:pic>
        <p:nvPicPr>
          <p:cNvPr id="2" name="Picture 2" descr="Chọn quất cảnh dáng, quả đẹp, đủ lá lộc non xanh - | Đăng trên báo Bắc Gi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18" y="288584"/>
            <a:ext cx="5172891" cy="49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1334" y="1564668"/>
            <a:ext cx="1167239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Tết, bố và Hà đi chợ hoa mua đào vào quất. Cành đào chi chít lộc non, những nụ hoa phớt hồng đang e ấp nở. Cây quất xum xuê, quả vàng óng. Mẹ nhìn bố và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nói: “Hai bố con đem cả mùa xuân về nhà rồi đấy”. Cả nhà cùng vui đón xuân.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3619" y="5498264"/>
            <a:ext cx="1130556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Tết, bố và Hà đi đâu và mua gì?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07105" y="1290403"/>
            <a:ext cx="10555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291" y="1962182"/>
            <a:ext cx="2249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63619" y="5498264"/>
            <a:ext cx="1130556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đào và cây quất hai bố con mua như thế nào?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66859" y="1950939"/>
            <a:ext cx="8695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3291" y="2634244"/>
            <a:ext cx="86357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38674" y="2613005"/>
            <a:ext cx="21369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1334" y="3296310"/>
            <a:ext cx="6389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63619" y="5498264"/>
            <a:ext cx="1130556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đã bao giờ cùng bố mẹ đi chợ hoa chưa?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032130" y="218587"/>
            <a:ext cx="84027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61123" b="1"/>
          <a:stretch/>
        </p:blipFill>
        <p:spPr>
          <a:xfrm>
            <a:off x="891739" y="1183965"/>
            <a:ext cx="10512135" cy="56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1981201"/>
            <a:ext cx="5067136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7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" y="-16933"/>
            <a:ext cx="12180016" cy="5630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1015" y="-281607"/>
            <a:ext cx="11725016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-16933"/>
            <a:ext cx="2208822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638" y="32013"/>
            <a:ext cx="1130300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7629" y="481572"/>
            <a:ext cx="1130300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Cooper" pitchFamily="34" charset="0"/>
                <a:ea typeface="Arial-Rounded" pitchFamily="34" charset="0"/>
                <a:cs typeface="Arial-Rounded" pitchFamily="34" charset="0"/>
              </a:rPr>
              <a:t>78</a:t>
            </a:r>
            <a:endParaRPr kumimoji="0" lang="en-US" sz="53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5160" y="175312"/>
            <a:ext cx="1074395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   uât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7660" y="1937274"/>
            <a:ext cx="3457249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984" y="5323014"/>
            <a:ext cx="11526178" cy="1594638"/>
            <a:chOff x="603056" y="5585512"/>
            <a:chExt cx="11497663" cy="1594638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603056" y="5585512"/>
              <a:ext cx="11497663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Chúng em xem chương trình nghệ th</a:t>
              </a: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uât</a:t>
              </a: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chào x</a:t>
              </a: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uân</a:t>
              </a: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8347122" y="5679062"/>
              <a:ext cx="2002019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3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4164" y="2818438"/>
            <a:ext cx="2128734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425" y="2818438"/>
            <a:ext cx="2128734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35475" y="4271442"/>
            <a:ext cx="4305741" cy="1432470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kumimoji="0" lang="en-US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429380" y="1219200"/>
            <a:ext cx="21287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83094" y="1219200"/>
            <a:ext cx="283334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552" y="1143000"/>
            <a:ext cx="5118062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4315" y="3472036"/>
            <a:ext cx="309642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115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033" y="3470372"/>
            <a:ext cx="3406070" cy="1865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kumimoji="0" lang="en-US" sz="115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1767" y="3472518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</a:t>
            </a:r>
            <a:endParaRPr kumimoji="0" lang="en-US" sz="1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6096" y="3472036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kumimoji="0" lang="en-US" sz="115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2139" y="3472518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</a:t>
            </a:r>
            <a:endParaRPr kumimoji="0" lang="en-US" sz="1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7348" y="3470372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kumimoji="0" lang="en-US" sz="115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8357" y="3986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65220" y="3986284"/>
            <a:ext cx="283334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3489" y="3986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thuật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342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8848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51011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0238" y="3986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07973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8357" y="2843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25226" y="2843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huân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04396" y="2843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khuân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16171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97655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49016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20238" y="2843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596422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8230" y="5591906"/>
            <a:ext cx="69964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961" y="-144463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8739" y="7938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03056" y="5591906"/>
            <a:ext cx="236559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Cùng Bộ đội Biên phòng đi tuần tra, kiểm soát phòng, chống dịch COVID-19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68" y="244475"/>
            <a:ext cx="7050815" cy="47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52940" y="5439506"/>
            <a:ext cx="726967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22812" y="5439505"/>
            <a:ext cx="290233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20" y="942915"/>
            <a:ext cx="6183184" cy="37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43308" y="5524328"/>
            <a:ext cx="665500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56495" y="5524328"/>
            <a:ext cx="319256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Màn đồng diễn võ thuật 7.000 người tham gia xác lập kỷ lục Việt Nam | Báo 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21" y="152399"/>
            <a:ext cx="9446281" cy="49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491831" y="47190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0752" y="4719097"/>
            <a:ext cx="280277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14498" y="47190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928164" y="-900092"/>
            <a:ext cx="125081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775386" y="-747692"/>
            <a:ext cx="125081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Màn đồng diễn võ thuật 7.000 người tham gia xác lập kỷ lục Việt Nam | Báo  Dân tr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22005"/>
          <a:stretch/>
        </p:blipFill>
        <p:spPr bwMode="auto">
          <a:xfrm>
            <a:off x="8415007" y="1314450"/>
            <a:ext cx="3303592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ùng Bộ đội Biên phòng đi tuần tra, kiểm soát phòng, chống dịch COVID-19 |  Tin tức mới nhất 24h - Đọc Báo Lao Động online - Laodong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31"/>
          <a:stretch/>
        </p:blipFill>
        <p:spPr bwMode="auto">
          <a:xfrm>
            <a:off x="519269" y="1314449"/>
            <a:ext cx="3294525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47" y="1314449"/>
            <a:ext cx="3953436" cy="27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218</Words>
  <Application>Microsoft Office PowerPoint</Application>
  <PresentationFormat>Widescreen</PresentationFormat>
  <Paragraphs>93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.VnCooper</vt:lpstr>
      <vt:lpstr>Arial</vt:lpstr>
      <vt:lpstr>Arial Rounded MT Bold</vt:lpstr>
      <vt:lpstr>Arial-Rounded</vt:lpstr>
      <vt:lpstr>Arrus-Black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2022-01-06T05:26:35Z</dcterms:created>
  <dcterms:modified xsi:type="dcterms:W3CDTF">2022-01-06T13:56:17Z</dcterms:modified>
</cp:coreProperties>
</file>