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1"/>
  </p:notesMasterIdLst>
  <p:sldIdLst>
    <p:sldId id="470" r:id="rId3"/>
    <p:sldId id="471" r:id="rId4"/>
    <p:sldId id="472" r:id="rId5"/>
    <p:sldId id="480" r:id="rId6"/>
    <p:sldId id="479" r:id="rId7"/>
    <p:sldId id="481" r:id="rId8"/>
    <p:sldId id="482" r:id="rId9"/>
    <p:sldId id="483" r:id="rId10"/>
    <p:sldId id="484" r:id="rId11"/>
    <p:sldId id="485" r:id="rId12"/>
    <p:sldId id="318" r:id="rId13"/>
    <p:sldId id="486" r:id="rId14"/>
    <p:sldId id="490" r:id="rId15"/>
    <p:sldId id="491" r:id="rId16"/>
    <p:sldId id="493" r:id="rId17"/>
    <p:sldId id="487" r:id="rId18"/>
    <p:sldId id="488" r:id="rId19"/>
    <p:sldId id="4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EA02D9DD-5A1F-4E2B-BCA1-A228329DF298}"/>
              </a:ext>
            </a:extLst>
          </p:cNvPr>
          <p:cNvPicPr>
            <a:picLocks noChangeAspect="1"/>
          </p:cNvPicPr>
          <p:nvPr/>
        </p:nvPicPr>
        <p:blipFill>
          <a:blip r:embed="rId4"/>
          <a:stretch>
            <a:fillRect/>
          </a:stretch>
        </p:blipFill>
        <p:spPr>
          <a:xfrm>
            <a:off x="3726698" y="175748"/>
            <a:ext cx="5432007" cy="957155"/>
          </a:xfrm>
          <a:prstGeom prst="rect">
            <a:avLst/>
          </a:prstGeom>
        </p:spPr>
      </p:pic>
      <p:pic>
        <p:nvPicPr>
          <p:cNvPr id="5" name="Picture 4">
            <a:extLst>
              <a:ext uri="{FF2B5EF4-FFF2-40B4-BE49-F238E27FC236}">
                <a16:creationId xmlns:a16="http://schemas.microsoft.com/office/drawing/2014/main" id="{14C4B41C-54E9-47B1-B3D8-B813FD253140}"/>
              </a:ext>
            </a:extLst>
          </p:cNvPr>
          <p:cNvPicPr>
            <a:picLocks noChangeAspect="1"/>
          </p:cNvPicPr>
          <p:nvPr/>
        </p:nvPicPr>
        <p:blipFill>
          <a:blip r:embed="rId5"/>
          <a:stretch>
            <a:fillRect/>
          </a:stretch>
        </p:blipFill>
        <p:spPr>
          <a:xfrm>
            <a:off x="4509018" y="1308650"/>
            <a:ext cx="4224894" cy="859611"/>
          </a:xfrm>
          <a:prstGeom prst="rect">
            <a:avLst/>
          </a:prstGeom>
        </p:spPr>
      </p:pic>
      <p:pic>
        <p:nvPicPr>
          <p:cNvPr id="4" name="Picture 3">
            <a:extLst>
              <a:ext uri="{FF2B5EF4-FFF2-40B4-BE49-F238E27FC236}">
                <a16:creationId xmlns:a16="http://schemas.microsoft.com/office/drawing/2014/main" id="{F4DF8AE7-B153-2F78-377B-D8F37E41703E}"/>
              </a:ext>
            </a:extLst>
          </p:cNvPr>
          <p:cNvPicPr>
            <a:picLocks noChangeAspect="1"/>
          </p:cNvPicPr>
          <p:nvPr/>
        </p:nvPicPr>
        <p:blipFill>
          <a:blip r:embed="rId6"/>
          <a:stretch>
            <a:fillRect/>
          </a:stretch>
        </p:blipFill>
        <p:spPr>
          <a:xfrm>
            <a:off x="3789680" y="2000574"/>
            <a:ext cx="7897104" cy="3139469"/>
          </a:xfrm>
          <a:prstGeom prst="rect">
            <a:avLst/>
          </a:prstGeom>
        </p:spPr>
      </p:pic>
      <p:pic>
        <p:nvPicPr>
          <p:cNvPr id="9" name="Picture 8">
            <a:extLst>
              <a:ext uri="{FF2B5EF4-FFF2-40B4-BE49-F238E27FC236}">
                <a16:creationId xmlns:a16="http://schemas.microsoft.com/office/drawing/2014/main" id="{8D317274-7FED-F6B1-B353-53DBEA8C86E5}"/>
              </a:ext>
            </a:extLst>
          </p:cNvPr>
          <p:cNvPicPr>
            <a:picLocks noChangeAspect="1"/>
          </p:cNvPicPr>
          <p:nvPr/>
        </p:nvPicPr>
        <p:blipFill>
          <a:blip r:embed="rId7"/>
          <a:stretch>
            <a:fillRect/>
          </a:stretch>
        </p:blipFill>
        <p:spPr>
          <a:xfrm>
            <a:off x="2273738" y="1510745"/>
            <a:ext cx="1609483" cy="10729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a16="http://schemas.microsoft.com/office/drawing/2014/main"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Arial" panose="020B0604020202020204" pitchFamily="34" charset="0"/>
                <a:cs typeface="Arial" panose="020B0604020202020204" pitchFamily="34"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Arial" panose="020B0604020202020204" pitchFamily="34" charset="0"/>
                <a:cs typeface="Arial" panose="020B0604020202020204" pitchFamily="34"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Hoàn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thiện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a:t>
              </a:r>
            </a:p>
          </p:txBody>
        </p:sp>
      </p:grpSp>
      <p:pic>
        <p:nvPicPr>
          <p:cNvPr id="4" name="Picture 3">
            <a:extLst>
              <a:ext uri="{FF2B5EF4-FFF2-40B4-BE49-F238E27FC236}">
                <a16:creationId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7686278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a16="http://schemas.microsoft.com/office/drawing/2014/main"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a16="http://schemas.microsoft.com/office/drawing/2014/main"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a16="http://schemas.microsoft.com/office/drawing/2014/main" id="{2CB76510-1F3F-4B90-ABF2-EF197FD62296}"/>
              </a:ext>
            </a:extLst>
          </p:cNvPr>
          <p:cNvSpPr txBox="1"/>
          <p:nvPr/>
        </p:nvSpPr>
        <p:spPr>
          <a:xfrm>
            <a:off x="1082774" y="1627986"/>
            <a:ext cx="9062720" cy="2308324"/>
          </a:xfrm>
          <a:prstGeom prst="rect">
            <a:avLst/>
          </a:prstGeom>
          <a:noFill/>
        </p:spPr>
        <p:txBody>
          <a:bodyPr wrap="square" rtlCol="0">
            <a:spAutoFit/>
          </a:bodyPr>
          <a:lstStyle/>
          <a:p>
            <a:pPr algn="ctr">
              <a:defRPr/>
            </a:pPr>
            <a:r>
              <a:rPr lang="en-US" sz="3600" u="sng" dirty="0">
                <a:solidFill>
                  <a:srgbClr val="FF0000"/>
                </a:solidFill>
                <a:latin typeface="UTMAVOBOLD" panose="02040603050506020204" pitchFamily="18" charset="0"/>
              </a:rPr>
              <a:t>V</a:t>
            </a:r>
            <a:r>
              <a:rPr lang="vi-VN" sz="3600" u="sng" dirty="0">
                <a:solidFill>
                  <a:srgbClr val="FF0000"/>
                </a:solidFill>
                <a:latin typeface="UTMAVOBOLD" panose="02040603050506020204" pitchFamily="18" charset="0"/>
              </a:rPr>
              <a:t>ề nhà</a:t>
            </a:r>
            <a:endParaRPr lang="en-US" sz="3600" u="sng" dirty="0">
              <a:solidFill>
                <a:srgbClr val="FF0000"/>
              </a:solidFill>
              <a:latin typeface="UTMAVOBOLD" panose="02040603050506020204" pitchFamily="18" charset="0"/>
            </a:endParaRPr>
          </a:p>
          <a:p>
            <a:pPr algn="ctr">
              <a:defRPr/>
            </a:pPr>
            <a:r>
              <a:rPr lang="en-US" sz="3600" dirty="0" err="1">
                <a:solidFill>
                  <a:srgbClr val="00B050"/>
                </a:solidFill>
                <a:latin typeface="UTMAVOBOLD" panose="02040603050506020204" pitchFamily="18" charset="0"/>
              </a:rPr>
              <a:t>Nói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với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bố</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mẹ</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yêu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việc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thực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hiện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khi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tìm</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hiểu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truyền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thống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nhà</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trường</a:t>
            </a:r>
            <a:r>
              <a:rPr lang="en-US" sz="3600" dirty="0">
                <a:solidFill>
                  <a:srgbClr val="00B050"/>
                </a:solidFill>
                <a:latin typeface="UTMAVOBOLD" panose="02040603050506020204" pitchFamily="18" charset="0"/>
              </a:rPr>
              <a:t>.</a:t>
            </a:r>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TextBox 1">
            <a:extLst>
              <a:ext uri="{FF2B5EF4-FFF2-40B4-BE49-F238E27FC236}">
                <a16:creationId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Arial" panose="020B0604020202020204" pitchFamily="34" charset="0"/>
                <a:cs typeface="Arial" panose="020B0604020202020204" pitchFamily="34" charset="0"/>
              </a:rPr>
              <a:t>1. </a:t>
            </a:r>
            <a:r>
              <a:rPr lang="en-US" sz="3600" b="1" dirty="0" err="1">
                <a:solidFill>
                  <a:srgbClr val="FFFF00"/>
                </a:solidFill>
                <a:latin typeface="Arial" panose="020B0604020202020204" pitchFamily="34" charset="0"/>
                <a:cs typeface="Arial" panose="020B0604020202020204" pitchFamily="34" charset="0"/>
              </a:rPr>
              <a:t>Cùng</a:t>
            </a:r>
            <a:r>
              <a:rPr lang="en-US" sz="3600" b="1" dirty="0">
                <a:solidFill>
                  <a:srgbClr val="FFFF00"/>
                </a:solidFill>
                <a:latin typeface="Arial" panose="020B0604020202020204" pitchFamily="34" charset="0"/>
                <a:cs typeface="Arial" panose="020B0604020202020204" pitchFamily="34" charset="0"/>
              </a:rPr>
              <a:t> Minh, </a:t>
            </a:r>
            <a:r>
              <a:rPr lang="en-US" sz="3600" b="1" dirty="0" err="1">
                <a:solidFill>
                  <a:srgbClr val="FFFF00"/>
                </a:solidFill>
                <a:latin typeface="Arial" panose="020B0604020202020204" pitchFamily="34" charset="0"/>
                <a:cs typeface="Arial" panose="020B0604020202020204" pitchFamily="34" charset="0"/>
              </a:rPr>
              <a:t>Hoa</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tìm</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hiểu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truyền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thống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nhà</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trường</a:t>
            </a:r>
            <a:endParaRPr lang="en-US" sz="3600" b="1" dirty="0">
              <a:solidFill>
                <a:srgbClr val="FFFF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a:solidFill>
                  <a:srgbClr val="002060"/>
                </a:solidFill>
                <a:latin typeface="Arial" panose="020B0604020202020204" pitchFamily="34" charset="0"/>
                <a:cs typeface="Arial" panose="020B0604020202020204" pitchFamily="34"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6" name="Speech Bubble: Rectangle with Corners Rounded 25">
            <a:extLst>
              <a:ext uri="{FF2B5EF4-FFF2-40B4-BE49-F238E27FC236}">
                <a16:creationId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cs typeface="Arial" panose="020B0604020202020204" pitchFamily="34"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Hình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mô</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tả</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hoạt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động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thập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thông</a:t>
            </a:r>
            <a:r>
              <a:rPr lang="en-US" sz="3600" dirty="0">
                <a:solidFill>
                  <a:srgbClr val="FF0000"/>
                </a:solidFill>
                <a:latin typeface="Arial" panose="020B0604020202020204" pitchFamily="34" charset="0"/>
                <a:cs typeface="Arial" panose="020B0604020202020204" pitchFamily="34" charset="0"/>
              </a:rPr>
              <a:t> tin.</a:t>
            </a:r>
          </a:p>
        </p:txBody>
      </p:sp>
      <p:sp>
        <p:nvSpPr>
          <p:cNvPr id="27" name="TextBox 26">
            <a:extLst>
              <a:ext uri="{FF2B5EF4-FFF2-40B4-BE49-F238E27FC236}">
                <a16:creationId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Arial" panose="020B0604020202020204" pitchFamily="34" charset="0"/>
                <a:cs typeface="Arial" panose="020B0604020202020204" pitchFamily="34" charset="0"/>
              </a:rPr>
              <a:t>Phiếu thu thập thông tin</a:t>
            </a:r>
            <a:endParaRPr lang="en-US" sz="3600" dirty="0">
              <a:solidFill>
                <a:srgbClr val="FF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3600" dirty="0">
                <a:solidFill>
                  <a:srgbClr val="FF0000"/>
                </a:solidFill>
                <a:latin typeface="Arial" panose="020B0604020202020204" pitchFamily="34" charset="0"/>
                <a:cs typeface="Arial" panose="020B0604020202020204" pitchFamily="34" charset="0"/>
              </a:rPr>
              <a:t>B</a:t>
            </a:r>
            <a:r>
              <a:rPr lang="vi-VN" sz="3600" dirty="0">
                <a:solidFill>
                  <a:srgbClr val="FF0000"/>
                </a:solidFill>
                <a:latin typeface="Arial" panose="020B0604020202020204" pitchFamily="34" charset="0"/>
                <a:cs typeface="Arial" panose="020B0604020202020204" pitchFamily="34" charset="0"/>
              </a:rPr>
              <a:t>út viết.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Khi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cần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lưu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ý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điều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gì</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a:t>
              </a:r>
            </a:p>
          </p:txBody>
        </p:sp>
      </p:grpSp>
      <p:pic>
        <p:nvPicPr>
          <p:cNvPr id="17" name="Picture 16">
            <a:extLst>
              <a:ext uri="{FF2B5EF4-FFF2-40B4-BE49-F238E27FC236}">
                <a16:creationId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a:t>
            </a: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77800" y="115266"/>
            <a:ext cx="11836400" cy="1186661"/>
            <a:chOff x="1905000" y="450289"/>
            <a:chExt cx="8382000" cy="223605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3" cy="2120080"/>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Cùng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xây</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dựng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theo</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mẫu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gợi</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ý </a:t>
              </a:r>
            </a:p>
          </p:txBody>
        </p:sp>
      </p:grpSp>
      <p:graphicFrame>
        <p:nvGraphicFramePr>
          <p:cNvPr id="2" name="Table 3">
            <a:extLst>
              <a:ext uri="{FF2B5EF4-FFF2-40B4-BE49-F238E27FC236}">
                <a16:creationId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3588875225"/>
                    </a:ext>
                  </a:extLst>
                </a:gridCol>
                <a:gridCol w="5334000">
                  <a:extLst>
                    <a:ext uri="{9D8B030D-6E8A-4147-A177-3AD203B41FA5}">
                      <a16:colId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Quan </a:t>
            </a:r>
            <a:r>
              <a:rPr lang="en-US" sz="2800" dirty="0" err="1">
                <a:solidFill>
                  <a:srgbClr val="FF0000"/>
                </a:solidFill>
                <a:latin typeface="Arial" panose="020B0604020202020204" pitchFamily="34" charset="0"/>
                <a:cs typeface="Arial" panose="020B0604020202020204" pitchFamily="34" charset="0"/>
              </a:rPr>
              <a:t>sát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đặt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hỏi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chép</a:t>
            </a:r>
            <a:r>
              <a:rPr lang="en-US" sz="2800" dirty="0">
                <a:solidFill>
                  <a:srgbClr val="FF0000"/>
                </a:solidFill>
                <a:latin typeface="Arial" panose="020B0604020202020204" pitchFamily="34" charset="0"/>
                <a:cs typeface="Arial" panose="020B0604020202020204" pitchFamily="34" charset="0"/>
              </a:rPr>
              <a:t>,....</a:t>
            </a:r>
          </a:p>
        </p:txBody>
      </p:sp>
      <p:sp>
        <p:nvSpPr>
          <p:cNvPr id="12" name="Speech Bubble: Rectangle with Corners Rounded 11">
            <a:extLst>
              <a:ext uri="{FF2B5EF4-FFF2-40B4-BE49-F238E27FC236}">
                <a16:creationId xmlns:a16="http://schemas.microsoft.com/office/drawing/2014/main"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Arial" panose="020B0604020202020204" pitchFamily="34" charset="0"/>
                <a:cs typeface="Arial" panose="020B0604020202020204" pitchFamily="34" charset="0"/>
              </a:rPr>
              <a:t>Việc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yêu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nhằm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đích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thông</a:t>
            </a:r>
            <a:r>
              <a:rPr lang="en-US" sz="2800" dirty="0">
                <a:solidFill>
                  <a:srgbClr val="FF0000"/>
                </a:solidFill>
                <a:latin typeface="Arial" panose="020B0604020202020204" pitchFamily="34" charset="0"/>
                <a:cs typeface="Arial" panose="020B0604020202020204" pitchFamily="34" charset="0"/>
              </a:rPr>
              <a:t> tin </a:t>
            </a:r>
            <a:r>
              <a:rPr lang="en-US" sz="2800" dirty="0" err="1">
                <a:solidFill>
                  <a:srgbClr val="FF0000"/>
                </a:solidFill>
                <a:latin typeface="Arial" panose="020B0604020202020204" pitchFamily="34" charset="0"/>
                <a:cs typeface="Arial" panose="020B0604020202020204" pitchFamily="34" charset="0"/>
              </a:rPr>
              <a:t>đầy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đủ</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chính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xác</a:t>
            </a:r>
            <a:r>
              <a:rPr 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425</Words>
  <Application>Microsoft Office PowerPoint</Application>
  <PresentationFormat>Widescreen</PresentationFormat>
  <Paragraphs>59</Paragraphs>
  <Slides>18</Slides>
  <Notes>17</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Arial</vt:lpstr>
      <vt:lpstr>Calibri</vt:lpstr>
      <vt:lpstr>Georgia</vt:lpstr>
      <vt:lpstr>UTMAVOBOLD</vt:lpstr>
      <vt:lpstr>Yeseva One</vt:lpstr>
      <vt:lpstr>​​</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 nguyenthuy</cp:lastModifiedBy>
  <cp:revision>37</cp:revision>
  <dcterms:created xsi:type="dcterms:W3CDTF">2022-07-17T23:20:10Z</dcterms:created>
  <dcterms:modified xsi:type="dcterms:W3CDTF">2025-09-01T04:20:12Z</dcterms:modified>
</cp:coreProperties>
</file>