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8" r:id="rId1"/>
    <p:sldMasterId id="2147483680" r:id="rId2"/>
  </p:sldMasterIdLst>
  <p:notesMasterIdLst>
    <p:notesMasterId r:id="rId17"/>
  </p:notesMasterIdLst>
  <p:sldIdLst>
    <p:sldId id="260" r:id="rId3"/>
    <p:sldId id="621" r:id="rId4"/>
    <p:sldId id="256" r:id="rId5"/>
    <p:sldId id="622" r:id="rId6"/>
    <p:sldId id="262" r:id="rId7"/>
    <p:sldId id="623" r:id="rId8"/>
    <p:sldId id="624" r:id="rId9"/>
    <p:sldId id="266" r:id="rId10"/>
    <p:sldId id="626" r:id="rId11"/>
    <p:sldId id="627" r:id="rId12"/>
    <p:sldId id="628" r:id="rId13"/>
    <p:sldId id="629" r:id="rId14"/>
    <p:sldId id="630" r:id="rId15"/>
    <p:sldId id="339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93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65EA5C-6EBF-4DDA-9674-66A28495222D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6ED558-E08F-41AE-82E3-FDAC6C650A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8290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27747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24063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03975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7399668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5F1653-CC30-63DB-A2D9-F3C5CB01D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2EEA30-5B95-A2AD-64A0-E0094B0EDA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8A89DE-444A-6EDD-16BE-4478ECD617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80C75E-5FEA-4B56-89D8-84CDA87236AE}" type="datetimeFigureOut">
              <a:rPr lang="vi-VN" smtClean="0"/>
              <a:t>01/09/2025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96311F-0C89-C5F6-4894-7350D783E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E659A9-CA51-F85D-6723-7739F272A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  <p:pic>
        <p:nvPicPr>
          <p:cNvPr id="8" name="Picture 7" descr="A green and brown plant&#10;&#10;Description automatically generated">
            <a:extLst>
              <a:ext uri="{FF2B5EF4-FFF2-40B4-BE49-F238E27FC236}">
                <a16:creationId xmlns:a16="http://schemas.microsoft.com/office/drawing/2014/main" id="{B79187CA-CCC8-962D-1FE5-7B54CF28EB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3D0FD85-FE16-3527-AFA6-0439AC9535E5}"/>
              </a:ext>
            </a:extLst>
          </p:cNvPr>
          <p:cNvSpPr/>
          <p:nvPr userDrawn="1"/>
        </p:nvSpPr>
        <p:spPr>
          <a:xfrm>
            <a:off x="304799" y="230187"/>
            <a:ext cx="11523133" cy="6491287"/>
          </a:xfrm>
          <a:custGeom>
            <a:avLst/>
            <a:gdLst>
              <a:gd name="connsiteX0" fmla="*/ 0 w 11523133"/>
              <a:gd name="connsiteY0" fmla="*/ 1081903 h 6491287"/>
              <a:gd name="connsiteX1" fmla="*/ 1081903 w 11523133"/>
              <a:gd name="connsiteY1" fmla="*/ 0 h 6491287"/>
              <a:gd name="connsiteX2" fmla="*/ 1844020 w 11523133"/>
              <a:gd name="connsiteY2" fmla="*/ 0 h 6491287"/>
              <a:gd name="connsiteX3" fmla="*/ 2512543 w 11523133"/>
              <a:gd name="connsiteY3" fmla="*/ 0 h 6491287"/>
              <a:gd name="connsiteX4" fmla="*/ 3368253 w 11523133"/>
              <a:gd name="connsiteY4" fmla="*/ 0 h 6491287"/>
              <a:gd name="connsiteX5" fmla="*/ 3943183 w 11523133"/>
              <a:gd name="connsiteY5" fmla="*/ 0 h 6491287"/>
              <a:gd name="connsiteX6" fmla="*/ 4424520 w 11523133"/>
              <a:gd name="connsiteY6" fmla="*/ 0 h 6491287"/>
              <a:gd name="connsiteX7" fmla="*/ 5093043 w 11523133"/>
              <a:gd name="connsiteY7" fmla="*/ 0 h 6491287"/>
              <a:gd name="connsiteX8" fmla="*/ 5855160 w 11523133"/>
              <a:gd name="connsiteY8" fmla="*/ 0 h 6491287"/>
              <a:gd name="connsiteX9" fmla="*/ 6710870 w 11523133"/>
              <a:gd name="connsiteY9" fmla="*/ 0 h 6491287"/>
              <a:gd name="connsiteX10" fmla="*/ 7472986 w 11523133"/>
              <a:gd name="connsiteY10" fmla="*/ 0 h 6491287"/>
              <a:gd name="connsiteX11" fmla="*/ 8328696 w 11523133"/>
              <a:gd name="connsiteY11" fmla="*/ 0 h 6491287"/>
              <a:gd name="connsiteX12" fmla="*/ 9090813 w 11523133"/>
              <a:gd name="connsiteY12" fmla="*/ 0 h 6491287"/>
              <a:gd name="connsiteX13" fmla="*/ 9572150 w 11523133"/>
              <a:gd name="connsiteY13" fmla="*/ 0 h 6491287"/>
              <a:gd name="connsiteX14" fmla="*/ 10441230 w 11523133"/>
              <a:gd name="connsiteY14" fmla="*/ 0 h 6491287"/>
              <a:gd name="connsiteX15" fmla="*/ 11523133 w 11523133"/>
              <a:gd name="connsiteY15" fmla="*/ 1081903 h 6491287"/>
              <a:gd name="connsiteX16" fmla="*/ 11523133 w 11523133"/>
              <a:gd name="connsiteY16" fmla="*/ 1743389 h 6491287"/>
              <a:gd name="connsiteX17" fmla="*/ 11523133 w 11523133"/>
              <a:gd name="connsiteY17" fmla="*/ 2275051 h 6491287"/>
              <a:gd name="connsiteX18" fmla="*/ 11523133 w 11523133"/>
              <a:gd name="connsiteY18" fmla="*/ 2806713 h 6491287"/>
              <a:gd name="connsiteX19" fmla="*/ 11523133 w 11523133"/>
              <a:gd name="connsiteY19" fmla="*/ 3424925 h 6491287"/>
              <a:gd name="connsiteX20" fmla="*/ 11523133 w 11523133"/>
              <a:gd name="connsiteY20" fmla="*/ 4043136 h 6491287"/>
              <a:gd name="connsiteX21" fmla="*/ 11523133 w 11523133"/>
              <a:gd name="connsiteY21" fmla="*/ 4618073 h 6491287"/>
              <a:gd name="connsiteX22" fmla="*/ 11523133 w 11523133"/>
              <a:gd name="connsiteY22" fmla="*/ 5409384 h 6491287"/>
              <a:gd name="connsiteX23" fmla="*/ 10441230 w 11523133"/>
              <a:gd name="connsiteY23" fmla="*/ 6491287 h 6491287"/>
              <a:gd name="connsiteX24" fmla="*/ 10053486 w 11523133"/>
              <a:gd name="connsiteY24" fmla="*/ 6491287 h 6491287"/>
              <a:gd name="connsiteX25" fmla="*/ 9291370 w 11523133"/>
              <a:gd name="connsiteY25" fmla="*/ 6491287 h 6491287"/>
              <a:gd name="connsiteX26" fmla="*/ 8435660 w 11523133"/>
              <a:gd name="connsiteY26" fmla="*/ 6491287 h 6491287"/>
              <a:gd name="connsiteX27" fmla="*/ 8047916 w 11523133"/>
              <a:gd name="connsiteY27" fmla="*/ 6491287 h 6491287"/>
              <a:gd name="connsiteX28" fmla="*/ 7192206 w 11523133"/>
              <a:gd name="connsiteY28" fmla="*/ 6491287 h 6491287"/>
              <a:gd name="connsiteX29" fmla="*/ 6336497 w 11523133"/>
              <a:gd name="connsiteY29" fmla="*/ 6491287 h 6491287"/>
              <a:gd name="connsiteX30" fmla="*/ 5948753 w 11523133"/>
              <a:gd name="connsiteY30" fmla="*/ 6491287 h 6491287"/>
              <a:gd name="connsiteX31" fmla="*/ 5280230 w 11523133"/>
              <a:gd name="connsiteY31" fmla="*/ 6491287 h 6491287"/>
              <a:gd name="connsiteX32" fmla="*/ 4705300 w 11523133"/>
              <a:gd name="connsiteY32" fmla="*/ 6491287 h 6491287"/>
              <a:gd name="connsiteX33" fmla="*/ 4130370 w 11523133"/>
              <a:gd name="connsiteY33" fmla="*/ 6491287 h 6491287"/>
              <a:gd name="connsiteX34" fmla="*/ 3555439 w 11523133"/>
              <a:gd name="connsiteY34" fmla="*/ 6491287 h 6491287"/>
              <a:gd name="connsiteX35" fmla="*/ 3167696 w 11523133"/>
              <a:gd name="connsiteY35" fmla="*/ 6491287 h 6491287"/>
              <a:gd name="connsiteX36" fmla="*/ 2311986 w 11523133"/>
              <a:gd name="connsiteY36" fmla="*/ 6491287 h 6491287"/>
              <a:gd name="connsiteX37" fmla="*/ 1081903 w 11523133"/>
              <a:gd name="connsiteY37" fmla="*/ 6491287 h 6491287"/>
              <a:gd name="connsiteX38" fmla="*/ 0 w 11523133"/>
              <a:gd name="connsiteY38" fmla="*/ 5409384 h 6491287"/>
              <a:gd name="connsiteX39" fmla="*/ 0 w 11523133"/>
              <a:gd name="connsiteY39" fmla="*/ 4747898 h 6491287"/>
              <a:gd name="connsiteX40" fmla="*/ 0 w 11523133"/>
              <a:gd name="connsiteY40" fmla="*/ 4086411 h 6491287"/>
              <a:gd name="connsiteX41" fmla="*/ 0 w 11523133"/>
              <a:gd name="connsiteY41" fmla="*/ 3511474 h 6491287"/>
              <a:gd name="connsiteX42" fmla="*/ 0 w 11523133"/>
              <a:gd name="connsiteY42" fmla="*/ 2979813 h 6491287"/>
              <a:gd name="connsiteX43" fmla="*/ 0 w 11523133"/>
              <a:gd name="connsiteY43" fmla="*/ 2448151 h 6491287"/>
              <a:gd name="connsiteX44" fmla="*/ 0 w 11523133"/>
              <a:gd name="connsiteY44" fmla="*/ 1786664 h 6491287"/>
              <a:gd name="connsiteX45" fmla="*/ 0 w 11523133"/>
              <a:gd name="connsiteY45" fmla="*/ 1081903 h 6491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523133" h="6491287" fill="none" extrusionOk="0">
                <a:moveTo>
                  <a:pt x="0" y="1081903"/>
                </a:moveTo>
                <a:cubicBezTo>
                  <a:pt x="4474" y="439157"/>
                  <a:pt x="522164" y="-111687"/>
                  <a:pt x="1081903" y="0"/>
                </a:cubicBezTo>
                <a:cubicBezTo>
                  <a:pt x="1296943" y="-5642"/>
                  <a:pt x="1534244" y="36694"/>
                  <a:pt x="1844020" y="0"/>
                </a:cubicBezTo>
                <a:cubicBezTo>
                  <a:pt x="2153796" y="-36694"/>
                  <a:pt x="2210757" y="-25504"/>
                  <a:pt x="2512543" y="0"/>
                </a:cubicBezTo>
                <a:cubicBezTo>
                  <a:pt x="2814329" y="25504"/>
                  <a:pt x="2941443" y="39420"/>
                  <a:pt x="3368253" y="0"/>
                </a:cubicBezTo>
                <a:cubicBezTo>
                  <a:pt x="3795063" y="-39420"/>
                  <a:pt x="3675785" y="6591"/>
                  <a:pt x="3943183" y="0"/>
                </a:cubicBezTo>
                <a:cubicBezTo>
                  <a:pt x="4210581" y="-6591"/>
                  <a:pt x="4274580" y="1948"/>
                  <a:pt x="4424520" y="0"/>
                </a:cubicBezTo>
                <a:cubicBezTo>
                  <a:pt x="4574460" y="-1948"/>
                  <a:pt x="4880622" y="-11266"/>
                  <a:pt x="5093043" y="0"/>
                </a:cubicBezTo>
                <a:cubicBezTo>
                  <a:pt x="5305464" y="11266"/>
                  <a:pt x="5618607" y="28182"/>
                  <a:pt x="5855160" y="0"/>
                </a:cubicBezTo>
                <a:cubicBezTo>
                  <a:pt x="6091713" y="-28182"/>
                  <a:pt x="6379490" y="1465"/>
                  <a:pt x="6710870" y="0"/>
                </a:cubicBezTo>
                <a:cubicBezTo>
                  <a:pt x="7042250" y="-1465"/>
                  <a:pt x="7142803" y="20360"/>
                  <a:pt x="7472986" y="0"/>
                </a:cubicBezTo>
                <a:cubicBezTo>
                  <a:pt x="7803169" y="-20360"/>
                  <a:pt x="7932779" y="22200"/>
                  <a:pt x="8328696" y="0"/>
                </a:cubicBezTo>
                <a:cubicBezTo>
                  <a:pt x="8724613" y="-22200"/>
                  <a:pt x="8812458" y="35710"/>
                  <a:pt x="9090813" y="0"/>
                </a:cubicBezTo>
                <a:cubicBezTo>
                  <a:pt x="9369168" y="-35710"/>
                  <a:pt x="9444708" y="-19135"/>
                  <a:pt x="9572150" y="0"/>
                </a:cubicBezTo>
                <a:cubicBezTo>
                  <a:pt x="9699592" y="19135"/>
                  <a:pt x="10223352" y="-37922"/>
                  <a:pt x="10441230" y="0"/>
                </a:cubicBezTo>
                <a:cubicBezTo>
                  <a:pt x="11062864" y="3715"/>
                  <a:pt x="11548170" y="522796"/>
                  <a:pt x="11523133" y="1081903"/>
                </a:cubicBezTo>
                <a:cubicBezTo>
                  <a:pt x="11552976" y="1280522"/>
                  <a:pt x="11498376" y="1604134"/>
                  <a:pt x="11523133" y="1743389"/>
                </a:cubicBezTo>
                <a:cubicBezTo>
                  <a:pt x="11547890" y="1882644"/>
                  <a:pt x="11528779" y="2109331"/>
                  <a:pt x="11523133" y="2275051"/>
                </a:cubicBezTo>
                <a:cubicBezTo>
                  <a:pt x="11517487" y="2440771"/>
                  <a:pt x="11517994" y="2696240"/>
                  <a:pt x="11523133" y="2806713"/>
                </a:cubicBezTo>
                <a:cubicBezTo>
                  <a:pt x="11528272" y="2917186"/>
                  <a:pt x="11514234" y="3121448"/>
                  <a:pt x="11523133" y="3424925"/>
                </a:cubicBezTo>
                <a:cubicBezTo>
                  <a:pt x="11532032" y="3728402"/>
                  <a:pt x="11496662" y="3799749"/>
                  <a:pt x="11523133" y="4043136"/>
                </a:cubicBezTo>
                <a:cubicBezTo>
                  <a:pt x="11549604" y="4286523"/>
                  <a:pt x="11546112" y="4462690"/>
                  <a:pt x="11523133" y="4618073"/>
                </a:cubicBezTo>
                <a:cubicBezTo>
                  <a:pt x="11500154" y="4773456"/>
                  <a:pt x="11542709" y="5053011"/>
                  <a:pt x="11523133" y="5409384"/>
                </a:cubicBezTo>
                <a:cubicBezTo>
                  <a:pt x="11457566" y="6014103"/>
                  <a:pt x="11105128" y="6572182"/>
                  <a:pt x="10441230" y="6491287"/>
                </a:cubicBezTo>
                <a:cubicBezTo>
                  <a:pt x="10345001" y="6510206"/>
                  <a:pt x="10183709" y="6507712"/>
                  <a:pt x="10053486" y="6491287"/>
                </a:cubicBezTo>
                <a:cubicBezTo>
                  <a:pt x="9923263" y="6474862"/>
                  <a:pt x="9496802" y="6487798"/>
                  <a:pt x="9291370" y="6491287"/>
                </a:cubicBezTo>
                <a:cubicBezTo>
                  <a:pt x="9085938" y="6494776"/>
                  <a:pt x="8738898" y="6449409"/>
                  <a:pt x="8435660" y="6491287"/>
                </a:cubicBezTo>
                <a:cubicBezTo>
                  <a:pt x="8132422" y="6533166"/>
                  <a:pt x="8175821" y="6476152"/>
                  <a:pt x="8047916" y="6491287"/>
                </a:cubicBezTo>
                <a:cubicBezTo>
                  <a:pt x="7920011" y="6506422"/>
                  <a:pt x="7536356" y="6512744"/>
                  <a:pt x="7192206" y="6491287"/>
                </a:cubicBezTo>
                <a:cubicBezTo>
                  <a:pt x="6848056" y="6469831"/>
                  <a:pt x="6515740" y="6476787"/>
                  <a:pt x="6336497" y="6491287"/>
                </a:cubicBezTo>
                <a:cubicBezTo>
                  <a:pt x="6157254" y="6505787"/>
                  <a:pt x="6094317" y="6486597"/>
                  <a:pt x="5948753" y="6491287"/>
                </a:cubicBezTo>
                <a:cubicBezTo>
                  <a:pt x="5803189" y="6495977"/>
                  <a:pt x="5416074" y="6497805"/>
                  <a:pt x="5280230" y="6491287"/>
                </a:cubicBezTo>
                <a:cubicBezTo>
                  <a:pt x="5144386" y="6484769"/>
                  <a:pt x="4972569" y="6484452"/>
                  <a:pt x="4705300" y="6491287"/>
                </a:cubicBezTo>
                <a:cubicBezTo>
                  <a:pt x="4438031" y="6498123"/>
                  <a:pt x="4251160" y="6504521"/>
                  <a:pt x="4130370" y="6491287"/>
                </a:cubicBezTo>
                <a:cubicBezTo>
                  <a:pt x="4009580" y="6478054"/>
                  <a:pt x="3679217" y="6488077"/>
                  <a:pt x="3555439" y="6491287"/>
                </a:cubicBezTo>
                <a:cubicBezTo>
                  <a:pt x="3431661" y="6494497"/>
                  <a:pt x="3339706" y="6498349"/>
                  <a:pt x="3167696" y="6491287"/>
                </a:cubicBezTo>
                <a:cubicBezTo>
                  <a:pt x="2995686" y="6484225"/>
                  <a:pt x="2483255" y="6532493"/>
                  <a:pt x="2311986" y="6491287"/>
                </a:cubicBezTo>
                <a:cubicBezTo>
                  <a:pt x="2140717" y="6450082"/>
                  <a:pt x="1584888" y="6499913"/>
                  <a:pt x="1081903" y="6491287"/>
                </a:cubicBezTo>
                <a:cubicBezTo>
                  <a:pt x="372879" y="6464589"/>
                  <a:pt x="-2582" y="5936614"/>
                  <a:pt x="0" y="5409384"/>
                </a:cubicBezTo>
                <a:cubicBezTo>
                  <a:pt x="-9665" y="5173303"/>
                  <a:pt x="-29804" y="4992982"/>
                  <a:pt x="0" y="4747898"/>
                </a:cubicBezTo>
                <a:cubicBezTo>
                  <a:pt x="29804" y="4502814"/>
                  <a:pt x="-22614" y="4398590"/>
                  <a:pt x="0" y="4086411"/>
                </a:cubicBezTo>
                <a:cubicBezTo>
                  <a:pt x="22614" y="3774232"/>
                  <a:pt x="-3765" y="3764134"/>
                  <a:pt x="0" y="3511474"/>
                </a:cubicBezTo>
                <a:cubicBezTo>
                  <a:pt x="3765" y="3258814"/>
                  <a:pt x="16014" y="3092583"/>
                  <a:pt x="0" y="2979813"/>
                </a:cubicBezTo>
                <a:cubicBezTo>
                  <a:pt x="-16014" y="2867043"/>
                  <a:pt x="12883" y="2710117"/>
                  <a:pt x="0" y="2448151"/>
                </a:cubicBezTo>
                <a:cubicBezTo>
                  <a:pt x="-12883" y="2186185"/>
                  <a:pt x="-10670" y="2087645"/>
                  <a:pt x="0" y="1786664"/>
                </a:cubicBezTo>
                <a:cubicBezTo>
                  <a:pt x="10670" y="1485683"/>
                  <a:pt x="23806" y="1395477"/>
                  <a:pt x="0" y="1081903"/>
                </a:cubicBezTo>
                <a:close/>
              </a:path>
              <a:path w="11523133" h="6491287" stroke="0" extrusionOk="0">
                <a:moveTo>
                  <a:pt x="0" y="1081903"/>
                </a:moveTo>
                <a:cubicBezTo>
                  <a:pt x="-43486" y="457561"/>
                  <a:pt x="456636" y="10414"/>
                  <a:pt x="1081903" y="0"/>
                </a:cubicBezTo>
                <a:cubicBezTo>
                  <a:pt x="1486515" y="37503"/>
                  <a:pt x="1572327" y="-8722"/>
                  <a:pt x="1937613" y="0"/>
                </a:cubicBezTo>
                <a:cubicBezTo>
                  <a:pt x="2302899" y="8722"/>
                  <a:pt x="2261659" y="-5885"/>
                  <a:pt x="2512543" y="0"/>
                </a:cubicBezTo>
                <a:cubicBezTo>
                  <a:pt x="2763427" y="5885"/>
                  <a:pt x="2757269" y="10751"/>
                  <a:pt x="2993880" y="0"/>
                </a:cubicBezTo>
                <a:cubicBezTo>
                  <a:pt x="3230491" y="-10751"/>
                  <a:pt x="3474373" y="-26351"/>
                  <a:pt x="3755996" y="0"/>
                </a:cubicBezTo>
                <a:cubicBezTo>
                  <a:pt x="4037619" y="26351"/>
                  <a:pt x="4090521" y="-17209"/>
                  <a:pt x="4330927" y="0"/>
                </a:cubicBezTo>
                <a:cubicBezTo>
                  <a:pt x="4571333" y="17209"/>
                  <a:pt x="4927036" y="-42004"/>
                  <a:pt x="5186636" y="0"/>
                </a:cubicBezTo>
                <a:cubicBezTo>
                  <a:pt x="5446236" y="42004"/>
                  <a:pt x="5449794" y="22124"/>
                  <a:pt x="5667973" y="0"/>
                </a:cubicBezTo>
                <a:cubicBezTo>
                  <a:pt x="5886152" y="-22124"/>
                  <a:pt x="6132243" y="-18815"/>
                  <a:pt x="6523683" y="0"/>
                </a:cubicBezTo>
                <a:cubicBezTo>
                  <a:pt x="6915123" y="18815"/>
                  <a:pt x="6794850" y="17286"/>
                  <a:pt x="6911427" y="0"/>
                </a:cubicBezTo>
                <a:cubicBezTo>
                  <a:pt x="7028004" y="-17286"/>
                  <a:pt x="7346699" y="1057"/>
                  <a:pt x="7579950" y="0"/>
                </a:cubicBezTo>
                <a:cubicBezTo>
                  <a:pt x="7813201" y="-1057"/>
                  <a:pt x="8027467" y="-25191"/>
                  <a:pt x="8248473" y="0"/>
                </a:cubicBezTo>
                <a:cubicBezTo>
                  <a:pt x="8469479" y="25191"/>
                  <a:pt x="8642156" y="19817"/>
                  <a:pt x="8823403" y="0"/>
                </a:cubicBezTo>
                <a:cubicBezTo>
                  <a:pt x="9004650" y="-19817"/>
                  <a:pt x="9358187" y="-40491"/>
                  <a:pt x="9679113" y="0"/>
                </a:cubicBezTo>
                <a:cubicBezTo>
                  <a:pt x="10000039" y="40491"/>
                  <a:pt x="10235260" y="3613"/>
                  <a:pt x="10441230" y="0"/>
                </a:cubicBezTo>
                <a:cubicBezTo>
                  <a:pt x="10971051" y="11117"/>
                  <a:pt x="11483773" y="457226"/>
                  <a:pt x="11523133" y="1081903"/>
                </a:cubicBezTo>
                <a:cubicBezTo>
                  <a:pt x="11509530" y="1353660"/>
                  <a:pt x="11520122" y="1596315"/>
                  <a:pt x="11523133" y="1743389"/>
                </a:cubicBezTo>
                <a:cubicBezTo>
                  <a:pt x="11526144" y="1890463"/>
                  <a:pt x="11539044" y="2146195"/>
                  <a:pt x="11523133" y="2361601"/>
                </a:cubicBezTo>
                <a:cubicBezTo>
                  <a:pt x="11507222" y="2577007"/>
                  <a:pt x="11518055" y="2747071"/>
                  <a:pt x="11523133" y="2849988"/>
                </a:cubicBezTo>
                <a:cubicBezTo>
                  <a:pt x="11528211" y="2952905"/>
                  <a:pt x="11502919" y="3126147"/>
                  <a:pt x="11523133" y="3381650"/>
                </a:cubicBezTo>
                <a:cubicBezTo>
                  <a:pt x="11543347" y="3637153"/>
                  <a:pt x="11500094" y="3935785"/>
                  <a:pt x="11523133" y="4086411"/>
                </a:cubicBezTo>
                <a:cubicBezTo>
                  <a:pt x="11546172" y="4237037"/>
                  <a:pt x="11548744" y="4434347"/>
                  <a:pt x="11523133" y="4704623"/>
                </a:cubicBezTo>
                <a:cubicBezTo>
                  <a:pt x="11497522" y="4974899"/>
                  <a:pt x="11501743" y="5213739"/>
                  <a:pt x="11523133" y="5409384"/>
                </a:cubicBezTo>
                <a:cubicBezTo>
                  <a:pt x="11519402" y="5906302"/>
                  <a:pt x="11061388" y="6496008"/>
                  <a:pt x="10441230" y="6491287"/>
                </a:cubicBezTo>
                <a:cubicBezTo>
                  <a:pt x="10119181" y="6466096"/>
                  <a:pt x="10018168" y="6475008"/>
                  <a:pt x="9772707" y="6491287"/>
                </a:cubicBezTo>
                <a:cubicBezTo>
                  <a:pt x="9527246" y="6507566"/>
                  <a:pt x="9252711" y="6520662"/>
                  <a:pt x="9104183" y="6491287"/>
                </a:cubicBezTo>
                <a:cubicBezTo>
                  <a:pt x="8955655" y="6461912"/>
                  <a:pt x="8860881" y="6501209"/>
                  <a:pt x="8622846" y="6491287"/>
                </a:cubicBezTo>
                <a:cubicBezTo>
                  <a:pt x="8384811" y="6481365"/>
                  <a:pt x="8057181" y="6486895"/>
                  <a:pt x="7860730" y="6491287"/>
                </a:cubicBezTo>
                <a:cubicBezTo>
                  <a:pt x="7664279" y="6495679"/>
                  <a:pt x="7593052" y="6498661"/>
                  <a:pt x="7379393" y="6491287"/>
                </a:cubicBezTo>
                <a:cubicBezTo>
                  <a:pt x="7165734" y="6483913"/>
                  <a:pt x="6936058" y="6501681"/>
                  <a:pt x="6617276" y="6491287"/>
                </a:cubicBezTo>
                <a:cubicBezTo>
                  <a:pt x="6298494" y="6480893"/>
                  <a:pt x="6380876" y="6489728"/>
                  <a:pt x="6229533" y="6491287"/>
                </a:cubicBezTo>
                <a:cubicBezTo>
                  <a:pt x="6078190" y="6492846"/>
                  <a:pt x="5756930" y="6513179"/>
                  <a:pt x="5467416" y="6491287"/>
                </a:cubicBezTo>
                <a:cubicBezTo>
                  <a:pt x="5177902" y="6469395"/>
                  <a:pt x="5126845" y="6492579"/>
                  <a:pt x="4986079" y="6491287"/>
                </a:cubicBezTo>
                <a:cubicBezTo>
                  <a:pt x="4845313" y="6489995"/>
                  <a:pt x="4730828" y="6498981"/>
                  <a:pt x="4598336" y="6491287"/>
                </a:cubicBezTo>
                <a:cubicBezTo>
                  <a:pt x="4465844" y="6483593"/>
                  <a:pt x="4323957" y="6506691"/>
                  <a:pt x="4116999" y="6491287"/>
                </a:cubicBezTo>
                <a:cubicBezTo>
                  <a:pt x="3910041" y="6475883"/>
                  <a:pt x="3550919" y="6522077"/>
                  <a:pt x="3354882" y="6491287"/>
                </a:cubicBezTo>
                <a:cubicBezTo>
                  <a:pt x="3158845" y="6460497"/>
                  <a:pt x="3020771" y="6506320"/>
                  <a:pt x="2873546" y="6491287"/>
                </a:cubicBezTo>
                <a:cubicBezTo>
                  <a:pt x="2726321" y="6476254"/>
                  <a:pt x="2635936" y="6476509"/>
                  <a:pt x="2485802" y="6491287"/>
                </a:cubicBezTo>
                <a:cubicBezTo>
                  <a:pt x="2335668" y="6506065"/>
                  <a:pt x="2205655" y="6469055"/>
                  <a:pt x="2004465" y="6491287"/>
                </a:cubicBezTo>
                <a:cubicBezTo>
                  <a:pt x="1803275" y="6513519"/>
                  <a:pt x="1304425" y="6458049"/>
                  <a:pt x="1081903" y="6491287"/>
                </a:cubicBezTo>
                <a:cubicBezTo>
                  <a:pt x="466468" y="6493435"/>
                  <a:pt x="90906" y="6102386"/>
                  <a:pt x="0" y="5409384"/>
                </a:cubicBezTo>
                <a:cubicBezTo>
                  <a:pt x="-19933" y="5265397"/>
                  <a:pt x="14055" y="5031059"/>
                  <a:pt x="0" y="4920997"/>
                </a:cubicBezTo>
                <a:cubicBezTo>
                  <a:pt x="-14055" y="4810935"/>
                  <a:pt x="15467" y="4429922"/>
                  <a:pt x="0" y="4302785"/>
                </a:cubicBezTo>
                <a:cubicBezTo>
                  <a:pt x="-15467" y="4175648"/>
                  <a:pt x="28393" y="3874562"/>
                  <a:pt x="0" y="3598024"/>
                </a:cubicBezTo>
                <a:cubicBezTo>
                  <a:pt x="-28393" y="3321486"/>
                  <a:pt x="18637" y="3085309"/>
                  <a:pt x="0" y="2936538"/>
                </a:cubicBezTo>
                <a:cubicBezTo>
                  <a:pt x="-18637" y="2787767"/>
                  <a:pt x="13924" y="2570218"/>
                  <a:pt x="0" y="2361601"/>
                </a:cubicBezTo>
                <a:cubicBezTo>
                  <a:pt x="-13924" y="2152984"/>
                  <a:pt x="-25935" y="1883465"/>
                  <a:pt x="0" y="1700115"/>
                </a:cubicBezTo>
                <a:cubicBezTo>
                  <a:pt x="25935" y="1516765"/>
                  <a:pt x="-13225" y="1370685"/>
                  <a:pt x="0" y="108190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3">
                <a:lumMod val="40000"/>
                <a:lumOff val="6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51762332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6080416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4478916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1693267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108435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0082153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8442325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04911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6426227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9458378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7792685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07621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7536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50425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0111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24977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6131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9167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2571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5939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18" Type="http://schemas.openxmlformats.org/officeDocument/2006/relationships/image" Target="../media/image18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17" Type="http://schemas.openxmlformats.org/officeDocument/2006/relationships/image" Target="../media/image17.sv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5" Type="http://schemas.openxmlformats.org/officeDocument/2006/relationships/image" Target="../media/image15.sv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18" Type="http://schemas.openxmlformats.org/officeDocument/2006/relationships/image" Target="../media/image18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17" Type="http://schemas.openxmlformats.org/officeDocument/2006/relationships/image" Target="../media/image17.sv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5" Type="http://schemas.openxmlformats.org/officeDocument/2006/relationships/image" Target="../media/image15.svg"/><Relationship Id="rId10" Type="http://schemas.openxmlformats.org/officeDocument/2006/relationships/image" Target="../media/image10.png"/><Relationship Id="rId19" Type="http://schemas.openxmlformats.org/officeDocument/2006/relationships/image" Target="../media/image41.pn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6.png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2.png"/><Relationship Id="rId18" Type="http://schemas.openxmlformats.org/officeDocument/2006/relationships/image" Target="../media/image17.svg"/><Relationship Id="rId3" Type="http://schemas.openxmlformats.org/officeDocument/2006/relationships/image" Target="../media/image5.svg"/><Relationship Id="rId21" Type="http://schemas.openxmlformats.org/officeDocument/2006/relationships/image" Target="../media/image26.png"/><Relationship Id="rId7" Type="http://schemas.openxmlformats.org/officeDocument/2006/relationships/image" Target="../media/image8.png"/><Relationship Id="rId12" Type="http://schemas.openxmlformats.org/officeDocument/2006/relationships/image" Target="../media/image23.svg"/><Relationship Id="rId17" Type="http://schemas.openxmlformats.org/officeDocument/2006/relationships/image" Target="../media/image16.png"/><Relationship Id="rId2" Type="http://schemas.openxmlformats.org/officeDocument/2006/relationships/image" Target="../media/image4.png"/><Relationship Id="rId16" Type="http://schemas.openxmlformats.org/officeDocument/2006/relationships/image" Target="../media/image15.sv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image" Target="../media/image22.png"/><Relationship Id="rId5" Type="http://schemas.openxmlformats.org/officeDocument/2006/relationships/image" Target="../media/image2.png"/><Relationship Id="rId15" Type="http://schemas.openxmlformats.org/officeDocument/2006/relationships/image" Target="../media/image14.png"/><Relationship Id="rId10" Type="http://schemas.openxmlformats.org/officeDocument/2006/relationships/image" Target="../media/image11.svg"/><Relationship Id="rId19" Type="http://schemas.openxmlformats.org/officeDocument/2006/relationships/image" Target="../media/image24.png"/><Relationship Id="rId4" Type="http://schemas.openxmlformats.org/officeDocument/2006/relationships/image" Target="../media/image21.png"/><Relationship Id="rId9" Type="http://schemas.openxmlformats.org/officeDocument/2006/relationships/image" Target="../media/image10.png"/><Relationship Id="rId14" Type="http://schemas.openxmlformats.org/officeDocument/2006/relationships/image" Target="../media/image13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18" Type="http://schemas.openxmlformats.org/officeDocument/2006/relationships/image" Target="../media/image18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17" Type="http://schemas.openxmlformats.org/officeDocument/2006/relationships/image" Target="../media/image17.sv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5" Type="http://schemas.openxmlformats.org/officeDocument/2006/relationships/image" Target="../media/image15.svg"/><Relationship Id="rId10" Type="http://schemas.openxmlformats.org/officeDocument/2006/relationships/image" Target="../media/image10.png"/><Relationship Id="rId19" Type="http://schemas.openxmlformats.org/officeDocument/2006/relationships/image" Target="../media/image27.pn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png"/><Relationship Id="rId5" Type="http://schemas.microsoft.com/office/2007/relationships/hdphoto" Target="../media/hdphoto1.wdp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18" Type="http://schemas.openxmlformats.org/officeDocument/2006/relationships/image" Target="../media/image18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17" Type="http://schemas.openxmlformats.org/officeDocument/2006/relationships/image" Target="../media/image17.sv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5" Type="http://schemas.openxmlformats.org/officeDocument/2006/relationships/image" Target="../media/image15.svg"/><Relationship Id="rId10" Type="http://schemas.openxmlformats.org/officeDocument/2006/relationships/image" Target="../media/image10.png"/><Relationship Id="rId19" Type="http://schemas.openxmlformats.org/officeDocument/2006/relationships/image" Target="../media/image37.pn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5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483756" y="4539147"/>
            <a:ext cx="1416489" cy="2743200"/>
          </a:xfrm>
          <a:custGeom>
            <a:avLst/>
            <a:gdLst/>
            <a:ahLst/>
            <a:cxnLst/>
            <a:rect l="l" t="t" r="r" b="b"/>
            <a:pathLst>
              <a:path w="2124733" h="4114800">
                <a:moveTo>
                  <a:pt x="0" y="0"/>
                </a:moveTo>
                <a:lnTo>
                  <a:pt x="2124734" y="0"/>
                </a:lnTo>
                <a:lnTo>
                  <a:pt x="212473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0" y="200684"/>
            <a:ext cx="7667884" cy="6517701"/>
          </a:xfrm>
          <a:custGeom>
            <a:avLst/>
            <a:gdLst/>
            <a:ahLst/>
            <a:cxnLst/>
            <a:rect l="l" t="t" r="r" b="b"/>
            <a:pathLst>
              <a:path w="11501826" h="9776552">
                <a:moveTo>
                  <a:pt x="0" y="0"/>
                </a:moveTo>
                <a:lnTo>
                  <a:pt x="11501826" y="0"/>
                </a:lnTo>
                <a:lnTo>
                  <a:pt x="11501826" y="9776551"/>
                </a:lnTo>
                <a:lnTo>
                  <a:pt x="0" y="97765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66229" y="265728"/>
            <a:ext cx="1031927" cy="838675"/>
          </a:xfrm>
          <a:custGeom>
            <a:avLst/>
            <a:gdLst/>
            <a:ahLst/>
            <a:cxnLst/>
            <a:rect l="l" t="t" r="r" b="b"/>
            <a:pathLst>
              <a:path w="1547890" h="1258013">
                <a:moveTo>
                  <a:pt x="0" y="0"/>
                </a:moveTo>
                <a:lnTo>
                  <a:pt x="1547891" y="0"/>
                </a:lnTo>
                <a:lnTo>
                  <a:pt x="1547891" y="1258012"/>
                </a:lnTo>
                <a:lnTo>
                  <a:pt x="0" y="12580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0937990" y="321382"/>
            <a:ext cx="568210" cy="783021"/>
          </a:xfrm>
          <a:custGeom>
            <a:avLst/>
            <a:gdLst/>
            <a:ahLst/>
            <a:cxnLst/>
            <a:rect l="l" t="t" r="r" b="b"/>
            <a:pathLst>
              <a:path w="852315" h="1174531">
                <a:moveTo>
                  <a:pt x="0" y="0"/>
                </a:moveTo>
                <a:lnTo>
                  <a:pt x="852315" y="0"/>
                </a:lnTo>
                <a:lnTo>
                  <a:pt x="852315" y="1174531"/>
                </a:lnTo>
                <a:lnTo>
                  <a:pt x="0" y="117453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99022" y="5910747"/>
            <a:ext cx="785890" cy="787860"/>
          </a:xfrm>
          <a:custGeom>
            <a:avLst/>
            <a:gdLst/>
            <a:ahLst/>
            <a:cxnLst/>
            <a:rect l="l" t="t" r="r" b="b"/>
            <a:pathLst>
              <a:path w="1178835" h="1181790">
                <a:moveTo>
                  <a:pt x="0" y="0"/>
                </a:moveTo>
                <a:lnTo>
                  <a:pt x="1178835" y="0"/>
                </a:lnTo>
                <a:lnTo>
                  <a:pt x="1178835" y="1181789"/>
                </a:lnTo>
                <a:lnTo>
                  <a:pt x="0" y="118178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0122500" y="2003255"/>
            <a:ext cx="675457" cy="775576"/>
          </a:xfrm>
          <a:custGeom>
            <a:avLst/>
            <a:gdLst/>
            <a:ahLst/>
            <a:cxnLst/>
            <a:rect l="l" t="t" r="r" b="b"/>
            <a:pathLst>
              <a:path w="1013185" h="1163364">
                <a:moveTo>
                  <a:pt x="0" y="0"/>
                </a:moveTo>
                <a:lnTo>
                  <a:pt x="1013184" y="0"/>
                </a:lnTo>
                <a:lnTo>
                  <a:pt x="1013184" y="1163364"/>
                </a:lnTo>
                <a:lnTo>
                  <a:pt x="0" y="116336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-1791081" y="2196059"/>
            <a:ext cx="2743200" cy="27432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6096000" y="95835"/>
            <a:ext cx="1199137" cy="617056"/>
          </a:xfrm>
          <a:custGeom>
            <a:avLst/>
            <a:gdLst/>
            <a:ahLst/>
            <a:cxnLst/>
            <a:rect l="l" t="t" r="r" b="b"/>
            <a:pathLst>
              <a:path w="1798706" h="925584">
                <a:moveTo>
                  <a:pt x="0" y="0"/>
                </a:moveTo>
                <a:lnTo>
                  <a:pt x="1798706" y="0"/>
                </a:lnTo>
                <a:lnTo>
                  <a:pt x="1798706" y="925585"/>
                </a:lnTo>
                <a:lnTo>
                  <a:pt x="0" y="92558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 flipH="1">
            <a:off x="6695569" y="2142870"/>
            <a:ext cx="5474751" cy="4715130"/>
          </a:xfrm>
          <a:custGeom>
            <a:avLst/>
            <a:gdLst/>
            <a:ahLst/>
            <a:cxnLst/>
            <a:rect l="l" t="t" r="r" b="b"/>
            <a:pathLst>
              <a:path w="8212127" h="7072695">
                <a:moveTo>
                  <a:pt x="8212127" y="0"/>
                </a:moveTo>
                <a:lnTo>
                  <a:pt x="0" y="0"/>
                </a:lnTo>
                <a:lnTo>
                  <a:pt x="0" y="7072695"/>
                </a:lnTo>
                <a:lnTo>
                  <a:pt x="8212127" y="7072695"/>
                </a:lnTo>
                <a:lnTo>
                  <a:pt x="8212127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984912" y="1015502"/>
            <a:ext cx="5323334" cy="7727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610"/>
              </a:lnSpc>
              <a:spcBef>
                <a:spcPct val="0"/>
              </a:spcBef>
            </a:pPr>
            <a:r>
              <a:rPr lang="en-US" sz="4722">
                <a:solidFill>
                  <a:srgbClr val="4C769F"/>
                </a:solidFill>
                <a:latin typeface="210 수퍼사이즈 Black 3D"/>
                <a:ea typeface="210 수퍼사이즈 Black 3D"/>
                <a:cs typeface="210 수퍼사이즈 Black 3D"/>
                <a:sym typeface="210 수퍼사이즈 Black 3D"/>
              </a:rPr>
              <a:t>PROBLEMS</a:t>
            </a:r>
          </a:p>
        </p:txBody>
      </p:sp>
      <p:pic>
        <p:nvPicPr>
          <p:cNvPr id="14" name="Picture 13" descr="A green and yellow text&#10;&#10;AI-generated content may be incorrect.">
            <a:extLst>
              <a:ext uri="{FF2B5EF4-FFF2-40B4-BE49-F238E27FC236}">
                <a16:creationId xmlns:a16="http://schemas.microsoft.com/office/drawing/2014/main" id="{B449312F-6B46-CDCD-4CAE-0C2EB05982D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515" y="982980"/>
            <a:ext cx="5866415" cy="49491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983C76-8760-1F44-F764-5E751E0814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C78727A-6A82-F08B-7CD5-B3EBCEE61CF0}"/>
              </a:ext>
            </a:extLst>
          </p:cNvPr>
          <p:cNvGrpSpPr/>
          <p:nvPr/>
        </p:nvGrpSpPr>
        <p:grpSpPr>
          <a:xfrm>
            <a:off x="2596699" y="276498"/>
            <a:ext cx="848060" cy="824748"/>
            <a:chOff x="6719861" y="5012907"/>
            <a:chExt cx="848060" cy="824748"/>
          </a:xfrm>
        </p:grpSpPr>
        <p:sp>
          <p:nvSpPr>
            <p:cNvPr id="5" name="Oval 6">
              <a:extLst>
                <a:ext uri="{FF2B5EF4-FFF2-40B4-BE49-F238E27FC236}">
                  <a16:creationId xmlns:a16="http://schemas.microsoft.com/office/drawing/2014/main" id="{10B08B06-EAC5-BA2A-9415-008D89C974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19861" y="5012907"/>
              <a:ext cx="848060" cy="824748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微软雅黑"/>
                <a:cs typeface="+mn-cs"/>
              </a:endParaRPr>
            </a:p>
          </p:txBody>
        </p:sp>
        <p:sp>
          <p:nvSpPr>
            <p:cNvPr id="6" name="AutoShape 112">
              <a:extLst>
                <a:ext uri="{FF2B5EF4-FFF2-40B4-BE49-F238E27FC236}">
                  <a16:creationId xmlns:a16="http://schemas.microsoft.com/office/drawing/2014/main" id="{FB756FEB-0C54-8E53-06C0-522C211DDAD9}"/>
                </a:ext>
              </a:extLst>
            </p:cNvPr>
            <p:cNvSpPr/>
            <p:nvPr/>
          </p:nvSpPr>
          <p:spPr bwMode="auto">
            <a:xfrm>
              <a:off x="6881386" y="5186097"/>
              <a:ext cx="480484" cy="478367"/>
            </a:xfrm>
            <a:custGeom>
              <a:avLst/>
              <a:gdLst>
                <a:gd name="T0" fmla="*/ 10510 w 21020"/>
                <a:gd name="T1" fmla="*/ 10800 h 21600"/>
                <a:gd name="T2" fmla="*/ 10510 w 21020"/>
                <a:gd name="T3" fmla="*/ 10800 h 21600"/>
                <a:gd name="T4" fmla="*/ 10510 w 21020"/>
                <a:gd name="T5" fmla="*/ 10800 h 21600"/>
                <a:gd name="T6" fmla="*/ 10510 w 2102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020" h="21600">
                  <a:moveTo>
                    <a:pt x="18846" y="7946"/>
                  </a:moveTo>
                  <a:lnTo>
                    <a:pt x="17740" y="9091"/>
                  </a:lnTo>
                  <a:cubicBezTo>
                    <a:pt x="17740" y="8939"/>
                    <a:pt x="17758" y="8792"/>
                    <a:pt x="17744" y="8636"/>
                  </a:cubicBezTo>
                  <a:cubicBezTo>
                    <a:pt x="17629" y="7331"/>
                    <a:pt x="17036" y="6068"/>
                    <a:pt x="16074" y="5080"/>
                  </a:cubicBezTo>
                  <a:cubicBezTo>
                    <a:pt x="15004" y="3980"/>
                    <a:pt x="13585" y="3348"/>
                    <a:pt x="12180" y="3345"/>
                  </a:cubicBezTo>
                  <a:lnTo>
                    <a:pt x="13268" y="2218"/>
                  </a:lnTo>
                  <a:cubicBezTo>
                    <a:pt x="13812" y="1659"/>
                    <a:pt x="14572" y="1350"/>
                    <a:pt x="15403" y="1350"/>
                  </a:cubicBezTo>
                  <a:cubicBezTo>
                    <a:pt x="16460" y="1350"/>
                    <a:pt x="17546" y="1840"/>
                    <a:pt x="18381" y="2696"/>
                  </a:cubicBezTo>
                  <a:cubicBezTo>
                    <a:pt x="19165" y="3500"/>
                    <a:pt x="19631" y="4499"/>
                    <a:pt x="19698" y="5510"/>
                  </a:cubicBezTo>
                  <a:cubicBezTo>
                    <a:pt x="19760" y="6453"/>
                    <a:pt x="19457" y="7317"/>
                    <a:pt x="18846" y="7946"/>
                  </a:cubicBezTo>
                  <a:moveTo>
                    <a:pt x="5828" y="19329"/>
                  </a:moveTo>
                  <a:cubicBezTo>
                    <a:pt x="5813" y="18424"/>
                    <a:pt x="5454" y="17481"/>
                    <a:pt x="4730" y="16739"/>
                  </a:cubicBezTo>
                  <a:cubicBezTo>
                    <a:pt x="4046" y="16034"/>
                    <a:pt x="3150" y="15628"/>
                    <a:pt x="2257" y="15592"/>
                  </a:cubicBezTo>
                  <a:lnTo>
                    <a:pt x="2911" y="13157"/>
                  </a:lnTo>
                  <a:cubicBezTo>
                    <a:pt x="2959" y="12995"/>
                    <a:pt x="3052" y="12835"/>
                    <a:pt x="3168" y="12695"/>
                  </a:cubicBezTo>
                  <a:cubicBezTo>
                    <a:pt x="4485" y="11726"/>
                    <a:pt x="6512" y="12012"/>
                    <a:pt x="7920" y="13460"/>
                  </a:cubicBezTo>
                  <a:cubicBezTo>
                    <a:pt x="9409" y="14990"/>
                    <a:pt x="9639" y="17230"/>
                    <a:pt x="8492" y="18568"/>
                  </a:cubicBezTo>
                  <a:cubicBezTo>
                    <a:pt x="8416" y="18609"/>
                    <a:pt x="8339" y="18648"/>
                    <a:pt x="8256" y="18675"/>
                  </a:cubicBezTo>
                  <a:cubicBezTo>
                    <a:pt x="8256" y="18675"/>
                    <a:pt x="5828" y="19329"/>
                    <a:pt x="5828" y="19329"/>
                  </a:cubicBezTo>
                  <a:close/>
                  <a:moveTo>
                    <a:pt x="2737" y="20164"/>
                  </a:moveTo>
                  <a:cubicBezTo>
                    <a:pt x="2665" y="20181"/>
                    <a:pt x="2443" y="20239"/>
                    <a:pt x="2291" y="20249"/>
                  </a:cubicBezTo>
                  <a:cubicBezTo>
                    <a:pt x="1751" y="20244"/>
                    <a:pt x="1313" y="19792"/>
                    <a:pt x="1313" y="19237"/>
                  </a:cubicBezTo>
                  <a:cubicBezTo>
                    <a:pt x="1321" y="19124"/>
                    <a:pt x="1365" y="18929"/>
                    <a:pt x="1380" y="18857"/>
                  </a:cubicBezTo>
                  <a:lnTo>
                    <a:pt x="2071" y="16283"/>
                  </a:lnTo>
                  <a:cubicBezTo>
                    <a:pt x="2822" y="16261"/>
                    <a:pt x="3630" y="16562"/>
                    <a:pt x="4265" y="17215"/>
                  </a:cubicBezTo>
                  <a:cubicBezTo>
                    <a:pt x="4911" y="17878"/>
                    <a:pt x="5214" y="18725"/>
                    <a:pt x="5181" y="19504"/>
                  </a:cubicBezTo>
                  <a:cubicBezTo>
                    <a:pt x="5181" y="19504"/>
                    <a:pt x="2737" y="20164"/>
                    <a:pt x="2737" y="20164"/>
                  </a:cubicBezTo>
                  <a:close/>
                  <a:moveTo>
                    <a:pt x="6888" y="11179"/>
                  </a:moveTo>
                  <a:cubicBezTo>
                    <a:pt x="6280" y="10927"/>
                    <a:pt x="5642" y="10783"/>
                    <a:pt x="5004" y="10774"/>
                  </a:cubicBezTo>
                  <a:lnTo>
                    <a:pt x="10063" y="5536"/>
                  </a:lnTo>
                  <a:cubicBezTo>
                    <a:pt x="10838" y="4759"/>
                    <a:pt x="11966" y="4536"/>
                    <a:pt x="13077" y="4819"/>
                  </a:cubicBezTo>
                  <a:cubicBezTo>
                    <a:pt x="13077" y="4819"/>
                    <a:pt x="6888" y="11179"/>
                    <a:pt x="6888" y="11179"/>
                  </a:cubicBezTo>
                  <a:close/>
                  <a:moveTo>
                    <a:pt x="9717" y="13672"/>
                  </a:moveTo>
                  <a:cubicBezTo>
                    <a:pt x="9473" y="13258"/>
                    <a:pt x="9194" y="12859"/>
                    <a:pt x="8848" y="12505"/>
                  </a:cubicBezTo>
                  <a:cubicBezTo>
                    <a:pt x="8447" y="12093"/>
                    <a:pt x="7986" y="11770"/>
                    <a:pt x="7507" y="11498"/>
                  </a:cubicBezTo>
                  <a:lnTo>
                    <a:pt x="13767" y="5064"/>
                  </a:lnTo>
                  <a:cubicBezTo>
                    <a:pt x="14259" y="5288"/>
                    <a:pt x="14729" y="5607"/>
                    <a:pt x="15145" y="6035"/>
                  </a:cubicBezTo>
                  <a:cubicBezTo>
                    <a:pt x="15500" y="6398"/>
                    <a:pt x="15775" y="6806"/>
                    <a:pt x="15987" y="7229"/>
                  </a:cubicBezTo>
                  <a:cubicBezTo>
                    <a:pt x="15987" y="7229"/>
                    <a:pt x="9717" y="13672"/>
                    <a:pt x="9717" y="13672"/>
                  </a:cubicBezTo>
                  <a:close/>
                  <a:moveTo>
                    <a:pt x="10519" y="16061"/>
                  </a:moveTo>
                  <a:cubicBezTo>
                    <a:pt x="10465" y="15452"/>
                    <a:pt x="10298" y="14854"/>
                    <a:pt x="10047" y="14288"/>
                  </a:cubicBezTo>
                  <a:lnTo>
                    <a:pt x="16257" y="7906"/>
                  </a:lnTo>
                  <a:cubicBezTo>
                    <a:pt x="16637" y="9140"/>
                    <a:pt x="16442" y="10429"/>
                    <a:pt x="15610" y="11284"/>
                  </a:cubicBezTo>
                  <a:cubicBezTo>
                    <a:pt x="15604" y="11290"/>
                    <a:pt x="15598" y="11293"/>
                    <a:pt x="15593" y="11298"/>
                  </a:cubicBezTo>
                  <a:lnTo>
                    <a:pt x="15602" y="11306"/>
                  </a:lnTo>
                  <a:lnTo>
                    <a:pt x="10525" y="16565"/>
                  </a:lnTo>
                  <a:cubicBezTo>
                    <a:pt x="10527" y="16397"/>
                    <a:pt x="10534" y="16232"/>
                    <a:pt x="10519" y="16061"/>
                  </a:cubicBezTo>
                  <a:moveTo>
                    <a:pt x="19308" y="1741"/>
                  </a:moveTo>
                  <a:cubicBezTo>
                    <a:pt x="18228" y="632"/>
                    <a:pt x="16805" y="0"/>
                    <a:pt x="15403" y="0"/>
                  </a:cubicBezTo>
                  <a:cubicBezTo>
                    <a:pt x="14220" y="0"/>
                    <a:pt x="13131" y="450"/>
                    <a:pt x="12335" y="1266"/>
                  </a:cubicBezTo>
                  <a:lnTo>
                    <a:pt x="9138" y="4577"/>
                  </a:lnTo>
                  <a:cubicBezTo>
                    <a:pt x="9129" y="4585"/>
                    <a:pt x="9118" y="4592"/>
                    <a:pt x="9108" y="4602"/>
                  </a:cubicBezTo>
                  <a:cubicBezTo>
                    <a:pt x="9103" y="4608"/>
                    <a:pt x="9100" y="4614"/>
                    <a:pt x="9095" y="4620"/>
                  </a:cubicBezTo>
                  <a:lnTo>
                    <a:pt x="9096" y="4621"/>
                  </a:lnTo>
                  <a:lnTo>
                    <a:pt x="2310" y="11647"/>
                  </a:lnTo>
                  <a:cubicBezTo>
                    <a:pt x="1998" y="11966"/>
                    <a:pt x="1771" y="12364"/>
                    <a:pt x="1645" y="12797"/>
                  </a:cubicBezTo>
                  <a:lnTo>
                    <a:pt x="102" y="18541"/>
                  </a:lnTo>
                  <a:cubicBezTo>
                    <a:pt x="100" y="18557"/>
                    <a:pt x="0" y="19008"/>
                    <a:pt x="0" y="19237"/>
                  </a:cubicBezTo>
                  <a:cubicBezTo>
                    <a:pt x="0" y="20541"/>
                    <a:pt x="1030" y="21599"/>
                    <a:pt x="2302" y="21599"/>
                  </a:cubicBezTo>
                  <a:cubicBezTo>
                    <a:pt x="2554" y="21599"/>
                    <a:pt x="3044" y="21475"/>
                    <a:pt x="3062" y="21473"/>
                  </a:cubicBezTo>
                  <a:lnTo>
                    <a:pt x="8630" y="19969"/>
                  </a:lnTo>
                  <a:cubicBezTo>
                    <a:pt x="9054" y="19839"/>
                    <a:pt x="9439" y="19604"/>
                    <a:pt x="9750" y="19283"/>
                  </a:cubicBezTo>
                  <a:lnTo>
                    <a:pt x="19776" y="8899"/>
                  </a:lnTo>
                  <a:cubicBezTo>
                    <a:pt x="21600" y="7023"/>
                    <a:pt x="21394" y="3881"/>
                    <a:pt x="19308" y="174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lIns="25400" tIns="25400" rIns="25400" bIns="25400" anchor="ctr"/>
            <a:lstStyle/>
            <a:p>
              <a:pPr marL="0" marR="0" lvl="0" indent="0" algn="ctr" defTabSz="3047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charset="0"/>
                <a:ea typeface="宋体" panose="02010600030101010101" pitchFamily="2" charset="-122"/>
                <a:cs typeface="+mn-cs"/>
                <a:sym typeface="Gill Sans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C4BBC7E-DA49-5D90-E877-8AB7DD2C2573}"/>
              </a:ext>
            </a:extLst>
          </p:cNvPr>
          <p:cNvGrpSpPr/>
          <p:nvPr/>
        </p:nvGrpSpPr>
        <p:grpSpPr>
          <a:xfrm>
            <a:off x="1044763" y="2199095"/>
            <a:ext cx="5819192" cy="3778850"/>
            <a:chOff x="1044763" y="2199095"/>
            <a:chExt cx="5819192" cy="3778850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3B370DA4-44C9-388C-55E2-B478671833E5}"/>
                </a:ext>
              </a:extLst>
            </p:cNvPr>
            <p:cNvSpPr/>
            <p:nvPr/>
          </p:nvSpPr>
          <p:spPr>
            <a:xfrm>
              <a:off x="1044763" y="2199095"/>
              <a:ext cx="5819192" cy="3778850"/>
            </a:xfrm>
            <a:prstGeom prst="roundRect">
              <a:avLst>
                <a:gd name="adj" fmla="val 21083"/>
              </a:avLst>
            </a:prstGeom>
            <a:solidFill>
              <a:srgbClr val="EDF7E1"/>
            </a:solidFill>
            <a:ln w="28575">
              <a:solidFill>
                <a:srgbClr val="67BF58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微软雅黑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903848F-07CC-F125-EB6C-5B14F9F37E89}"/>
                </a:ext>
              </a:extLst>
            </p:cNvPr>
            <p:cNvSpPr txBox="1"/>
            <p:nvPr/>
          </p:nvSpPr>
          <p:spPr>
            <a:xfrm>
              <a:off x="1288270" y="2375061"/>
              <a:ext cx="5196244" cy="3416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-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Viết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vào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Sổ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nhắc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việc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những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việc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mình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định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làm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và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phải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làm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trong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tuần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tới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- Chia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sẻ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cho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các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bạn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cùng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xem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cs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26865F93-07FF-F0D9-5855-AE3CD9D86D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011" y="1658912"/>
            <a:ext cx="4554753" cy="51398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1925785-59B4-72F3-C0AF-EBC8FA9C06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5547" y="41010"/>
            <a:ext cx="6437934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0797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D9F1F-B63E-1F06-1F10-4F841513BA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50E012-690F-63A8-DF6F-326F418DC8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0A4FA49-AB4B-1E66-6F85-A46E75A3CE85}"/>
              </a:ext>
            </a:extLst>
          </p:cNvPr>
          <p:cNvGrpSpPr/>
          <p:nvPr/>
        </p:nvGrpSpPr>
        <p:grpSpPr>
          <a:xfrm>
            <a:off x="1880978" y="1951714"/>
            <a:ext cx="8751353" cy="4037725"/>
            <a:chOff x="2045574" y="2200838"/>
            <a:chExt cx="8168469" cy="3499572"/>
          </a:xfrm>
        </p:grpSpPr>
        <p:grpSp>
          <p:nvGrpSpPr>
            <p:cNvPr id="5" name="组合 26">
              <a:extLst>
                <a:ext uri="{FF2B5EF4-FFF2-40B4-BE49-F238E27FC236}">
                  <a16:creationId xmlns:a16="http://schemas.microsoft.com/office/drawing/2014/main" id="{544B8FF3-6A8A-1DB3-1077-050C5C105DB3}"/>
                </a:ext>
              </a:extLst>
            </p:cNvPr>
            <p:cNvGrpSpPr/>
            <p:nvPr/>
          </p:nvGrpSpPr>
          <p:grpSpPr>
            <a:xfrm>
              <a:off x="2045574" y="2200838"/>
              <a:ext cx="8168469" cy="3499572"/>
              <a:chOff x="-7927329" y="-4954585"/>
              <a:chExt cx="9902260" cy="5268686"/>
            </a:xfrm>
          </p:grpSpPr>
          <p:sp>
            <p:nvSpPr>
              <p:cNvPr id="7" name="任意多边形 43">
                <a:extLst>
                  <a:ext uri="{FF2B5EF4-FFF2-40B4-BE49-F238E27FC236}">
                    <a16:creationId xmlns:a16="http://schemas.microsoft.com/office/drawing/2014/main" id="{5E76594E-E92A-075F-A8FC-5A21EDB343B5}"/>
                  </a:ext>
                </a:extLst>
              </p:cNvPr>
              <p:cNvSpPr/>
              <p:nvPr/>
            </p:nvSpPr>
            <p:spPr>
              <a:xfrm>
                <a:off x="-7927329" y="-4954585"/>
                <a:ext cx="9902260" cy="5268686"/>
              </a:xfrm>
              <a:custGeom>
                <a:avLst/>
                <a:gdLst>
                  <a:gd name="connsiteX0" fmla="*/ 152243 w 10553239"/>
                  <a:gd name="connsiteY0" fmla="*/ 28014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20" fmla="*/ 152243 w 10553239"/>
                  <a:gd name="connsiteY20" fmla="*/ 2801412 h 5781900"/>
                  <a:gd name="connsiteX0" fmla="*/ 152243 w 10553239"/>
                  <a:gd name="connsiteY0" fmla="*/ 34110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20031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9699 w 10554238"/>
                  <a:gd name="connsiteY0" fmla="*/ 3730326 h 5781900"/>
                  <a:gd name="connsiteX1" fmla="*/ 182270 w 10554238"/>
                  <a:gd name="connsiteY1" fmla="*/ 2743355 h 5781900"/>
                  <a:gd name="connsiteX2" fmla="*/ 182270 w 10554238"/>
                  <a:gd name="connsiteY2" fmla="*/ 2003126 h 5781900"/>
                  <a:gd name="connsiteX3" fmla="*/ 8099 w 10554238"/>
                  <a:gd name="connsiteY3" fmla="*/ 1277412 h 5781900"/>
                  <a:gd name="connsiteX4" fmla="*/ 458042 w 10554238"/>
                  <a:gd name="connsiteY4" fmla="*/ 450098 h 5781900"/>
                  <a:gd name="connsiteX5" fmla="*/ 1706270 w 10554238"/>
                  <a:gd name="connsiteY5" fmla="*/ 101755 h 5781900"/>
                  <a:gd name="connsiteX6" fmla="*/ 3375413 w 10554238"/>
                  <a:gd name="connsiteY6" fmla="*/ 290441 h 5781900"/>
                  <a:gd name="connsiteX7" fmla="*/ 6365356 w 10554238"/>
                  <a:gd name="connsiteY7" fmla="*/ 290441 h 5781900"/>
                  <a:gd name="connsiteX8" fmla="*/ 8455413 w 10554238"/>
                  <a:gd name="connsiteY8" fmla="*/ 155 h 5781900"/>
                  <a:gd name="connsiteX9" fmla="*/ 9834270 w 10554238"/>
                  <a:gd name="connsiteY9" fmla="*/ 333984 h 5781900"/>
                  <a:gd name="connsiteX10" fmla="*/ 10530956 w 10554238"/>
                  <a:gd name="connsiteY10" fmla="*/ 1596726 h 5781900"/>
                  <a:gd name="connsiteX11" fmla="*/ 10371299 w 10554238"/>
                  <a:gd name="connsiteY11" fmla="*/ 2903012 h 5781900"/>
                  <a:gd name="connsiteX12" fmla="*/ 10197128 w 10554238"/>
                  <a:gd name="connsiteY12" fmla="*/ 3977069 h 5781900"/>
                  <a:gd name="connsiteX13" fmla="*/ 10051985 w 10554238"/>
                  <a:gd name="connsiteY13" fmla="*/ 5689755 h 5781900"/>
                  <a:gd name="connsiteX14" fmla="*/ 7062042 w 10554238"/>
                  <a:gd name="connsiteY14" fmla="*/ 5530098 h 5781900"/>
                  <a:gd name="connsiteX15" fmla="*/ 5407413 w 10554238"/>
                  <a:gd name="connsiteY15" fmla="*/ 5355926 h 5781900"/>
                  <a:gd name="connsiteX16" fmla="*/ 3172213 w 10554238"/>
                  <a:gd name="connsiteY16" fmla="*/ 5559126 h 5781900"/>
                  <a:gd name="connsiteX17" fmla="*/ 1880442 w 10554238"/>
                  <a:gd name="connsiteY17" fmla="*/ 5675241 h 5781900"/>
                  <a:gd name="connsiteX18" fmla="*/ 341928 w 10554238"/>
                  <a:gd name="connsiteY18" fmla="*/ 5268841 h 5781900"/>
                  <a:gd name="connsiteX19" fmla="*/ 109699 w 10554238"/>
                  <a:gd name="connsiteY19" fmla="*/ 3730326 h 5781900"/>
                  <a:gd name="connsiteX0" fmla="*/ 108701 w 10553240"/>
                  <a:gd name="connsiteY0" fmla="*/ 3730326 h 5781900"/>
                  <a:gd name="connsiteX1" fmla="*/ 181272 w 10553240"/>
                  <a:gd name="connsiteY1" fmla="*/ 2743355 h 5781900"/>
                  <a:gd name="connsiteX2" fmla="*/ 181272 w 10553240"/>
                  <a:gd name="connsiteY2" fmla="*/ 2003126 h 5781900"/>
                  <a:gd name="connsiteX3" fmla="*/ 7101 w 10553240"/>
                  <a:gd name="connsiteY3" fmla="*/ 1181844 h 5781900"/>
                  <a:gd name="connsiteX4" fmla="*/ 457044 w 10553240"/>
                  <a:gd name="connsiteY4" fmla="*/ 450098 h 5781900"/>
                  <a:gd name="connsiteX5" fmla="*/ 1705272 w 10553240"/>
                  <a:gd name="connsiteY5" fmla="*/ 101755 h 5781900"/>
                  <a:gd name="connsiteX6" fmla="*/ 3374415 w 10553240"/>
                  <a:gd name="connsiteY6" fmla="*/ 290441 h 5781900"/>
                  <a:gd name="connsiteX7" fmla="*/ 6364358 w 10553240"/>
                  <a:gd name="connsiteY7" fmla="*/ 290441 h 5781900"/>
                  <a:gd name="connsiteX8" fmla="*/ 8454415 w 10553240"/>
                  <a:gd name="connsiteY8" fmla="*/ 155 h 5781900"/>
                  <a:gd name="connsiteX9" fmla="*/ 9833272 w 10553240"/>
                  <a:gd name="connsiteY9" fmla="*/ 333984 h 5781900"/>
                  <a:gd name="connsiteX10" fmla="*/ 10529958 w 10553240"/>
                  <a:gd name="connsiteY10" fmla="*/ 1596726 h 5781900"/>
                  <a:gd name="connsiteX11" fmla="*/ 10370301 w 10553240"/>
                  <a:gd name="connsiteY11" fmla="*/ 2903012 h 5781900"/>
                  <a:gd name="connsiteX12" fmla="*/ 10196130 w 10553240"/>
                  <a:gd name="connsiteY12" fmla="*/ 3977069 h 5781900"/>
                  <a:gd name="connsiteX13" fmla="*/ 10050987 w 10553240"/>
                  <a:gd name="connsiteY13" fmla="*/ 5689755 h 5781900"/>
                  <a:gd name="connsiteX14" fmla="*/ 7061044 w 10553240"/>
                  <a:gd name="connsiteY14" fmla="*/ 5530098 h 5781900"/>
                  <a:gd name="connsiteX15" fmla="*/ 5406415 w 10553240"/>
                  <a:gd name="connsiteY15" fmla="*/ 5355926 h 5781900"/>
                  <a:gd name="connsiteX16" fmla="*/ 3171215 w 10553240"/>
                  <a:gd name="connsiteY16" fmla="*/ 5559126 h 5781900"/>
                  <a:gd name="connsiteX17" fmla="*/ 1879444 w 10553240"/>
                  <a:gd name="connsiteY17" fmla="*/ 5675241 h 5781900"/>
                  <a:gd name="connsiteX18" fmla="*/ 340930 w 10553240"/>
                  <a:gd name="connsiteY18" fmla="*/ 5268841 h 5781900"/>
                  <a:gd name="connsiteX19" fmla="*/ 108701 w 1055324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372861 w 10469057"/>
                  <a:gd name="connsiteY3" fmla="*/ 450098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144180 w 10469057"/>
                  <a:gd name="connsiteY2" fmla="*/ 848300 h 5781900"/>
                  <a:gd name="connsiteX3" fmla="*/ 1621089 w 10469057"/>
                  <a:gd name="connsiteY3" fmla="*/ 101755 h 5781900"/>
                  <a:gd name="connsiteX4" fmla="*/ 3290232 w 10469057"/>
                  <a:gd name="connsiteY4" fmla="*/ 290441 h 5781900"/>
                  <a:gd name="connsiteX5" fmla="*/ 6280175 w 10469057"/>
                  <a:gd name="connsiteY5" fmla="*/ 290441 h 5781900"/>
                  <a:gd name="connsiteX6" fmla="*/ 8370232 w 10469057"/>
                  <a:gd name="connsiteY6" fmla="*/ 155 h 5781900"/>
                  <a:gd name="connsiteX7" fmla="*/ 9749089 w 10469057"/>
                  <a:gd name="connsiteY7" fmla="*/ 333984 h 5781900"/>
                  <a:gd name="connsiteX8" fmla="*/ 10445775 w 10469057"/>
                  <a:gd name="connsiteY8" fmla="*/ 1596726 h 5781900"/>
                  <a:gd name="connsiteX9" fmla="*/ 10286118 w 10469057"/>
                  <a:gd name="connsiteY9" fmla="*/ 2903012 h 5781900"/>
                  <a:gd name="connsiteX10" fmla="*/ 10111947 w 10469057"/>
                  <a:gd name="connsiteY10" fmla="*/ 3977069 h 5781900"/>
                  <a:gd name="connsiteX11" fmla="*/ 9966804 w 10469057"/>
                  <a:gd name="connsiteY11" fmla="*/ 5689755 h 5781900"/>
                  <a:gd name="connsiteX12" fmla="*/ 6976861 w 10469057"/>
                  <a:gd name="connsiteY12" fmla="*/ 5530098 h 5781900"/>
                  <a:gd name="connsiteX13" fmla="*/ 5322232 w 10469057"/>
                  <a:gd name="connsiteY13" fmla="*/ 5355926 h 5781900"/>
                  <a:gd name="connsiteX14" fmla="*/ 3087032 w 10469057"/>
                  <a:gd name="connsiteY14" fmla="*/ 5559126 h 5781900"/>
                  <a:gd name="connsiteX15" fmla="*/ 1795261 w 10469057"/>
                  <a:gd name="connsiteY15" fmla="*/ 5675241 h 5781900"/>
                  <a:gd name="connsiteX16" fmla="*/ 256747 w 10469057"/>
                  <a:gd name="connsiteY16" fmla="*/ 5268841 h 5781900"/>
                  <a:gd name="connsiteX17" fmla="*/ 24518 w 10469057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20167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50658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182758 w 10395068"/>
                  <a:gd name="connsiteY0" fmla="*/ 5268841 h 5781900"/>
                  <a:gd name="connsiteX1" fmla="*/ 129818 w 10395068"/>
                  <a:gd name="connsiteY1" fmla="*/ 2807068 h 5781900"/>
                  <a:gd name="connsiteX2" fmla="*/ 100682 w 10395068"/>
                  <a:gd name="connsiteY2" fmla="*/ 848300 h 5781900"/>
                  <a:gd name="connsiteX3" fmla="*/ 1547100 w 10395068"/>
                  <a:gd name="connsiteY3" fmla="*/ 101755 h 5781900"/>
                  <a:gd name="connsiteX4" fmla="*/ 3216243 w 10395068"/>
                  <a:gd name="connsiteY4" fmla="*/ 290441 h 5781900"/>
                  <a:gd name="connsiteX5" fmla="*/ 6206186 w 10395068"/>
                  <a:gd name="connsiteY5" fmla="*/ 290441 h 5781900"/>
                  <a:gd name="connsiteX6" fmla="*/ 8296243 w 10395068"/>
                  <a:gd name="connsiteY6" fmla="*/ 155 h 5781900"/>
                  <a:gd name="connsiteX7" fmla="*/ 9675100 w 10395068"/>
                  <a:gd name="connsiteY7" fmla="*/ 333984 h 5781900"/>
                  <a:gd name="connsiteX8" fmla="*/ 10371786 w 10395068"/>
                  <a:gd name="connsiteY8" fmla="*/ 1596726 h 5781900"/>
                  <a:gd name="connsiteX9" fmla="*/ 10212129 w 10395068"/>
                  <a:gd name="connsiteY9" fmla="*/ 2903012 h 5781900"/>
                  <a:gd name="connsiteX10" fmla="*/ 10037958 w 10395068"/>
                  <a:gd name="connsiteY10" fmla="*/ 3977069 h 5781900"/>
                  <a:gd name="connsiteX11" fmla="*/ 9892815 w 10395068"/>
                  <a:gd name="connsiteY11" fmla="*/ 5689755 h 5781900"/>
                  <a:gd name="connsiteX12" fmla="*/ 6902872 w 10395068"/>
                  <a:gd name="connsiteY12" fmla="*/ 5530098 h 5781900"/>
                  <a:gd name="connsiteX13" fmla="*/ 5248243 w 10395068"/>
                  <a:gd name="connsiteY13" fmla="*/ 5355926 h 5781900"/>
                  <a:gd name="connsiteX14" fmla="*/ 3013043 w 10395068"/>
                  <a:gd name="connsiteY14" fmla="*/ 5559126 h 5781900"/>
                  <a:gd name="connsiteX15" fmla="*/ 1721272 w 10395068"/>
                  <a:gd name="connsiteY15" fmla="*/ 5675241 h 5781900"/>
                  <a:gd name="connsiteX16" fmla="*/ 182758 w 10395068"/>
                  <a:gd name="connsiteY16" fmla="*/ 5268841 h 5781900"/>
                  <a:gd name="connsiteX0" fmla="*/ 166990 w 10394547"/>
                  <a:gd name="connsiteY0" fmla="*/ 5157345 h 5781900"/>
                  <a:gd name="connsiteX1" fmla="*/ 129297 w 10394547"/>
                  <a:gd name="connsiteY1" fmla="*/ 2807068 h 5781900"/>
                  <a:gd name="connsiteX2" fmla="*/ 100161 w 10394547"/>
                  <a:gd name="connsiteY2" fmla="*/ 848300 h 5781900"/>
                  <a:gd name="connsiteX3" fmla="*/ 1546579 w 10394547"/>
                  <a:gd name="connsiteY3" fmla="*/ 101755 h 5781900"/>
                  <a:gd name="connsiteX4" fmla="*/ 3215722 w 10394547"/>
                  <a:gd name="connsiteY4" fmla="*/ 290441 h 5781900"/>
                  <a:gd name="connsiteX5" fmla="*/ 6205665 w 10394547"/>
                  <a:gd name="connsiteY5" fmla="*/ 290441 h 5781900"/>
                  <a:gd name="connsiteX6" fmla="*/ 8295722 w 10394547"/>
                  <a:gd name="connsiteY6" fmla="*/ 155 h 5781900"/>
                  <a:gd name="connsiteX7" fmla="*/ 9674579 w 10394547"/>
                  <a:gd name="connsiteY7" fmla="*/ 333984 h 5781900"/>
                  <a:gd name="connsiteX8" fmla="*/ 10371265 w 10394547"/>
                  <a:gd name="connsiteY8" fmla="*/ 1596726 h 5781900"/>
                  <a:gd name="connsiteX9" fmla="*/ 10211608 w 10394547"/>
                  <a:gd name="connsiteY9" fmla="*/ 2903012 h 5781900"/>
                  <a:gd name="connsiteX10" fmla="*/ 10037437 w 10394547"/>
                  <a:gd name="connsiteY10" fmla="*/ 3977069 h 5781900"/>
                  <a:gd name="connsiteX11" fmla="*/ 9892294 w 10394547"/>
                  <a:gd name="connsiteY11" fmla="*/ 5689755 h 5781900"/>
                  <a:gd name="connsiteX12" fmla="*/ 6902351 w 10394547"/>
                  <a:gd name="connsiteY12" fmla="*/ 5530098 h 5781900"/>
                  <a:gd name="connsiteX13" fmla="*/ 5247722 w 10394547"/>
                  <a:gd name="connsiteY13" fmla="*/ 5355926 h 5781900"/>
                  <a:gd name="connsiteX14" fmla="*/ 3012522 w 10394547"/>
                  <a:gd name="connsiteY14" fmla="*/ 5559126 h 5781900"/>
                  <a:gd name="connsiteX15" fmla="*/ 1720751 w 10394547"/>
                  <a:gd name="connsiteY15" fmla="*/ 5675241 h 5781900"/>
                  <a:gd name="connsiteX16" fmla="*/ 166990 w 10394547"/>
                  <a:gd name="connsiteY16" fmla="*/ 5157345 h 5781900"/>
                  <a:gd name="connsiteX0" fmla="*/ 172974 w 10400531"/>
                  <a:gd name="connsiteY0" fmla="*/ 5157345 h 5781900"/>
                  <a:gd name="connsiteX1" fmla="*/ 135281 w 10400531"/>
                  <a:gd name="connsiteY1" fmla="*/ 2807068 h 5781900"/>
                  <a:gd name="connsiteX2" fmla="*/ 106145 w 10400531"/>
                  <a:gd name="connsiteY2" fmla="*/ 848300 h 5781900"/>
                  <a:gd name="connsiteX3" fmla="*/ 1552563 w 10400531"/>
                  <a:gd name="connsiteY3" fmla="*/ 101755 h 5781900"/>
                  <a:gd name="connsiteX4" fmla="*/ 3221706 w 10400531"/>
                  <a:gd name="connsiteY4" fmla="*/ 290441 h 5781900"/>
                  <a:gd name="connsiteX5" fmla="*/ 6211649 w 10400531"/>
                  <a:gd name="connsiteY5" fmla="*/ 290441 h 5781900"/>
                  <a:gd name="connsiteX6" fmla="*/ 8301706 w 10400531"/>
                  <a:gd name="connsiteY6" fmla="*/ 155 h 5781900"/>
                  <a:gd name="connsiteX7" fmla="*/ 9680563 w 10400531"/>
                  <a:gd name="connsiteY7" fmla="*/ 333984 h 5781900"/>
                  <a:gd name="connsiteX8" fmla="*/ 10377249 w 10400531"/>
                  <a:gd name="connsiteY8" fmla="*/ 1596726 h 5781900"/>
                  <a:gd name="connsiteX9" fmla="*/ 10217592 w 10400531"/>
                  <a:gd name="connsiteY9" fmla="*/ 2903012 h 5781900"/>
                  <a:gd name="connsiteX10" fmla="*/ 10043421 w 10400531"/>
                  <a:gd name="connsiteY10" fmla="*/ 3977069 h 5781900"/>
                  <a:gd name="connsiteX11" fmla="*/ 9898278 w 10400531"/>
                  <a:gd name="connsiteY11" fmla="*/ 5689755 h 5781900"/>
                  <a:gd name="connsiteX12" fmla="*/ 6908335 w 10400531"/>
                  <a:gd name="connsiteY12" fmla="*/ 5530098 h 5781900"/>
                  <a:gd name="connsiteX13" fmla="*/ 5253706 w 10400531"/>
                  <a:gd name="connsiteY13" fmla="*/ 5355926 h 5781900"/>
                  <a:gd name="connsiteX14" fmla="*/ 3018506 w 10400531"/>
                  <a:gd name="connsiteY14" fmla="*/ 5559126 h 5781900"/>
                  <a:gd name="connsiteX15" fmla="*/ 1726735 w 10400531"/>
                  <a:gd name="connsiteY15" fmla="*/ 5675241 h 5781900"/>
                  <a:gd name="connsiteX16" fmla="*/ 172974 w 10400531"/>
                  <a:gd name="connsiteY16" fmla="*/ 5157345 h 5781900"/>
                  <a:gd name="connsiteX0" fmla="*/ 221145 w 10448702"/>
                  <a:gd name="connsiteY0" fmla="*/ 5157345 h 5781900"/>
                  <a:gd name="connsiteX1" fmla="*/ 183452 w 10448702"/>
                  <a:gd name="connsiteY1" fmla="*/ 2807068 h 5781900"/>
                  <a:gd name="connsiteX2" fmla="*/ 154316 w 10448702"/>
                  <a:gd name="connsiteY2" fmla="*/ 848300 h 5781900"/>
                  <a:gd name="connsiteX3" fmla="*/ 1600734 w 10448702"/>
                  <a:gd name="connsiteY3" fmla="*/ 101755 h 5781900"/>
                  <a:gd name="connsiteX4" fmla="*/ 3269877 w 10448702"/>
                  <a:gd name="connsiteY4" fmla="*/ 290441 h 5781900"/>
                  <a:gd name="connsiteX5" fmla="*/ 6259820 w 10448702"/>
                  <a:gd name="connsiteY5" fmla="*/ 290441 h 5781900"/>
                  <a:gd name="connsiteX6" fmla="*/ 8349877 w 10448702"/>
                  <a:gd name="connsiteY6" fmla="*/ 155 h 5781900"/>
                  <a:gd name="connsiteX7" fmla="*/ 9728734 w 10448702"/>
                  <a:gd name="connsiteY7" fmla="*/ 333984 h 5781900"/>
                  <a:gd name="connsiteX8" fmla="*/ 10425420 w 10448702"/>
                  <a:gd name="connsiteY8" fmla="*/ 1596726 h 5781900"/>
                  <a:gd name="connsiteX9" fmla="*/ 10265763 w 10448702"/>
                  <a:gd name="connsiteY9" fmla="*/ 2903012 h 5781900"/>
                  <a:gd name="connsiteX10" fmla="*/ 10091592 w 10448702"/>
                  <a:gd name="connsiteY10" fmla="*/ 3977069 h 5781900"/>
                  <a:gd name="connsiteX11" fmla="*/ 9946449 w 10448702"/>
                  <a:gd name="connsiteY11" fmla="*/ 5689755 h 5781900"/>
                  <a:gd name="connsiteX12" fmla="*/ 6956506 w 10448702"/>
                  <a:gd name="connsiteY12" fmla="*/ 5530098 h 5781900"/>
                  <a:gd name="connsiteX13" fmla="*/ 5301877 w 10448702"/>
                  <a:gd name="connsiteY13" fmla="*/ 5355926 h 5781900"/>
                  <a:gd name="connsiteX14" fmla="*/ 3066677 w 10448702"/>
                  <a:gd name="connsiteY14" fmla="*/ 5559126 h 5781900"/>
                  <a:gd name="connsiteX15" fmla="*/ 221145 w 10448702"/>
                  <a:gd name="connsiteY15" fmla="*/ 5157345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401070" h="5781900">
                    <a:moveTo>
                      <a:pt x="356458" y="5396267"/>
                    </a:moveTo>
                    <a:cubicBezTo>
                      <a:pt x="-124079" y="4937591"/>
                      <a:pt x="177449" y="3565062"/>
                      <a:pt x="135820" y="2807068"/>
                    </a:cubicBezTo>
                    <a:cubicBezTo>
                      <a:pt x="94191" y="2049074"/>
                      <a:pt x="-129530" y="1299185"/>
                      <a:pt x="106684" y="848300"/>
                    </a:cubicBezTo>
                    <a:cubicBezTo>
                      <a:pt x="342898" y="397415"/>
                      <a:pt x="1033842" y="194732"/>
                      <a:pt x="1553102" y="101755"/>
                    </a:cubicBezTo>
                    <a:cubicBezTo>
                      <a:pt x="2072362" y="8779"/>
                      <a:pt x="2445731" y="258993"/>
                      <a:pt x="3222245" y="290441"/>
                    </a:cubicBezTo>
                    <a:cubicBezTo>
                      <a:pt x="3998759" y="321889"/>
                      <a:pt x="5365521" y="338822"/>
                      <a:pt x="6212188" y="290441"/>
                    </a:cubicBezTo>
                    <a:cubicBezTo>
                      <a:pt x="7058855" y="242060"/>
                      <a:pt x="7724093" y="-7102"/>
                      <a:pt x="8302245" y="155"/>
                    </a:cubicBezTo>
                    <a:cubicBezTo>
                      <a:pt x="8880397" y="7412"/>
                      <a:pt x="9335178" y="67889"/>
                      <a:pt x="9681102" y="333984"/>
                    </a:cubicBezTo>
                    <a:cubicBezTo>
                      <a:pt x="10027026" y="600079"/>
                      <a:pt x="10288283" y="1168555"/>
                      <a:pt x="10377788" y="1596726"/>
                    </a:cubicBezTo>
                    <a:cubicBezTo>
                      <a:pt x="10467293" y="2024897"/>
                      <a:pt x="10273769" y="2506288"/>
                      <a:pt x="10218131" y="2903012"/>
                    </a:cubicBezTo>
                    <a:cubicBezTo>
                      <a:pt x="10162493" y="3299736"/>
                      <a:pt x="10097179" y="3512612"/>
                      <a:pt x="10043960" y="3977069"/>
                    </a:cubicBezTo>
                    <a:cubicBezTo>
                      <a:pt x="9990741" y="4441526"/>
                      <a:pt x="10421331" y="5430917"/>
                      <a:pt x="9898817" y="5689755"/>
                    </a:cubicBezTo>
                    <a:cubicBezTo>
                      <a:pt x="9376303" y="5948593"/>
                      <a:pt x="7682969" y="5585736"/>
                      <a:pt x="6908874" y="5530098"/>
                    </a:cubicBezTo>
                    <a:cubicBezTo>
                      <a:pt x="6134779" y="5474460"/>
                      <a:pt x="5902550" y="5351088"/>
                      <a:pt x="5254245" y="5355926"/>
                    </a:cubicBezTo>
                    <a:cubicBezTo>
                      <a:pt x="4605940" y="5360764"/>
                      <a:pt x="3835343" y="5552403"/>
                      <a:pt x="3019045" y="5559126"/>
                    </a:cubicBezTo>
                    <a:cubicBezTo>
                      <a:pt x="2202747" y="5565849"/>
                      <a:pt x="1218131" y="5759375"/>
                      <a:pt x="356458" y="5396267"/>
                    </a:cubicBezTo>
                    <a:close/>
                  </a:path>
                </a:pathLst>
              </a:custGeom>
              <a:gradFill>
                <a:gsLst>
                  <a:gs pos="84000">
                    <a:srgbClr val="67BF58"/>
                  </a:gs>
                  <a:gs pos="38500">
                    <a:srgbClr val="FFCE45"/>
                  </a:gs>
                  <a:gs pos="17000">
                    <a:srgbClr val="67BF58"/>
                  </a:gs>
                  <a:gs pos="71000">
                    <a:srgbClr val="FFCE45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8" name="任意多边形 44">
                <a:extLst>
                  <a:ext uri="{FF2B5EF4-FFF2-40B4-BE49-F238E27FC236}">
                    <a16:creationId xmlns:a16="http://schemas.microsoft.com/office/drawing/2014/main" id="{5743789D-37BA-5D25-7386-70DC02D21633}"/>
                  </a:ext>
                </a:extLst>
              </p:cNvPr>
              <p:cNvSpPr/>
              <p:nvPr/>
            </p:nvSpPr>
            <p:spPr>
              <a:xfrm>
                <a:off x="-7593127" y="-4669496"/>
                <a:ext cx="9233126" cy="4698505"/>
              </a:xfrm>
              <a:custGeom>
                <a:avLst/>
                <a:gdLst>
                  <a:gd name="connsiteX0" fmla="*/ 152243 w 10553239"/>
                  <a:gd name="connsiteY0" fmla="*/ 28014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20" fmla="*/ 152243 w 10553239"/>
                  <a:gd name="connsiteY20" fmla="*/ 2801412 h 5781900"/>
                  <a:gd name="connsiteX0" fmla="*/ 152243 w 10553239"/>
                  <a:gd name="connsiteY0" fmla="*/ 34110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20031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9699 w 10554238"/>
                  <a:gd name="connsiteY0" fmla="*/ 3730326 h 5781900"/>
                  <a:gd name="connsiteX1" fmla="*/ 182270 w 10554238"/>
                  <a:gd name="connsiteY1" fmla="*/ 2743355 h 5781900"/>
                  <a:gd name="connsiteX2" fmla="*/ 182270 w 10554238"/>
                  <a:gd name="connsiteY2" fmla="*/ 2003126 h 5781900"/>
                  <a:gd name="connsiteX3" fmla="*/ 8099 w 10554238"/>
                  <a:gd name="connsiteY3" fmla="*/ 1277412 h 5781900"/>
                  <a:gd name="connsiteX4" fmla="*/ 458042 w 10554238"/>
                  <a:gd name="connsiteY4" fmla="*/ 450098 h 5781900"/>
                  <a:gd name="connsiteX5" fmla="*/ 1706270 w 10554238"/>
                  <a:gd name="connsiteY5" fmla="*/ 101755 h 5781900"/>
                  <a:gd name="connsiteX6" fmla="*/ 3375413 w 10554238"/>
                  <a:gd name="connsiteY6" fmla="*/ 290441 h 5781900"/>
                  <a:gd name="connsiteX7" fmla="*/ 6365356 w 10554238"/>
                  <a:gd name="connsiteY7" fmla="*/ 290441 h 5781900"/>
                  <a:gd name="connsiteX8" fmla="*/ 8455413 w 10554238"/>
                  <a:gd name="connsiteY8" fmla="*/ 155 h 5781900"/>
                  <a:gd name="connsiteX9" fmla="*/ 9834270 w 10554238"/>
                  <a:gd name="connsiteY9" fmla="*/ 333984 h 5781900"/>
                  <a:gd name="connsiteX10" fmla="*/ 10530956 w 10554238"/>
                  <a:gd name="connsiteY10" fmla="*/ 1596726 h 5781900"/>
                  <a:gd name="connsiteX11" fmla="*/ 10371299 w 10554238"/>
                  <a:gd name="connsiteY11" fmla="*/ 2903012 h 5781900"/>
                  <a:gd name="connsiteX12" fmla="*/ 10197128 w 10554238"/>
                  <a:gd name="connsiteY12" fmla="*/ 3977069 h 5781900"/>
                  <a:gd name="connsiteX13" fmla="*/ 10051985 w 10554238"/>
                  <a:gd name="connsiteY13" fmla="*/ 5689755 h 5781900"/>
                  <a:gd name="connsiteX14" fmla="*/ 7062042 w 10554238"/>
                  <a:gd name="connsiteY14" fmla="*/ 5530098 h 5781900"/>
                  <a:gd name="connsiteX15" fmla="*/ 5407413 w 10554238"/>
                  <a:gd name="connsiteY15" fmla="*/ 5355926 h 5781900"/>
                  <a:gd name="connsiteX16" fmla="*/ 3172213 w 10554238"/>
                  <a:gd name="connsiteY16" fmla="*/ 5559126 h 5781900"/>
                  <a:gd name="connsiteX17" fmla="*/ 1880442 w 10554238"/>
                  <a:gd name="connsiteY17" fmla="*/ 5675241 h 5781900"/>
                  <a:gd name="connsiteX18" fmla="*/ 341928 w 10554238"/>
                  <a:gd name="connsiteY18" fmla="*/ 5268841 h 5781900"/>
                  <a:gd name="connsiteX19" fmla="*/ 109699 w 10554238"/>
                  <a:gd name="connsiteY19" fmla="*/ 3730326 h 5781900"/>
                  <a:gd name="connsiteX0" fmla="*/ 108701 w 10553240"/>
                  <a:gd name="connsiteY0" fmla="*/ 3730326 h 5781900"/>
                  <a:gd name="connsiteX1" fmla="*/ 181272 w 10553240"/>
                  <a:gd name="connsiteY1" fmla="*/ 2743355 h 5781900"/>
                  <a:gd name="connsiteX2" fmla="*/ 181272 w 10553240"/>
                  <a:gd name="connsiteY2" fmla="*/ 2003126 h 5781900"/>
                  <a:gd name="connsiteX3" fmla="*/ 7101 w 10553240"/>
                  <a:gd name="connsiteY3" fmla="*/ 1181844 h 5781900"/>
                  <a:gd name="connsiteX4" fmla="*/ 457044 w 10553240"/>
                  <a:gd name="connsiteY4" fmla="*/ 450098 h 5781900"/>
                  <a:gd name="connsiteX5" fmla="*/ 1705272 w 10553240"/>
                  <a:gd name="connsiteY5" fmla="*/ 101755 h 5781900"/>
                  <a:gd name="connsiteX6" fmla="*/ 3374415 w 10553240"/>
                  <a:gd name="connsiteY6" fmla="*/ 290441 h 5781900"/>
                  <a:gd name="connsiteX7" fmla="*/ 6364358 w 10553240"/>
                  <a:gd name="connsiteY7" fmla="*/ 290441 h 5781900"/>
                  <a:gd name="connsiteX8" fmla="*/ 8454415 w 10553240"/>
                  <a:gd name="connsiteY8" fmla="*/ 155 h 5781900"/>
                  <a:gd name="connsiteX9" fmla="*/ 9833272 w 10553240"/>
                  <a:gd name="connsiteY9" fmla="*/ 333984 h 5781900"/>
                  <a:gd name="connsiteX10" fmla="*/ 10529958 w 10553240"/>
                  <a:gd name="connsiteY10" fmla="*/ 1596726 h 5781900"/>
                  <a:gd name="connsiteX11" fmla="*/ 10370301 w 10553240"/>
                  <a:gd name="connsiteY11" fmla="*/ 2903012 h 5781900"/>
                  <a:gd name="connsiteX12" fmla="*/ 10196130 w 10553240"/>
                  <a:gd name="connsiteY12" fmla="*/ 3977069 h 5781900"/>
                  <a:gd name="connsiteX13" fmla="*/ 10050987 w 10553240"/>
                  <a:gd name="connsiteY13" fmla="*/ 5689755 h 5781900"/>
                  <a:gd name="connsiteX14" fmla="*/ 7061044 w 10553240"/>
                  <a:gd name="connsiteY14" fmla="*/ 5530098 h 5781900"/>
                  <a:gd name="connsiteX15" fmla="*/ 5406415 w 10553240"/>
                  <a:gd name="connsiteY15" fmla="*/ 5355926 h 5781900"/>
                  <a:gd name="connsiteX16" fmla="*/ 3171215 w 10553240"/>
                  <a:gd name="connsiteY16" fmla="*/ 5559126 h 5781900"/>
                  <a:gd name="connsiteX17" fmla="*/ 1879444 w 10553240"/>
                  <a:gd name="connsiteY17" fmla="*/ 5675241 h 5781900"/>
                  <a:gd name="connsiteX18" fmla="*/ 340930 w 10553240"/>
                  <a:gd name="connsiteY18" fmla="*/ 5268841 h 5781900"/>
                  <a:gd name="connsiteX19" fmla="*/ 108701 w 1055324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372861 w 10469057"/>
                  <a:gd name="connsiteY3" fmla="*/ 450098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144180 w 10469057"/>
                  <a:gd name="connsiteY2" fmla="*/ 848300 h 5781900"/>
                  <a:gd name="connsiteX3" fmla="*/ 1621089 w 10469057"/>
                  <a:gd name="connsiteY3" fmla="*/ 101755 h 5781900"/>
                  <a:gd name="connsiteX4" fmla="*/ 3290232 w 10469057"/>
                  <a:gd name="connsiteY4" fmla="*/ 290441 h 5781900"/>
                  <a:gd name="connsiteX5" fmla="*/ 6280175 w 10469057"/>
                  <a:gd name="connsiteY5" fmla="*/ 290441 h 5781900"/>
                  <a:gd name="connsiteX6" fmla="*/ 8370232 w 10469057"/>
                  <a:gd name="connsiteY6" fmla="*/ 155 h 5781900"/>
                  <a:gd name="connsiteX7" fmla="*/ 9749089 w 10469057"/>
                  <a:gd name="connsiteY7" fmla="*/ 333984 h 5781900"/>
                  <a:gd name="connsiteX8" fmla="*/ 10445775 w 10469057"/>
                  <a:gd name="connsiteY8" fmla="*/ 1596726 h 5781900"/>
                  <a:gd name="connsiteX9" fmla="*/ 10286118 w 10469057"/>
                  <a:gd name="connsiteY9" fmla="*/ 2903012 h 5781900"/>
                  <a:gd name="connsiteX10" fmla="*/ 10111947 w 10469057"/>
                  <a:gd name="connsiteY10" fmla="*/ 3977069 h 5781900"/>
                  <a:gd name="connsiteX11" fmla="*/ 9966804 w 10469057"/>
                  <a:gd name="connsiteY11" fmla="*/ 5689755 h 5781900"/>
                  <a:gd name="connsiteX12" fmla="*/ 6976861 w 10469057"/>
                  <a:gd name="connsiteY12" fmla="*/ 5530098 h 5781900"/>
                  <a:gd name="connsiteX13" fmla="*/ 5322232 w 10469057"/>
                  <a:gd name="connsiteY13" fmla="*/ 5355926 h 5781900"/>
                  <a:gd name="connsiteX14" fmla="*/ 3087032 w 10469057"/>
                  <a:gd name="connsiteY14" fmla="*/ 5559126 h 5781900"/>
                  <a:gd name="connsiteX15" fmla="*/ 1795261 w 10469057"/>
                  <a:gd name="connsiteY15" fmla="*/ 5675241 h 5781900"/>
                  <a:gd name="connsiteX16" fmla="*/ 256747 w 10469057"/>
                  <a:gd name="connsiteY16" fmla="*/ 5268841 h 5781900"/>
                  <a:gd name="connsiteX17" fmla="*/ 24518 w 10469057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20167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50658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182758 w 10395068"/>
                  <a:gd name="connsiteY0" fmla="*/ 5268841 h 5781900"/>
                  <a:gd name="connsiteX1" fmla="*/ 129818 w 10395068"/>
                  <a:gd name="connsiteY1" fmla="*/ 2807068 h 5781900"/>
                  <a:gd name="connsiteX2" fmla="*/ 100682 w 10395068"/>
                  <a:gd name="connsiteY2" fmla="*/ 848300 h 5781900"/>
                  <a:gd name="connsiteX3" fmla="*/ 1547100 w 10395068"/>
                  <a:gd name="connsiteY3" fmla="*/ 101755 h 5781900"/>
                  <a:gd name="connsiteX4" fmla="*/ 3216243 w 10395068"/>
                  <a:gd name="connsiteY4" fmla="*/ 290441 h 5781900"/>
                  <a:gd name="connsiteX5" fmla="*/ 6206186 w 10395068"/>
                  <a:gd name="connsiteY5" fmla="*/ 290441 h 5781900"/>
                  <a:gd name="connsiteX6" fmla="*/ 8296243 w 10395068"/>
                  <a:gd name="connsiteY6" fmla="*/ 155 h 5781900"/>
                  <a:gd name="connsiteX7" fmla="*/ 9675100 w 10395068"/>
                  <a:gd name="connsiteY7" fmla="*/ 333984 h 5781900"/>
                  <a:gd name="connsiteX8" fmla="*/ 10371786 w 10395068"/>
                  <a:gd name="connsiteY8" fmla="*/ 1596726 h 5781900"/>
                  <a:gd name="connsiteX9" fmla="*/ 10212129 w 10395068"/>
                  <a:gd name="connsiteY9" fmla="*/ 2903012 h 5781900"/>
                  <a:gd name="connsiteX10" fmla="*/ 10037958 w 10395068"/>
                  <a:gd name="connsiteY10" fmla="*/ 3977069 h 5781900"/>
                  <a:gd name="connsiteX11" fmla="*/ 9892815 w 10395068"/>
                  <a:gd name="connsiteY11" fmla="*/ 5689755 h 5781900"/>
                  <a:gd name="connsiteX12" fmla="*/ 6902872 w 10395068"/>
                  <a:gd name="connsiteY12" fmla="*/ 5530098 h 5781900"/>
                  <a:gd name="connsiteX13" fmla="*/ 5248243 w 10395068"/>
                  <a:gd name="connsiteY13" fmla="*/ 5355926 h 5781900"/>
                  <a:gd name="connsiteX14" fmla="*/ 3013043 w 10395068"/>
                  <a:gd name="connsiteY14" fmla="*/ 5559126 h 5781900"/>
                  <a:gd name="connsiteX15" fmla="*/ 1721272 w 10395068"/>
                  <a:gd name="connsiteY15" fmla="*/ 5675241 h 5781900"/>
                  <a:gd name="connsiteX16" fmla="*/ 182758 w 10395068"/>
                  <a:gd name="connsiteY16" fmla="*/ 5268841 h 5781900"/>
                  <a:gd name="connsiteX0" fmla="*/ 166990 w 10394547"/>
                  <a:gd name="connsiteY0" fmla="*/ 5157345 h 5781900"/>
                  <a:gd name="connsiteX1" fmla="*/ 129297 w 10394547"/>
                  <a:gd name="connsiteY1" fmla="*/ 2807068 h 5781900"/>
                  <a:gd name="connsiteX2" fmla="*/ 100161 w 10394547"/>
                  <a:gd name="connsiteY2" fmla="*/ 848300 h 5781900"/>
                  <a:gd name="connsiteX3" fmla="*/ 1546579 w 10394547"/>
                  <a:gd name="connsiteY3" fmla="*/ 101755 h 5781900"/>
                  <a:gd name="connsiteX4" fmla="*/ 3215722 w 10394547"/>
                  <a:gd name="connsiteY4" fmla="*/ 290441 h 5781900"/>
                  <a:gd name="connsiteX5" fmla="*/ 6205665 w 10394547"/>
                  <a:gd name="connsiteY5" fmla="*/ 290441 h 5781900"/>
                  <a:gd name="connsiteX6" fmla="*/ 8295722 w 10394547"/>
                  <a:gd name="connsiteY6" fmla="*/ 155 h 5781900"/>
                  <a:gd name="connsiteX7" fmla="*/ 9674579 w 10394547"/>
                  <a:gd name="connsiteY7" fmla="*/ 333984 h 5781900"/>
                  <a:gd name="connsiteX8" fmla="*/ 10371265 w 10394547"/>
                  <a:gd name="connsiteY8" fmla="*/ 1596726 h 5781900"/>
                  <a:gd name="connsiteX9" fmla="*/ 10211608 w 10394547"/>
                  <a:gd name="connsiteY9" fmla="*/ 2903012 h 5781900"/>
                  <a:gd name="connsiteX10" fmla="*/ 10037437 w 10394547"/>
                  <a:gd name="connsiteY10" fmla="*/ 3977069 h 5781900"/>
                  <a:gd name="connsiteX11" fmla="*/ 9892294 w 10394547"/>
                  <a:gd name="connsiteY11" fmla="*/ 5689755 h 5781900"/>
                  <a:gd name="connsiteX12" fmla="*/ 6902351 w 10394547"/>
                  <a:gd name="connsiteY12" fmla="*/ 5530098 h 5781900"/>
                  <a:gd name="connsiteX13" fmla="*/ 5247722 w 10394547"/>
                  <a:gd name="connsiteY13" fmla="*/ 5355926 h 5781900"/>
                  <a:gd name="connsiteX14" fmla="*/ 3012522 w 10394547"/>
                  <a:gd name="connsiteY14" fmla="*/ 5559126 h 5781900"/>
                  <a:gd name="connsiteX15" fmla="*/ 1720751 w 10394547"/>
                  <a:gd name="connsiteY15" fmla="*/ 5675241 h 5781900"/>
                  <a:gd name="connsiteX16" fmla="*/ 166990 w 10394547"/>
                  <a:gd name="connsiteY16" fmla="*/ 5157345 h 5781900"/>
                  <a:gd name="connsiteX0" fmla="*/ 172974 w 10400531"/>
                  <a:gd name="connsiteY0" fmla="*/ 5157345 h 5781900"/>
                  <a:gd name="connsiteX1" fmla="*/ 135281 w 10400531"/>
                  <a:gd name="connsiteY1" fmla="*/ 2807068 h 5781900"/>
                  <a:gd name="connsiteX2" fmla="*/ 106145 w 10400531"/>
                  <a:gd name="connsiteY2" fmla="*/ 848300 h 5781900"/>
                  <a:gd name="connsiteX3" fmla="*/ 1552563 w 10400531"/>
                  <a:gd name="connsiteY3" fmla="*/ 101755 h 5781900"/>
                  <a:gd name="connsiteX4" fmla="*/ 3221706 w 10400531"/>
                  <a:gd name="connsiteY4" fmla="*/ 290441 h 5781900"/>
                  <a:gd name="connsiteX5" fmla="*/ 6211649 w 10400531"/>
                  <a:gd name="connsiteY5" fmla="*/ 290441 h 5781900"/>
                  <a:gd name="connsiteX6" fmla="*/ 8301706 w 10400531"/>
                  <a:gd name="connsiteY6" fmla="*/ 155 h 5781900"/>
                  <a:gd name="connsiteX7" fmla="*/ 9680563 w 10400531"/>
                  <a:gd name="connsiteY7" fmla="*/ 333984 h 5781900"/>
                  <a:gd name="connsiteX8" fmla="*/ 10377249 w 10400531"/>
                  <a:gd name="connsiteY8" fmla="*/ 1596726 h 5781900"/>
                  <a:gd name="connsiteX9" fmla="*/ 10217592 w 10400531"/>
                  <a:gd name="connsiteY9" fmla="*/ 2903012 h 5781900"/>
                  <a:gd name="connsiteX10" fmla="*/ 10043421 w 10400531"/>
                  <a:gd name="connsiteY10" fmla="*/ 3977069 h 5781900"/>
                  <a:gd name="connsiteX11" fmla="*/ 9898278 w 10400531"/>
                  <a:gd name="connsiteY11" fmla="*/ 5689755 h 5781900"/>
                  <a:gd name="connsiteX12" fmla="*/ 6908335 w 10400531"/>
                  <a:gd name="connsiteY12" fmla="*/ 5530098 h 5781900"/>
                  <a:gd name="connsiteX13" fmla="*/ 5253706 w 10400531"/>
                  <a:gd name="connsiteY13" fmla="*/ 5355926 h 5781900"/>
                  <a:gd name="connsiteX14" fmla="*/ 3018506 w 10400531"/>
                  <a:gd name="connsiteY14" fmla="*/ 5559126 h 5781900"/>
                  <a:gd name="connsiteX15" fmla="*/ 1726735 w 10400531"/>
                  <a:gd name="connsiteY15" fmla="*/ 5675241 h 5781900"/>
                  <a:gd name="connsiteX16" fmla="*/ 172974 w 10400531"/>
                  <a:gd name="connsiteY16" fmla="*/ 5157345 h 5781900"/>
                  <a:gd name="connsiteX0" fmla="*/ 221145 w 10448702"/>
                  <a:gd name="connsiteY0" fmla="*/ 5157345 h 5781900"/>
                  <a:gd name="connsiteX1" fmla="*/ 183452 w 10448702"/>
                  <a:gd name="connsiteY1" fmla="*/ 2807068 h 5781900"/>
                  <a:gd name="connsiteX2" fmla="*/ 154316 w 10448702"/>
                  <a:gd name="connsiteY2" fmla="*/ 848300 h 5781900"/>
                  <a:gd name="connsiteX3" fmla="*/ 1600734 w 10448702"/>
                  <a:gd name="connsiteY3" fmla="*/ 101755 h 5781900"/>
                  <a:gd name="connsiteX4" fmla="*/ 3269877 w 10448702"/>
                  <a:gd name="connsiteY4" fmla="*/ 290441 h 5781900"/>
                  <a:gd name="connsiteX5" fmla="*/ 6259820 w 10448702"/>
                  <a:gd name="connsiteY5" fmla="*/ 290441 h 5781900"/>
                  <a:gd name="connsiteX6" fmla="*/ 8349877 w 10448702"/>
                  <a:gd name="connsiteY6" fmla="*/ 155 h 5781900"/>
                  <a:gd name="connsiteX7" fmla="*/ 9728734 w 10448702"/>
                  <a:gd name="connsiteY7" fmla="*/ 333984 h 5781900"/>
                  <a:gd name="connsiteX8" fmla="*/ 10425420 w 10448702"/>
                  <a:gd name="connsiteY8" fmla="*/ 1596726 h 5781900"/>
                  <a:gd name="connsiteX9" fmla="*/ 10265763 w 10448702"/>
                  <a:gd name="connsiteY9" fmla="*/ 2903012 h 5781900"/>
                  <a:gd name="connsiteX10" fmla="*/ 10091592 w 10448702"/>
                  <a:gd name="connsiteY10" fmla="*/ 3977069 h 5781900"/>
                  <a:gd name="connsiteX11" fmla="*/ 9946449 w 10448702"/>
                  <a:gd name="connsiteY11" fmla="*/ 5689755 h 5781900"/>
                  <a:gd name="connsiteX12" fmla="*/ 6956506 w 10448702"/>
                  <a:gd name="connsiteY12" fmla="*/ 5530098 h 5781900"/>
                  <a:gd name="connsiteX13" fmla="*/ 5301877 w 10448702"/>
                  <a:gd name="connsiteY13" fmla="*/ 5355926 h 5781900"/>
                  <a:gd name="connsiteX14" fmla="*/ 3066677 w 10448702"/>
                  <a:gd name="connsiteY14" fmla="*/ 5559126 h 5781900"/>
                  <a:gd name="connsiteX15" fmla="*/ 221145 w 10448702"/>
                  <a:gd name="connsiteY15" fmla="*/ 5157345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401070" h="5781900">
                    <a:moveTo>
                      <a:pt x="356458" y="5396267"/>
                    </a:moveTo>
                    <a:cubicBezTo>
                      <a:pt x="-124079" y="4937591"/>
                      <a:pt x="177449" y="3565062"/>
                      <a:pt x="135820" y="2807068"/>
                    </a:cubicBezTo>
                    <a:cubicBezTo>
                      <a:pt x="94191" y="2049074"/>
                      <a:pt x="-129530" y="1299185"/>
                      <a:pt x="106684" y="848300"/>
                    </a:cubicBezTo>
                    <a:cubicBezTo>
                      <a:pt x="342898" y="397415"/>
                      <a:pt x="1033842" y="194732"/>
                      <a:pt x="1553102" y="101755"/>
                    </a:cubicBezTo>
                    <a:cubicBezTo>
                      <a:pt x="2072362" y="8779"/>
                      <a:pt x="2445731" y="258993"/>
                      <a:pt x="3222245" y="290441"/>
                    </a:cubicBezTo>
                    <a:cubicBezTo>
                      <a:pt x="3998759" y="321889"/>
                      <a:pt x="5365521" y="338822"/>
                      <a:pt x="6212188" y="290441"/>
                    </a:cubicBezTo>
                    <a:cubicBezTo>
                      <a:pt x="7058855" y="242060"/>
                      <a:pt x="7724093" y="-7102"/>
                      <a:pt x="8302245" y="155"/>
                    </a:cubicBezTo>
                    <a:cubicBezTo>
                      <a:pt x="8880397" y="7412"/>
                      <a:pt x="9335178" y="67889"/>
                      <a:pt x="9681102" y="333984"/>
                    </a:cubicBezTo>
                    <a:cubicBezTo>
                      <a:pt x="10027026" y="600079"/>
                      <a:pt x="10288283" y="1168555"/>
                      <a:pt x="10377788" y="1596726"/>
                    </a:cubicBezTo>
                    <a:cubicBezTo>
                      <a:pt x="10467293" y="2024897"/>
                      <a:pt x="10273769" y="2506288"/>
                      <a:pt x="10218131" y="2903012"/>
                    </a:cubicBezTo>
                    <a:cubicBezTo>
                      <a:pt x="10162493" y="3299736"/>
                      <a:pt x="10097179" y="3512612"/>
                      <a:pt x="10043960" y="3977069"/>
                    </a:cubicBezTo>
                    <a:cubicBezTo>
                      <a:pt x="9990741" y="4441526"/>
                      <a:pt x="10421331" y="5430917"/>
                      <a:pt x="9898817" y="5689755"/>
                    </a:cubicBezTo>
                    <a:cubicBezTo>
                      <a:pt x="9376303" y="5948593"/>
                      <a:pt x="7682969" y="5585736"/>
                      <a:pt x="6908874" y="5530098"/>
                    </a:cubicBezTo>
                    <a:cubicBezTo>
                      <a:pt x="6134779" y="5474460"/>
                      <a:pt x="5902550" y="5351088"/>
                      <a:pt x="5254245" y="5355926"/>
                    </a:cubicBezTo>
                    <a:cubicBezTo>
                      <a:pt x="4605940" y="5360764"/>
                      <a:pt x="3835343" y="5552403"/>
                      <a:pt x="3019045" y="5559126"/>
                    </a:cubicBezTo>
                    <a:cubicBezTo>
                      <a:pt x="2202747" y="5565849"/>
                      <a:pt x="1218131" y="5759375"/>
                      <a:pt x="356458" y="5396267"/>
                    </a:cubicBezTo>
                    <a:close/>
                  </a:path>
                </a:pathLst>
              </a:custGeom>
              <a:solidFill>
                <a:srgbClr val="FFF6D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9" name="任意多边形 45">
                <a:extLst>
                  <a:ext uri="{FF2B5EF4-FFF2-40B4-BE49-F238E27FC236}">
                    <a16:creationId xmlns:a16="http://schemas.microsoft.com/office/drawing/2014/main" id="{54B8C319-A086-C42E-3FEE-B51D7343E275}"/>
                  </a:ext>
                </a:extLst>
              </p:cNvPr>
              <p:cNvSpPr/>
              <p:nvPr/>
            </p:nvSpPr>
            <p:spPr>
              <a:xfrm>
                <a:off x="-7762875" y="-4794271"/>
                <a:ext cx="9572625" cy="4972072"/>
              </a:xfrm>
              <a:custGeom>
                <a:avLst/>
                <a:gdLst>
                  <a:gd name="connsiteX0" fmla="*/ 152243 w 10553239"/>
                  <a:gd name="connsiteY0" fmla="*/ 28014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20" fmla="*/ 152243 w 10553239"/>
                  <a:gd name="connsiteY20" fmla="*/ 2801412 h 5781900"/>
                  <a:gd name="connsiteX0" fmla="*/ 152243 w 10553239"/>
                  <a:gd name="connsiteY0" fmla="*/ 34110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20031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9699 w 10554238"/>
                  <a:gd name="connsiteY0" fmla="*/ 3730326 h 5781900"/>
                  <a:gd name="connsiteX1" fmla="*/ 182270 w 10554238"/>
                  <a:gd name="connsiteY1" fmla="*/ 2743355 h 5781900"/>
                  <a:gd name="connsiteX2" fmla="*/ 182270 w 10554238"/>
                  <a:gd name="connsiteY2" fmla="*/ 2003126 h 5781900"/>
                  <a:gd name="connsiteX3" fmla="*/ 8099 w 10554238"/>
                  <a:gd name="connsiteY3" fmla="*/ 1277412 h 5781900"/>
                  <a:gd name="connsiteX4" fmla="*/ 458042 w 10554238"/>
                  <a:gd name="connsiteY4" fmla="*/ 450098 h 5781900"/>
                  <a:gd name="connsiteX5" fmla="*/ 1706270 w 10554238"/>
                  <a:gd name="connsiteY5" fmla="*/ 101755 h 5781900"/>
                  <a:gd name="connsiteX6" fmla="*/ 3375413 w 10554238"/>
                  <a:gd name="connsiteY6" fmla="*/ 290441 h 5781900"/>
                  <a:gd name="connsiteX7" fmla="*/ 6365356 w 10554238"/>
                  <a:gd name="connsiteY7" fmla="*/ 290441 h 5781900"/>
                  <a:gd name="connsiteX8" fmla="*/ 8455413 w 10554238"/>
                  <a:gd name="connsiteY8" fmla="*/ 155 h 5781900"/>
                  <a:gd name="connsiteX9" fmla="*/ 9834270 w 10554238"/>
                  <a:gd name="connsiteY9" fmla="*/ 333984 h 5781900"/>
                  <a:gd name="connsiteX10" fmla="*/ 10530956 w 10554238"/>
                  <a:gd name="connsiteY10" fmla="*/ 1596726 h 5781900"/>
                  <a:gd name="connsiteX11" fmla="*/ 10371299 w 10554238"/>
                  <a:gd name="connsiteY11" fmla="*/ 2903012 h 5781900"/>
                  <a:gd name="connsiteX12" fmla="*/ 10197128 w 10554238"/>
                  <a:gd name="connsiteY12" fmla="*/ 3977069 h 5781900"/>
                  <a:gd name="connsiteX13" fmla="*/ 10051985 w 10554238"/>
                  <a:gd name="connsiteY13" fmla="*/ 5689755 h 5781900"/>
                  <a:gd name="connsiteX14" fmla="*/ 7062042 w 10554238"/>
                  <a:gd name="connsiteY14" fmla="*/ 5530098 h 5781900"/>
                  <a:gd name="connsiteX15" fmla="*/ 5407413 w 10554238"/>
                  <a:gd name="connsiteY15" fmla="*/ 5355926 h 5781900"/>
                  <a:gd name="connsiteX16" fmla="*/ 3172213 w 10554238"/>
                  <a:gd name="connsiteY16" fmla="*/ 5559126 h 5781900"/>
                  <a:gd name="connsiteX17" fmla="*/ 1880442 w 10554238"/>
                  <a:gd name="connsiteY17" fmla="*/ 5675241 h 5781900"/>
                  <a:gd name="connsiteX18" fmla="*/ 341928 w 10554238"/>
                  <a:gd name="connsiteY18" fmla="*/ 5268841 h 5781900"/>
                  <a:gd name="connsiteX19" fmla="*/ 109699 w 10554238"/>
                  <a:gd name="connsiteY19" fmla="*/ 3730326 h 5781900"/>
                  <a:gd name="connsiteX0" fmla="*/ 108701 w 10553240"/>
                  <a:gd name="connsiteY0" fmla="*/ 3730326 h 5781900"/>
                  <a:gd name="connsiteX1" fmla="*/ 181272 w 10553240"/>
                  <a:gd name="connsiteY1" fmla="*/ 2743355 h 5781900"/>
                  <a:gd name="connsiteX2" fmla="*/ 181272 w 10553240"/>
                  <a:gd name="connsiteY2" fmla="*/ 2003126 h 5781900"/>
                  <a:gd name="connsiteX3" fmla="*/ 7101 w 10553240"/>
                  <a:gd name="connsiteY3" fmla="*/ 1181844 h 5781900"/>
                  <a:gd name="connsiteX4" fmla="*/ 457044 w 10553240"/>
                  <a:gd name="connsiteY4" fmla="*/ 450098 h 5781900"/>
                  <a:gd name="connsiteX5" fmla="*/ 1705272 w 10553240"/>
                  <a:gd name="connsiteY5" fmla="*/ 101755 h 5781900"/>
                  <a:gd name="connsiteX6" fmla="*/ 3374415 w 10553240"/>
                  <a:gd name="connsiteY6" fmla="*/ 290441 h 5781900"/>
                  <a:gd name="connsiteX7" fmla="*/ 6364358 w 10553240"/>
                  <a:gd name="connsiteY7" fmla="*/ 290441 h 5781900"/>
                  <a:gd name="connsiteX8" fmla="*/ 8454415 w 10553240"/>
                  <a:gd name="connsiteY8" fmla="*/ 155 h 5781900"/>
                  <a:gd name="connsiteX9" fmla="*/ 9833272 w 10553240"/>
                  <a:gd name="connsiteY9" fmla="*/ 333984 h 5781900"/>
                  <a:gd name="connsiteX10" fmla="*/ 10529958 w 10553240"/>
                  <a:gd name="connsiteY10" fmla="*/ 1596726 h 5781900"/>
                  <a:gd name="connsiteX11" fmla="*/ 10370301 w 10553240"/>
                  <a:gd name="connsiteY11" fmla="*/ 2903012 h 5781900"/>
                  <a:gd name="connsiteX12" fmla="*/ 10196130 w 10553240"/>
                  <a:gd name="connsiteY12" fmla="*/ 3977069 h 5781900"/>
                  <a:gd name="connsiteX13" fmla="*/ 10050987 w 10553240"/>
                  <a:gd name="connsiteY13" fmla="*/ 5689755 h 5781900"/>
                  <a:gd name="connsiteX14" fmla="*/ 7061044 w 10553240"/>
                  <a:gd name="connsiteY14" fmla="*/ 5530098 h 5781900"/>
                  <a:gd name="connsiteX15" fmla="*/ 5406415 w 10553240"/>
                  <a:gd name="connsiteY15" fmla="*/ 5355926 h 5781900"/>
                  <a:gd name="connsiteX16" fmla="*/ 3171215 w 10553240"/>
                  <a:gd name="connsiteY16" fmla="*/ 5559126 h 5781900"/>
                  <a:gd name="connsiteX17" fmla="*/ 1879444 w 10553240"/>
                  <a:gd name="connsiteY17" fmla="*/ 5675241 h 5781900"/>
                  <a:gd name="connsiteX18" fmla="*/ 340930 w 10553240"/>
                  <a:gd name="connsiteY18" fmla="*/ 5268841 h 5781900"/>
                  <a:gd name="connsiteX19" fmla="*/ 108701 w 1055324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372861 w 10469057"/>
                  <a:gd name="connsiteY3" fmla="*/ 450098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144180 w 10469057"/>
                  <a:gd name="connsiteY2" fmla="*/ 848300 h 5781900"/>
                  <a:gd name="connsiteX3" fmla="*/ 1621089 w 10469057"/>
                  <a:gd name="connsiteY3" fmla="*/ 101755 h 5781900"/>
                  <a:gd name="connsiteX4" fmla="*/ 3290232 w 10469057"/>
                  <a:gd name="connsiteY4" fmla="*/ 290441 h 5781900"/>
                  <a:gd name="connsiteX5" fmla="*/ 6280175 w 10469057"/>
                  <a:gd name="connsiteY5" fmla="*/ 290441 h 5781900"/>
                  <a:gd name="connsiteX6" fmla="*/ 8370232 w 10469057"/>
                  <a:gd name="connsiteY6" fmla="*/ 155 h 5781900"/>
                  <a:gd name="connsiteX7" fmla="*/ 9749089 w 10469057"/>
                  <a:gd name="connsiteY7" fmla="*/ 333984 h 5781900"/>
                  <a:gd name="connsiteX8" fmla="*/ 10445775 w 10469057"/>
                  <a:gd name="connsiteY8" fmla="*/ 1596726 h 5781900"/>
                  <a:gd name="connsiteX9" fmla="*/ 10286118 w 10469057"/>
                  <a:gd name="connsiteY9" fmla="*/ 2903012 h 5781900"/>
                  <a:gd name="connsiteX10" fmla="*/ 10111947 w 10469057"/>
                  <a:gd name="connsiteY10" fmla="*/ 3977069 h 5781900"/>
                  <a:gd name="connsiteX11" fmla="*/ 9966804 w 10469057"/>
                  <a:gd name="connsiteY11" fmla="*/ 5689755 h 5781900"/>
                  <a:gd name="connsiteX12" fmla="*/ 6976861 w 10469057"/>
                  <a:gd name="connsiteY12" fmla="*/ 5530098 h 5781900"/>
                  <a:gd name="connsiteX13" fmla="*/ 5322232 w 10469057"/>
                  <a:gd name="connsiteY13" fmla="*/ 5355926 h 5781900"/>
                  <a:gd name="connsiteX14" fmla="*/ 3087032 w 10469057"/>
                  <a:gd name="connsiteY14" fmla="*/ 5559126 h 5781900"/>
                  <a:gd name="connsiteX15" fmla="*/ 1795261 w 10469057"/>
                  <a:gd name="connsiteY15" fmla="*/ 5675241 h 5781900"/>
                  <a:gd name="connsiteX16" fmla="*/ 256747 w 10469057"/>
                  <a:gd name="connsiteY16" fmla="*/ 5268841 h 5781900"/>
                  <a:gd name="connsiteX17" fmla="*/ 24518 w 10469057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20167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50658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182758 w 10395068"/>
                  <a:gd name="connsiteY0" fmla="*/ 5268841 h 5781900"/>
                  <a:gd name="connsiteX1" fmla="*/ 129818 w 10395068"/>
                  <a:gd name="connsiteY1" fmla="*/ 2807068 h 5781900"/>
                  <a:gd name="connsiteX2" fmla="*/ 100682 w 10395068"/>
                  <a:gd name="connsiteY2" fmla="*/ 848300 h 5781900"/>
                  <a:gd name="connsiteX3" fmla="*/ 1547100 w 10395068"/>
                  <a:gd name="connsiteY3" fmla="*/ 101755 h 5781900"/>
                  <a:gd name="connsiteX4" fmla="*/ 3216243 w 10395068"/>
                  <a:gd name="connsiteY4" fmla="*/ 290441 h 5781900"/>
                  <a:gd name="connsiteX5" fmla="*/ 6206186 w 10395068"/>
                  <a:gd name="connsiteY5" fmla="*/ 290441 h 5781900"/>
                  <a:gd name="connsiteX6" fmla="*/ 8296243 w 10395068"/>
                  <a:gd name="connsiteY6" fmla="*/ 155 h 5781900"/>
                  <a:gd name="connsiteX7" fmla="*/ 9675100 w 10395068"/>
                  <a:gd name="connsiteY7" fmla="*/ 333984 h 5781900"/>
                  <a:gd name="connsiteX8" fmla="*/ 10371786 w 10395068"/>
                  <a:gd name="connsiteY8" fmla="*/ 1596726 h 5781900"/>
                  <a:gd name="connsiteX9" fmla="*/ 10212129 w 10395068"/>
                  <a:gd name="connsiteY9" fmla="*/ 2903012 h 5781900"/>
                  <a:gd name="connsiteX10" fmla="*/ 10037958 w 10395068"/>
                  <a:gd name="connsiteY10" fmla="*/ 3977069 h 5781900"/>
                  <a:gd name="connsiteX11" fmla="*/ 9892815 w 10395068"/>
                  <a:gd name="connsiteY11" fmla="*/ 5689755 h 5781900"/>
                  <a:gd name="connsiteX12" fmla="*/ 6902872 w 10395068"/>
                  <a:gd name="connsiteY12" fmla="*/ 5530098 h 5781900"/>
                  <a:gd name="connsiteX13" fmla="*/ 5248243 w 10395068"/>
                  <a:gd name="connsiteY13" fmla="*/ 5355926 h 5781900"/>
                  <a:gd name="connsiteX14" fmla="*/ 3013043 w 10395068"/>
                  <a:gd name="connsiteY14" fmla="*/ 5559126 h 5781900"/>
                  <a:gd name="connsiteX15" fmla="*/ 1721272 w 10395068"/>
                  <a:gd name="connsiteY15" fmla="*/ 5675241 h 5781900"/>
                  <a:gd name="connsiteX16" fmla="*/ 182758 w 10395068"/>
                  <a:gd name="connsiteY16" fmla="*/ 5268841 h 5781900"/>
                  <a:gd name="connsiteX0" fmla="*/ 166990 w 10394547"/>
                  <a:gd name="connsiteY0" fmla="*/ 5157345 h 5781900"/>
                  <a:gd name="connsiteX1" fmla="*/ 129297 w 10394547"/>
                  <a:gd name="connsiteY1" fmla="*/ 2807068 h 5781900"/>
                  <a:gd name="connsiteX2" fmla="*/ 100161 w 10394547"/>
                  <a:gd name="connsiteY2" fmla="*/ 848300 h 5781900"/>
                  <a:gd name="connsiteX3" fmla="*/ 1546579 w 10394547"/>
                  <a:gd name="connsiteY3" fmla="*/ 101755 h 5781900"/>
                  <a:gd name="connsiteX4" fmla="*/ 3215722 w 10394547"/>
                  <a:gd name="connsiteY4" fmla="*/ 290441 h 5781900"/>
                  <a:gd name="connsiteX5" fmla="*/ 6205665 w 10394547"/>
                  <a:gd name="connsiteY5" fmla="*/ 290441 h 5781900"/>
                  <a:gd name="connsiteX6" fmla="*/ 8295722 w 10394547"/>
                  <a:gd name="connsiteY6" fmla="*/ 155 h 5781900"/>
                  <a:gd name="connsiteX7" fmla="*/ 9674579 w 10394547"/>
                  <a:gd name="connsiteY7" fmla="*/ 333984 h 5781900"/>
                  <a:gd name="connsiteX8" fmla="*/ 10371265 w 10394547"/>
                  <a:gd name="connsiteY8" fmla="*/ 1596726 h 5781900"/>
                  <a:gd name="connsiteX9" fmla="*/ 10211608 w 10394547"/>
                  <a:gd name="connsiteY9" fmla="*/ 2903012 h 5781900"/>
                  <a:gd name="connsiteX10" fmla="*/ 10037437 w 10394547"/>
                  <a:gd name="connsiteY10" fmla="*/ 3977069 h 5781900"/>
                  <a:gd name="connsiteX11" fmla="*/ 9892294 w 10394547"/>
                  <a:gd name="connsiteY11" fmla="*/ 5689755 h 5781900"/>
                  <a:gd name="connsiteX12" fmla="*/ 6902351 w 10394547"/>
                  <a:gd name="connsiteY12" fmla="*/ 5530098 h 5781900"/>
                  <a:gd name="connsiteX13" fmla="*/ 5247722 w 10394547"/>
                  <a:gd name="connsiteY13" fmla="*/ 5355926 h 5781900"/>
                  <a:gd name="connsiteX14" fmla="*/ 3012522 w 10394547"/>
                  <a:gd name="connsiteY14" fmla="*/ 5559126 h 5781900"/>
                  <a:gd name="connsiteX15" fmla="*/ 1720751 w 10394547"/>
                  <a:gd name="connsiteY15" fmla="*/ 5675241 h 5781900"/>
                  <a:gd name="connsiteX16" fmla="*/ 166990 w 10394547"/>
                  <a:gd name="connsiteY16" fmla="*/ 5157345 h 5781900"/>
                  <a:gd name="connsiteX0" fmla="*/ 172974 w 10400531"/>
                  <a:gd name="connsiteY0" fmla="*/ 5157345 h 5781900"/>
                  <a:gd name="connsiteX1" fmla="*/ 135281 w 10400531"/>
                  <a:gd name="connsiteY1" fmla="*/ 2807068 h 5781900"/>
                  <a:gd name="connsiteX2" fmla="*/ 106145 w 10400531"/>
                  <a:gd name="connsiteY2" fmla="*/ 848300 h 5781900"/>
                  <a:gd name="connsiteX3" fmla="*/ 1552563 w 10400531"/>
                  <a:gd name="connsiteY3" fmla="*/ 101755 h 5781900"/>
                  <a:gd name="connsiteX4" fmla="*/ 3221706 w 10400531"/>
                  <a:gd name="connsiteY4" fmla="*/ 290441 h 5781900"/>
                  <a:gd name="connsiteX5" fmla="*/ 6211649 w 10400531"/>
                  <a:gd name="connsiteY5" fmla="*/ 290441 h 5781900"/>
                  <a:gd name="connsiteX6" fmla="*/ 8301706 w 10400531"/>
                  <a:gd name="connsiteY6" fmla="*/ 155 h 5781900"/>
                  <a:gd name="connsiteX7" fmla="*/ 9680563 w 10400531"/>
                  <a:gd name="connsiteY7" fmla="*/ 333984 h 5781900"/>
                  <a:gd name="connsiteX8" fmla="*/ 10377249 w 10400531"/>
                  <a:gd name="connsiteY8" fmla="*/ 1596726 h 5781900"/>
                  <a:gd name="connsiteX9" fmla="*/ 10217592 w 10400531"/>
                  <a:gd name="connsiteY9" fmla="*/ 2903012 h 5781900"/>
                  <a:gd name="connsiteX10" fmla="*/ 10043421 w 10400531"/>
                  <a:gd name="connsiteY10" fmla="*/ 3977069 h 5781900"/>
                  <a:gd name="connsiteX11" fmla="*/ 9898278 w 10400531"/>
                  <a:gd name="connsiteY11" fmla="*/ 5689755 h 5781900"/>
                  <a:gd name="connsiteX12" fmla="*/ 6908335 w 10400531"/>
                  <a:gd name="connsiteY12" fmla="*/ 5530098 h 5781900"/>
                  <a:gd name="connsiteX13" fmla="*/ 5253706 w 10400531"/>
                  <a:gd name="connsiteY13" fmla="*/ 5355926 h 5781900"/>
                  <a:gd name="connsiteX14" fmla="*/ 3018506 w 10400531"/>
                  <a:gd name="connsiteY14" fmla="*/ 5559126 h 5781900"/>
                  <a:gd name="connsiteX15" fmla="*/ 1726735 w 10400531"/>
                  <a:gd name="connsiteY15" fmla="*/ 5675241 h 5781900"/>
                  <a:gd name="connsiteX16" fmla="*/ 172974 w 10400531"/>
                  <a:gd name="connsiteY16" fmla="*/ 5157345 h 5781900"/>
                  <a:gd name="connsiteX0" fmla="*/ 221145 w 10448702"/>
                  <a:gd name="connsiteY0" fmla="*/ 5157345 h 5781900"/>
                  <a:gd name="connsiteX1" fmla="*/ 183452 w 10448702"/>
                  <a:gd name="connsiteY1" fmla="*/ 2807068 h 5781900"/>
                  <a:gd name="connsiteX2" fmla="*/ 154316 w 10448702"/>
                  <a:gd name="connsiteY2" fmla="*/ 848300 h 5781900"/>
                  <a:gd name="connsiteX3" fmla="*/ 1600734 w 10448702"/>
                  <a:gd name="connsiteY3" fmla="*/ 101755 h 5781900"/>
                  <a:gd name="connsiteX4" fmla="*/ 3269877 w 10448702"/>
                  <a:gd name="connsiteY4" fmla="*/ 290441 h 5781900"/>
                  <a:gd name="connsiteX5" fmla="*/ 6259820 w 10448702"/>
                  <a:gd name="connsiteY5" fmla="*/ 290441 h 5781900"/>
                  <a:gd name="connsiteX6" fmla="*/ 8349877 w 10448702"/>
                  <a:gd name="connsiteY6" fmla="*/ 155 h 5781900"/>
                  <a:gd name="connsiteX7" fmla="*/ 9728734 w 10448702"/>
                  <a:gd name="connsiteY7" fmla="*/ 333984 h 5781900"/>
                  <a:gd name="connsiteX8" fmla="*/ 10425420 w 10448702"/>
                  <a:gd name="connsiteY8" fmla="*/ 1596726 h 5781900"/>
                  <a:gd name="connsiteX9" fmla="*/ 10265763 w 10448702"/>
                  <a:gd name="connsiteY9" fmla="*/ 2903012 h 5781900"/>
                  <a:gd name="connsiteX10" fmla="*/ 10091592 w 10448702"/>
                  <a:gd name="connsiteY10" fmla="*/ 3977069 h 5781900"/>
                  <a:gd name="connsiteX11" fmla="*/ 9946449 w 10448702"/>
                  <a:gd name="connsiteY11" fmla="*/ 5689755 h 5781900"/>
                  <a:gd name="connsiteX12" fmla="*/ 6956506 w 10448702"/>
                  <a:gd name="connsiteY12" fmla="*/ 5530098 h 5781900"/>
                  <a:gd name="connsiteX13" fmla="*/ 5301877 w 10448702"/>
                  <a:gd name="connsiteY13" fmla="*/ 5355926 h 5781900"/>
                  <a:gd name="connsiteX14" fmla="*/ 3066677 w 10448702"/>
                  <a:gd name="connsiteY14" fmla="*/ 5559126 h 5781900"/>
                  <a:gd name="connsiteX15" fmla="*/ 221145 w 10448702"/>
                  <a:gd name="connsiteY15" fmla="*/ 5157345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401070" h="5781900">
                    <a:moveTo>
                      <a:pt x="356458" y="5396267"/>
                    </a:moveTo>
                    <a:cubicBezTo>
                      <a:pt x="-124079" y="4937591"/>
                      <a:pt x="177449" y="3565062"/>
                      <a:pt x="135820" y="2807068"/>
                    </a:cubicBezTo>
                    <a:cubicBezTo>
                      <a:pt x="94191" y="2049074"/>
                      <a:pt x="-129530" y="1299185"/>
                      <a:pt x="106684" y="848300"/>
                    </a:cubicBezTo>
                    <a:cubicBezTo>
                      <a:pt x="342898" y="397415"/>
                      <a:pt x="1033842" y="194732"/>
                      <a:pt x="1553102" y="101755"/>
                    </a:cubicBezTo>
                    <a:cubicBezTo>
                      <a:pt x="2072362" y="8779"/>
                      <a:pt x="2445731" y="258993"/>
                      <a:pt x="3222245" y="290441"/>
                    </a:cubicBezTo>
                    <a:cubicBezTo>
                      <a:pt x="3998759" y="321889"/>
                      <a:pt x="5365521" y="338822"/>
                      <a:pt x="6212188" y="290441"/>
                    </a:cubicBezTo>
                    <a:cubicBezTo>
                      <a:pt x="7058855" y="242060"/>
                      <a:pt x="7724093" y="-7102"/>
                      <a:pt x="8302245" y="155"/>
                    </a:cubicBezTo>
                    <a:cubicBezTo>
                      <a:pt x="8880397" y="7412"/>
                      <a:pt x="9335178" y="67889"/>
                      <a:pt x="9681102" y="333984"/>
                    </a:cubicBezTo>
                    <a:cubicBezTo>
                      <a:pt x="10027026" y="600079"/>
                      <a:pt x="10288283" y="1168555"/>
                      <a:pt x="10377788" y="1596726"/>
                    </a:cubicBezTo>
                    <a:cubicBezTo>
                      <a:pt x="10467293" y="2024897"/>
                      <a:pt x="10273769" y="2506288"/>
                      <a:pt x="10218131" y="2903012"/>
                    </a:cubicBezTo>
                    <a:cubicBezTo>
                      <a:pt x="10162493" y="3299736"/>
                      <a:pt x="10097179" y="3512612"/>
                      <a:pt x="10043960" y="3977069"/>
                    </a:cubicBezTo>
                    <a:cubicBezTo>
                      <a:pt x="9990741" y="4441526"/>
                      <a:pt x="10421331" y="5430917"/>
                      <a:pt x="9898817" y="5689755"/>
                    </a:cubicBezTo>
                    <a:cubicBezTo>
                      <a:pt x="9376303" y="5948593"/>
                      <a:pt x="7682969" y="5585736"/>
                      <a:pt x="6908874" y="5530098"/>
                    </a:cubicBezTo>
                    <a:cubicBezTo>
                      <a:pt x="6134779" y="5474460"/>
                      <a:pt x="5902550" y="5351088"/>
                      <a:pt x="5254245" y="5355926"/>
                    </a:cubicBezTo>
                    <a:cubicBezTo>
                      <a:pt x="4605940" y="5360764"/>
                      <a:pt x="3835343" y="5552403"/>
                      <a:pt x="3019045" y="5559126"/>
                    </a:cubicBezTo>
                    <a:cubicBezTo>
                      <a:pt x="2202747" y="5565849"/>
                      <a:pt x="1218131" y="5759375"/>
                      <a:pt x="356458" y="5396267"/>
                    </a:cubicBezTo>
                    <a:close/>
                  </a:path>
                </a:pathLst>
              </a:custGeom>
              <a:noFill/>
              <a:ln w="19050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0750E48-93E6-C2CF-4B15-550D6D5227D2}"/>
                </a:ext>
              </a:extLst>
            </p:cNvPr>
            <p:cNvSpPr txBox="1"/>
            <p:nvPr/>
          </p:nvSpPr>
          <p:spPr>
            <a:xfrm>
              <a:off x="2700856" y="2701673"/>
              <a:ext cx="7004721" cy="24808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Ngoài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những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công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việc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hằng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ngày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chúng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ta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thường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có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nhiều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việc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trong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tuần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ghi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chép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vào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sổ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nhắc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việc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giúp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chúng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ta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có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thể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hoàn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thành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công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việc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tốt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hơn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.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1DFBF315-2897-0A5A-6175-76B5049E73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0741" y="421485"/>
            <a:ext cx="5590517" cy="1530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2655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5F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3264162-B85B-D448-3F2F-04481C3992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CB2661AE-CB31-9C73-400B-4F5B354533C7}"/>
              </a:ext>
            </a:extLst>
          </p:cNvPr>
          <p:cNvSpPr/>
          <p:nvPr/>
        </p:nvSpPr>
        <p:spPr>
          <a:xfrm>
            <a:off x="11483756" y="4539147"/>
            <a:ext cx="1416489" cy="2743200"/>
          </a:xfrm>
          <a:custGeom>
            <a:avLst/>
            <a:gdLst/>
            <a:ahLst/>
            <a:cxnLst/>
            <a:rect l="l" t="t" r="r" b="b"/>
            <a:pathLst>
              <a:path w="2124733" h="4114800">
                <a:moveTo>
                  <a:pt x="0" y="0"/>
                </a:moveTo>
                <a:lnTo>
                  <a:pt x="2124734" y="0"/>
                </a:lnTo>
                <a:lnTo>
                  <a:pt x="212473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76D4EC95-592B-EE4A-12A9-885C0687EEAD}"/>
              </a:ext>
            </a:extLst>
          </p:cNvPr>
          <p:cNvSpPr/>
          <p:nvPr/>
        </p:nvSpPr>
        <p:spPr>
          <a:xfrm>
            <a:off x="0" y="200684"/>
            <a:ext cx="7667884" cy="6517701"/>
          </a:xfrm>
          <a:custGeom>
            <a:avLst/>
            <a:gdLst/>
            <a:ahLst/>
            <a:cxnLst/>
            <a:rect l="l" t="t" r="r" b="b"/>
            <a:pathLst>
              <a:path w="11501826" h="9776552">
                <a:moveTo>
                  <a:pt x="0" y="0"/>
                </a:moveTo>
                <a:lnTo>
                  <a:pt x="11501826" y="0"/>
                </a:lnTo>
                <a:lnTo>
                  <a:pt x="11501826" y="9776551"/>
                </a:lnTo>
                <a:lnTo>
                  <a:pt x="0" y="97765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0AB07137-BE73-F5D9-8BB9-FDEE67F1CC65}"/>
              </a:ext>
            </a:extLst>
          </p:cNvPr>
          <p:cNvSpPr/>
          <p:nvPr/>
        </p:nvSpPr>
        <p:spPr>
          <a:xfrm>
            <a:off x="166229" y="265728"/>
            <a:ext cx="1031927" cy="838675"/>
          </a:xfrm>
          <a:custGeom>
            <a:avLst/>
            <a:gdLst/>
            <a:ahLst/>
            <a:cxnLst/>
            <a:rect l="l" t="t" r="r" b="b"/>
            <a:pathLst>
              <a:path w="1547890" h="1258013">
                <a:moveTo>
                  <a:pt x="0" y="0"/>
                </a:moveTo>
                <a:lnTo>
                  <a:pt x="1547891" y="0"/>
                </a:lnTo>
                <a:lnTo>
                  <a:pt x="1547891" y="1258012"/>
                </a:lnTo>
                <a:lnTo>
                  <a:pt x="0" y="12580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0593CB39-5098-D745-C47C-FFE69B42B173}"/>
              </a:ext>
            </a:extLst>
          </p:cNvPr>
          <p:cNvSpPr/>
          <p:nvPr/>
        </p:nvSpPr>
        <p:spPr>
          <a:xfrm>
            <a:off x="10937990" y="321382"/>
            <a:ext cx="568210" cy="783021"/>
          </a:xfrm>
          <a:custGeom>
            <a:avLst/>
            <a:gdLst/>
            <a:ahLst/>
            <a:cxnLst/>
            <a:rect l="l" t="t" r="r" b="b"/>
            <a:pathLst>
              <a:path w="852315" h="1174531">
                <a:moveTo>
                  <a:pt x="0" y="0"/>
                </a:moveTo>
                <a:lnTo>
                  <a:pt x="852315" y="0"/>
                </a:lnTo>
                <a:lnTo>
                  <a:pt x="852315" y="1174531"/>
                </a:lnTo>
                <a:lnTo>
                  <a:pt x="0" y="117453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50F7ECE6-F929-DC43-313D-032EA9FF1E80}"/>
              </a:ext>
            </a:extLst>
          </p:cNvPr>
          <p:cNvSpPr/>
          <p:nvPr/>
        </p:nvSpPr>
        <p:spPr>
          <a:xfrm>
            <a:off x="199022" y="5910747"/>
            <a:ext cx="785890" cy="787860"/>
          </a:xfrm>
          <a:custGeom>
            <a:avLst/>
            <a:gdLst/>
            <a:ahLst/>
            <a:cxnLst/>
            <a:rect l="l" t="t" r="r" b="b"/>
            <a:pathLst>
              <a:path w="1178835" h="1181790">
                <a:moveTo>
                  <a:pt x="0" y="0"/>
                </a:moveTo>
                <a:lnTo>
                  <a:pt x="1178835" y="0"/>
                </a:lnTo>
                <a:lnTo>
                  <a:pt x="1178835" y="1181789"/>
                </a:lnTo>
                <a:lnTo>
                  <a:pt x="0" y="118178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5E2E2DD1-D2D2-2A18-95C5-B95EB19C2E4D}"/>
              </a:ext>
            </a:extLst>
          </p:cNvPr>
          <p:cNvSpPr/>
          <p:nvPr/>
        </p:nvSpPr>
        <p:spPr>
          <a:xfrm>
            <a:off x="10122500" y="2003255"/>
            <a:ext cx="675457" cy="775576"/>
          </a:xfrm>
          <a:custGeom>
            <a:avLst/>
            <a:gdLst/>
            <a:ahLst/>
            <a:cxnLst/>
            <a:rect l="l" t="t" r="r" b="b"/>
            <a:pathLst>
              <a:path w="1013185" h="1163364">
                <a:moveTo>
                  <a:pt x="0" y="0"/>
                </a:moveTo>
                <a:lnTo>
                  <a:pt x="1013184" y="0"/>
                </a:lnTo>
                <a:lnTo>
                  <a:pt x="1013184" y="1163364"/>
                </a:lnTo>
                <a:lnTo>
                  <a:pt x="0" y="116336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A5A47DFC-ECD6-854F-18BF-E0DB9323BE8D}"/>
              </a:ext>
            </a:extLst>
          </p:cNvPr>
          <p:cNvSpPr/>
          <p:nvPr/>
        </p:nvSpPr>
        <p:spPr>
          <a:xfrm>
            <a:off x="-1791081" y="2196059"/>
            <a:ext cx="2743200" cy="27432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E75B6018-9B85-4866-70C2-E10D2903F718}"/>
              </a:ext>
            </a:extLst>
          </p:cNvPr>
          <p:cNvSpPr/>
          <p:nvPr/>
        </p:nvSpPr>
        <p:spPr>
          <a:xfrm>
            <a:off x="6096000" y="95835"/>
            <a:ext cx="1199137" cy="617056"/>
          </a:xfrm>
          <a:custGeom>
            <a:avLst/>
            <a:gdLst/>
            <a:ahLst/>
            <a:cxnLst/>
            <a:rect l="l" t="t" r="r" b="b"/>
            <a:pathLst>
              <a:path w="1798706" h="925584">
                <a:moveTo>
                  <a:pt x="0" y="0"/>
                </a:moveTo>
                <a:lnTo>
                  <a:pt x="1798706" y="0"/>
                </a:lnTo>
                <a:lnTo>
                  <a:pt x="1798706" y="925585"/>
                </a:lnTo>
                <a:lnTo>
                  <a:pt x="0" y="92558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DE078019-7CF7-891B-DA23-39AD936D8DE8}"/>
              </a:ext>
            </a:extLst>
          </p:cNvPr>
          <p:cNvSpPr/>
          <p:nvPr/>
        </p:nvSpPr>
        <p:spPr>
          <a:xfrm flipH="1">
            <a:off x="6695569" y="2142870"/>
            <a:ext cx="5474751" cy="4715130"/>
          </a:xfrm>
          <a:custGeom>
            <a:avLst/>
            <a:gdLst/>
            <a:ahLst/>
            <a:cxnLst/>
            <a:rect l="l" t="t" r="r" b="b"/>
            <a:pathLst>
              <a:path w="8212127" h="7072695">
                <a:moveTo>
                  <a:pt x="8212127" y="0"/>
                </a:moveTo>
                <a:lnTo>
                  <a:pt x="0" y="0"/>
                </a:lnTo>
                <a:lnTo>
                  <a:pt x="0" y="7072695"/>
                </a:lnTo>
                <a:lnTo>
                  <a:pt x="8212127" y="7072695"/>
                </a:lnTo>
                <a:lnTo>
                  <a:pt x="8212127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65088733-C517-C41C-7D0D-E0EF81594CE5}"/>
              </a:ext>
            </a:extLst>
          </p:cNvPr>
          <p:cNvSpPr txBox="1"/>
          <p:nvPr/>
        </p:nvSpPr>
        <p:spPr>
          <a:xfrm>
            <a:off x="984912" y="1015502"/>
            <a:ext cx="5323334" cy="7727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661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22" b="0" i="0" u="none" strike="noStrike" kern="1200" cap="none" spc="0" normalizeH="0" baseline="0" noProof="0">
                <a:ln>
                  <a:noFill/>
                </a:ln>
                <a:solidFill>
                  <a:srgbClr val="4C769F"/>
                </a:solidFill>
                <a:effectLst/>
                <a:uLnTx/>
                <a:uFillTx/>
                <a:latin typeface="210 수퍼사이즈 Black 3D"/>
                <a:ea typeface="210 수퍼사이즈 Black 3D"/>
                <a:cs typeface="210 수퍼사이즈 Black 3D"/>
                <a:sym typeface="210 수퍼사이즈 Black 3D"/>
              </a:rPr>
              <a:t>PROBLEMS</a:t>
            </a:r>
          </a:p>
        </p:txBody>
      </p:sp>
      <p:pic>
        <p:nvPicPr>
          <p:cNvPr id="13" name="Picture 12" descr="A green and red text on a black background&#10;&#10;AI-generated content may be incorrect.">
            <a:extLst>
              <a:ext uri="{FF2B5EF4-FFF2-40B4-BE49-F238E27FC236}">
                <a16:creationId xmlns:a16="http://schemas.microsoft.com/office/drawing/2014/main" id="{9F55CD11-224F-0C8B-E119-983BCDE61D0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48" y="784609"/>
            <a:ext cx="7193903" cy="57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355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95C590-E8AD-150C-FDEB-D90E6647F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4601FC-0D63-AB0C-B0D1-0AC73D6F3A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394CBC4-3F38-6BBE-AAEB-4827C4D965E8}"/>
              </a:ext>
            </a:extLst>
          </p:cNvPr>
          <p:cNvGrpSpPr/>
          <p:nvPr/>
        </p:nvGrpSpPr>
        <p:grpSpPr>
          <a:xfrm>
            <a:off x="2422543" y="598805"/>
            <a:ext cx="7346914" cy="2494590"/>
            <a:chOff x="1763487" y="2892491"/>
            <a:chExt cx="7346914" cy="2494590"/>
          </a:xfrm>
        </p:grpSpPr>
        <p:sp>
          <p:nvSpPr>
            <p:cNvPr id="5" name="Speech Bubble: Rectangle with Corners Rounded 4">
              <a:extLst>
                <a:ext uri="{FF2B5EF4-FFF2-40B4-BE49-F238E27FC236}">
                  <a16:creationId xmlns:a16="http://schemas.microsoft.com/office/drawing/2014/main" id="{9057726D-7EDC-C089-C754-15880C2201B4}"/>
                </a:ext>
              </a:extLst>
            </p:cNvPr>
            <p:cNvSpPr/>
            <p:nvPr/>
          </p:nvSpPr>
          <p:spPr>
            <a:xfrm>
              <a:off x="1763487" y="2892491"/>
              <a:ext cx="7346914" cy="2494590"/>
            </a:xfrm>
            <a:prstGeom prst="wedgeRoundRectCallout">
              <a:avLst>
                <a:gd name="adj1" fmla="val -56726"/>
                <a:gd name="adj2" fmla="val 49229"/>
                <a:gd name="adj3" fmla="val 16667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F96B89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微软雅黑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F5D84CF-C50B-0A19-D646-F713B07DC688}"/>
                </a:ext>
              </a:extLst>
            </p:cNvPr>
            <p:cNvSpPr txBox="1"/>
            <p:nvPr/>
          </p:nvSpPr>
          <p:spPr>
            <a:xfrm>
              <a:off x="2038392" y="3087754"/>
              <a:ext cx="6799633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3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Các</a:t>
              </a:r>
              <a:r>
                <a:rPr kumimoji="0" lang="en-US" sz="33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3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em</a:t>
              </a:r>
              <a:r>
                <a:rPr kumimoji="0" lang="en-US" sz="33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3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có</a:t>
              </a:r>
              <a:r>
                <a:rPr kumimoji="0" lang="en-US" sz="33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3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quyết</a:t>
              </a:r>
              <a:r>
                <a:rPr kumimoji="0" lang="en-US" sz="33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3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tâm</a:t>
              </a:r>
              <a:r>
                <a:rPr kumimoji="0" lang="en-US" sz="33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3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dùng</a:t>
              </a:r>
              <a:r>
                <a:rPr kumimoji="0" lang="en-US" sz="33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3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cuốn</a:t>
              </a:r>
              <a:r>
                <a:rPr kumimoji="0" lang="en-US" sz="33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3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Sổ</a:t>
              </a:r>
              <a:r>
                <a:rPr kumimoji="0" lang="en-US" sz="33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3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nhắc</a:t>
              </a:r>
              <a:r>
                <a:rPr kumimoji="0" lang="en-US" sz="33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3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việc</a:t>
              </a:r>
              <a:r>
                <a:rPr kumimoji="0" lang="en-US" sz="33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3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này</a:t>
              </a:r>
              <a:r>
                <a:rPr kumimoji="0" lang="en-US" sz="33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3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hàng</a:t>
              </a:r>
              <a:r>
                <a:rPr kumimoji="0" lang="en-US" sz="33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3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ngày</a:t>
              </a:r>
              <a:r>
                <a:rPr kumimoji="0" lang="en-US" sz="33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, </a:t>
              </a:r>
              <a:r>
                <a:rPr kumimoji="0" lang="en-US" sz="33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hàng</a:t>
              </a:r>
              <a:r>
                <a:rPr kumimoji="0" lang="en-US" sz="33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3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tuần</a:t>
              </a:r>
              <a:r>
                <a:rPr kumimoji="0" lang="en-US" sz="33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3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và</a:t>
              </a:r>
              <a:r>
                <a:rPr kumimoji="0" lang="en-US" sz="33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3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xem</a:t>
              </a:r>
              <a:r>
                <a:rPr kumimoji="0" lang="en-US" sz="33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3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nó</a:t>
              </a:r>
              <a:r>
                <a:rPr kumimoji="0" lang="en-US" sz="33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3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như</a:t>
              </a:r>
              <a:r>
                <a:rPr kumimoji="0" lang="en-US" sz="33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3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là</a:t>
              </a:r>
              <a:r>
                <a:rPr kumimoji="0" lang="en-US" sz="33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3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một</a:t>
              </a:r>
              <a:r>
                <a:rPr kumimoji="0" lang="en-US" sz="33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3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người</a:t>
              </a:r>
              <a:r>
                <a:rPr kumimoji="0" lang="en-US" sz="33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3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bạn</a:t>
              </a:r>
              <a:r>
                <a:rPr kumimoji="0" lang="en-US" sz="33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3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thân</a:t>
              </a:r>
              <a:r>
                <a:rPr kumimoji="0" lang="en-US" sz="33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3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thiết</a:t>
              </a:r>
              <a:r>
                <a:rPr kumimoji="0" lang="en-US" sz="33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3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của</a:t>
              </a:r>
              <a:r>
                <a:rPr kumimoji="0" lang="en-US" sz="33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3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mình</a:t>
              </a:r>
              <a:r>
                <a:rPr kumimoji="0" lang="en-US" sz="33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3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không</a:t>
              </a:r>
              <a:r>
                <a:rPr kumimoji="0" lang="en-US" sz="33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?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75F480F-ED50-4ECB-FBBE-A3676012CFC6}"/>
              </a:ext>
            </a:extLst>
          </p:cNvPr>
          <p:cNvGrpSpPr/>
          <p:nvPr/>
        </p:nvGrpSpPr>
        <p:grpSpPr>
          <a:xfrm>
            <a:off x="2969824" y="4542817"/>
            <a:ext cx="6799633" cy="1429966"/>
            <a:chOff x="2969824" y="4542817"/>
            <a:chExt cx="6799633" cy="1429966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542F46D-007A-86E5-3F94-C3DE89D3E3AD}"/>
                </a:ext>
              </a:extLst>
            </p:cNvPr>
            <p:cNvSpPr txBox="1"/>
            <p:nvPr/>
          </p:nvSpPr>
          <p:spPr>
            <a:xfrm>
              <a:off x="2969824" y="4639297"/>
              <a:ext cx="679963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Thực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hiện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những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việc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cần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làm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được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ghi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trong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sổ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nhắc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việc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.</a:t>
              </a: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EBBE2543-E1D9-AF56-016C-13CD71A8255F}"/>
                </a:ext>
              </a:extLst>
            </p:cNvPr>
            <p:cNvSpPr/>
            <p:nvPr/>
          </p:nvSpPr>
          <p:spPr>
            <a:xfrm>
              <a:off x="2969824" y="4542817"/>
              <a:ext cx="6689742" cy="1429966"/>
            </a:xfrm>
            <a:prstGeom prst="roundRect">
              <a:avLst/>
            </a:prstGeom>
            <a:noFill/>
            <a:ln w="38100">
              <a:solidFill>
                <a:srgbClr val="79DCF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微软雅黑"/>
                <a:cs typeface="+mn-cs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316F9904-9E86-002B-F8C0-3041D152F0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7448" y="3288658"/>
            <a:ext cx="7498730" cy="14570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B5F0411-2D7F-5D1E-BD01-2834F6F458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095" r="83764" b="-9148"/>
          <a:stretch/>
        </p:blipFill>
        <p:spPr>
          <a:xfrm flipH="1">
            <a:off x="122385" y="2072951"/>
            <a:ext cx="2465172" cy="5345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2514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E9281-3B8A-E684-0FDD-9FC7F6027941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0970B5-9707-999E-CD9B-294872440BCF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pic>
        <p:nvPicPr>
          <p:cNvPr id="5" name="Picture 4" descr="A cartoon of flowers and rainbows&#10;&#10;Description automatically generated">
            <a:extLst>
              <a:ext uri="{FF2B5EF4-FFF2-40B4-BE49-F238E27FC236}">
                <a16:creationId xmlns:a16="http://schemas.microsoft.com/office/drawing/2014/main" id="{F614672B-5FE4-F27B-17F5-A573FD90BB4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AD2F3D1-DF26-3008-87BE-F1628A8DC9FD}"/>
              </a:ext>
            </a:extLst>
          </p:cNvPr>
          <p:cNvGrpSpPr/>
          <p:nvPr/>
        </p:nvGrpSpPr>
        <p:grpSpPr>
          <a:xfrm>
            <a:off x="1524000" y="825687"/>
            <a:ext cx="3130216" cy="1107996"/>
            <a:chOff x="1207008" y="374904"/>
            <a:chExt cx="3130216" cy="1107996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54D6722-5075-412D-E716-2CD6E9547AD4}"/>
                </a:ext>
              </a:extLst>
            </p:cNvPr>
            <p:cNvSpPr txBox="1"/>
            <p:nvPr/>
          </p:nvSpPr>
          <p:spPr>
            <a:xfrm>
              <a:off x="1207008" y="374904"/>
              <a:ext cx="3130216" cy="1107996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600" b="0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>
                    <a:outerShdw dist="38100" dir="2700000" algn="tl" rotWithShape="0">
                      <a:prstClr val="black"/>
                    </a:outerShdw>
                  </a:effectLst>
                  <a:uLnTx/>
                  <a:uFillTx/>
                  <a:latin typeface="SVN-DK Clochard" panose="02000000000000000000" pitchFamily="50" charset="0"/>
                  <a:ea typeface="+mn-ea"/>
                  <a:cs typeface="+mn-cs"/>
                </a:rPr>
                <a:t>Tiếng</a:t>
              </a:r>
              <a:r>
                <a:rPr kumimoji="0" lang="en-GB" sz="6600" b="0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>
                    <a:outerShdw dist="38100" dir="2700000" algn="tl" rotWithShape="0">
                      <a:prstClr val="black"/>
                    </a:outerShdw>
                  </a:effectLst>
                  <a:uLnTx/>
                  <a:uFillTx/>
                  <a:latin typeface="SVN-DK Clochard" panose="02000000000000000000" pitchFamily="50" charset="0"/>
                  <a:ea typeface="+mn-ea"/>
                  <a:cs typeface="+mn-cs"/>
                </a:rPr>
                <a:t> </a:t>
              </a:r>
              <a:r>
                <a:rPr kumimoji="0" lang="en-GB" sz="6600" b="0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>
                    <a:outerShdw dist="38100" dir="2700000" algn="tl" rotWithShape="0">
                      <a:prstClr val="black"/>
                    </a:outerShdw>
                  </a:effectLst>
                  <a:uLnTx/>
                  <a:uFillTx/>
                  <a:latin typeface="SVN-DK Clochard" panose="02000000000000000000" pitchFamily="50" charset="0"/>
                  <a:ea typeface="+mn-ea"/>
                  <a:cs typeface="+mn-cs"/>
                </a:rPr>
                <a:t>Việt</a:t>
              </a:r>
              <a:endParaRPr kumimoji="0" lang="vi-VN" sz="6600" b="0" i="0" u="none" strike="noStrike" kern="1200" cap="none" spc="0" normalizeH="0" baseline="0" noProof="0" dirty="0">
                <a:ln w="190500">
                  <a:solidFill>
                    <a:prstClr val="white"/>
                  </a:solidFill>
                </a:ln>
                <a:solidFill>
                  <a:prstClr val="black"/>
                </a:solidFill>
                <a:effectLst>
                  <a:outerShdw dist="38100" dir="2700000" algn="tl" rotWithShape="0">
                    <a:prstClr val="black"/>
                  </a:outerShdw>
                </a:effectLst>
                <a:uLnTx/>
                <a:uFillTx/>
                <a:latin typeface="#9Slide05 SFU Belle" panose="00000400000000000000" pitchFamily="2" charset="-93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6417403-494D-2222-4871-38754FE40D67}"/>
                </a:ext>
              </a:extLst>
            </p:cNvPr>
            <p:cNvSpPr txBox="1"/>
            <p:nvPr/>
          </p:nvSpPr>
          <p:spPr>
            <a:xfrm>
              <a:off x="1207008" y="374904"/>
              <a:ext cx="3130216" cy="1107996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6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FF0066"/>
                      </a:gs>
                      <a:gs pos="65000">
                        <a:srgbClr val="069BB0"/>
                      </a:gs>
                      <a:gs pos="61000">
                        <a:srgbClr val="FF6600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SVN-DK Clochard" panose="02000000000000000000" pitchFamily="50" charset="0"/>
                  <a:ea typeface="+mn-ea"/>
                  <a:cs typeface="+mn-cs"/>
                </a:rPr>
                <a:t>Tiếng</a:t>
              </a:r>
              <a:r>
                <a:rPr kumimoji="0" lang="en-GB" sz="66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FF0066"/>
                      </a:gs>
                      <a:gs pos="65000">
                        <a:srgbClr val="069BB0"/>
                      </a:gs>
                      <a:gs pos="61000">
                        <a:srgbClr val="FF6600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SVN-DK Clochard" panose="02000000000000000000" pitchFamily="50" charset="0"/>
                  <a:ea typeface="+mn-ea"/>
                  <a:cs typeface="+mn-cs"/>
                </a:rPr>
                <a:t> </a:t>
              </a:r>
              <a:r>
                <a:rPr kumimoji="0" lang="en-GB" sz="66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FF0066"/>
                      </a:gs>
                      <a:gs pos="65000">
                        <a:srgbClr val="069BB0"/>
                      </a:gs>
                      <a:gs pos="61000">
                        <a:srgbClr val="FF6600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SVN-DK Clochard" panose="02000000000000000000" pitchFamily="50" charset="0"/>
                  <a:ea typeface="+mn-ea"/>
                  <a:cs typeface="+mn-cs"/>
                </a:rPr>
                <a:t>Việt</a:t>
              </a:r>
              <a:endParaRPr kumimoji="0" lang="vi-VN" sz="66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0066"/>
                    </a:gs>
                    <a:gs pos="65000">
                      <a:srgbClr val="069BB0"/>
                    </a:gs>
                    <a:gs pos="61000">
                      <a:srgbClr val="FF6600"/>
                    </a:gs>
                  </a:gsLst>
                  <a:lin ang="5400000" scaled="1"/>
                </a:gradFill>
                <a:effectLst/>
                <a:uLnTx/>
                <a:uFillTx/>
                <a:latin typeface="#9Slide05 SFU Belle" panose="00000400000000000000" pitchFamily="2" charset="-93"/>
                <a:ea typeface="+mn-ea"/>
                <a:cs typeface="+mn-cs"/>
              </a:endParaRPr>
            </a:p>
          </p:txBody>
        </p:sp>
      </p:grpSp>
      <p:pic>
        <p:nvPicPr>
          <p:cNvPr id="10" name="Picture 9" descr="A group of cartoon kids&#10;&#10;Description automatically generated">
            <a:extLst>
              <a:ext uri="{FF2B5EF4-FFF2-40B4-BE49-F238E27FC236}">
                <a16:creationId xmlns:a16="http://schemas.microsoft.com/office/drawing/2014/main" id="{5B239C21-16A2-876B-4FD1-7471C24A8D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061" b="94869" l="3596" r="33131">
                        <a14:foregroundMark x1="13374" y1="51960" x2="20566" y2="55434"/>
                        <a14:foregroundMark x1="20566" y1="55434" x2="20727" y2="55556"/>
                        <a14:foregroundMark x1="15232" y1="50101" x2="23232" y2="50626"/>
                        <a14:foregroundMark x1="21657" y1="94909" x2="23394" y2="92364"/>
                        <a14:foregroundMark x1="32970" y1="81980" x2="33131" y2="86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933" r="63422"/>
          <a:stretch/>
        </p:blipFill>
        <p:spPr>
          <a:xfrm>
            <a:off x="7425236" y="1225296"/>
            <a:ext cx="4599123" cy="64208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981CEDD-95B5-4CBE-E112-68732F0799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230359"/>
            <a:ext cx="8427829" cy="4053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6784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83B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Thiết kế chưa có tên">
            <a:hlinkClick r:id="" action="ppaction://media"/>
            <a:extLst>
              <a:ext uri="{FF2B5EF4-FFF2-40B4-BE49-F238E27FC236}">
                <a16:creationId xmlns:a16="http://schemas.microsoft.com/office/drawing/2014/main" id="{AA617AFF-E739-01F3-A4E1-2FF2853A0F1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550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5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99016">
            <a:off x="3574727" y="530342"/>
            <a:ext cx="6326168" cy="5377243"/>
          </a:xfrm>
          <a:custGeom>
            <a:avLst/>
            <a:gdLst/>
            <a:ahLst/>
            <a:cxnLst/>
            <a:rect l="l" t="t" r="r" b="b"/>
            <a:pathLst>
              <a:path w="9489252" h="8065864">
                <a:moveTo>
                  <a:pt x="0" y="0"/>
                </a:moveTo>
                <a:lnTo>
                  <a:pt x="9489252" y="0"/>
                </a:lnTo>
                <a:lnTo>
                  <a:pt x="9489252" y="8065864"/>
                </a:lnTo>
                <a:lnTo>
                  <a:pt x="0" y="80658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952120" y="1104402"/>
            <a:ext cx="3696462" cy="5486400"/>
          </a:xfrm>
          <a:custGeom>
            <a:avLst/>
            <a:gdLst/>
            <a:ahLst/>
            <a:cxnLst/>
            <a:rect l="l" t="t" r="r" b="b"/>
            <a:pathLst>
              <a:path w="5544693" h="8229600">
                <a:moveTo>
                  <a:pt x="0" y="0"/>
                </a:moveTo>
                <a:lnTo>
                  <a:pt x="5544693" y="0"/>
                </a:lnTo>
                <a:lnTo>
                  <a:pt x="554469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0229746" y="4216266"/>
            <a:ext cx="1416489" cy="2743200"/>
          </a:xfrm>
          <a:custGeom>
            <a:avLst/>
            <a:gdLst/>
            <a:ahLst/>
            <a:cxnLst/>
            <a:rect l="l" t="t" r="r" b="b"/>
            <a:pathLst>
              <a:path w="2124733" h="4114800">
                <a:moveTo>
                  <a:pt x="0" y="0"/>
                </a:moveTo>
                <a:lnTo>
                  <a:pt x="2124733" y="0"/>
                </a:lnTo>
                <a:lnTo>
                  <a:pt x="212473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0937990" y="321382"/>
            <a:ext cx="568210" cy="783021"/>
          </a:xfrm>
          <a:custGeom>
            <a:avLst/>
            <a:gdLst/>
            <a:ahLst/>
            <a:cxnLst/>
            <a:rect l="l" t="t" r="r" b="b"/>
            <a:pathLst>
              <a:path w="852315" h="1174531">
                <a:moveTo>
                  <a:pt x="0" y="0"/>
                </a:moveTo>
                <a:lnTo>
                  <a:pt x="852315" y="0"/>
                </a:lnTo>
                <a:lnTo>
                  <a:pt x="852315" y="1174531"/>
                </a:lnTo>
                <a:lnTo>
                  <a:pt x="0" y="117453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66229" y="5384340"/>
            <a:ext cx="785890" cy="787860"/>
          </a:xfrm>
          <a:custGeom>
            <a:avLst/>
            <a:gdLst/>
            <a:ahLst/>
            <a:cxnLst/>
            <a:rect l="l" t="t" r="r" b="b"/>
            <a:pathLst>
              <a:path w="1178835" h="1181790">
                <a:moveTo>
                  <a:pt x="0" y="0"/>
                </a:moveTo>
                <a:lnTo>
                  <a:pt x="1178836" y="0"/>
                </a:lnTo>
                <a:lnTo>
                  <a:pt x="1178836" y="1181790"/>
                </a:lnTo>
                <a:lnTo>
                  <a:pt x="0" y="118179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5847719" y="6081239"/>
            <a:ext cx="1060096" cy="776761"/>
          </a:xfrm>
          <a:custGeom>
            <a:avLst/>
            <a:gdLst/>
            <a:ahLst/>
            <a:cxnLst/>
            <a:rect l="l" t="t" r="r" b="b"/>
            <a:pathLst>
              <a:path w="1590144" h="1165142">
                <a:moveTo>
                  <a:pt x="0" y="0"/>
                </a:moveTo>
                <a:lnTo>
                  <a:pt x="1590144" y="0"/>
                </a:lnTo>
                <a:lnTo>
                  <a:pt x="1590144" y="1165142"/>
                </a:lnTo>
                <a:lnTo>
                  <a:pt x="0" y="116514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0122500" y="2003255"/>
            <a:ext cx="675457" cy="775576"/>
          </a:xfrm>
          <a:custGeom>
            <a:avLst/>
            <a:gdLst/>
            <a:ahLst/>
            <a:cxnLst/>
            <a:rect l="l" t="t" r="r" b="b"/>
            <a:pathLst>
              <a:path w="1013185" h="1163364">
                <a:moveTo>
                  <a:pt x="0" y="0"/>
                </a:moveTo>
                <a:lnTo>
                  <a:pt x="1013184" y="0"/>
                </a:lnTo>
                <a:lnTo>
                  <a:pt x="1013184" y="1163364"/>
                </a:lnTo>
                <a:lnTo>
                  <a:pt x="0" y="116336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-1791081" y="2196059"/>
            <a:ext cx="2743200" cy="27432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5708678" y="-42801"/>
            <a:ext cx="1199137" cy="617056"/>
          </a:xfrm>
          <a:custGeom>
            <a:avLst/>
            <a:gdLst/>
            <a:ahLst/>
            <a:cxnLst/>
            <a:rect l="l" t="t" r="r" b="b"/>
            <a:pathLst>
              <a:path w="1798706" h="925584">
                <a:moveTo>
                  <a:pt x="0" y="0"/>
                </a:moveTo>
                <a:lnTo>
                  <a:pt x="1798706" y="0"/>
                </a:lnTo>
                <a:lnTo>
                  <a:pt x="1798706" y="925584"/>
                </a:lnTo>
                <a:lnTo>
                  <a:pt x="0" y="925584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TextBox 12"/>
          <p:cNvSpPr txBox="1"/>
          <p:nvPr/>
        </p:nvSpPr>
        <p:spPr>
          <a:xfrm rot="271443">
            <a:off x="4311810" y="2002270"/>
            <a:ext cx="4861018" cy="20106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8171"/>
              </a:lnSpc>
              <a:spcBef>
                <a:spcPct val="0"/>
              </a:spcBef>
            </a:pPr>
            <a:r>
              <a:rPr lang="en-US" sz="5836">
                <a:solidFill>
                  <a:srgbClr val="4C769F"/>
                </a:solidFill>
                <a:latin typeface="210 수퍼사이즈 Black 3D"/>
                <a:ea typeface="210 수퍼사이즈 Black 3D"/>
                <a:cs typeface="210 수퍼사이즈 Black 3D"/>
                <a:sym typeface="210 수퍼사이즈 Black 3D"/>
              </a:rPr>
              <a:t>GROUP PROJECT</a:t>
            </a:r>
          </a:p>
        </p:txBody>
      </p:sp>
      <p:sp>
        <p:nvSpPr>
          <p:cNvPr id="14" name="TextBox 14"/>
          <p:cNvSpPr txBox="1"/>
          <p:nvPr/>
        </p:nvSpPr>
        <p:spPr>
          <a:xfrm rot="287221">
            <a:off x="4867596" y="4311690"/>
            <a:ext cx="3471771" cy="475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038"/>
              </a:lnSpc>
              <a:spcBef>
                <a:spcPct val="0"/>
              </a:spcBef>
            </a:pPr>
            <a:r>
              <a:rPr lang="en-US" sz="2883">
                <a:solidFill>
                  <a:srgbClr val="4C769F"/>
                </a:solidFill>
                <a:latin typeface="Questrial"/>
                <a:ea typeface="Questrial"/>
                <a:cs typeface="Questrial"/>
                <a:sym typeface="Questrial"/>
              </a:rPr>
              <a:t>Aldenaire &amp; Partners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5D6D550-371C-FEDF-8A32-209EA2A413C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045222" y="591248"/>
            <a:ext cx="5450296" cy="146926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89F436C-082F-179F-95FB-31CECF8B48B5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 rot="422906">
            <a:off x="4740977" y="1978781"/>
            <a:ext cx="4310246" cy="306045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A6E874D-CF9F-38A7-21CB-BDF741F92A3D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55942" y="118071"/>
            <a:ext cx="2078916" cy="8839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5F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B1E4310-6AB7-222A-3B9A-212C6493A1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29D9F259-04AD-5C02-B8B4-E80C797D034F}"/>
              </a:ext>
            </a:extLst>
          </p:cNvPr>
          <p:cNvSpPr/>
          <p:nvPr/>
        </p:nvSpPr>
        <p:spPr>
          <a:xfrm>
            <a:off x="11483756" y="4539147"/>
            <a:ext cx="1416489" cy="2743200"/>
          </a:xfrm>
          <a:custGeom>
            <a:avLst/>
            <a:gdLst/>
            <a:ahLst/>
            <a:cxnLst/>
            <a:rect l="l" t="t" r="r" b="b"/>
            <a:pathLst>
              <a:path w="2124733" h="4114800">
                <a:moveTo>
                  <a:pt x="0" y="0"/>
                </a:moveTo>
                <a:lnTo>
                  <a:pt x="2124734" y="0"/>
                </a:lnTo>
                <a:lnTo>
                  <a:pt x="212473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61B85C85-09B7-CDDD-B346-82A596B7B553}"/>
              </a:ext>
            </a:extLst>
          </p:cNvPr>
          <p:cNvSpPr/>
          <p:nvPr/>
        </p:nvSpPr>
        <p:spPr>
          <a:xfrm>
            <a:off x="0" y="200684"/>
            <a:ext cx="7667884" cy="6517701"/>
          </a:xfrm>
          <a:custGeom>
            <a:avLst/>
            <a:gdLst/>
            <a:ahLst/>
            <a:cxnLst/>
            <a:rect l="l" t="t" r="r" b="b"/>
            <a:pathLst>
              <a:path w="11501826" h="9776552">
                <a:moveTo>
                  <a:pt x="0" y="0"/>
                </a:moveTo>
                <a:lnTo>
                  <a:pt x="11501826" y="0"/>
                </a:lnTo>
                <a:lnTo>
                  <a:pt x="11501826" y="9776551"/>
                </a:lnTo>
                <a:lnTo>
                  <a:pt x="0" y="97765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1A2B2B8E-22DF-9742-C777-42DE0CC11A42}"/>
              </a:ext>
            </a:extLst>
          </p:cNvPr>
          <p:cNvSpPr/>
          <p:nvPr/>
        </p:nvSpPr>
        <p:spPr>
          <a:xfrm>
            <a:off x="166229" y="265728"/>
            <a:ext cx="1031927" cy="838675"/>
          </a:xfrm>
          <a:custGeom>
            <a:avLst/>
            <a:gdLst/>
            <a:ahLst/>
            <a:cxnLst/>
            <a:rect l="l" t="t" r="r" b="b"/>
            <a:pathLst>
              <a:path w="1547890" h="1258013">
                <a:moveTo>
                  <a:pt x="0" y="0"/>
                </a:moveTo>
                <a:lnTo>
                  <a:pt x="1547891" y="0"/>
                </a:lnTo>
                <a:lnTo>
                  <a:pt x="1547891" y="1258012"/>
                </a:lnTo>
                <a:lnTo>
                  <a:pt x="0" y="12580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3920F441-BF1A-7998-FDF9-EF96A454ABA8}"/>
              </a:ext>
            </a:extLst>
          </p:cNvPr>
          <p:cNvSpPr/>
          <p:nvPr/>
        </p:nvSpPr>
        <p:spPr>
          <a:xfrm>
            <a:off x="10937990" y="321382"/>
            <a:ext cx="568210" cy="783021"/>
          </a:xfrm>
          <a:custGeom>
            <a:avLst/>
            <a:gdLst/>
            <a:ahLst/>
            <a:cxnLst/>
            <a:rect l="l" t="t" r="r" b="b"/>
            <a:pathLst>
              <a:path w="852315" h="1174531">
                <a:moveTo>
                  <a:pt x="0" y="0"/>
                </a:moveTo>
                <a:lnTo>
                  <a:pt x="852315" y="0"/>
                </a:lnTo>
                <a:lnTo>
                  <a:pt x="852315" y="1174531"/>
                </a:lnTo>
                <a:lnTo>
                  <a:pt x="0" y="117453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EA6D809C-1197-2DAA-4728-312CF528314E}"/>
              </a:ext>
            </a:extLst>
          </p:cNvPr>
          <p:cNvSpPr/>
          <p:nvPr/>
        </p:nvSpPr>
        <p:spPr>
          <a:xfrm>
            <a:off x="199022" y="5910747"/>
            <a:ext cx="785890" cy="787860"/>
          </a:xfrm>
          <a:custGeom>
            <a:avLst/>
            <a:gdLst/>
            <a:ahLst/>
            <a:cxnLst/>
            <a:rect l="l" t="t" r="r" b="b"/>
            <a:pathLst>
              <a:path w="1178835" h="1181790">
                <a:moveTo>
                  <a:pt x="0" y="0"/>
                </a:moveTo>
                <a:lnTo>
                  <a:pt x="1178835" y="0"/>
                </a:lnTo>
                <a:lnTo>
                  <a:pt x="1178835" y="1181789"/>
                </a:lnTo>
                <a:lnTo>
                  <a:pt x="0" y="118178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FE865BE4-27F9-2C7E-F7DE-6A5B5C543FEF}"/>
              </a:ext>
            </a:extLst>
          </p:cNvPr>
          <p:cNvSpPr/>
          <p:nvPr/>
        </p:nvSpPr>
        <p:spPr>
          <a:xfrm>
            <a:off x="10122500" y="2003255"/>
            <a:ext cx="675457" cy="775576"/>
          </a:xfrm>
          <a:custGeom>
            <a:avLst/>
            <a:gdLst/>
            <a:ahLst/>
            <a:cxnLst/>
            <a:rect l="l" t="t" r="r" b="b"/>
            <a:pathLst>
              <a:path w="1013185" h="1163364">
                <a:moveTo>
                  <a:pt x="0" y="0"/>
                </a:moveTo>
                <a:lnTo>
                  <a:pt x="1013184" y="0"/>
                </a:lnTo>
                <a:lnTo>
                  <a:pt x="1013184" y="1163364"/>
                </a:lnTo>
                <a:lnTo>
                  <a:pt x="0" y="116336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38B55342-4D2E-A489-A395-B4BA6CED2043}"/>
              </a:ext>
            </a:extLst>
          </p:cNvPr>
          <p:cNvSpPr/>
          <p:nvPr/>
        </p:nvSpPr>
        <p:spPr>
          <a:xfrm>
            <a:off x="-1791081" y="2196059"/>
            <a:ext cx="2743200" cy="27432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15FA8BA7-9AB4-6BC1-91F6-E131383547AD}"/>
              </a:ext>
            </a:extLst>
          </p:cNvPr>
          <p:cNvSpPr/>
          <p:nvPr/>
        </p:nvSpPr>
        <p:spPr>
          <a:xfrm>
            <a:off x="6096000" y="95835"/>
            <a:ext cx="1199137" cy="617056"/>
          </a:xfrm>
          <a:custGeom>
            <a:avLst/>
            <a:gdLst/>
            <a:ahLst/>
            <a:cxnLst/>
            <a:rect l="l" t="t" r="r" b="b"/>
            <a:pathLst>
              <a:path w="1798706" h="925584">
                <a:moveTo>
                  <a:pt x="0" y="0"/>
                </a:moveTo>
                <a:lnTo>
                  <a:pt x="1798706" y="0"/>
                </a:lnTo>
                <a:lnTo>
                  <a:pt x="1798706" y="925585"/>
                </a:lnTo>
                <a:lnTo>
                  <a:pt x="0" y="92558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B56ABBE9-B3B7-6C8F-F7E6-1B88A000D11C}"/>
              </a:ext>
            </a:extLst>
          </p:cNvPr>
          <p:cNvSpPr/>
          <p:nvPr/>
        </p:nvSpPr>
        <p:spPr>
          <a:xfrm flipH="1">
            <a:off x="6695569" y="2142870"/>
            <a:ext cx="5474751" cy="4715130"/>
          </a:xfrm>
          <a:custGeom>
            <a:avLst/>
            <a:gdLst/>
            <a:ahLst/>
            <a:cxnLst/>
            <a:rect l="l" t="t" r="r" b="b"/>
            <a:pathLst>
              <a:path w="8212127" h="7072695">
                <a:moveTo>
                  <a:pt x="8212127" y="0"/>
                </a:moveTo>
                <a:lnTo>
                  <a:pt x="0" y="0"/>
                </a:lnTo>
                <a:lnTo>
                  <a:pt x="0" y="7072695"/>
                </a:lnTo>
                <a:lnTo>
                  <a:pt x="8212127" y="7072695"/>
                </a:lnTo>
                <a:lnTo>
                  <a:pt x="8212127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5FAA63CB-B259-DCC0-32CB-2D8A69206DDD}"/>
              </a:ext>
            </a:extLst>
          </p:cNvPr>
          <p:cNvSpPr txBox="1"/>
          <p:nvPr/>
        </p:nvSpPr>
        <p:spPr>
          <a:xfrm>
            <a:off x="984912" y="1015502"/>
            <a:ext cx="5323334" cy="7727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661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22" b="0" i="0" u="none" strike="noStrike" kern="1200" cap="none" spc="0" normalizeH="0" baseline="0" noProof="0">
                <a:ln>
                  <a:noFill/>
                </a:ln>
                <a:solidFill>
                  <a:srgbClr val="4C769F"/>
                </a:solidFill>
                <a:effectLst/>
                <a:uLnTx/>
                <a:uFillTx/>
                <a:latin typeface="210 수퍼사이즈 Black 3D"/>
                <a:ea typeface="210 수퍼사이즈 Black 3D"/>
                <a:cs typeface="210 수퍼사이즈 Black 3D"/>
                <a:sym typeface="210 수퍼사이즈 Black 3D"/>
              </a:rPr>
              <a:t>PROBLEMS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CDA4C18-44B9-6911-8ACF-ACA3546B28B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288" y="1304356"/>
            <a:ext cx="5578323" cy="434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312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9A61ED8-909A-BE33-2C14-6C234BDFF6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113" y="866861"/>
            <a:ext cx="9285013" cy="1103472"/>
          </a:xfrm>
          <a:prstGeom prst="rect">
            <a:avLst/>
          </a:prstGeom>
        </p:spPr>
      </p:pic>
      <p:grpSp>
        <p:nvGrpSpPr>
          <p:cNvPr id="3" name="组合 38">
            <a:extLst>
              <a:ext uri="{FF2B5EF4-FFF2-40B4-BE49-F238E27FC236}">
                <a16:creationId xmlns:a16="http://schemas.microsoft.com/office/drawing/2014/main" id="{3A106FE7-BE30-3E3A-1315-BD6FA1F9188E}"/>
              </a:ext>
            </a:extLst>
          </p:cNvPr>
          <p:cNvGrpSpPr/>
          <p:nvPr/>
        </p:nvGrpSpPr>
        <p:grpSpPr>
          <a:xfrm>
            <a:off x="534684" y="1989999"/>
            <a:ext cx="3747187" cy="3659542"/>
            <a:chOff x="2638" y="3071"/>
            <a:chExt cx="4135" cy="4143"/>
          </a:xfrm>
          <a:solidFill>
            <a:srgbClr val="FFE672"/>
          </a:solidFill>
        </p:grpSpPr>
        <p:sp>
          <p:nvSpPr>
            <p:cNvPr id="4" name="圆角矩形 39">
              <a:extLst>
                <a:ext uri="{FF2B5EF4-FFF2-40B4-BE49-F238E27FC236}">
                  <a16:creationId xmlns:a16="http://schemas.microsoft.com/office/drawing/2014/main" id="{F8EC6462-E816-D1BD-2C85-AF78193ED9DD}"/>
                </a:ext>
              </a:extLst>
            </p:cNvPr>
            <p:cNvSpPr/>
            <p:nvPr/>
          </p:nvSpPr>
          <p:spPr>
            <a:xfrm>
              <a:off x="2638" y="3071"/>
              <a:ext cx="4135" cy="4143"/>
            </a:xfrm>
            <a:prstGeom prst="roundRect">
              <a:avLst>
                <a:gd name="adj" fmla="val 50000"/>
              </a:avLst>
            </a:prstGeom>
            <a:grpFill/>
            <a:ln>
              <a:solidFill>
                <a:schemeClr val="tx1"/>
              </a:solidFill>
            </a:ln>
            <a:effectLst>
              <a:outerShdw dist="76200" dir="2700000" algn="tl" rotWithShape="0">
                <a:prstClr val="black">
                  <a:alpha val="10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105号-简雅黑"/>
                <a:cs typeface="Arial" panose="020B0604020202020204" pitchFamily="34" charset="0"/>
              </a:endParaRPr>
            </a:p>
          </p:txBody>
        </p:sp>
        <p:sp>
          <p:nvSpPr>
            <p:cNvPr id="6" name="文本框 40">
              <a:extLst>
                <a:ext uri="{FF2B5EF4-FFF2-40B4-BE49-F238E27FC236}">
                  <a16:creationId xmlns:a16="http://schemas.microsoft.com/office/drawing/2014/main" id="{D332E8B4-C0F3-DF6A-2DDF-EA9F80B3C609}"/>
                </a:ext>
              </a:extLst>
            </p:cNvPr>
            <p:cNvSpPr txBox="1"/>
            <p:nvPr/>
          </p:nvSpPr>
          <p:spPr>
            <a:xfrm>
              <a:off x="3209" y="3765"/>
              <a:ext cx="3005" cy="2892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Làm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cuốn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sổ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nhắc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việc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bằng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giấy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bìa</a:t>
              </a:r>
              <a:r>
                <a:rPr lang="en-US" sz="3200" dirty="0">
                  <a:solidFill>
                    <a:prstClr val="black"/>
                  </a:solidFill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, </a:t>
              </a:r>
              <a:r>
                <a:rPr lang="en-US" sz="3200" dirty="0" err="1">
                  <a:solidFill>
                    <a:prstClr val="black"/>
                  </a:solidFill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keo</a:t>
              </a:r>
              <a:r>
                <a:rPr lang="en-US" sz="3200" dirty="0">
                  <a:solidFill>
                    <a:prstClr val="black"/>
                  </a:solidFill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dán</a:t>
              </a:r>
              <a:r>
                <a:rPr lang="en-US" sz="3200" dirty="0">
                  <a:solidFill>
                    <a:prstClr val="black"/>
                  </a:solidFill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, </a:t>
              </a:r>
              <a:r>
                <a:rPr lang="en-US" sz="3200" dirty="0" err="1">
                  <a:solidFill>
                    <a:prstClr val="black"/>
                  </a:solidFill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dập</a:t>
              </a:r>
              <a:r>
                <a:rPr lang="en-US" sz="3200" dirty="0">
                  <a:solidFill>
                    <a:prstClr val="black"/>
                  </a:solidFill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ghim</a:t>
              </a:r>
              <a:endParaRPr kumimoji="0" lang="en-US" altLang="zh-CN" sz="32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宋体 CN Heavy" panose="02020900000000000000" charset="-122"/>
                <a:cs typeface="Arial" panose="020B0604020202020204" pitchFamily="34" charset="0"/>
                <a:sym typeface="+mn-lt"/>
              </a:endParaRPr>
            </a:p>
          </p:txBody>
        </p:sp>
      </p:grpSp>
      <p:grpSp>
        <p:nvGrpSpPr>
          <p:cNvPr id="7" name="组合 80">
            <a:extLst>
              <a:ext uri="{FF2B5EF4-FFF2-40B4-BE49-F238E27FC236}">
                <a16:creationId xmlns:a16="http://schemas.microsoft.com/office/drawing/2014/main" id="{C7576221-0920-395D-93FD-0B9036A849AF}"/>
              </a:ext>
            </a:extLst>
          </p:cNvPr>
          <p:cNvGrpSpPr/>
          <p:nvPr/>
        </p:nvGrpSpPr>
        <p:grpSpPr>
          <a:xfrm>
            <a:off x="4306043" y="2452568"/>
            <a:ext cx="3594151" cy="3491874"/>
            <a:chOff x="2638" y="3071"/>
            <a:chExt cx="4135" cy="4143"/>
          </a:xfrm>
          <a:solidFill>
            <a:srgbClr val="FFE672"/>
          </a:solidFill>
        </p:grpSpPr>
        <p:sp>
          <p:nvSpPr>
            <p:cNvPr id="8" name="圆角矩形 81">
              <a:extLst>
                <a:ext uri="{FF2B5EF4-FFF2-40B4-BE49-F238E27FC236}">
                  <a16:creationId xmlns:a16="http://schemas.microsoft.com/office/drawing/2014/main" id="{5C9BAD02-227A-DCF5-8901-162733871CD3}"/>
                </a:ext>
              </a:extLst>
            </p:cNvPr>
            <p:cNvSpPr/>
            <p:nvPr/>
          </p:nvSpPr>
          <p:spPr>
            <a:xfrm>
              <a:off x="2638" y="3071"/>
              <a:ext cx="4135" cy="4143"/>
            </a:xfrm>
            <a:prstGeom prst="roundRect">
              <a:avLst>
                <a:gd name="adj" fmla="val 50000"/>
              </a:avLst>
            </a:prstGeom>
            <a:solidFill>
              <a:srgbClr val="FF9357"/>
            </a:solidFill>
            <a:ln>
              <a:solidFill>
                <a:schemeClr val="tx1"/>
              </a:solidFill>
            </a:ln>
            <a:effectLst>
              <a:outerShdw dist="76200" dir="2700000" algn="tl" rotWithShape="0">
                <a:prstClr val="black">
                  <a:alpha val="10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105号-简雅黑"/>
                <a:cs typeface="Arial" panose="020B0604020202020204" pitchFamily="34" charset="0"/>
              </a:endParaRPr>
            </a:p>
          </p:txBody>
        </p:sp>
        <p:sp>
          <p:nvSpPr>
            <p:cNvPr id="10" name="文本框 82">
              <a:extLst>
                <a:ext uri="{FF2B5EF4-FFF2-40B4-BE49-F238E27FC236}">
                  <a16:creationId xmlns:a16="http://schemas.microsoft.com/office/drawing/2014/main" id="{3E2BDC5B-2EC5-A246-7B7D-FF67FAA7544D}"/>
                </a:ext>
              </a:extLst>
            </p:cNvPr>
            <p:cNvSpPr txBox="1"/>
            <p:nvPr/>
          </p:nvSpPr>
          <p:spPr>
            <a:xfrm>
              <a:off x="3207" y="3981"/>
              <a:ext cx="3005" cy="23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Trang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trí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sổ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và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ghi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tên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em</a:t>
              </a:r>
              <a:endParaRPr kumimoji="0" lang="en-US" altLang="zh-CN" sz="40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宋体 CN Heavy" panose="02020900000000000000" charset="-122"/>
                <a:cs typeface="Arial" panose="020B0604020202020204" pitchFamily="34" charset="0"/>
                <a:sym typeface="+mn-lt"/>
              </a:endParaRPr>
            </a:p>
          </p:txBody>
        </p:sp>
      </p:grpSp>
      <p:grpSp>
        <p:nvGrpSpPr>
          <p:cNvPr id="12" name="组合 84">
            <a:extLst>
              <a:ext uri="{FF2B5EF4-FFF2-40B4-BE49-F238E27FC236}">
                <a16:creationId xmlns:a16="http://schemas.microsoft.com/office/drawing/2014/main" id="{102099A8-B215-8B21-DE7D-02FEA451119C}"/>
              </a:ext>
            </a:extLst>
          </p:cNvPr>
          <p:cNvGrpSpPr/>
          <p:nvPr/>
        </p:nvGrpSpPr>
        <p:grpSpPr>
          <a:xfrm>
            <a:off x="8045330" y="2364103"/>
            <a:ext cx="3611986" cy="3890083"/>
            <a:chOff x="2638" y="3071"/>
            <a:chExt cx="4135" cy="4143"/>
          </a:xfrm>
          <a:solidFill>
            <a:srgbClr val="FFE672"/>
          </a:solidFill>
        </p:grpSpPr>
        <p:sp>
          <p:nvSpPr>
            <p:cNvPr id="13" name="圆角矩形 85">
              <a:extLst>
                <a:ext uri="{FF2B5EF4-FFF2-40B4-BE49-F238E27FC236}">
                  <a16:creationId xmlns:a16="http://schemas.microsoft.com/office/drawing/2014/main" id="{BDBBED81-0BC6-732A-E13A-6F70578E4F38}"/>
                </a:ext>
              </a:extLst>
            </p:cNvPr>
            <p:cNvSpPr/>
            <p:nvPr/>
          </p:nvSpPr>
          <p:spPr>
            <a:xfrm>
              <a:off x="2638" y="3071"/>
              <a:ext cx="4135" cy="4143"/>
            </a:xfrm>
            <a:prstGeom prst="roundRect">
              <a:avLst>
                <a:gd name="adj" fmla="val 50000"/>
              </a:avLst>
            </a:prstGeom>
            <a:solidFill>
              <a:srgbClr val="4C74B2"/>
            </a:solidFill>
            <a:ln>
              <a:solidFill>
                <a:schemeClr val="tx1"/>
              </a:solidFill>
            </a:ln>
            <a:effectLst>
              <a:outerShdw dist="76200" dir="2700000" algn="tl" rotWithShape="0">
                <a:prstClr val="black">
                  <a:alpha val="10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105号-简雅黑"/>
                <a:cs typeface="Arial" panose="020B0604020202020204" pitchFamily="34" charset="0"/>
              </a:endParaRPr>
            </a:p>
          </p:txBody>
        </p:sp>
        <p:sp>
          <p:nvSpPr>
            <p:cNvPr id="14" name="文本框 86">
              <a:extLst>
                <a:ext uri="{FF2B5EF4-FFF2-40B4-BE49-F238E27FC236}">
                  <a16:creationId xmlns:a16="http://schemas.microsoft.com/office/drawing/2014/main" id="{4284D949-742A-AF87-8039-4129FADAB3E4}"/>
                </a:ext>
              </a:extLst>
            </p:cNvPr>
            <p:cNvSpPr txBox="1"/>
            <p:nvPr/>
          </p:nvSpPr>
          <p:spPr>
            <a:xfrm>
              <a:off x="3207" y="3981"/>
              <a:ext cx="3005" cy="24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Ghi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vào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sổ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những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việc</a:t>
              </a:r>
              <a:r>
                <a:rPr lang="en-US" sz="3600" dirty="0">
                  <a:solidFill>
                    <a:prstClr val="black"/>
                  </a:solidFill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cần</a:t>
              </a:r>
              <a:r>
                <a:rPr lang="en-US" sz="3600" dirty="0">
                  <a:solidFill>
                    <a:prstClr val="black"/>
                  </a:solidFill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làm</a:t>
              </a:r>
              <a:r>
                <a:rPr lang="en-US" sz="3600" dirty="0">
                  <a:solidFill>
                    <a:prstClr val="black"/>
                  </a:solidFill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trong</a:t>
              </a:r>
              <a:r>
                <a:rPr lang="en-US" sz="3600" dirty="0">
                  <a:solidFill>
                    <a:prstClr val="black"/>
                  </a:solidFill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tuần</a:t>
              </a:r>
              <a:endParaRPr kumimoji="0" lang="en-US" altLang="zh-CN" sz="36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宋体 CN Heavy" panose="02020900000000000000" charset="-122"/>
                <a:cs typeface="Arial" panose="020B0604020202020204" pitchFamily="34" charset="0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423052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组合 38">
            <a:extLst>
              <a:ext uri="{FF2B5EF4-FFF2-40B4-BE49-F238E27FC236}">
                <a16:creationId xmlns:a16="http://schemas.microsoft.com/office/drawing/2014/main" id="{0A4B0307-F8BE-CABC-F464-C0852A26D620}"/>
              </a:ext>
            </a:extLst>
          </p:cNvPr>
          <p:cNvGrpSpPr/>
          <p:nvPr/>
        </p:nvGrpSpPr>
        <p:grpSpPr>
          <a:xfrm>
            <a:off x="119740" y="2075458"/>
            <a:ext cx="3751874" cy="4068167"/>
            <a:chOff x="2638" y="3071"/>
            <a:chExt cx="4135" cy="4143"/>
          </a:xfrm>
          <a:solidFill>
            <a:srgbClr val="FFE672"/>
          </a:solidFill>
        </p:grpSpPr>
        <p:sp>
          <p:nvSpPr>
            <p:cNvPr id="36" name="圆角矩形 39">
              <a:extLst>
                <a:ext uri="{FF2B5EF4-FFF2-40B4-BE49-F238E27FC236}">
                  <a16:creationId xmlns:a16="http://schemas.microsoft.com/office/drawing/2014/main" id="{FDB3E72E-B0B3-BC1E-44E4-43530AB4E5FB}"/>
                </a:ext>
              </a:extLst>
            </p:cNvPr>
            <p:cNvSpPr/>
            <p:nvPr/>
          </p:nvSpPr>
          <p:spPr>
            <a:xfrm>
              <a:off x="2638" y="3071"/>
              <a:ext cx="4135" cy="4143"/>
            </a:xfrm>
            <a:prstGeom prst="roundRect">
              <a:avLst>
                <a:gd name="adj" fmla="val 50000"/>
              </a:avLst>
            </a:prstGeom>
            <a:grpFill/>
            <a:ln>
              <a:solidFill>
                <a:schemeClr val="tx1"/>
              </a:solidFill>
            </a:ln>
            <a:effectLst>
              <a:outerShdw dist="76200" dir="2700000" algn="tl" rotWithShape="0">
                <a:prstClr val="black">
                  <a:alpha val="10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105号-简雅黑"/>
                <a:cs typeface="Arial" panose="020B0604020202020204" pitchFamily="34" charset="0"/>
              </a:endParaRPr>
            </a:p>
          </p:txBody>
        </p:sp>
        <p:sp>
          <p:nvSpPr>
            <p:cNvPr id="37" name="文本框 40">
              <a:extLst>
                <a:ext uri="{FF2B5EF4-FFF2-40B4-BE49-F238E27FC236}">
                  <a16:creationId xmlns:a16="http://schemas.microsoft.com/office/drawing/2014/main" id="{C4F74C19-03EF-025C-8F8A-13F72DFAC92D}"/>
                </a:ext>
              </a:extLst>
            </p:cNvPr>
            <p:cNvSpPr txBox="1"/>
            <p:nvPr/>
          </p:nvSpPr>
          <p:spPr>
            <a:xfrm>
              <a:off x="3209" y="3765"/>
              <a:ext cx="3005" cy="2828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sng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Bước</a:t>
              </a:r>
              <a:r>
                <a:rPr kumimoji="0" lang="en-US" sz="4400" b="0" i="0" u="sng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 1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: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Gấp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đôi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một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số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tờ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bìa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 A4</a:t>
              </a:r>
              <a:endParaRPr kumimoji="0" lang="en-US" altLang="zh-CN" sz="44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宋体 CN Heavy" panose="02020900000000000000" charset="-122"/>
                <a:cs typeface="Arial" panose="020B0604020202020204" pitchFamily="34" charset="0"/>
                <a:sym typeface="+mn-lt"/>
              </a:endParaRPr>
            </a:p>
          </p:txBody>
        </p:sp>
      </p:grpSp>
      <p:grpSp>
        <p:nvGrpSpPr>
          <p:cNvPr id="38" name="组合 80">
            <a:extLst>
              <a:ext uri="{FF2B5EF4-FFF2-40B4-BE49-F238E27FC236}">
                <a16:creationId xmlns:a16="http://schemas.microsoft.com/office/drawing/2014/main" id="{6163497F-7325-2E7F-7F71-A6C14AF3C783}"/>
              </a:ext>
            </a:extLst>
          </p:cNvPr>
          <p:cNvGrpSpPr/>
          <p:nvPr/>
        </p:nvGrpSpPr>
        <p:grpSpPr>
          <a:xfrm>
            <a:off x="3910376" y="2222608"/>
            <a:ext cx="3546098" cy="3782689"/>
            <a:chOff x="2638" y="3071"/>
            <a:chExt cx="4135" cy="4143"/>
          </a:xfrm>
          <a:solidFill>
            <a:srgbClr val="FFE672"/>
          </a:solidFill>
        </p:grpSpPr>
        <p:sp>
          <p:nvSpPr>
            <p:cNvPr id="39" name="圆角矩形 81">
              <a:extLst>
                <a:ext uri="{FF2B5EF4-FFF2-40B4-BE49-F238E27FC236}">
                  <a16:creationId xmlns:a16="http://schemas.microsoft.com/office/drawing/2014/main" id="{11C8577E-A231-CC18-4BD1-367D3A605E04}"/>
                </a:ext>
              </a:extLst>
            </p:cNvPr>
            <p:cNvSpPr/>
            <p:nvPr/>
          </p:nvSpPr>
          <p:spPr>
            <a:xfrm>
              <a:off x="2638" y="3071"/>
              <a:ext cx="4135" cy="4143"/>
            </a:xfrm>
            <a:prstGeom prst="roundRect">
              <a:avLst>
                <a:gd name="adj" fmla="val 50000"/>
              </a:avLst>
            </a:prstGeom>
            <a:solidFill>
              <a:srgbClr val="FF9357"/>
            </a:solidFill>
            <a:ln>
              <a:solidFill>
                <a:schemeClr val="tx1"/>
              </a:solidFill>
            </a:ln>
            <a:effectLst>
              <a:outerShdw dist="76200" dir="2700000" algn="tl" rotWithShape="0">
                <a:prstClr val="black">
                  <a:alpha val="10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105号-简雅黑"/>
                <a:cs typeface="Arial" panose="020B0604020202020204" pitchFamily="34" charset="0"/>
              </a:endParaRPr>
            </a:p>
          </p:txBody>
        </p:sp>
        <p:sp>
          <p:nvSpPr>
            <p:cNvPr id="40" name="文本框 82">
              <a:extLst>
                <a:ext uri="{FF2B5EF4-FFF2-40B4-BE49-F238E27FC236}">
                  <a16:creationId xmlns:a16="http://schemas.microsoft.com/office/drawing/2014/main" id="{F3721396-E0E4-AA5E-540C-AA2E89F487D3}"/>
                </a:ext>
              </a:extLst>
            </p:cNvPr>
            <p:cNvSpPr txBox="1"/>
            <p:nvPr/>
          </p:nvSpPr>
          <p:spPr>
            <a:xfrm>
              <a:off x="3248" y="3352"/>
              <a:ext cx="3005" cy="37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u="sng" dirty="0" err="1">
                  <a:solidFill>
                    <a:schemeClr val="bg1"/>
                  </a:solidFill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Bước</a:t>
              </a:r>
              <a:r>
                <a:rPr lang="en-US" sz="3600" u="sng" dirty="0">
                  <a:solidFill>
                    <a:schemeClr val="bg1"/>
                  </a:solidFill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 2</a:t>
              </a:r>
              <a:r>
                <a:rPr lang="en-US" sz="3600" dirty="0">
                  <a:solidFill>
                    <a:schemeClr val="bg1"/>
                  </a:solidFill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: D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ùng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keo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dán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chặt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 hay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ghim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để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ghim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chặt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lại</a:t>
              </a:r>
              <a:endParaRPr kumimoji="0" lang="en-US" altLang="zh-CN" sz="3600" b="1" i="0" u="none" strike="noStrike" kern="1200" cap="none" spc="3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思源宋体 CN Heavy" panose="02020900000000000000" charset="-122"/>
                <a:cs typeface="Arial" panose="020B0604020202020204" pitchFamily="34" charset="0"/>
                <a:sym typeface="+mn-lt"/>
              </a:endParaRPr>
            </a:p>
          </p:txBody>
        </p:sp>
      </p:grpSp>
      <p:grpSp>
        <p:nvGrpSpPr>
          <p:cNvPr id="41" name="组合 84">
            <a:extLst>
              <a:ext uri="{FF2B5EF4-FFF2-40B4-BE49-F238E27FC236}">
                <a16:creationId xmlns:a16="http://schemas.microsoft.com/office/drawing/2014/main" id="{A383F380-BBDD-EFF0-75C4-9F767F9CDF17}"/>
              </a:ext>
            </a:extLst>
          </p:cNvPr>
          <p:cNvGrpSpPr/>
          <p:nvPr/>
        </p:nvGrpSpPr>
        <p:grpSpPr>
          <a:xfrm>
            <a:off x="7528844" y="2075458"/>
            <a:ext cx="3752384" cy="3831729"/>
            <a:chOff x="2638" y="3071"/>
            <a:chExt cx="4135" cy="4143"/>
          </a:xfrm>
          <a:solidFill>
            <a:srgbClr val="FFE672"/>
          </a:solidFill>
        </p:grpSpPr>
        <p:sp>
          <p:nvSpPr>
            <p:cNvPr id="42" name="圆角矩形 85">
              <a:extLst>
                <a:ext uri="{FF2B5EF4-FFF2-40B4-BE49-F238E27FC236}">
                  <a16:creationId xmlns:a16="http://schemas.microsoft.com/office/drawing/2014/main" id="{74496FF1-133F-1BFD-54A9-6358220A833D}"/>
                </a:ext>
              </a:extLst>
            </p:cNvPr>
            <p:cNvSpPr/>
            <p:nvPr/>
          </p:nvSpPr>
          <p:spPr>
            <a:xfrm>
              <a:off x="2638" y="3071"/>
              <a:ext cx="4135" cy="4143"/>
            </a:xfrm>
            <a:prstGeom prst="roundRect">
              <a:avLst>
                <a:gd name="adj" fmla="val 50000"/>
              </a:avLst>
            </a:prstGeom>
            <a:solidFill>
              <a:srgbClr val="4C74B2"/>
            </a:solidFill>
            <a:ln>
              <a:solidFill>
                <a:schemeClr val="tx1"/>
              </a:solidFill>
            </a:ln>
            <a:effectLst>
              <a:outerShdw dist="76200" dir="2700000" algn="tl" rotWithShape="0">
                <a:prstClr val="black">
                  <a:alpha val="10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105号-简雅黑"/>
                <a:cs typeface="Arial" panose="020B0604020202020204" pitchFamily="34" charset="0"/>
              </a:endParaRPr>
            </a:p>
          </p:txBody>
        </p:sp>
        <p:sp>
          <p:nvSpPr>
            <p:cNvPr id="43" name="文本框 86">
              <a:extLst>
                <a:ext uri="{FF2B5EF4-FFF2-40B4-BE49-F238E27FC236}">
                  <a16:creationId xmlns:a16="http://schemas.microsoft.com/office/drawing/2014/main" id="{9C21D272-4B9B-3FF1-DE23-E7B37B117B26}"/>
                </a:ext>
              </a:extLst>
            </p:cNvPr>
            <p:cNvSpPr txBox="1"/>
            <p:nvPr/>
          </p:nvSpPr>
          <p:spPr>
            <a:xfrm>
              <a:off x="3219" y="3409"/>
              <a:ext cx="3005" cy="36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sng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Bước</a:t>
              </a:r>
              <a:r>
                <a:rPr kumimoji="0" lang="en-US" sz="3600" b="0" i="0" u="sng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 3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: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Viết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tên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sổ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nhắc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việc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: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Họ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tên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,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lớp</a:t>
              </a:r>
              <a:r>
                <a:rPr lang="en-US" sz="3600" dirty="0">
                  <a:solidFill>
                    <a:schemeClr val="bg1"/>
                  </a:solidFill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, </a:t>
              </a:r>
              <a:r>
                <a:rPr lang="en-US" sz="3600" dirty="0" err="1">
                  <a:solidFill>
                    <a:schemeClr val="bg1"/>
                  </a:solidFill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việc</a:t>
              </a:r>
              <a:r>
                <a:rPr lang="en-US" sz="3600" dirty="0">
                  <a:solidFill>
                    <a:schemeClr val="bg1"/>
                  </a:solidFill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cần</a:t>
              </a:r>
              <a:r>
                <a:rPr lang="en-US" sz="3600" dirty="0">
                  <a:solidFill>
                    <a:schemeClr val="bg1"/>
                  </a:solidFill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làm</a:t>
              </a:r>
              <a:r>
                <a:rPr lang="en-US" sz="3600" dirty="0">
                  <a:solidFill>
                    <a:schemeClr val="bg1"/>
                  </a:solidFill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..</a:t>
              </a:r>
              <a:endParaRPr kumimoji="0" lang="en-US" altLang="zh-CN" sz="3600" b="1" i="0" u="none" strike="noStrike" kern="1200" cap="none" spc="3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思源宋体 CN Heavy" panose="02020900000000000000" charset="-122"/>
                <a:cs typeface="Arial" panose="020B0604020202020204" pitchFamily="34" charset="0"/>
                <a:sym typeface="+mn-lt"/>
              </a:endParaRPr>
            </a:p>
          </p:txBody>
        </p:sp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69C9B074-B2DD-0BEE-18A1-3883C149E9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3984" y="849636"/>
            <a:ext cx="7078069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8065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A36D83E-B77B-03AB-7D37-3C619F34CA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0748" y="828889"/>
            <a:ext cx="9754445" cy="1176630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6676AECD-0C82-315E-E0B3-123C1886D8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221" y="2250659"/>
            <a:ext cx="4967081" cy="3182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F765FB5E-C365-B595-BC22-C445F88A2F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715" y="1971521"/>
            <a:ext cx="3981457" cy="4141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10702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E56D6C42-3F34-3683-2D86-7754ADF21A38}"/>
              </a:ext>
            </a:extLst>
          </p:cNvPr>
          <p:cNvGrpSpPr/>
          <p:nvPr/>
        </p:nvGrpSpPr>
        <p:grpSpPr>
          <a:xfrm>
            <a:off x="0" y="1143000"/>
            <a:ext cx="11361420" cy="5930314"/>
            <a:chOff x="0" y="1143000"/>
            <a:chExt cx="9299448" cy="5930314"/>
          </a:xfrm>
        </p:grpSpPr>
        <p:sp>
          <p:nvSpPr>
            <p:cNvPr id="3" name="Freeform 11">
              <a:extLst>
                <a:ext uri="{FF2B5EF4-FFF2-40B4-BE49-F238E27FC236}">
                  <a16:creationId xmlns:a16="http://schemas.microsoft.com/office/drawing/2014/main" id="{D5558DB4-CADC-D539-E893-EDDB9D03B1EE}"/>
                </a:ext>
              </a:extLst>
            </p:cNvPr>
            <p:cNvSpPr/>
            <p:nvPr/>
          </p:nvSpPr>
          <p:spPr>
            <a:xfrm>
              <a:off x="1824338" y="1143000"/>
              <a:ext cx="7475110" cy="4629149"/>
            </a:xfrm>
            <a:custGeom>
              <a:avLst/>
              <a:gdLst/>
              <a:ahLst/>
              <a:cxnLst/>
              <a:rect l="l" t="t" r="r" b="b"/>
              <a:pathLst>
                <a:path w="3120176" h="1758999">
                  <a:moveTo>
                    <a:pt x="0" y="0"/>
                  </a:moveTo>
                  <a:lnTo>
                    <a:pt x="3120177" y="0"/>
                  </a:lnTo>
                  <a:lnTo>
                    <a:pt x="3120177" y="1758999"/>
                  </a:lnTo>
                  <a:lnTo>
                    <a:pt x="0" y="17589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10" name="Picture 9" descr="A group of cartoon kids&#10;&#10;Description automatically generated">
              <a:extLst>
                <a:ext uri="{FF2B5EF4-FFF2-40B4-BE49-F238E27FC236}">
                  <a16:creationId xmlns:a16="http://schemas.microsoft.com/office/drawing/2014/main" id="{3CE5AF6D-FA24-8AD3-7FBF-D92FE4D84D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0849" b="95554" l="7478" r="47090">
                          <a14:foregroundMark x1="13096" y1="58084" x2="17745" y2="59580"/>
                          <a14:foregroundMark x1="42967" y1="56629" x2="44543" y2="61843"/>
                          <a14:foregroundMark x1="34681" y1="75707" x2="36661" y2="72352"/>
                          <a14:foregroundMark x1="38399" y1="57559" x2="42401" y2="58892"/>
                          <a14:foregroundMark x1="47090" y1="61681" x2="46686" y2="59984"/>
                          <a14:foregroundMark x1="25061" y1="94503" x2="25869" y2="90784"/>
                          <a14:foregroundMark x1="31730" y1="95554" x2="30154" y2="9345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14" t="45734" r="50430" b="2866"/>
            <a:stretch/>
          </p:blipFill>
          <p:spPr>
            <a:xfrm>
              <a:off x="0" y="2262712"/>
              <a:ext cx="2909586" cy="4810602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E3285EE-9EBF-6843-51B6-50A291AB3DAF}"/>
                </a:ext>
              </a:extLst>
            </p:cNvPr>
            <p:cNvSpPr txBox="1"/>
            <p:nvPr/>
          </p:nvSpPr>
          <p:spPr>
            <a:xfrm>
              <a:off x="3186608" y="1965801"/>
              <a:ext cx="5252127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  </a:t>
              </a:r>
              <a:r>
                <a:rPr lang="vi-VN" sz="48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Cuốn sổ do tự tay mình làm sẽ là người bạn luôn ở bên chúng ta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vi-VN" sz="48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nhắc việc cho ta</a:t>
              </a:r>
              <a:endParaRPr lang="en-US" sz="48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4" name="Picture 3" descr="A blue and orange text&#10;&#10;AI-generated content may be incorrect.">
            <a:extLst>
              <a:ext uri="{FF2B5EF4-FFF2-40B4-BE49-F238E27FC236}">
                <a16:creationId xmlns:a16="http://schemas.microsoft.com/office/drawing/2014/main" id="{0F0488EB-6224-34EE-EE7F-387077D27A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020" y="561532"/>
            <a:ext cx="4109060" cy="14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7342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5F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907FA05-7295-4981-0F43-D50A41ECA2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1181FA8E-4F08-5767-34CC-FA78CF725CE8}"/>
              </a:ext>
            </a:extLst>
          </p:cNvPr>
          <p:cNvSpPr/>
          <p:nvPr/>
        </p:nvSpPr>
        <p:spPr>
          <a:xfrm>
            <a:off x="11483756" y="4539147"/>
            <a:ext cx="1416489" cy="2743200"/>
          </a:xfrm>
          <a:custGeom>
            <a:avLst/>
            <a:gdLst/>
            <a:ahLst/>
            <a:cxnLst/>
            <a:rect l="l" t="t" r="r" b="b"/>
            <a:pathLst>
              <a:path w="2124733" h="4114800">
                <a:moveTo>
                  <a:pt x="0" y="0"/>
                </a:moveTo>
                <a:lnTo>
                  <a:pt x="2124734" y="0"/>
                </a:lnTo>
                <a:lnTo>
                  <a:pt x="212473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8EBE7218-99BC-5233-1D13-3CB830EA4543}"/>
              </a:ext>
            </a:extLst>
          </p:cNvPr>
          <p:cNvSpPr/>
          <p:nvPr/>
        </p:nvSpPr>
        <p:spPr>
          <a:xfrm>
            <a:off x="0" y="200684"/>
            <a:ext cx="7667884" cy="6517701"/>
          </a:xfrm>
          <a:custGeom>
            <a:avLst/>
            <a:gdLst/>
            <a:ahLst/>
            <a:cxnLst/>
            <a:rect l="l" t="t" r="r" b="b"/>
            <a:pathLst>
              <a:path w="11501826" h="9776552">
                <a:moveTo>
                  <a:pt x="0" y="0"/>
                </a:moveTo>
                <a:lnTo>
                  <a:pt x="11501826" y="0"/>
                </a:lnTo>
                <a:lnTo>
                  <a:pt x="11501826" y="9776551"/>
                </a:lnTo>
                <a:lnTo>
                  <a:pt x="0" y="97765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761E7F32-C2F9-BCE7-F064-7D7243B32C46}"/>
              </a:ext>
            </a:extLst>
          </p:cNvPr>
          <p:cNvSpPr/>
          <p:nvPr/>
        </p:nvSpPr>
        <p:spPr>
          <a:xfrm>
            <a:off x="166229" y="265728"/>
            <a:ext cx="1031927" cy="838675"/>
          </a:xfrm>
          <a:custGeom>
            <a:avLst/>
            <a:gdLst/>
            <a:ahLst/>
            <a:cxnLst/>
            <a:rect l="l" t="t" r="r" b="b"/>
            <a:pathLst>
              <a:path w="1547890" h="1258013">
                <a:moveTo>
                  <a:pt x="0" y="0"/>
                </a:moveTo>
                <a:lnTo>
                  <a:pt x="1547891" y="0"/>
                </a:lnTo>
                <a:lnTo>
                  <a:pt x="1547891" y="1258012"/>
                </a:lnTo>
                <a:lnTo>
                  <a:pt x="0" y="12580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10404F5E-6A36-C482-D04E-859D09339118}"/>
              </a:ext>
            </a:extLst>
          </p:cNvPr>
          <p:cNvSpPr/>
          <p:nvPr/>
        </p:nvSpPr>
        <p:spPr>
          <a:xfrm>
            <a:off x="10937990" y="321382"/>
            <a:ext cx="568210" cy="783021"/>
          </a:xfrm>
          <a:custGeom>
            <a:avLst/>
            <a:gdLst/>
            <a:ahLst/>
            <a:cxnLst/>
            <a:rect l="l" t="t" r="r" b="b"/>
            <a:pathLst>
              <a:path w="852315" h="1174531">
                <a:moveTo>
                  <a:pt x="0" y="0"/>
                </a:moveTo>
                <a:lnTo>
                  <a:pt x="852315" y="0"/>
                </a:lnTo>
                <a:lnTo>
                  <a:pt x="852315" y="1174531"/>
                </a:lnTo>
                <a:lnTo>
                  <a:pt x="0" y="117453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0BED773D-FA0E-18D3-194A-4EAACFB27A22}"/>
              </a:ext>
            </a:extLst>
          </p:cNvPr>
          <p:cNvSpPr/>
          <p:nvPr/>
        </p:nvSpPr>
        <p:spPr>
          <a:xfrm>
            <a:off x="199022" y="5910747"/>
            <a:ext cx="785890" cy="787860"/>
          </a:xfrm>
          <a:custGeom>
            <a:avLst/>
            <a:gdLst/>
            <a:ahLst/>
            <a:cxnLst/>
            <a:rect l="l" t="t" r="r" b="b"/>
            <a:pathLst>
              <a:path w="1178835" h="1181790">
                <a:moveTo>
                  <a:pt x="0" y="0"/>
                </a:moveTo>
                <a:lnTo>
                  <a:pt x="1178835" y="0"/>
                </a:lnTo>
                <a:lnTo>
                  <a:pt x="1178835" y="1181789"/>
                </a:lnTo>
                <a:lnTo>
                  <a:pt x="0" y="118178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E0334F2D-A8FC-DE1C-86E2-AD1DF1EB8E21}"/>
              </a:ext>
            </a:extLst>
          </p:cNvPr>
          <p:cNvSpPr/>
          <p:nvPr/>
        </p:nvSpPr>
        <p:spPr>
          <a:xfrm>
            <a:off x="10122500" y="2003255"/>
            <a:ext cx="675457" cy="775576"/>
          </a:xfrm>
          <a:custGeom>
            <a:avLst/>
            <a:gdLst/>
            <a:ahLst/>
            <a:cxnLst/>
            <a:rect l="l" t="t" r="r" b="b"/>
            <a:pathLst>
              <a:path w="1013185" h="1163364">
                <a:moveTo>
                  <a:pt x="0" y="0"/>
                </a:moveTo>
                <a:lnTo>
                  <a:pt x="1013184" y="0"/>
                </a:lnTo>
                <a:lnTo>
                  <a:pt x="1013184" y="1163364"/>
                </a:lnTo>
                <a:lnTo>
                  <a:pt x="0" y="116336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2E7CFE9E-47E3-000A-8F46-B0A83103A292}"/>
              </a:ext>
            </a:extLst>
          </p:cNvPr>
          <p:cNvSpPr/>
          <p:nvPr/>
        </p:nvSpPr>
        <p:spPr>
          <a:xfrm>
            <a:off x="-1791081" y="2196059"/>
            <a:ext cx="2743200" cy="27432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EA1A5E7D-3424-B15E-97C0-69D70F043785}"/>
              </a:ext>
            </a:extLst>
          </p:cNvPr>
          <p:cNvSpPr/>
          <p:nvPr/>
        </p:nvSpPr>
        <p:spPr>
          <a:xfrm>
            <a:off x="6096000" y="95835"/>
            <a:ext cx="1199137" cy="617056"/>
          </a:xfrm>
          <a:custGeom>
            <a:avLst/>
            <a:gdLst/>
            <a:ahLst/>
            <a:cxnLst/>
            <a:rect l="l" t="t" r="r" b="b"/>
            <a:pathLst>
              <a:path w="1798706" h="925584">
                <a:moveTo>
                  <a:pt x="0" y="0"/>
                </a:moveTo>
                <a:lnTo>
                  <a:pt x="1798706" y="0"/>
                </a:lnTo>
                <a:lnTo>
                  <a:pt x="1798706" y="925585"/>
                </a:lnTo>
                <a:lnTo>
                  <a:pt x="0" y="92558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1B9FDD5B-83EB-8EDD-C18A-A1581DD36F3B}"/>
              </a:ext>
            </a:extLst>
          </p:cNvPr>
          <p:cNvSpPr/>
          <p:nvPr/>
        </p:nvSpPr>
        <p:spPr>
          <a:xfrm flipH="1">
            <a:off x="6695569" y="2142870"/>
            <a:ext cx="5474751" cy="4715130"/>
          </a:xfrm>
          <a:custGeom>
            <a:avLst/>
            <a:gdLst/>
            <a:ahLst/>
            <a:cxnLst/>
            <a:rect l="l" t="t" r="r" b="b"/>
            <a:pathLst>
              <a:path w="8212127" h="7072695">
                <a:moveTo>
                  <a:pt x="8212127" y="0"/>
                </a:moveTo>
                <a:lnTo>
                  <a:pt x="0" y="0"/>
                </a:lnTo>
                <a:lnTo>
                  <a:pt x="0" y="7072695"/>
                </a:lnTo>
                <a:lnTo>
                  <a:pt x="8212127" y="7072695"/>
                </a:lnTo>
                <a:lnTo>
                  <a:pt x="8212127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C8E90D29-4105-B93F-2A1C-49024CC2B543}"/>
              </a:ext>
            </a:extLst>
          </p:cNvPr>
          <p:cNvSpPr txBox="1"/>
          <p:nvPr/>
        </p:nvSpPr>
        <p:spPr>
          <a:xfrm>
            <a:off x="984912" y="1015502"/>
            <a:ext cx="5323334" cy="7727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661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22" b="0" i="0" u="none" strike="noStrike" kern="1200" cap="none" spc="0" normalizeH="0" baseline="0" noProof="0">
                <a:ln>
                  <a:noFill/>
                </a:ln>
                <a:solidFill>
                  <a:srgbClr val="4C769F"/>
                </a:solidFill>
                <a:effectLst/>
                <a:uLnTx/>
                <a:uFillTx/>
                <a:latin typeface="210 수퍼사이즈 Black 3D"/>
                <a:ea typeface="210 수퍼사이즈 Black 3D"/>
                <a:cs typeface="210 수퍼사이즈 Black 3D"/>
                <a:sym typeface="210 수퍼사이즈 Black 3D"/>
              </a:rPr>
              <a:t>PROBLEMS</a:t>
            </a:r>
          </a:p>
        </p:txBody>
      </p:sp>
      <p:pic>
        <p:nvPicPr>
          <p:cNvPr id="1065" name="Picture 1064">
            <a:extLst>
              <a:ext uri="{FF2B5EF4-FFF2-40B4-BE49-F238E27FC236}">
                <a16:creationId xmlns:a16="http://schemas.microsoft.com/office/drawing/2014/main" id="{3BE88E88-4BE3-4B22-43D9-CF49F11F233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7361" y="1437053"/>
            <a:ext cx="6240739" cy="4905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930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</TotalTime>
  <Words>209</Words>
  <Application>Microsoft Office PowerPoint</Application>
  <PresentationFormat>Widescreen</PresentationFormat>
  <Paragraphs>20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6" baseType="lpstr">
      <vt:lpstr>等线</vt:lpstr>
      <vt:lpstr>#9Slide05 SFU Belle</vt:lpstr>
      <vt:lpstr>210 수퍼사이즈 Black 3D</vt:lpstr>
      <vt:lpstr>Arial</vt:lpstr>
      <vt:lpstr>Calibri</vt:lpstr>
      <vt:lpstr>Calibri Light</vt:lpstr>
      <vt:lpstr>Cambria</vt:lpstr>
      <vt:lpstr>Gill Sans</vt:lpstr>
      <vt:lpstr>Questrial</vt:lpstr>
      <vt:lpstr>SVN-DK Clochard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linh nguyenthuy</cp:lastModifiedBy>
  <cp:revision>32</cp:revision>
  <dcterms:created xsi:type="dcterms:W3CDTF">2022-07-19T05:40:10Z</dcterms:created>
  <dcterms:modified xsi:type="dcterms:W3CDTF">2025-09-01T04:29:13Z</dcterms:modified>
</cp:coreProperties>
</file>