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31" r:id="rId2"/>
    <p:sldMasterId id="2147483743" r:id="rId3"/>
    <p:sldMasterId id="2147483755" r:id="rId4"/>
  </p:sldMasterIdLst>
  <p:notesMasterIdLst>
    <p:notesMasterId r:id="rId31"/>
  </p:notesMasterIdLst>
  <p:sldIdLst>
    <p:sldId id="258" r:id="rId5"/>
    <p:sldId id="259" r:id="rId6"/>
    <p:sldId id="260" r:id="rId7"/>
    <p:sldId id="261" r:id="rId8"/>
    <p:sldId id="262" r:id="rId9"/>
    <p:sldId id="257" r:id="rId10"/>
    <p:sldId id="345" r:id="rId11"/>
    <p:sldId id="346" r:id="rId12"/>
    <p:sldId id="348" r:id="rId13"/>
    <p:sldId id="349" r:id="rId14"/>
    <p:sldId id="338" r:id="rId15"/>
    <p:sldId id="344" r:id="rId16"/>
    <p:sldId id="339" r:id="rId17"/>
    <p:sldId id="267" r:id="rId18"/>
    <p:sldId id="268" r:id="rId19"/>
    <p:sldId id="342" r:id="rId20"/>
    <p:sldId id="341" r:id="rId21"/>
    <p:sldId id="270" r:id="rId22"/>
    <p:sldId id="272" r:id="rId23"/>
    <p:sldId id="350" r:id="rId24"/>
    <p:sldId id="340" r:id="rId25"/>
    <p:sldId id="273" r:id="rId26"/>
    <p:sldId id="274" r:id="rId27"/>
    <p:sldId id="343" r:id="rId28"/>
    <p:sldId id="279" r:id="rId29"/>
    <p:sldId id="26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AE47D1-648C-4D62-BC38-B81DE530256F}" type="datetimeFigureOut">
              <a:rPr lang="en-US" smtClean="0"/>
              <a:t>8/26/2025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7E158F-0A06-48D4-98C0-4D590453D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966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30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Sau</a:t>
            </a:r>
            <a:r>
              <a:rPr lang="en-US" baseline="0"/>
              <a:t> khi hiện kết quả, thầy cô click vào hộp quá nhận thưởng. Chọn Quay về trờ lại 3 hộp quà</a:t>
            </a:r>
            <a:endParaRPr lang="en-US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64604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04429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106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72090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55704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149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2025/8/26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5027813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2025/8/26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259677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2025/8/26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3547948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63" indent="0" algn="ctr">
              <a:buNone/>
              <a:defRPr sz="2000"/>
            </a:lvl2pPr>
            <a:lvl3pPr marL="914126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26/08/2025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231013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26/08/2025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473003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26/08/2025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5114134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26/08/2025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6612287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26/08/2025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9537307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26/08/2025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8025387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26/08/2025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8003726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26/08/2025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842890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2025/8/26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6854623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26/08/2025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47599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26/08/2025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8748821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26/08/2025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657036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1B78BE-67D2-4246-85D3-302EA458E07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D8D8A4-2339-4F02-AEB1-F9FA980D84D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392290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5D04CC-FC20-4AC1-91BC-CE97ED45082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5671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942219-8C9A-444E-963D-2BCB1337E48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E0A06B-9448-4498-BD94-24D06301993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365216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6109F0-BF73-41A8-8282-0AA3E1482FE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1AA344-37CF-45EE-B5C8-D43C8CB873D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175342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2BB2C9-D8E9-4812-B20F-2E6669F70DB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A526A6-576D-4D7B-8FF2-38E3D35B3DC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339712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9D65BB-275C-4DE6-8971-A4111C81DF8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D6B97C-C828-4407-BECF-977F470F77B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844014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C3F07E-594A-4E8D-A95E-66ABC8ED791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89F94E-C78E-4EE9-B6E0-506DA67842C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11409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2025/8/26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5508565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7ED1F9-8FF8-4CA9-9A2F-DB2A4F69F18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278054-24DF-4F2F-9277-03249CEB73C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393191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12F0EE-D96A-434D-AA90-3AF33F5AC46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D5C323-9415-48E6-A65C-134C4A58E07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942964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D02B7A-9F8A-49E4-B364-51ED109E105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02FA68-DBF0-4D4B-88B8-AF7E0898C57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013146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30A83B-B829-4A59-BB31-0CA39A25DE7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BFB33B-2211-40EF-AA4B-A03633D3ACD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338852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2670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8847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4961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3986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3139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513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2025/8/26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8780098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2952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7760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2354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1542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476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2025/8/26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1690084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2025/8/26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9062903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2025/8/26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3307985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2025/8/26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8870231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2025/8/26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2209018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877610DB-E7B5-483D-9B4C-6D3C576D2BE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2025/8/26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8306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726" r:id="rId8"/>
    <p:sldLayoutId id="2147483727" r:id="rId9"/>
    <p:sldLayoutId id="2147483728" r:id="rId10"/>
    <p:sldLayoutId id="214748372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26/08/2025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21C8D09-F986-12CB-A460-6D3687B04BA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676" y="0"/>
            <a:ext cx="1456042" cy="145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860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ransition spd="slow">
    <p:push dir="u"/>
  </p:transition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42E07DF-037B-ED86-D59B-55F7B7CEC8A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676" y="0"/>
            <a:ext cx="1456042" cy="145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115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D27972E-6350-23AC-099A-C53FFA0D315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676" y="0"/>
            <a:ext cx="1456042" cy="145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63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9.xml"/><Relationship Id="rId7" Type="http://schemas.microsoft.com/office/2007/relationships/hdphoto" Target="../media/hdphoto2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26.jp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9.xml"/><Relationship Id="rId7" Type="http://schemas.microsoft.com/office/2007/relationships/hdphoto" Target="../media/hdphoto4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5" Type="http://schemas.openxmlformats.org/officeDocument/2006/relationships/image" Target="../media/image25.png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30.jpg"/><Relationship Id="rId9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9.xml"/><Relationship Id="rId7" Type="http://schemas.microsoft.com/office/2007/relationships/hdphoto" Target="../media/hdphoto4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5" Type="http://schemas.openxmlformats.org/officeDocument/2006/relationships/image" Target="../media/image25.png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9.xml"/><Relationship Id="rId7" Type="http://schemas.microsoft.com/office/2007/relationships/hdphoto" Target="../media/hdphoto5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4.png"/><Relationship Id="rId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33.jpg"/><Relationship Id="rId9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microsoft.com/office/2007/relationships/hdphoto" Target="../media/hdphoto7.wdp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microsoft.com/office/2007/relationships/hdphoto" Target="../media/hdphoto8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9.xml"/><Relationship Id="rId7" Type="http://schemas.microsoft.com/office/2007/relationships/hdphoto" Target="../media/hdphoto4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5" Type="http://schemas.openxmlformats.org/officeDocument/2006/relationships/image" Target="../media/image25.png"/><Relationship Id="rId4" Type="http://schemas.openxmlformats.org/officeDocument/2006/relationships/image" Target="../media/image23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29.xml"/><Relationship Id="rId7" Type="http://schemas.microsoft.com/office/2007/relationships/hdphoto" Target="../media/hdphoto2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33.jpg"/><Relationship Id="rId9" Type="http://schemas.microsoft.com/office/2007/relationships/hdphoto" Target="../media/hdphoto9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2.png"/><Relationship Id="rId5" Type="http://schemas.openxmlformats.org/officeDocument/2006/relationships/image" Target="../media/image43.png"/><Relationship Id="rId4" Type="http://schemas.openxmlformats.org/officeDocument/2006/relationships/image" Target="../media/image4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4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9.xml"/><Relationship Id="rId7" Type="http://schemas.microsoft.com/office/2007/relationships/hdphoto" Target="../media/hdphoto3.wdp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4.wdp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395" y="1095670"/>
            <a:ext cx="4729603" cy="36104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764" y="2328706"/>
            <a:ext cx="3916272" cy="469780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73352" y="1763752"/>
            <a:ext cx="3159268" cy="1892142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Tớ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cần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hai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củ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cà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rốt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để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chuẩn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bị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bữa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tối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.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giúp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tớ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nhé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sp>
        <p:nvSpPr>
          <p:cNvPr id="5" name="Rectangle 4"/>
          <p:cNvSpPr/>
          <p:nvPr/>
        </p:nvSpPr>
        <p:spPr>
          <a:xfrm>
            <a:off x="4419542" y="2267770"/>
            <a:ext cx="3313078" cy="830697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Xin </a:t>
            </a:r>
            <a:r>
              <a:rPr kumimoji="0" lang="en-US" sz="31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chào</a:t>
            </a: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911272" y="1019552"/>
            <a:ext cx="5675661" cy="3762656"/>
            <a:chOff x="1323833" y="429251"/>
            <a:chExt cx="7352881" cy="417469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3833" y="429251"/>
              <a:ext cx="7352881" cy="4174699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2710390" y="1866644"/>
              <a:ext cx="4729446" cy="1023929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-93"/>
                  <a:ea typeface="+mn-ea"/>
                  <a:cs typeface="+mn-cs"/>
                </a:rPr>
                <a:t>KHỞI ĐỘNG</a:t>
              </a:r>
            </a:p>
          </p:txBody>
        </p:sp>
      </p:grp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B19892B-4107-027C-0BD6-0004C5BAB4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676" y="0"/>
            <a:ext cx="1456042" cy="145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0836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1668310" y="-186977"/>
            <a:ext cx="5743575" cy="7200899"/>
          </a:xfrm>
          <a:prstGeom prst="rect">
            <a:avLst/>
          </a:prstGeom>
          <a:blipFill dpi="0" rotWithShape="1">
            <a:blip r:embed="rId5">
              <a:alphaModFix amt="8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01" b="49257" l="64767" r="96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307" t="1420" b="51140"/>
          <a:stretch/>
        </p:blipFill>
        <p:spPr>
          <a:xfrm>
            <a:off x="6615380" y="2238375"/>
            <a:ext cx="5091256" cy="447675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grpSp>
        <p:nvGrpSpPr>
          <p:cNvPr id="19" name="Group 18"/>
          <p:cNvGrpSpPr/>
          <p:nvPr/>
        </p:nvGrpSpPr>
        <p:grpSpPr>
          <a:xfrm>
            <a:off x="5807285" y="786775"/>
            <a:ext cx="7516392" cy="1255737"/>
            <a:chOff x="5807285" y="490939"/>
            <a:chExt cx="7516392" cy="125573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39"/>
            <a:stretch/>
          </p:blipFill>
          <p:spPr>
            <a:xfrm>
              <a:off x="5807285" y="490939"/>
              <a:ext cx="6384716" cy="1255737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5981700" y="575120"/>
              <a:ext cx="43148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TRẬN CHIẾN SỐ 1: 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618202" y="915679"/>
              <a:ext cx="57054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TIẾP CHIÊU</a:t>
              </a:r>
            </a:p>
          </p:txBody>
        </p:sp>
      </p:grpSp>
      <p:pic>
        <p:nvPicPr>
          <p:cNvPr id="2" name="Am-thanh-ruot-duoi-cang-thang-dung-phim-www_tiengdong_com">
            <a:hlinkClick r:id="" action="ppaction://media"/>
            <a:extLst>
              <a:ext uri="{FF2B5EF4-FFF2-40B4-BE49-F238E27FC236}">
                <a16:creationId xmlns:a16="http://schemas.microsoft.com/office/drawing/2014/main" id="{F6D62AF8-4551-210A-93B2-F284B950F1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81120" y="42202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13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D1916E9-0C92-192B-6702-C0AC651A42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5631245"/>
              </p:ext>
            </p:extLst>
          </p:nvPr>
        </p:nvGraphicFramePr>
        <p:xfrm>
          <a:off x="4865914" y="892629"/>
          <a:ext cx="7130156" cy="52286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196">
                  <a:extLst>
                    <a:ext uri="{9D8B030D-6E8A-4147-A177-3AD203B41FA5}">
                      <a16:colId xmlns:a16="http://schemas.microsoft.com/office/drawing/2014/main" val="3599349706"/>
                    </a:ext>
                  </a:extLst>
                </a:gridCol>
                <a:gridCol w="648196">
                  <a:extLst>
                    <a:ext uri="{9D8B030D-6E8A-4147-A177-3AD203B41FA5}">
                      <a16:colId xmlns:a16="http://schemas.microsoft.com/office/drawing/2014/main" val="120044787"/>
                    </a:ext>
                  </a:extLst>
                </a:gridCol>
                <a:gridCol w="648196">
                  <a:extLst>
                    <a:ext uri="{9D8B030D-6E8A-4147-A177-3AD203B41FA5}">
                      <a16:colId xmlns:a16="http://schemas.microsoft.com/office/drawing/2014/main" val="1644553098"/>
                    </a:ext>
                  </a:extLst>
                </a:gridCol>
                <a:gridCol w="648196">
                  <a:extLst>
                    <a:ext uri="{9D8B030D-6E8A-4147-A177-3AD203B41FA5}">
                      <a16:colId xmlns:a16="http://schemas.microsoft.com/office/drawing/2014/main" val="894276600"/>
                    </a:ext>
                  </a:extLst>
                </a:gridCol>
                <a:gridCol w="648196">
                  <a:extLst>
                    <a:ext uri="{9D8B030D-6E8A-4147-A177-3AD203B41FA5}">
                      <a16:colId xmlns:a16="http://schemas.microsoft.com/office/drawing/2014/main" val="2405137128"/>
                    </a:ext>
                  </a:extLst>
                </a:gridCol>
                <a:gridCol w="648196">
                  <a:extLst>
                    <a:ext uri="{9D8B030D-6E8A-4147-A177-3AD203B41FA5}">
                      <a16:colId xmlns:a16="http://schemas.microsoft.com/office/drawing/2014/main" val="2621516678"/>
                    </a:ext>
                  </a:extLst>
                </a:gridCol>
                <a:gridCol w="648196">
                  <a:extLst>
                    <a:ext uri="{9D8B030D-6E8A-4147-A177-3AD203B41FA5}">
                      <a16:colId xmlns:a16="http://schemas.microsoft.com/office/drawing/2014/main" val="1153878657"/>
                    </a:ext>
                  </a:extLst>
                </a:gridCol>
                <a:gridCol w="648196">
                  <a:extLst>
                    <a:ext uri="{9D8B030D-6E8A-4147-A177-3AD203B41FA5}">
                      <a16:colId xmlns:a16="http://schemas.microsoft.com/office/drawing/2014/main" val="997838373"/>
                    </a:ext>
                  </a:extLst>
                </a:gridCol>
                <a:gridCol w="648196">
                  <a:extLst>
                    <a:ext uri="{9D8B030D-6E8A-4147-A177-3AD203B41FA5}">
                      <a16:colId xmlns:a16="http://schemas.microsoft.com/office/drawing/2014/main" val="2797993808"/>
                    </a:ext>
                  </a:extLst>
                </a:gridCol>
                <a:gridCol w="648196">
                  <a:extLst>
                    <a:ext uri="{9D8B030D-6E8A-4147-A177-3AD203B41FA5}">
                      <a16:colId xmlns:a16="http://schemas.microsoft.com/office/drawing/2014/main" val="705299512"/>
                    </a:ext>
                  </a:extLst>
                </a:gridCol>
                <a:gridCol w="648196">
                  <a:extLst>
                    <a:ext uri="{9D8B030D-6E8A-4147-A177-3AD203B41FA5}">
                      <a16:colId xmlns:a16="http://schemas.microsoft.com/office/drawing/2014/main" val="784223820"/>
                    </a:ext>
                  </a:extLst>
                </a:gridCol>
              </a:tblGrid>
              <a:tr h="595245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711564"/>
                  </a:ext>
                </a:extLst>
              </a:tr>
              <a:tr h="57917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0129860"/>
                  </a:ext>
                </a:extLst>
              </a:tr>
              <a:tr h="57917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mbria" panose="020405030504060302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7876627"/>
                  </a:ext>
                </a:extLst>
              </a:tr>
              <a:tr h="57917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mbria" panose="020405030504060302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2929502"/>
                  </a:ext>
                </a:extLst>
              </a:tr>
              <a:tr h="57917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35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5409775"/>
                  </a:ext>
                </a:extLst>
              </a:tr>
              <a:tr h="57917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mbria" panose="020405030504060302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48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4142602"/>
                  </a:ext>
                </a:extLst>
              </a:tr>
              <a:tr h="57917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mbria" panose="020405030504060302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35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49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56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63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602193"/>
                  </a:ext>
                </a:extLst>
              </a:tr>
              <a:tr h="57917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mbria" panose="020405030504060302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48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56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64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72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7874060"/>
                  </a:ext>
                </a:extLst>
              </a:tr>
              <a:tr h="57917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mbria" panose="020405030504060302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63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72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81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90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5266898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72924340-5390-125A-C2B3-4971F8CD3CDE}"/>
              </a:ext>
            </a:extLst>
          </p:cNvPr>
          <p:cNvGrpSpPr/>
          <p:nvPr/>
        </p:nvGrpSpPr>
        <p:grpSpPr>
          <a:xfrm>
            <a:off x="195930" y="208265"/>
            <a:ext cx="4402563" cy="6425799"/>
            <a:chOff x="430694" y="472633"/>
            <a:chExt cx="4402563" cy="5988934"/>
          </a:xfrm>
        </p:grpSpPr>
        <p:sp>
          <p:nvSpPr>
            <p:cNvPr id="6" name="Google Shape;1387;p24">
              <a:extLst>
                <a:ext uri="{FF2B5EF4-FFF2-40B4-BE49-F238E27FC236}">
                  <a16:creationId xmlns:a16="http://schemas.microsoft.com/office/drawing/2014/main" id="{451E15FA-0357-5218-4542-F8B3F20DA6A2}"/>
                </a:ext>
              </a:extLst>
            </p:cNvPr>
            <p:cNvSpPr/>
            <p:nvPr/>
          </p:nvSpPr>
          <p:spPr>
            <a:xfrm>
              <a:off x="430694" y="472633"/>
              <a:ext cx="4402563" cy="5988934"/>
            </a:xfrm>
            <a:custGeom>
              <a:avLst/>
              <a:gdLst/>
              <a:ahLst/>
              <a:cxnLst/>
              <a:rect l="l" t="t" r="r" b="b"/>
              <a:pathLst>
                <a:path w="92250" h="59720" extrusionOk="0">
                  <a:moveTo>
                    <a:pt x="1563" y="1"/>
                  </a:moveTo>
                  <a:cubicBezTo>
                    <a:pt x="697" y="1"/>
                    <a:pt x="1" y="707"/>
                    <a:pt x="1" y="1563"/>
                  </a:cubicBezTo>
                  <a:lnTo>
                    <a:pt x="1" y="58148"/>
                  </a:lnTo>
                  <a:cubicBezTo>
                    <a:pt x="1" y="59013"/>
                    <a:pt x="697" y="59719"/>
                    <a:pt x="1563" y="59719"/>
                  </a:cubicBezTo>
                  <a:lnTo>
                    <a:pt x="90678" y="59719"/>
                  </a:lnTo>
                  <a:cubicBezTo>
                    <a:pt x="91543" y="59719"/>
                    <a:pt x="92250" y="59013"/>
                    <a:pt x="92250" y="58148"/>
                  </a:cubicBezTo>
                  <a:lnTo>
                    <a:pt x="92250" y="1563"/>
                  </a:lnTo>
                  <a:cubicBezTo>
                    <a:pt x="92250" y="707"/>
                    <a:pt x="91543" y="1"/>
                    <a:pt x="90678" y="1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" name="Google Shape;1395;p24">
              <a:extLst>
                <a:ext uri="{FF2B5EF4-FFF2-40B4-BE49-F238E27FC236}">
                  <a16:creationId xmlns:a16="http://schemas.microsoft.com/office/drawing/2014/main" id="{948E902E-0C01-82C0-D332-1010CBAC8584}"/>
                </a:ext>
              </a:extLst>
            </p:cNvPr>
            <p:cNvSpPr/>
            <p:nvPr/>
          </p:nvSpPr>
          <p:spPr>
            <a:xfrm>
              <a:off x="609779" y="729343"/>
              <a:ext cx="4044240" cy="5509492"/>
            </a:xfrm>
            <a:prstGeom prst="roundRect">
              <a:avLst>
                <a:gd name="adj" fmla="val 11521"/>
              </a:avLst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5D27CC4-F1C2-1FF9-9FD9-69138D2E6D5B}"/>
              </a:ext>
            </a:extLst>
          </p:cNvPr>
          <p:cNvSpPr txBox="1"/>
          <p:nvPr/>
        </p:nvSpPr>
        <p:spPr>
          <a:xfrm>
            <a:off x="539651" y="1744657"/>
            <a:ext cx="3743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</a:rPr>
              <a:t>Mẫu</a:t>
            </a:r>
            <a:r>
              <a:rPr lang="en-US" sz="2800" b="1" dirty="0">
                <a:latin typeface="Cambria" panose="02040503050406030204" pitchFamily="18" charset="0"/>
              </a:rPr>
              <a:t> 4 x 3 = 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E5415C-6A7A-93FD-DC4A-B2151A877D08}"/>
              </a:ext>
            </a:extLst>
          </p:cNvPr>
          <p:cNvSpPr txBox="1"/>
          <p:nvPr/>
        </p:nvSpPr>
        <p:spPr>
          <a:xfrm>
            <a:off x="416339" y="2251747"/>
            <a:ext cx="389964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4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mũi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sang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3338A8-A22E-8F05-14EE-469CA655B430}"/>
              </a:ext>
            </a:extLst>
          </p:cNvPr>
          <p:cNvSpPr txBox="1"/>
          <p:nvPr/>
        </p:nvSpPr>
        <p:spPr>
          <a:xfrm>
            <a:off x="416339" y="3506947"/>
            <a:ext cx="416707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3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mũi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CFF97D-7681-72FA-35CE-407A8F1C6484}"/>
              </a:ext>
            </a:extLst>
          </p:cNvPr>
          <p:cNvSpPr txBox="1"/>
          <p:nvPr/>
        </p:nvSpPr>
        <p:spPr>
          <a:xfrm>
            <a:off x="401256" y="4414888"/>
            <a:ext cx="381443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- Hai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mũi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12.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BBAC6B-0533-3786-FF9C-7FB49E4CBA26}"/>
              </a:ext>
            </a:extLst>
          </p:cNvPr>
          <p:cNvSpPr txBox="1"/>
          <p:nvPr/>
        </p:nvSpPr>
        <p:spPr>
          <a:xfrm>
            <a:off x="539651" y="5404788"/>
            <a:ext cx="30448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 4 x 3 = 12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152A2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0740CF2-0789-B969-214D-BE064D4BF5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634" y="394439"/>
            <a:ext cx="4285859" cy="1463167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DEEBDCE1-00BE-79C4-AA22-64E9EF810DD3}"/>
              </a:ext>
            </a:extLst>
          </p:cNvPr>
          <p:cNvSpPr/>
          <p:nvPr/>
        </p:nvSpPr>
        <p:spPr>
          <a:xfrm>
            <a:off x="4945225" y="2649894"/>
            <a:ext cx="503853" cy="522514"/>
          </a:xfrm>
          <a:prstGeom prst="ellipse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92E9921-BC22-ECBC-FE8A-A928F8307BB4}"/>
              </a:ext>
            </a:extLst>
          </p:cNvPr>
          <p:cNvSpPr/>
          <p:nvPr/>
        </p:nvSpPr>
        <p:spPr>
          <a:xfrm>
            <a:off x="6904315" y="2649894"/>
            <a:ext cx="503853" cy="522514"/>
          </a:xfrm>
          <a:prstGeom prst="ellipse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00E5309-D8ED-27E9-936F-4E30A7BF9256}"/>
              </a:ext>
            </a:extLst>
          </p:cNvPr>
          <p:cNvSpPr/>
          <p:nvPr/>
        </p:nvSpPr>
        <p:spPr>
          <a:xfrm>
            <a:off x="6904315" y="912844"/>
            <a:ext cx="503853" cy="522514"/>
          </a:xfrm>
          <a:prstGeom prst="ellipse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03DC6EB-081A-129D-9CA1-78CDC7F8ADBA}"/>
              </a:ext>
            </a:extLst>
          </p:cNvPr>
          <p:cNvCxnSpPr>
            <a:cxnSpLocks/>
            <a:stCxn id="16" idx="5"/>
            <a:endCxn id="18" idx="3"/>
          </p:cNvCxnSpPr>
          <p:nvPr/>
        </p:nvCxnSpPr>
        <p:spPr>
          <a:xfrm>
            <a:off x="5375290" y="3095888"/>
            <a:ext cx="1602813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32F513A-D5C0-7DC5-3D77-2FCEE543D525}"/>
              </a:ext>
            </a:extLst>
          </p:cNvPr>
          <p:cNvCxnSpPr>
            <a:cxnSpLocks/>
            <a:stCxn id="19" idx="5"/>
            <a:endCxn id="18" idx="7"/>
          </p:cNvCxnSpPr>
          <p:nvPr/>
        </p:nvCxnSpPr>
        <p:spPr>
          <a:xfrm>
            <a:off x="7334380" y="1358838"/>
            <a:ext cx="0" cy="136757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5861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6" grpId="0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C0C8987-5974-0758-273C-AFD593786E00}"/>
              </a:ext>
            </a:extLst>
          </p:cNvPr>
          <p:cNvGrpSpPr/>
          <p:nvPr/>
        </p:nvGrpSpPr>
        <p:grpSpPr>
          <a:xfrm>
            <a:off x="195930" y="208265"/>
            <a:ext cx="4402563" cy="6425799"/>
            <a:chOff x="430694" y="472633"/>
            <a:chExt cx="4402563" cy="5988934"/>
          </a:xfrm>
        </p:grpSpPr>
        <p:sp>
          <p:nvSpPr>
            <p:cNvPr id="3" name="Google Shape;1387;p24">
              <a:extLst>
                <a:ext uri="{FF2B5EF4-FFF2-40B4-BE49-F238E27FC236}">
                  <a16:creationId xmlns:a16="http://schemas.microsoft.com/office/drawing/2014/main" id="{228B89BE-D74E-B1BC-B2E8-3075E0DDD058}"/>
                </a:ext>
              </a:extLst>
            </p:cNvPr>
            <p:cNvSpPr/>
            <p:nvPr/>
          </p:nvSpPr>
          <p:spPr>
            <a:xfrm>
              <a:off x="430694" y="472633"/>
              <a:ext cx="4402563" cy="5988934"/>
            </a:xfrm>
            <a:custGeom>
              <a:avLst/>
              <a:gdLst/>
              <a:ahLst/>
              <a:cxnLst/>
              <a:rect l="l" t="t" r="r" b="b"/>
              <a:pathLst>
                <a:path w="92250" h="59720" extrusionOk="0">
                  <a:moveTo>
                    <a:pt x="1563" y="1"/>
                  </a:moveTo>
                  <a:cubicBezTo>
                    <a:pt x="697" y="1"/>
                    <a:pt x="1" y="707"/>
                    <a:pt x="1" y="1563"/>
                  </a:cubicBezTo>
                  <a:lnTo>
                    <a:pt x="1" y="58148"/>
                  </a:lnTo>
                  <a:cubicBezTo>
                    <a:pt x="1" y="59013"/>
                    <a:pt x="697" y="59719"/>
                    <a:pt x="1563" y="59719"/>
                  </a:cubicBezTo>
                  <a:lnTo>
                    <a:pt x="90678" y="59719"/>
                  </a:lnTo>
                  <a:cubicBezTo>
                    <a:pt x="91543" y="59719"/>
                    <a:pt x="92250" y="59013"/>
                    <a:pt x="92250" y="58148"/>
                  </a:cubicBezTo>
                  <a:lnTo>
                    <a:pt x="92250" y="1563"/>
                  </a:lnTo>
                  <a:cubicBezTo>
                    <a:pt x="92250" y="707"/>
                    <a:pt x="91543" y="1"/>
                    <a:pt x="90678" y="1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" name="Google Shape;1395;p24">
              <a:extLst>
                <a:ext uri="{FF2B5EF4-FFF2-40B4-BE49-F238E27FC236}">
                  <a16:creationId xmlns:a16="http://schemas.microsoft.com/office/drawing/2014/main" id="{E70774BA-4C1E-5B32-CAEE-563987FEAB81}"/>
                </a:ext>
              </a:extLst>
            </p:cNvPr>
            <p:cNvSpPr/>
            <p:nvPr/>
          </p:nvSpPr>
          <p:spPr>
            <a:xfrm>
              <a:off x="609779" y="729343"/>
              <a:ext cx="4044240" cy="5509492"/>
            </a:xfrm>
            <a:prstGeom prst="roundRect">
              <a:avLst>
                <a:gd name="adj" fmla="val 11521"/>
              </a:avLst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57414E7-9E4F-73D6-9E15-EBA77D64FBF5}"/>
              </a:ext>
            </a:extLst>
          </p:cNvPr>
          <p:cNvSpPr txBox="1"/>
          <p:nvPr/>
        </p:nvSpPr>
        <p:spPr>
          <a:xfrm>
            <a:off x="539651" y="1744657"/>
            <a:ext cx="3743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</a:rPr>
              <a:t>Mẫu</a:t>
            </a:r>
            <a:r>
              <a:rPr lang="en-US" sz="2800" b="1" dirty="0">
                <a:latin typeface="Cambria" panose="02040503050406030204" pitchFamily="18" charset="0"/>
              </a:rPr>
              <a:t> 42 : 6 =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6439FA-A709-E922-AF38-BF72BF3B23E5}"/>
              </a:ext>
            </a:extLst>
          </p:cNvPr>
          <p:cNvSpPr txBox="1"/>
          <p:nvPr/>
        </p:nvSpPr>
        <p:spPr>
          <a:xfrm>
            <a:off x="416339" y="2251747"/>
            <a:ext cx="389964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6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mũi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sang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42.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6BB76C-AB1C-DC3A-0693-D9AA8C6A70BF}"/>
              </a:ext>
            </a:extLst>
          </p:cNvPr>
          <p:cNvSpPr txBox="1"/>
          <p:nvPr/>
        </p:nvSpPr>
        <p:spPr>
          <a:xfrm>
            <a:off x="375015" y="3718676"/>
            <a:ext cx="416707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42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mũi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7.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25026B-3870-D24C-4233-FA873DDB5137}"/>
              </a:ext>
            </a:extLst>
          </p:cNvPr>
          <p:cNvSpPr txBox="1"/>
          <p:nvPr/>
        </p:nvSpPr>
        <p:spPr>
          <a:xfrm>
            <a:off x="539651" y="5103671"/>
            <a:ext cx="30448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52A2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 42 : 6 = 7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152A2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A57B23-FE21-1DA8-0221-46F2FE334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634" y="394439"/>
            <a:ext cx="4285859" cy="1463167"/>
          </a:xfrm>
          <a:prstGeom prst="rect">
            <a:avLst/>
          </a:prstGeom>
        </p:spPr>
      </p:pic>
      <p:graphicFrame>
        <p:nvGraphicFramePr>
          <p:cNvPr id="10" name="Table 2">
            <a:extLst>
              <a:ext uri="{FF2B5EF4-FFF2-40B4-BE49-F238E27FC236}">
                <a16:creationId xmlns:a16="http://schemas.microsoft.com/office/drawing/2014/main" id="{034DB3F5-8A66-7C8F-6C53-67ABBE86BD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0774770"/>
              </p:ext>
            </p:extLst>
          </p:nvPr>
        </p:nvGraphicFramePr>
        <p:xfrm>
          <a:off x="4865914" y="892629"/>
          <a:ext cx="7130156" cy="52286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196">
                  <a:extLst>
                    <a:ext uri="{9D8B030D-6E8A-4147-A177-3AD203B41FA5}">
                      <a16:colId xmlns:a16="http://schemas.microsoft.com/office/drawing/2014/main" val="3599349706"/>
                    </a:ext>
                  </a:extLst>
                </a:gridCol>
                <a:gridCol w="648196">
                  <a:extLst>
                    <a:ext uri="{9D8B030D-6E8A-4147-A177-3AD203B41FA5}">
                      <a16:colId xmlns:a16="http://schemas.microsoft.com/office/drawing/2014/main" val="120044787"/>
                    </a:ext>
                  </a:extLst>
                </a:gridCol>
                <a:gridCol w="648196">
                  <a:extLst>
                    <a:ext uri="{9D8B030D-6E8A-4147-A177-3AD203B41FA5}">
                      <a16:colId xmlns:a16="http://schemas.microsoft.com/office/drawing/2014/main" val="1644553098"/>
                    </a:ext>
                  </a:extLst>
                </a:gridCol>
                <a:gridCol w="648196">
                  <a:extLst>
                    <a:ext uri="{9D8B030D-6E8A-4147-A177-3AD203B41FA5}">
                      <a16:colId xmlns:a16="http://schemas.microsoft.com/office/drawing/2014/main" val="894276600"/>
                    </a:ext>
                  </a:extLst>
                </a:gridCol>
                <a:gridCol w="648196">
                  <a:extLst>
                    <a:ext uri="{9D8B030D-6E8A-4147-A177-3AD203B41FA5}">
                      <a16:colId xmlns:a16="http://schemas.microsoft.com/office/drawing/2014/main" val="2405137128"/>
                    </a:ext>
                  </a:extLst>
                </a:gridCol>
                <a:gridCol w="648196">
                  <a:extLst>
                    <a:ext uri="{9D8B030D-6E8A-4147-A177-3AD203B41FA5}">
                      <a16:colId xmlns:a16="http://schemas.microsoft.com/office/drawing/2014/main" val="2621516678"/>
                    </a:ext>
                  </a:extLst>
                </a:gridCol>
                <a:gridCol w="648196">
                  <a:extLst>
                    <a:ext uri="{9D8B030D-6E8A-4147-A177-3AD203B41FA5}">
                      <a16:colId xmlns:a16="http://schemas.microsoft.com/office/drawing/2014/main" val="1153878657"/>
                    </a:ext>
                  </a:extLst>
                </a:gridCol>
                <a:gridCol w="648196">
                  <a:extLst>
                    <a:ext uri="{9D8B030D-6E8A-4147-A177-3AD203B41FA5}">
                      <a16:colId xmlns:a16="http://schemas.microsoft.com/office/drawing/2014/main" val="997838373"/>
                    </a:ext>
                  </a:extLst>
                </a:gridCol>
                <a:gridCol w="648196">
                  <a:extLst>
                    <a:ext uri="{9D8B030D-6E8A-4147-A177-3AD203B41FA5}">
                      <a16:colId xmlns:a16="http://schemas.microsoft.com/office/drawing/2014/main" val="2797993808"/>
                    </a:ext>
                  </a:extLst>
                </a:gridCol>
                <a:gridCol w="648196">
                  <a:extLst>
                    <a:ext uri="{9D8B030D-6E8A-4147-A177-3AD203B41FA5}">
                      <a16:colId xmlns:a16="http://schemas.microsoft.com/office/drawing/2014/main" val="705299512"/>
                    </a:ext>
                  </a:extLst>
                </a:gridCol>
                <a:gridCol w="648196">
                  <a:extLst>
                    <a:ext uri="{9D8B030D-6E8A-4147-A177-3AD203B41FA5}">
                      <a16:colId xmlns:a16="http://schemas.microsoft.com/office/drawing/2014/main" val="784223820"/>
                    </a:ext>
                  </a:extLst>
                </a:gridCol>
              </a:tblGrid>
              <a:tr h="595245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711564"/>
                  </a:ext>
                </a:extLst>
              </a:tr>
              <a:tr h="57917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0129860"/>
                  </a:ext>
                </a:extLst>
              </a:tr>
              <a:tr h="57917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mbria" panose="020405030504060302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7876627"/>
                  </a:ext>
                </a:extLst>
              </a:tr>
              <a:tr h="57917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mbria" panose="020405030504060302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2929502"/>
                  </a:ext>
                </a:extLst>
              </a:tr>
              <a:tr h="57917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35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5409775"/>
                  </a:ext>
                </a:extLst>
              </a:tr>
              <a:tr h="57917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mbria" panose="020405030504060302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48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4142602"/>
                  </a:ext>
                </a:extLst>
              </a:tr>
              <a:tr h="57917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mbria" panose="020405030504060302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35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49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56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63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602193"/>
                  </a:ext>
                </a:extLst>
              </a:tr>
              <a:tr h="57917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mbria" panose="020405030504060302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48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56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64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72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7874060"/>
                  </a:ext>
                </a:extLst>
              </a:tr>
              <a:tr h="57917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mbria" panose="020405030504060302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63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72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81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90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5266898"/>
                  </a:ext>
                </a:extLst>
              </a:tr>
            </a:tbl>
          </a:graphicData>
        </a:graphic>
      </p:graphicFrame>
      <p:sp>
        <p:nvSpPr>
          <p:cNvPr id="11" name="Oval 10">
            <a:extLst>
              <a:ext uri="{FF2B5EF4-FFF2-40B4-BE49-F238E27FC236}">
                <a16:creationId xmlns:a16="http://schemas.microsoft.com/office/drawing/2014/main" id="{3A1A5FA0-A8A5-1126-2A30-6A3D56611BF3}"/>
              </a:ext>
            </a:extLst>
          </p:cNvPr>
          <p:cNvSpPr/>
          <p:nvPr/>
        </p:nvSpPr>
        <p:spPr>
          <a:xfrm>
            <a:off x="4945225" y="2649894"/>
            <a:ext cx="503853" cy="522514"/>
          </a:xfrm>
          <a:prstGeom prst="ellipse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ECE8FD8-48D3-9065-51CE-E849F6E885EC}"/>
              </a:ext>
            </a:extLst>
          </p:cNvPr>
          <p:cNvSpPr/>
          <p:nvPr/>
        </p:nvSpPr>
        <p:spPr>
          <a:xfrm>
            <a:off x="6904315" y="2649894"/>
            <a:ext cx="503853" cy="522514"/>
          </a:xfrm>
          <a:prstGeom prst="ellipse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12A55E2-3993-F4B5-6D64-324DE86156BA}"/>
              </a:ext>
            </a:extLst>
          </p:cNvPr>
          <p:cNvSpPr/>
          <p:nvPr/>
        </p:nvSpPr>
        <p:spPr>
          <a:xfrm>
            <a:off x="6904315" y="912844"/>
            <a:ext cx="503853" cy="522514"/>
          </a:xfrm>
          <a:prstGeom prst="ellipse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8C166E6-8987-FD9C-B41C-4352017AFD3C}"/>
              </a:ext>
            </a:extLst>
          </p:cNvPr>
          <p:cNvCxnSpPr>
            <a:cxnSpLocks/>
            <a:stCxn id="11" idx="5"/>
            <a:endCxn id="12" idx="3"/>
          </p:cNvCxnSpPr>
          <p:nvPr/>
        </p:nvCxnSpPr>
        <p:spPr>
          <a:xfrm>
            <a:off x="5375290" y="3095888"/>
            <a:ext cx="1602813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B56C769-7B28-AF1F-1411-078BC2FA375F}"/>
              </a:ext>
            </a:extLst>
          </p:cNvPr>
          <p:cNvCxnSpPr>
            <a:cxnSpLocks/>
            <a:stCxn id="13" idx="5"/>
            <a:endCxn id="12" idx="7"/>
          </p:cNvCxnSpPr>
          <p:nvPr/>
        </p:nvCxnSpPr>
        <p:spPr>
          <a:xfrm>
            <a:off x="7334380" y="1358838"/>
            <a:ext cx="0" cy="136757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79AD31F7-2DCA-03CB-9A42-0D51793B3DAA}"/>
              </a:ext>
            </a:extLst>
          </p:cNvPr>
          <p:cNvSpPr/>
          <p:nvPr/>
        </p:nvSpPr>
        <p:spPr>
          <a:xfrm>
            <a:off x="4945225" y="3824154"/>
            <a:ext cx="503853" cy="522514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6CC74FA-663F-85B6-BDA1-79D5B4B7CA82}"/>
              </a:ext>
            </a:extLst>
          </p:cNvPr>
          <p:cNvCxnSpPr>
            <a:cxnSpLocks/>
            <a:endCxn id="18" idx="3"/>
          </p:cNvCxnSpPr>
          <p:nvPr/>
        </p:nvCxnSpPr>
        <p:spPr>
          <a:xfrm>
            <a:off x="5416652" y="4250782"/>
            <a:ext cx="4109453" cy="19366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0D397384-8CF5-BC0E-4156-539B121EC7C6}"/>
              </a:ext>
            </a:extLst>
          </p:cNvPr>
          <p:cNvSpPr/>
          <p:nvPr/>
        </p:nvSpPr>
        <p:spPr>
          <a:xfrm>
            <a:off x="9452317" y="3824154"/>
            <a:ext cx="503853" cy="522514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5566422-103F-F3DA-A0A2-00CB62B4D315}"/>
              </a:ext>
            </a:extLst>
          </p:cNvPr>
          <p:cNvCxnSpPr>
            <a:cxnSpLocks/>
          </p:cNvCxnSpPr>
          <p:nvPr/>
        </p:nvCxnSpPr>
        <p:spPr>
          <a:xfrm flipV="1">
            <a:off x="9956170" y="1254868"/>
            <a:ext cx="0" cy="2684594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0590173D-A097-3444-DC77-5E3A2292EE06}"/>
              </a:ext>
            </a:extLst>
          </p:cNvPr>
          <p:cNvSpPr/>
          <p:nvPr/>
        </p:nvSpPr>
        <p:spPr>
          <a:xfrm>
            <a:off x="9446569" y="907660"/>
            <a:ext cx="503853" cy="522514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6492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1" grpId="0" animBg="1"/>
      <p:bldP spid="12" grpId="0" animBg="1"/>
      <p:bldP spid="13" grpId="0" animBg="1"/>
      <p:bldP spid="16" grpId="0" animBg="1"/>
      <p:bldP spid="18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7D3061B-36D1-98CE-21FC-363C8EB8F853}"/>
              </a:ext>
            </a:extLst>
          </p:cNvPr>
          <p:cNvGrpSpPr/>
          <p:nvPr/>
        </p:nvGrpSpPr>
        <p:grpSpPr>
          <a:xfrm>
            <a:off x="195930" y="216100"/>
            <a:ext cx="4402563" cy="6425799"/>
            <a:chOff x="430694" y="472633"/>
            <a:chExt cx="4402563" cy="5988934"/>
          </a:xfrm>
        </p:grpSpPr>
        <p:sp>
          <p:nvSpPr>
            <p:cNvPr id="5" name="Google Shape;1387;p24">
              <a:extLst>
                <a:ext uri="{FF2B5EF4-FFF2-40B4-BE49-F238E27FC236}">
                  <a16:creationId xmlns:a16="http://schemas.microsoft.com/office/drawing/2014/main" id="{F043B751-A0AB-9699-1D6B-17BF152ED92C}"/>
                </a:ext>
              </a:extLst>
            </p:cNvPr>
            <p:cNvSpPr/>
            <p:nvPr/>
          </p:nvSpPr>
          <p:spPr>
            <a:xfrm>
              <a:off x="430694" y="472633"/>
              <a:ext cx="4402563" cy="5988934"/>
            </a:xfrm>
            <a:custGeom>
              <a:avLst/>
              <a:gdLst/>
              <a:ahLst/>
              <a:cxnLst/>
              <a:rect l="l" t="t" r="r" b="b"/>
              <a:pathLst>
                <a:path w="92250" h="59720" extrusionOk="0">
                  <a:moveTo>
                    <a:pt x="1563" y="1"/>
                  </a:moveTo>
                  <a:cubicBezTo>
                    <a:pt x="697" y="1"/>
                    <a:pt x="1" y="707"/>
                    <a:pt x="1" y="1563"/>
                  </a:cubicBezTo>
                  <a:lnTo>
                    <a:pt x="1" y="58148"/>
                  </a:lnTo>
                  <a:cubicBezTo>
                    <a:pt x="1" y="59013"/>
                    <a:pt x="697" y="59719"/>
                    <a:pt x="1563" y="59719"/>
                  </a:cubicBezTo>
                  <a:lnTo>
                    <a:pt x="90678" y="59719"/>
                  </a:lnTo>
                  <a:cubicBezTo>
                    <a:pt x="91543" y="59719"/>
                    <a:pt x="92250" y="59013"/>
                    <a:pt x="92250" y="58148"/>
                  </a:cubicBezTo>
                  <a:lnTo>
                    <a:pt x="92250" y="1563"/>
                  </a:lnTo>
                  <a:cubicBezTo>
                    <a:pt x="92250" y="707"/>
                    <a:pt x="91543" y="1"/>
                    <a:pt x="90678" y="1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" name="Google Shape;1395;p24">
              <a:extLst>
                <a:ext uri="{FF2B5EF4-FFF2-40B4-BE49-F238E27FC236}">
                  <a16:creationId xmlns:a16="http://schemas.microsoft.com/office/drawing/2014/main" id="{253335BD-6862-F5FF-E329-A1AD9AE35D18}"/>
                </a:ext>
              </a:extLst>
            </p:cNvPr>
            <p:cNvSpPr/>
            <p:nvPr/>
          </p:nvSpPr>
          <p:spPr>
            <a:xfrm>
              <a:off x="609779" y="729343"/>
              <a:ext cx="4044240" cy="5509492"/>
            </a:xfrm>
            <a:prstGeom prst="roundRect">
              <a:avLst>
                <a:gd name="adj" fmla="val 11521"/>
              </a:avLst>
            </a:prstGeom>
            <a:ln>
              <a:headEnd type="none" w="sm" len="sm"/>
              <a:tailEnd type="none" w="sm" len="sm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05A9109-E6F4-F45B-0C94-A76E7E5FA072}"/>
              </a:ext>
            </a:extLst>
          </p:cNvPr>
          <p:cNvSpPr txBox="1"/>
          <p:nvPr/>
        </p:nvSpPr>
        <p:spPr>
          <a:xfrm>
            <a:off x="539651" y="1652694"/>
            <a:ext cx="21755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ambria" panose="02040503050406030204" pitchFamily="18" charset="0"/>
              </a:rPr>
              <a:t> 4 x 6 =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72B5F3-7830-60CE-9F8A-5B4E0E9F7024}"/>
              </a:ext>
            </a:extLst>
          </p:cNvPr>
          <p:cNvSpPr txBox="1"/>
          <p:nvPr/>
        </p:nvSpPr>
        <p:spPr>
          <a:xfrm>
            <a:off x="493954" y="2648580"/>
            <a:ext cx="21755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ambria" panose="02040503050406030204" pitchFamily="18" charset="0"/>
              </a:rPr>
              <a:t> 7 x 8 =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310FF1-2698-EFB3-40FF-2DF61F2A2A40}"/>
              </a:ext>
            </a:extLst>
          </p:cNvPr>
          <p:cNvSpPr txBox="1"/>
          <p:nvPr/>
        </p:nvSpPr>
        <p:spPr>
          <a:xfrm>
            <a:off x="434485" y="3607146"/>
            <a:ext cx="21755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ambria" panose="02040503050406030204" pitchFamily="18" charset="0"/>
              </a:rPr>
              <a:t> 15 : 3 =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C080F7-CBEE-5D6A-4ABD-DCD9BA49E075}"/>
              </a:ext>
            </a:extLst>
          </p:cNvPr>
          <p:cNvSpPr txBox="1"/>
          <p:nvPr/>
        </p:nvSpPr>
        <p:spPr>
          <a:xfrm>
            <a:off x="681672" y="4627519"/>
            <a:ext cx="21755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ambria" panose="02040503050406030204" pitchFamily="18" charset="0"/>
              </a:rPr>
              <a:t>40 : 5 =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353C077-FCB5-60AE-1436-035878011649}"/>
              </a:ext>
            </a:extLst>
          </p:cNvPr>
          <p:cNvSpPr/>
          <p:nvPr/>
        </p:nvSpPr>
        <p:spPr>
          <a:xfrm>
            <a:off x="2675107" y="1617708"/>
            <a:ext cx="849684" cy="81541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4AAD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2AAD86B-03B1-99EC-11F9-236569C40BD6}"/>
              </a:ext>
            </a:extLst>
          </p:cNvPr>
          <p:cNvSpPr/>
          <p:nvPr/>
        </p:nvSpPr>
        <p:spPr>
          <a:xfrm>
            <a:off x="2675107" y="2600933"/>
            <a:ext cx="849684" cy="81541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4AAD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8A54BBB-2B6D-24D6-1C90-38E481D3A3B7}"/>
              </a:ext>
            </a:extLst>
          </p:cNvPr>
          <p:cNvSpPr/>
          <p:nvPr/>
        </p:nvSpPr>
        <p:spPr>
          <a:xfrm>
            <a:off x="2669511" y="3584158"/>
            <a:ext cx="849684" cy="81541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4AAD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7A5EDE5-A609-2619-25BE-282915BDBFE9}"/>
              </a:ext>
            </a:extLst>
          </p:cNvPr>
          <p:cNvSpPr/>
          <p:nvPr/>
        </p:nvSpPr>
        <p:spPr>
          <a:xfrm>
            <a:off x="2669511" y="4604531"/>
            <a:ext cx="849684" cy="81541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4AAD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C00F5BB-51F8-5DD8-77C3-66C73107DA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015" y="489867"/>
            <a:ext cx="3578662" cy="14570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83488E9-2061-AB07-3881-F392707E288F}"/>
              </a:ext>
            </a:extLst>
          </p:cNvPr>
          <p:cNvSpPr txBox="1"/>
          <p:nvPr/>
        </p:nvSpPr>
        <p:spPr>
          <a:xfrm>
            <a:off x="2690569" y="2540107"/>
            <a:ext cx="10227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F6155"/>
                </a:solidFill>
                <a:latin typeface="Cambria" panose="02040503050406030204" pitchFamily="18" charset="0"/>
              </a:rPr>
              <a:t>56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AD67B9-520F-C9DC-8EE9-9E2F60188E49}"/>
              </a:ext>
            </a:extLst>
          </p:cNvPr>
          <p:cNvSpPr txBox="1"/>
          <p:nvPr/>
        </p:nvSpPr>
        <p:spPr>
          <a:xfrm>
            <a:off x="2648856" y="1519860"/>
            <a:ext cx="10227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F6155"/>
                </a:solidFill>
                <a:latin typeface="Cambria" panose="02040503050406030204" pitchFamily="18" charset="0"/>
              </a:rPr>
              <a:t>24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28F9A2-6E24-B1CD-DF98-B4AFAECC47C0}"/>
              </a:ext>
            </a:extLst>
          </p:cNvPr>
          <p:cNvSpPr txBox="1"/>
          <p:nvPr/>
        </p:nvSpPr>
        <p:spPr>
          <a:xfrm>
            <a:off x="2810185" y="3541091"/>
            <a:ext cx="6521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F6155"/>
                </a:solidFill>
                <a:latin typeface="Cambria" panose="02040503050406030204" pitchFamily="18" charset="0"/>
              </a:rPr>
              <a:t>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3062357-DF6F-F42B-75D7-F3E0D7CD81E4}"/>
              </a:ext>
            </a:extLst>
          </p:cNvPr>
          <p:cNvSpPr txBox="1"/>
          <p:nvPr/>
        </p:nvSpPr>
        <p:spPr>
          <a:xfrm>
            <a:off x="2834147" y="4600030"/>
            <a:ext cx="6521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F6155"/>
                </a:solidFill>
                <a:latin typeface="Cambria" panose="02040503050406030204" pitchFamily="18" charset="0"/>
              </a:rPr>
              <a:t>8</a:t>
            </a:r>
          </a:p>
        </p:txBody>
      </p:sp>
      <p:graphicFrame>
        <p:nvGraphicFramePr>
          <p:cNvPr id="21" name="Table 2">
            <a:extLst>
              <a:ext uri="{FF2B5EF4-FFF2-40B4-BE49-F238E27FC236}">
                <a16:creationId xmlns:a16="http://schemas.microsoft.com/office/drawing/2014/main" id="{1C428CCE-AFDD-21D6-570D-A80D36B744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7558330"/>
              </p:ext>
            </p:extLst>
          </p:nvPr>
        </p:nvGraphicFramePr>
        <p:xfrm>
          <a:off x="4865914" y="892629"/>
          <a:ext cx="7130156" cy="52286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196">
                  <a:extLst>
                    <a:ext uri="{9D8B030D-6E8A-4147-A177-3AD203B41FA5}">
                      <a16:colId xmlns:a16="http://schemas.microsoft.com/office/drawing/2014/main" val="3599349706"/>
                    </a:ext>
                  </a:extLst>
                </a:gridCol>
                <a:gridCol w="648196">
                  <a:extLst>
                    <a:ext uri="{9D8B030D-6E8A-4147-A177-3AD203B41FA5}">
                      <a16:colId xmlns:a16="http://schemas.microsoft.com/office/drawing/2014/main" val="120044787"/>
                    </a:ext>
                  </a:extLst>
                </a:gridCol>
                <a:gridCol w="648196">
                  <a:extLst>
                    <a:ext uri="{9D8B030D-6E8A-4147-A177-3AD203B41FA5}">
                      <a16:colId xmlns:a16="http://schemas.microsoft.com/office/drawing/2014/main" val="1644553098"/>
                    </a:ext>
                  </a:extLst>
                </a:gridCol>
                <a:gridCol w="648196">
                  <a:extLst>
                    <a:ext uri="{9D8B030D-6E8A-4147-A177-3AD203B41FA5}">
                      <a16:colId xmlns:a16="http://schemas.microsoft.com/office/drawing/2014/main" val="894276600"/>
                    </a:ext>
                  </a:extLst>
                </a:gridCol>
                <a:gridCol w="648196">
                  <a:extLst>
                    <a:ext uri="{9D8B030D-6E8A-4147-A177-3AD203B41FA5}">
                      <a16:colId xmlns:a16="http://schemas.microsoft.com/office/drawing/2014/main" val="2405137128"/>
                    </a:ext>
                  </a:extLst>
                </a:gridCol>
                <a:gridCol w="648196">
                  <a:extLst>
                    <a:ext uri="{9D8B030D-6E8A-4147-A177-3AD203B41FA5}">
                      <a16:colId xmlns:a16="http://schemas.microsoft.com/office/drawing/2014/main" val="2621516678"/>
                    </a:ext>
                  </a:extLst>
                </a:gridCol>
                <a:gridCol w="648196">
                  <a:extLst>
                    <a:ext uri="{9D8B030D-6E8A-4147-A177-3AD203B41FA5}">
                      <a16:colId xmlns:a16="http://schemas.microsoft.com/office/drawing/2014/main" val="1153878657"/>
                    </a:ext>
                  </a:extLst>
                </a:gridCol>
                <a:gridCol w="648196">
                  <a:extLst>
                    <a:ext uri="{9D8B030D-6E8A-4147-A177-3AD203B41FA5}">
                      <a16:colId xmlns:a16="http://schemas.microsoft.com/office/drawing/2014/main" val="997838373"/>
                    </a:ext>
                  </a:extLst>
                </a:gridCol>
                <a:gridCol w="648196">
                  <a:extLst>
                    <a:ext uri="{9D8B030D-6E8A-4147-A177-3AD203B41FA5}">
                      <a16:colId xmlns:a16="http://schemas.microsoft.com/office/drawing/2014/main" val="2797993808"/>
                    </a:ext>
                  </a:extLst>
                </a:gridCol>
                <a:gridCol w="648196">
                  <a:extLst>
                    <a:ext uri="{9D8B030D-6E8A-4147-A177-3AD203B41FA5}">
                      <a16:colId xmlns:a16="http://schemas.microsoft.com/office/drawing/2014/main" val="705299512"/>
                    </a:ext>
                  </a:extLst>
                </a:gridCol>
                <a:gridCol w="648196">
                  <a:extLst>
                    <a:ext uri="{9D8B030D-6E8A-4147-A177-3AD203B41FA5}">
                      <a16:colId xmlns:a16="http://schemas.microsoft.com/office/drawing/2014/main" val="784223820"/>
                    </a:ext>
                  </a:extLst>
                </a:gridCol>
              </a:tblGrid>
              <a:tr h="595245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711564"/>
                  </a:ext>
                </a:extLst>
              </a:tr>
              <a:tr h="57917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0129860"/>
                  </a:ext>
                </a:extLst>
              </a:tr>
              <a:tr h="57917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mbria" panose="020405030504060302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7876627"/>
                  </a:ext>
                </a:extLst>
              </a:tr>
              <a:tr h="57917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mbria" panose="020405030504060302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2929502"/>
                  </a:ext>
                </a:extLst>
              </a:tr>
              <a:tr h="57917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35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5409775"/>
                  </a:ext>
                </a:extLst>
              </a:tr>
              <a:tr h="57917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mbria" panose="020405030504060302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48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4142602"/>
                  </a:ext>
                </a:extLst>
              </a:tr>
              <a:tr h="57917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mbria" panose="020405030504060302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35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49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56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63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602193"/>
                  </a:ext>
                </a:extLst>
              </a:tr>
              <a:tr h="57917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mbria" panose="020405030504060302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48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56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64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72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7874060"/>
                  </a:ext>
                </a:extLst>
              </a:tr>
              <a:tr h="57917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mbria" panose="020405030504060302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63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72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81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90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5266898"/>
                  </a:ext>
                </a:extLst>
              </a:tr>
            </a:tbl>
          </a:graphicData>
        </a:graphic>
      </p:graphicFrame>
      <p:sp>
        <p:nvSpPr>
          <p:cNvPr id="22" name="Oval 21">
            <a:extLst>
              <a:ext uri="{FF2B5EF4-FFF2-40B4-BE49-F238E27FC236}">
                <a16:creationId xmlns:a16="http://schemas.microsoft.com/office/drawing/2014/main" id="{08008504-88D7-B24D-796A-17F33849063B}"/>
              </a:ext>
            </a:extLst>
          </p:cNvPr>
          <p:cNvSpPr/>
          <p:nvPr/>
        </p:nvSpPr>
        <p:spPr>
          <a:xfrm>
            <a:off x="4945225" y="2649894"/>
            <a:ext cx="503853" cy="522514"/>
          </a:xfrm>
          <a:prstGeom prst="ellipse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F70DB50-1794-B142-A209-55886F7F0865}"/>
              </a:ext>
            </a:extLst>
          </p:cNvPr>
          <p:cNvSpPr/>
          <p:nvPr/>
        </p:nvSpPr>
        <p:spPr>
          <a:xfrm>
            <a:off x="6904315" y="2649894"/>
            <a:ext cx="503853" cy="522514"/>
          </a:xfrm>
          <a:prstGeom prst="ellipse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FA2B05A-13FD-713B-789C-D09F06C782C2}"/>
              </a:ext>
            </a:extLst>
          </p:cNvPr>
          <p:cNvSpPr/>
          <p:nvPr/>
        </p:nvSpPr>
        <p:spPr>
          <a:xfrm>
            <a:off x="6904315" y="912844"/>
            <a:ext cx="503853" cy="522514"/>
          </a:xfrm>
          <a:prstGeom prst="ellipse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BFE31F2-559A-81CD-08C3-526A3B6DCDC7}"/>
              </a:ext>
            </a:extLst>
          </p:cNvPr>
          <p:cNvCxnSpPr>
            <a:cxnSpLocks/>
            <a:stCxn id="22" idx="5"/>
            <a:endCxn id="23" idx="3"/>
          </p:cNvCxnSpPr>
          <p:nvPr/>
        </p:nvCxnSpPr>
        <p:spPr>
          <a:xfrm>
            <a:off x="5375290" y="3095888"/>
            <a:ext cx="1602813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4B9EE12-AC7D-AB30-3364-1546FE3C3083}"/>
              </a:ext>
            </a:extLst>
          </p:cNvPr>
          <p:cNvCxnSpPr>
            <a:cxnSpLocks/>
            <a:stCxn id="24" idx="5"/>
            <a:endCxn id="23" idx="7"/>
          </p:cNvCxnSpPr>
          <p:nvPr/>
        </p:nvCxnSpPr>
        <p:spPr>
          <a:xfrm>
            <a:off x="7334380" y="1358838"/>
            <a:ext cx="0" cy="136757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CE2DB625-21F9-B9B5-0D10-390B1C7707CD}"/>
              </a:ext>
            </a:extLst>
          </p:cNvPr>
          <p:cNvSpPr/>
          <p:nvPr/>
        </p:nvSpPr>
        <p:spPr>
          <a:xfrm>
            <a:off x="4945225" y="3824154"/>
            <a:ext cx="503853" cy="522514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6A12170-45AC-157D-4F27-A66048ADA156}"/>
              </a:ext>
            </a:extLst>
          </p:cNvPr>
          <p:cNvCxnSpPr>
            <a:cxnSpLocks/>
            <a:endCxn id="29" idx="3"/>
          </p:cNvCxnSpPr>
          <p:nvPr/>
        </p:nvCxnSpPr>
        <p:spPr>
          <a:xfrm>
            <a:off x="5416652" y="4250782"/>
            <a:ext cx="4109453" cy="19366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B2E7B46D-0A93-BC88-1494-1BF61B0181C8}"/>
              </a:ext>
            </a:extLst>
          </p:cNvPr>
          <p:cNvSpPr/>
          <p:nvPr/>
        </p:nvSpPr>
        <p:spPr>
          <a:xfrm>
            <a:off x="9452317" y="3824154"/>
            <a:ext cx="503853" cy="522514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0D15E85-91DC-CB4E-B2D5-67A8E752BB78}"/>
              </a:ext>
            </a:extLst>
          </p:cNvPr>
          <p:cNvCxnSpPr>
            <a:cxnSpLocks/>
          </p:cNvCxnSpPr>
          <p:nvPr/>
        </p:nvCxnSpPr>
        <p:spPr>
          <a:xfrm flipV="1">
            <a:off x="9956170" y="1254868"/>
            <a:ext cx="0" cy="2684594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6A342B51-8D57-7B46-6011-5F9CEC93C2BC}"/>
              </a:ext>
            </a:extLst>
          </p:cNvPr>
          <p:cNvSpPr/>
          <p:nvPr/>
        </p:nvSpPr>
        <p:spPr>
          <a:xfrm>
            <a:off x="9446569" y="907660"/>
            <a:ext cx="503853" cy="522514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6982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500"/>
                            </p:stCondLst>
                            <p:childTnLst>
                              <p:par>
                                <p:cTn id="8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 animBg="1"/>
      <p:bldP spid="12" grpId="0" animBg="1"/>
      <p:bldP spid="13" grpId="0" animBg="1"/>
      <p:bldP spid="14" grpId="0" animBg="1"/>
      <p:bldP spid="16" grpId="0"/>
      <p:bldP spid="17" grpId="0"/>
      <p:bldP spid="18" grpId="0"/>
      <p:bldP spid="19" grpId="0"/>
      <p:bldP spid="22" grpId="0" animBg="1"/>
      <p:bldP spid="23" grpId="0" animBg="1"/>
      <p:bldP spid="24" grpId="0" animBg="1"/>
      <p:bldP spid="27" grpId="0" animBg="1"/>
      <p:bldP spid="29" grpId="0" animBg="1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r="-1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310" y="3550871"/>
            <a:ext cx="1176630" cy="11278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416" b="95105" l="71789" r="970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640" t="51558"/>
          <a:stretch/>
        </p:blipFill>
        <p:spPr>
          <a:xfrm flipH="1">
            <a:off x="4210048" y="-66675"/>
            <a:ext cx="2476502" cy="272422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F8C5415D-78EC-2534-DECD-E546ED08DA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346200" y="6130925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36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79167E-6 2.59259E-6 L 9.79167E-6 2.59259E-6 C -0.01341 0.03402 -0.00234 0.00162 -0.00664 0.02222 C -0.00703 0.02384 -0.00781 0.025 -0.00833 0.02662 C -0.00898 0.02893 -0.0095 0.03148 -0.01002 0.03402 C -0.0108 0.03912 -0.0108 0.0456 -0.01249 0.05023 C -0.01458 0.05601 -0.0138 0.05301 -0.01497 0.05926 C -0.01471 0.06851 -0.01458 0.07801 -0.01419 0.08726 C -0.01406 0.08981 -0.01302 0.09514 -0.01249 0.09768 C -0.01289 0.10717 -0.01276 0.11782 -0.01419 0.12731 C -0.01458 0.13032 -0.01432 0.13449 -0.01575 0.13634 L -0.01835 0.13912 C -0.01861 0.14074 -0.01874 0.14213 -0.01914 0.14375 C -0.01966 0.14514 -0.02044 0.14652 -0.02083 0.14814 C -0.02148 0.15092 -0.02187 0.15393 -0.02252 0.15694 L -0.0233 0.16134 C -0.02356 0.16875 -0.02369 0.17615 -0.02408 0.18356 C -0.02434 0.18611 -0.02473 0.18865 -0.02499 0.19097 C -0.02526 0.19444 -0.02552 0.19791 -0.02578 0.20139 C -0.02617 0.20532 -0.0263 0.20926 -0.02669 0.21319 C -0.02721 0.2199 -0.0276 0.22314 -0.02825 0.22963 C -0.02799 0.24189 -0.02799 0.25439 -0.02747 0.26666 C -0.02734 0.26967 -0.02682 0.27245 -0.02669 0.27546 C -0.02617 0.2868 -0.0263 0.29838 -0.02578 0.30972 C -0.02578 0.31157 -0.02526 0.31365 -0.02499 0.31551 C -0.02434 0.31967 -0.02369 0.32199 -0.02252 0.32592 C -0.022 0.32754 -0.02122 0.3287 -0.02083 0.33032 C -0.01888 0.33703 -0.02135 0.33287 -0.01835 0.33935 C -0.01666 0.34282 -0.01302 0.34838 -0.0108 0.34953 C -0.01002 0.35023 -0.00911 0.35046 -0.00833 0.35115 C -0.0026 0.35625 -0.00937 0.35254 -0.00247 0.35555 C -0.00143 0.35694 -0.00039 0.35902 0.00092 0.35995 C 0.00209 0.36111 0.00378 0.36018 0.00508 0.36157 C 0.00586 0.36226 0.00586 0.36504 0.00665 0.36597 C 0.00795 0.36713 0.00951 0.36689 0.01081 0.36736 C 0.01732 0.36944 0.01394 0.36782 0.01836 0.37037 C 0.01915 0.37176 0.01993 0.37338 0.02084 0.37476 C 0.02227 0.37708 0.02501 0.37939 0.0267 0.38078 C 0.03034 0.38356 0.02852 0.38078 0.03256 0.38518 C 0.03373 0.38657 0.03464 0.38842 0.0358 0.38958 C 0.0388 0.39282 0.03933 0.39259 0.04258 0.39421 C 0.04584 0.39351 0.053 0.39236 0.05665 0.3912 C 0.05756 0.39074 0.05834 0.39004 0.05925 0.38958 C 0.06003 0.38912 0.06394 0.38773 0.06498 0.38657 C 0.0668 0.38495 0.06836 0.38264 0.07006 0.38078 C 0.07084 0.37986 0.07162 0.3787 0.07253 0.37777 C 0.07357 0.37685 0.07474 0.37592 0.07592 0.37476 C 0.08308 0.36713 0.07826 0.37037 0.08334 0.36736 C 0.08451 0.36435 0.08685 0.36203 0.08672 0.35856 C 0.08646 0.35463 0.08672 0.34236 0.08503 0.33634 C 0.08451 0.33472 0.08386 0.33333 0.08334 0.33194 C 0.08308 0.32685 0.08295 0.32199 0.08256 0.31713 C 0.08243 0.31551 0.08191 0.31412 0.08165 0.3125 C 0.08139 0.31018 0.08113 0.30764 0.08086 0.30509 C 0.08008 0.29768 0.08021 0.29444 0.07917 0.2875 C 0.07891 0.28588 0.07865 0.28449 0.07839 0.28287 C 0.078 0.28055 0.07657 0.26898 0.07592 0.26805 L 0.07331 0.26527 C 0.07305 0.26365 0.07292 0.26203 0.07253 0.26064 C 0.07149 0.25764 0.0698 0.25509 0.06915 0.25185 C 0.06836 0.24745 0.06849 0.24676 0.06667 0.24282 C 0.06589 0.24143 0.06498 0.24004 0.0642 0.23842 C 0.06355 0.23703 0.06329 0.23518 0.06251 0.23402 C 0.06107 0.23171 0.05756 0.22801 0.05756 0.22801 C 0.05274 0.21527 0.05847 0.23148 0.05508 0.21921 C 0.05443 0.21713 0.05144 0.21018 0.05092 0.20879 C 0.05053 0.20694 0.05053 0.20486 0.05001 0.20301 C 0.0496 0.20139 0.04857 0.20023 0.04831 0.19838 C 0.04779 0.19467 0.04779 0.19051 0.04753 0.18657 C 0.04779 0.18171 0.04779 0.17662 0.04831 0.17176 C 0.0487 0.16875 0.04948 0.16597 0.05001 0.16296 L 0.05092 0.15856 C 0.05157 0.15463 0.05287 0.14606 0.05508 0.14514 C 0.0655 0.14051 0.05248 0.14629 0.0608 0.14213 C 0.06198 0.14166 0.06303 0.1412 0.0642 0.14074 C 0.06589 0.13981 0.06745 0.13842 0.06915 0.13773 C 0.07058 0.13726 0.07201 0.1368 0.07331 0.13634 L 0.08086 0.13171 C 0.08672 0.12824 0.07943 0.13287 0.08672 0.12731 C 0.08842 0.12615 0.09089 0.12523 0.09258 0.1243 L 0.13086 0.12592 C 0.13243 0.12592 0.13477 0.1287 0.13581 0.13032 C 0.14232 0.13981 0.13464 0.13032 0.14089 0.13773 C 0.14141 0.13912 0.14193 0.14074 0.14258 0.14213 C 0.14323 0.14375 0.14441 0.1449 0.14506 0.14652 C 0.14818 0.15509 0.14271 0.14745 0.14831 0.15393 C 0.15222 0.16435 0.15001 0.16088 0.15417 0.16597 C 0.15717 0.18217 0.15235 0.15764 0.15665 0.17476 C 0.15743 0.17754 0.15743 0.18101 0.15834 0.18356 C 0.16003 0.18819 0.16042 0.18865 0.16172 0.19398 C 0.16198 0.19537 0.16211 0.19699 0.16251 0.19838 C 0.16303 0.20046 0.16368 0.20231 0.1642 0.20439 C 0.16485 0.2074 0.16524 0.21041 0.16589 0.21319 C 0.16706 0.21967 0.16641 0.2162 0.16758 0.22361 C 0.16667 0.23634 0.16902 0.23634 0.1642 0.23842 C 0.16394 0.23865 0.16368 0.23842 0.16342 0.23842 L 0.16342 0.23842 L 0.16342 0.23842 L 0.16498 0.24143 " pathEditMode="relative" ptsTypes="AAAAAAAAAA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01" b="49257" l="64767" r="96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307" t="1420" b="51140"/>
          <a:stretch/>
        </p:blipFill>
        <p:spPr>
          <a:xfrm flipH="1">
            <a:off x="-170902" y="2184586"/>
            <a:ext cx="5091256" cy="447675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grpSp>
        <p:nvGrpSpPr>
          <p:cNvPr id="19" name="Group 18"/>
          <p:cNvGrpSpPr/>
          <p:nvPr/>
        </p:nvGrpSpPr>
        <p:grpSpPr>
          <a:xfrm>
            <a:off x="0" y="704752"/>
            <a:ext cx="7933648" cy="1255737"/>
            <a:chOff x="0" y="408916"/>
            <a:chExt cx="7933648" cy="125573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39"/>
            <a:stretch/>
          </p:blipFill>
          <p:spPr>
            <a:xfrm flipH="1">
              <a:off x="0" y="408916"/>
              <a:ext cx="6384716" cy="1255737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0" y="493097"/>
              <a:ext cx="43148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TRẬN CHIẾN SỐ 2: 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228173" y="833656"/>
              <a:ext cx="57054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Tiến lên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5080910" y="-216353"/>
            <a:ext cx="7181850" cy="7296421"/>
          </a:xfrm>
          <a:prstGeom prst="rect">
            <a:avLst/>
          </a:prstGeom>
          <a:blipFill dpi="0" rotWithShape="1">
            <a:blip r:embed="rId8">
              <a:alphaModFix amt="9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Am-thanh-ruot-duoi-cang-thang-dung-phim-www_tiengdong_com">
            <a:hlinkClick r:id="" action="ppaction://media"/>
            <a:extLst>
              <a:ext uri="{FF2B5EF4-FFF2-40B4-BE49-F238E27FC236}">
                <a16:creationId xmlns:a16="http://schemas.microsoft.com/office/drawing/2014/main" id="{87E3FD9C-1E09-B1E9-91F2-25D33EAF44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81120" y="42202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4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66914" y="692622"/>
            <a:ext cx="11858171" cy="5063309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3CA9AED-7348-4DDF-A03A-D85F129B25E4}"/>
              </a:ext>
            </a:extLst>
          </p:cNvPr>
          <p:cNvGrpSpPr/>
          <p:nvPr/>
        </p:nvGrpSpPr>
        <p:grpSpPr>
          <a:xfrm>
            <a:off x="621568" y="794220"/>
            <a:ext cx="619044" cy="584775"/>
            <a:chOff x="621568" y="794220"/>
            <a:chExt cx="619044" cy="58477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80ECCB9-4A74-4F89-B171-665679B9E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3F72734-5882-4560-AA96-EA8EBC38BD3F}"/>
              </a:ext>
            </a:extLst>
          </p:cNvPr>
          <p:cNvSpPr txBox="1"/>
          <p:nvPr/>
        </p:nvSpPr>
        <p:spPr>
          <a:xfrm>
            <a:off x="1240612" y="692622"/>
            <a:ext cx="1054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25" name="Table 2">
            <a:extLst>
              <a:ext uri="{FF2B5EF4-FFF2-40B4-BE49-F238E27FC236}">
                <a16:creationId xmlns:a16="http://schemas.microsoft.com/office/drawing/2014/main" id="{A5BCBD81-5BDA-4944-8EBE-6F40231A2800}"/>
              </a:ext>
            </a:extLst>
          </p:cNvPr>
          <p:cNvGraphicFramePr>
            <a:graphicFrameLocks noGrp="1"/>
          </p:cNvGraphicFramePr>
          <p:nvPr/>
        </p:nvGraphicFramePr>
        <p:xfrm>
          <a:off x="2573368" y="1629706"/>
          <a:ext cx="6703562" cy="2499822"/>
        </p:xfrm>
        <a:graphic>
          <a:graphicData uri="http://schemas.openxmlformats.org/drawingml/2006/table">
            <a:tbl>
              <a:tblPr firstRow="1" bandRow="1"/>
              <a:tblGrid>
                <a:gridCol w="2065472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484558">
                  <a:extLst>
                    <a:ext uri="{9D8B030D-6E8A-4147-A177-3AD203B41FA5}">
                      <a16:colId xmlns:a16="http://schemas.microsoft.com/office/drawing/2014/main" val="1568185502"/>
                    </a:ext>
                  </a:extLst>
                </a:gridCol>
                <a:gridCol w="1512220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641312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</a:tblGrid>
              <a:tr h="833274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833274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833274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C4C5C3E-6CCA-424E-B962-192F3BDC58FA}"/>
              </a:ext>
            </a:extLst>
          </p:cNvPr>
          <p:cNvSpPr/>
          <p:nvPr/>
        </p:nvSpPr>
        <p:spPr>
          <a:xfrm>
            <a:off x="6514239" y="3407431"/>
            <a:ext cx="901016" cy="618209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45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631F85AA-3393-41ED-88B0-AD32BCFF31A6}"/>
              </a:ext>
            </a:extLst>
          </p:cNvPr>
          <p:cNvSpPr/>
          <p:nvPr/>
        </p:nvSpPr>
        <p:spPr>
          <a:xfrm>
            <a:off x="8002616" y="3407430"/>
            <a:ext cx="901016" cy="618209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56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EFD160-5E82-43C7-B83F-E42C4E28C5D3}"/>
              </a:ext>
            </a:extLst>
          </p:cNvPr>
          <p:cNvSpPr txBox="1"/>
          <p:nvPr/>
        </p:nvSpPr>
        <p:spPr>
          <a:xfrm>
            <a:off x="1153992" y="1752600"/>
            <a:ext cx="1351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5234725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66914" y="692622"/>
            <a:ext cx="11858171" cy="5063309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3CA9AED-7348-4DDF-A03A-D85F129B25E4}"/>
              </a:ext>
            </a:extLst>
          </p:cNvPr>
          <p:cNvGrpSpPr/>
          <p:nvPr/>
        </p:nvGrpSpPr>
        <p:grpSpPr>
          <a:xfrm>
            <a:off x="621568" y="794220"/>
            <a:ext cx="619044" cy="584775"/>
            <a:chOff x="621568" y="794220"/>
            <a:chExt cx="619044" cy="58477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80ECCB9-4A74-4F89-B171-665679B9E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3F72734-5882-4560-AA96-EA8EBC38BD3F}"/>
              </a:ext>
            </a:extLst>
          </p:cNvPr>
          <p:cNvSpPr txBox="1"/>
          <p:nvPr/>
        </p:nvSpPr>
        <p:spPr>
          <a:xfrm>
            <a:off x="1240612" y="692622"/>
            <a:ext cx="1054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5" name="Table 2">
            <a:extLst>
              <a:ext uri="{FF2B5EF4-FFF2-40B4-BE49-F238E27FC236}">
                <a16:creationId xmlns:a16="http://schemas.microsoft.com/office/drawing/2014/main" id="{A5BCBD81-5BDA-4944-8EBE-6F40231A28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6440071"/>
              </p:ext>
            </p:extLst>
          </p:nvPr>
        </p:nvGraphicFramePr>
        <p:xfrm>
          <a:off x="2295525" y="1620181"/>
          <a:ext cx="6913113" cy="2499822"/>
        </p:xfrm>
        <a:graphic>
          <a:graphicData uri="http://schemas.openxmlformats.org/drawingml/2006/table">
            <a:tbl>
              <a:tblPr firstRow="1" bandRow="1"/>
              <a:tblGrid>
                <a:gridCol w="2343150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317853">
                  <a:extLst>
                    <a:ext uri="{9D8B030D-6E8A-4147-A177-3AD203B41FA5}">
                      <a16:colId xmlns:a16="http://schemas.microsoft.com/office/drawing/2014/main" val="1568185502"/>
                    </a:ext>
                  </a:extLst>
                </a:gridCol>
                <a:gridCol w="1559491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692619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</a:tblGrid>
              <a:tr h="833274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kern="1200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833274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833274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Thương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C4C5C3E-6CCA-424E-B962-192F3BDC58FA}"/>
              </a:ext>
            </a:extLst>
          </p:cNvPr>
          <p:cNvSpPr/>
          <p:nvPr/>
        </p:nvSpPr>
        <p:spPr>
          <a:xfrm>
            <a:off x="6323739" y="3407429"/>
            <a:ext cx="901016" cy="618209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Font typeface="Arial"/>
              <a:buNone/>
              <a:defRPr/>
            </a:pPr>
            <a:r>
              <a:rPr lang="en-US" sz="3600" b="1" kern="0" dirty="0">
                <a:solidFill>
                  <a:srgbClr val="FF0000"/>
                </a:solidFill>
                <a:latin typeface="Arial"/>
                <a:cs typeface="Arial" panose="020B0604020202020204" pitchFamily="34" charset="0"/>
                <a:sym typeface="Arial"/>
              </a:rPr>
              <a:t>6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631F85AA-3393-41ED-88B0-AD32BCFF31A6}"/>
              </a:ext>
            </a:extLst>
          </p:cNvPr>
          <p:cNvSpPr/>
          <p:nvPr/>
        </p:nvSpPr>
        <p:spPr>
          <a:xfrm>
            <a:off x="7915780" y="3407429"/>
            <a:ext cx="901016" cy="618209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Font typeface="Arial"/>
              <a:buNone/>
              <a:defRPr/>
            </a:pPr>
            <a:r>
              <a:rPr lang="en-US" sz="3600" b="1" kern="0" dirty="0">
                <a:solidFill>
                  <a:srgbClr val="FF0000"/>
                </a:solidFill>
                <a:latin typeface="Arial"/>
                <a:cs typeface="Arial" panose="020B0604020202020204" pitchFamily="34" charset="0"/>
                <a:sym typeface="Arial"/>
              </a:rPr>
              <a:t>7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B2E9CA0-3EDB-47FA-B9DA-F906694BBAA1}"/>
              </a:ext>
            </a:extLst>
          </p:cNvPr>
          <p:cNvSpPr txBox="1"/>
          <p:nvPr/>
        </p:nvSpPr>
        <p:spPr>
          <a:xfrm>
            <a:off x="1153992" y="1752600"/>
            <a:ext cx="1351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15399588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r="-1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310" y="3550871"/>
            <a:ext cx="1176630" cy="11278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416" b="95105" l="71789" r="970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640" t="51558"/>
          <a:stretch/>
        </p:blipFill>
        <p:spPr>
          <a:xfrm flipH="1">
            <a:off x="6200773" y="1695450"/>
            <a:ext cx="2476502" cy="272422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3C1E77DA-87AB-D140-DD48-16ED50D693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346200" y="6130925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68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70833E-6 7.03704E-6 L -7.70833E-6 7.03704E-6 C -0.00027 0.00718 -0.00079 0.01459 -0.00079 0.022 C -0.00079 0.03288 -0.0004 0.05695 0.00078 0.07107 C 0.00143 0.07825 0.00156 0.07524 0.00247 0.08126 C 0.00299 0.08519 0.00416 0.09839 0.00494 0.1007 L 0.00663 0.1051 C 0.0069 0.10741 0.00716 0.10996 0.00742 0.11251 C 0.00768 0.11436 0.00807 0.11644 0.00833 0.11829 C 0.00859 0.1213 0.00872 0.12431 0.00911 0.12732 C 0.00963 0.13033 0.0108 0.13612 0.0108 0.13612 C 0.01145 0.14584 0.01119 0.1463 0.01249 0.15394 C 0.01275 0.15533 0.01288 0.15695 0.01328 0.15834 C 0.01471 0.16343 0.01913 0.17084 0.02083 0.17315 C 0.02187 0.17454 0.02317 0.17593 0.02408 0.17755 C 0.02486 0.17894 0.02512 0.18079 0.02578 0.18195 C 0.02682 0.1838 0.0302 0.18774 0.03163 0.18936 C 0.03216 0.19098 0.03268 0.1926 0.03333 0.19399 C 0.03489 0.197 0.03697 0.19931 0.03828 0.20278 C 0.04218 0.2132 0.03997 0.20973 0.04413 0.21459 C 0.0457 0.22269 0.044 0.21598 0.0483 0.22501 C 0.05104 0.23056 0.04921 0.23195 0.05494 0.23542 L 0.05989 0.23843 L 0.10325 0.23681 C 0.10416 0.23681 0.10494 0.23565 0.10572 0.23542 C 0.10742 0.23473 0.10911 0.2345 0.1108 0.2338 C 0.11158 0.23357 0.11236 0.23288 0.11328 0.23241 C 0.11549 0.23126 0.1177 0.23079 0.11992 0.2294 C 0.12161 0.22848 0.12317 0.22709 0.12486 0.2264 C 0.14023 0.22107 0.12135 0.22802 0.13163 0.22362 C 0.13294 0.22292 0.13437 0.22246 0.1358 0.222 C 0.13684 0.22153 0.13801 0.22107 0.13906 0.22061 C 0.14153 0.2176 0.14205 0.21737 0.144 0.2132 C 0.14466 0.21181 0.14505 0.20996 0.1457 0.2088 C 0.14843 0.20394 0.14817 0.20788 0.14817 0.20417 L 0.14817 0.20417 " pathEditMode="relative" ptsTypes="AAAAAAAAAAAAAAAAAAAAAAAAAAAAAAA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810250" y="399952"/>
            <a:ext cx="8324173" cy="1255737"/>
            <a:chOff x="0" y="408916"/>
            <a:chExt cx="8324173" cy="125573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39"/>
            <a:stretch/>
          </p:blipFill>
          <p:spPr>
            <a:xfrm>
              <a:off x="0" y="408916"/>
              <a:ext cx="6384716" cy="1255737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33350" y="483572"/>
              <a:ext cx="43148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TRẬN CHIẾN SỐ 3: 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618698" y="833656"/>
              <a:ext cx="57054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Tăng tốc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9566" b="96716" l="64395" r="974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47" t="50848"/>
          <a:stretch/>
        </p:blipFill>
        <p:spPr>
          <a:xfrm>
            <a:off x="6915150" y="1655689"/>
            <a:ext cx="5601111" cy="526650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-705528" y="-85725"/>
            <a:ext cx="8887503" cy="7181849"/>
          </a:xfrm>
          <a:prstGeom prst="rect">
            <a:avLst/>
          </a:prstGeom>
          <a:blipFill dpi="0" rotWithShape="1">
            <a:blip r:embed="rId8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glow rad="228600">
              <a:schemeClr val="bg1">
                <a:lumMod val="9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Am-thanh-ruot-duoi-cang-thang-dung-phim-www_tiengdong_com">
            <a:hlinkClick r:id="" action="ppaction://media"/>
            <a:extLst>
              <a:ext uri="{FF2B5EF4-FFF2-40B4-BE49-F238E27FC236}">
                <a16:creationId xmlns:a16="http://schemas.microsoft.com/office/drawing/2014/main" id="{A70D449D-BF5B-7CD7-53AD-5216E5588B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81120" y="42202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6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2322498" y="3878967"/>
            <a:ext cx="3154090" cy="1160622"/>
            <a:chOff x="1557446" y="2449877"/>
            <a:chExt cx="3155231" cy="1161042"/>
          </a:xfrm>
        </p:grpSpPr>
        <p:sp>
          <p:nvSpPr>
            <p:cNvPr id="23" name="Rounded Rectangle 22"/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ea typeface="+mn-ea"/>
                  <a:cs typeface="Baloo" panose="03080902040302020200" pitchFamily="66" charset="-93"/>
                </a:rPr>
                <a:t>54</a:t>
              </a:r>
            </a:p>
          </p:txBody>
        </p:sp>
        <p:sp>
          <p:nvSpPr>
            <p:cNvPr id="24" name="Oval 23"/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692908" y="2449877"/>
              <a:ext cx="705642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ea typeface="+mn-ea"/>
                  <a:cs typeface="Baloo" panose="03080902040302020200" pitchFamily="66" charset="-93"/>
                </a:rPr>
                <a:t>A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987603" y="955808"/>
            <a:ext cx="8269933" cy="1932762"/>
            <a:chOff x="1321454" y="-4287"/>
            <a:chExt cx="8272923" cy="1933461"/>
          </a:xfrm>
        </p:grpSpPr>
        <p:sp>
          <p:nvSpPr>
            <p:cNvPr id="27" name="Rounded Rectangle 26"/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261835" y="605290"/>
              <a:ext cx="3670856" cy="132388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0" cap="none" spc="50" normalizeH="0" baseline="0" noProof="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uLnTx/>
                  <a:uFillTx/>
                  <a:ea typeface="+mn-ea"/>
                  <a:cs typeface="Baloo" panose="03080902040302020200" pitchFamily="66" charset="-93"/>
                </a:rPr>
                <a:t>9 x 7 = ?</a:t>
              </a:r>
              <a:endParaRPr kumimoji="0" lang="en-US" sz="8000" b="1" i="0" u="none" strike="noStrike" kern="0" cap="none" spc="50" normalizeH="0" baseline="0" noProof="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uLnTx/>
                <a:uFillTx/>
                <a:ea typeface="+mn-ea"/>
                <a:cs typeface="Baloo" panose="03080902040302020200" pitchFamily="66" charset="-93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17007">
              <a:off x="1321454" y="-4287"/>
              <a:ext cx="1806264" cy="1806264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30" name="Group 29"/>
          <p:cNvGrpSpPr/>
          <p:nvPr/>
        </p:nvGrpSpPr>
        <p:grpSpPr>
          <a:xfrm>
            <a:off x="2322498" y="5209492"/>
            <a:ext cx="3154090" cy="1150196"/>
            <a:chOff x="1557446" y="2460307"/>
            <a:chExt cx="3155231" cy="1150612"/>
          </a:xfrm>
        </p:grpSpPr>
        <p:sp>
          <p:nvSpPr>
            <p:cNvPr id="31" name="Rounded Rectangle 30"/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ea typeface="+mn-ea"/>
                  <a:cs typeface="Baloo" panose="03080902040302020200" pitchFamily="66" charset="-93"/>
                </a:rPr>
                <a:t>81</a:t>
              </a:r>
            </a:p>
          </p:txBody>
        </p:sp>
        <p:sp>
          <p:nvSpPr>
            <p:cNvPr id="32" name="Oval 31"/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677310" y="2460307"/>
              <a:ext cx="632067" cy="1108042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ea typeface="+mn-ea"/>
                  <a:cs typeface="Baloo" panose="03080902040302020200" pitchFamily="66" charset="-93"/>
                </a:rPr>
                <a:t>C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291354" y="3996345"/>
            <a:ext cx="3154090" cy="1145990"/>
            <a:chOff x="1557446" y="2464515"/>
            <a:chExt cx="3155231" cy="1146404"/>
          </a:xfrm>
        </p:grpSpPr>
        <p:sp>
          <p:nvSpPr>
            <p:cNvPr id="35" name="Rounded Rectangle 34"/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398" kern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cs typeface="Baloo" panose="03080902040302020200" pitchFamily="66" charset="-93"/>
                </a:rPr>
                <a:t>72</a:t>
              </a:r>
              <a:endParaRPr kumimoji="0" lang="en-US" sz="5398" b="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ea typeface="+mn-ea"/>
                <a:cs typeface="Baloo" panose="03080902040302020200" pitchFamily="66" charset="-93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720337" y="2464515"/>
              <a:ext cx="659326" cy="11080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ea typeface="+mn-ea"/>
                  <a:cs typeface="Baloo" panose="03080902040302020200" pitchFamily="66" charset="-93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291354" y="5188192"/>
            <a:ext cx="3154090" cy="1150196"/>
            <a:chOff x="1557446" y="2460307"/>
            <a:chExt cx="3155231" cy="1150612"/>
          </a:xfrm>
        </p:grpSpPr>
        <p:sp>
          <p:nvSpPr>
            <p:cNvPr id="39" name="Rounded Rectangle 38"/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ea typeface="+mn-ea"/>
                  <a:cs typeface="Baloo" panose="03080902040302020200" pitchFamily="66" charset="-93"/>
                </a:rPr>
                <a:t>  63</a:t>
              </a:r>
            </a:p>
          </p:txBody>
        </p:sp>
        <p:sp>
          <p:nvSpPr>
            <p:cNvPr id="40" name="Oval 39"/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700386" y="2460307"/>
              <a:ext cx="737702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ea typeface="+mn-ea"/>
                  <a:cs typeface="Baloo" panose="03080902040302020200" pitchFamily="66" charset="-93"/>
                </a:rPr>
                <a:t>D</a:t>
              </a:r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134" y="3112261"/>
            <a:ext cx="3928474" cy="392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620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d_cartoon_classroom_202508261152_rmyw0">
            <a:hlinkClick r:id="" action="ppaction://media"/>
            <a:extLst>
              <a:ext uri="{FF2B5EF4-FFF2-40B4-BE49-F238E27FC236}">
                <a16:creationId xmlns:a16="http://schemas.microsoft.com/office/drawing/2014/main" id="{64037A96-51A9-FC94-8E7B-80DE6AD41F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DEDEBC-982C-F516-5B1C-E986EA09E5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36" b="94262" l="7216" r="89691">
                        <a14:foregroundMark x1="7216" y1="62295" x2="54639" y2="942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66647" y="2020186"/>
            <a:ext cx="981869" cy="123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451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66914" y="247650"/>
            <a:ext cx="11858171" cy="6191250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2FB0D4-8A1F-4551-973E-CFAEE8F5EB88}"/>
              </a:ext>
            </a:extLst>
          </p:cNvPr>
          <p:cNvSpPr txBox="1"/>
          <p:nvPr/>
        </p:nvSpPr>
        <p:spPr>
          <a:xfrm>
            <a:off x="533400" y="523875"/>
            <a:ext cx="111156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Mỗi túi có 9 quả cam. Hỏi 4 túi như vậy có bao nhiêu quả cam?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FABDD29-3A3A-41E9-8D07-E6887DB2E086}"/>
              </a:ext>
            </a:extLst>
          </p:cNvPr>
          <p:cNvCxnSpPr/>
          <p:nvPr/>
        </p:nvCxnSpPr>
        <p:spPr>
          <a:xfrm>
            <a:off x="1123950" y="990600"/>
            <a:ext cx="40862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7891E7B-B921-4B79-AFE2-E99333A3EACB}"/>
              </a:ext>
            </a:extLst>
          </p:cNvPr>
          <p:cNvCxnSpPr>
            <a:cxnSpLocks/>
          </p:cNvCxnSpPr>
          <p:nvPr/>
        </p:nvCxnSpPr>
        <p:spPr>
          <a:xfrm>
            <a:off x="6219825" y="990600"/>
            <a:ext cx="8572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F8F0737-A21C-41BA-AB16-1588D53E155D}"/>
              </a:ext>
            </a:extLst>
          </p:cNvPr>
          <p:cNvCxnSpPr>
            <a:cxnSpLocks/>
          </p:cNvCxnSpPr>
          <p:nvPr/>
        </p:nvCxnSpPr>
        <p:spPr>
          <a:xfrm>
            <a:off x="8972550" y="990600"/>
            <a:ext cx="250507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9AFA217-822E-4F13-BD35-1768671C8F74}"/>
              </a:ext>
            </a:extLst>
          </p:cNvPr>
          <p:cNvCxnSpPr>
            <a:cxnSpLocks/>
          </p:cNvCxnSpPr>
          <p:nvPr/>
        </p:nvCxnSpPr>
        <p:spPr>
          <a:xfrm>
            <a:off x="685800" y="1485900"/>
            <a:ext cx="1600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4ABE11A-40CD-E8E6-2A88-29A88283DE43}"/>
              </a:ext>
            </a:extLst>
          </p:cNvPr>
          <p:cNvSpPr txBox="1"/>
          <p:nvPr/>
        </p:nvSpPr>
        <p:spPr>
          <a:xfrm>
            <a:off x="2035592" y="2065538"/>
            <a:ext cx="2169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u="sng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Tóm</a:t>
            </a:r>
            <a:r>
              <a:rPr lang="en-US" sz="3600" b="1" u="sng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tắt</a:t>
            </a:r>
            <a:r>
              <a:rPr lang="en-US" sz="3600" b="1" u="sng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761215-30EE-1785-7512-A908BEE4EF53}"/>
              </a:ext>
            </a:extLst>
          </p:cNvPr>
          <p:cNvSpPr txBox="1"/>
          <p:nvPr/>
        </p:nvSpPr>
        <p:spPr>
          <a:xfrm>
            <a:off x="991712" y="2828837"/>
            <a:ext cx="1756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1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túi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C20242-58A2-F376-F9EB-89AE81A1B7EA}"/>
              </a:ext>
            </a:extLst>
          </p:cNvPr>
          <p:cNvSpPr txBox="1"/>
          <p:nvPr/>
        </p:nvSpPr>
        <p:spPr>
          <a:xfrm>
            <a:off x="3162966" y="2872787"/>
            <a:ext cx="2240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9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quả</a:t>
            </a:r>
            <a:endParaRPr lang="en-US" sz="3600" b="1" dirty="0">
              <a:solidFill>
                <a:schemeClr val="accent3">
                  <a:lumMod val="10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B1F1CB-15BA-8608-8DFE-5B7CF230E219}"/>
              </a:ext>
            </a:extLst>
          </p:cNvPr>
          <p:cNvSpPr txBox="1"/>
          <p:nvPr/>
        </p:nvSpPr>
        <p:spPr>
          <a:xfrm>
            <a:off x="991712" y="3429000"/>
            <a:ext cx="2036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4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túi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FFB88E-EB65-788B-D0B5-3473849A386E}"/>
              </a:ext>
            </a:extLst>
          </p:cNvPr>
          <p:cNvSpPr txBox="1"/>
          <p:nvPr/>
        </p:nvSpPr>
        <p:spPr>
          <a:xfrm>
            <a:off x="3120517" y="3429000"/>
            <a:ext cx="1887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...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quả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31196F2-BB2A-3878-A349-8CEB1BD14F8A}"/>
              </a:ext>
            </a:extLst>
          </p:cNvPr>
          <p:cNvSpPr/>
          <p:nvPr/>
        </p:nvSpPr>
        <p:spPr>
          <a:xfrm>
            <a:off x="5642043" y="1780324"/>
            <a:ext cx="5806897" cy="3297352"/>
          </a:xfrm>
          <a:prstGeom prst="roundRect">
            <a:avLst/>
          </a:prstGeom>
          <a:solidFill>
            <a:srgbClr val="FFF1EF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DB4EF8-8440-58A0-6AEA-218A0C184524}"/>
              </a:ext>
            </a:extLst>
          </p:cNvPr>
          <p:cNvSpPr txBox="1"/>
          <p:nvPr/>
        </p:nvSpPr>
        <p:spPr>
          <a:xfrm>
            <a:off x="7517767" y="1916966"/>
            <a:ext cx="2169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u="sng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3600" b="1" u="sng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giải</a:t>
            </a:r>
            <a:r>
              <a:rPr lang="en-US" sz="3600" b="1" u="sng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D8D5E2-4A61-18D3-FEBF-C51B0293097C}"/>
              </a:ext>
            </a:extLst>
          </p:cNvPr>
          <p:cNvSpPr txBox="1"/>
          <p:nvPr/>
        </p:nvSpPr>
        <p:spPr>
          <a:xfrm>
            <a:off x="5869490" y="2621887"/>
            <a:ext cx="5299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4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túi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quả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cam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504532-0DC0-7744-1055-02DF0BD4CFF4}"/>
              </a:ext>
            </a:extLst>
          </p:cNvPr>
          <p:cNvSpPr txBox="1"/>
          <p:nvPr/>
        </p:nvSpPr>
        <p:spPr>
          <a:xfrm>
            <a:off x="6075919" y="3268218"/>
            <a:ext cx="4899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9 x 4 = 36 (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quả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EB25A9-07DC-8B12-05E9-1FF1AF74C193}"/>
              </a:ext>
            </a:extLst>
          </p:cNvPr>
          <p:cNvSpPr txBox="1"/>
          <p:nvPr/>
        </p:nvSpPr>
        <p:spPr>
          <a:xfrm>
            <a:off x="6075919" y="3941760"/>
            <a:ext cx="4899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US" sz="3600" b="1" u="sng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 36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quả</a:t>
            </a:r>
            <a:endParaRPr lang="en-US" sz="3600" b="1" dirty="0">
              <a:solidFill>
                <a:schemeClr val="accent3">
                  <a:lumMod val="10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FB6CDFD-65B0-0A7E-242F-1546E6D0FA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00" b="90000" l="10000" r="90000">
                        <a14:foregroundMark x1="46350" y1="9200" x2="50200" y2="9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25" r="15708" b="8255"/>
          <a:stretch/>
        </p:blipFill>
        <p:spPr>
          <a:xfrm>
            <a:off x="423373" y="4221482"/>
            <a:ext cx="1756733" cy="232012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8E47E5E-DFCB-7C6C-E7B3-46C396E21FC7}"/>
              </a:ext>
            </a:extLst>
          </p:cNvPr>
          <p:cNvGrpSpPr/>
          <p:nvPr/>
        </p:nvGrpSpPr>
        <p:grpSpPr>
          <a:xfrm>
            <a:off x="1646071" y="5420458"/>
            <a:ext cx="1944406" cy="1048262"/>
            <a:chOff x="1621711" y="4467619"/>
            <a:chExt cx="1944406" cy="104826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BE5970D-A175-C484-2B19-DF8FC191F6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1711" y="4467619"/>
              <a:ext cx="841938" cy="104826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6FEF4C8-EC63-0EE6-AF68-37706A82C0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2945" y="4467619"/>
              <a:ext cx="841938" cy="1048262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B9898FA-C4F9-7047-25FF-EFCBDC9BB2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4179" y="4467619"/>
              <a:ext cx="841938" cy="10482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14417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8" grpId="0"/>
      <p:bldP spid="9" grpId="0" animBg="1"/>
      <p:bldP spid="10" grpId="0"/>
      <p:bldP spid="11" grpId="0"/>
      <p:bldP spid="12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r="-1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310" y="3550871"/>
            <a:ext cx="1176630" cy="11278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416" b="95105" l="71789" r="970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640" t="51558"/>
          <a:stretch/>
        </p:blipFill>
        <p:spPr>
          <a:xfrm flipH="1">
            <a:off x="7981948" y="3067050"/>
            <a:ext cx="2476502" cy="272422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DB24F36D-3AC8-BFAC-CF57-DCAD4746A2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346200" y="6130925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38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6.2963E-6 L -3.125E-6 6.2963E-6 C 0.00222 -0.00161 0.00456 -0.00277 0.00664 -0.00462 C 0.00756 -0.00532 0.01211 -0.01134 0.0125 -0.01203 C 0.01341 -0.01342 0.01407 -0.01504 0.01498 -0.01643 C 0.02071 -0.02499 0.01485 -0.01041 0.02422 -0.03124 C 0.02526 -0.03379 0.02631 -0.03634 0.02748 -0.03865 C 0.02852 -0.04027 0.02995 -0.0412 0.03086 -0.04305 C 0.03216 -0.04583 0.03282 -0.04953 0.03425 -0.05184 L 0.03672 -0.05647 C 0.03698 -0.05833 0.03711 -0.06041 0.0375 -0.06226 C 0.03959 -0.07129 0.04011 -0.07222 0.04258 -0.0787 C 0.0431 -0.08379 0.04336 -0.08703 0.04414 -0.09189 C 0.0444 -0.09351 0.04466 -0.0949 0.04506 -0.09629 C 0.04545 -0.09791 0.0461 -0.0993 0.04675 -0.10092 C 0.04727 -0.10485 0.04714 -0.10925 0.04831 -0.11272 C 0.0517 -0.12268 0.05039 -0.11735 0.05248 -0.12893 L 0.05417 -0.13796 L 0.05508 -0.14235 C 0.05469 -0.15115 0.05482 -0.16018 0.05417 -0.16897 C 0.05391 -0.17198 0.05313 -0.17499 0.05248 -0.17777 C 0.05222 -0.17939 0.05248 -0.18147 0.0517 -0.1824 C 0.05091 -0.18333 0.04987 -0.18402 0.04922 -0.18518 C 0.04818 -0.18703 0.04766 -0.18934 0.04675 -0.1912 C 0.04479 -0.1949 0.04284 -0.19814 0.04089 -0.20161 C 0.03972 -0.20347 0.03841 -0.20532 0.0375 -0.2074 C 0.03672 -0.20948 0.03594 -0.2118 0.03503 -0.21342 C 0.03425 -0.21481 0.03334 -0.2155 0.03256 -0.21643 C 0.02813 -0.22823 0.03386 -0.21388 0.02839 -0.22384 C 0.02761 -0.22499 0.02735 -0.22684 0.0267 -0.22823 C 0.02513 -0.23147 0.02305 -0.23356 0.02175 -0.23703 C 0.02058 -0.24004 0.01979 -0.24351 0.01836 -0.24606 C 0.01667 -0.24907 0.01472 -0.25138 0.01341 -0.25485 C 0.01276 -0.25647 0.01237 -0.25809 0.01172 -0.25925 C 0.01094 -0.26064 0.0099 -0.2611 0.00925 -0.26226 C 0.00131 -0.27384 0.01433 -0.25763 0.0017 -0.27268 L -0.00325 -0.2787 C -0.00416 -0.27962 -0.00481 -0.28124 -0.00586 -0.28147 C -0.00755 -0.2824 -0.01002 -0.28333 -0.01159 -0.28448 C -0.01276 -0.28541 -0.0138 -0.28657 -0.01497 -0.28749 C -0.01601 -0.28819 -0.02005 -0.2912 -0.02161 -0.29189 C -0.02304 -0.29259 -0.02448 -0.29282 -0.02578 -0.29351 C -0.02747 -0.29421 -0.02916 -0.29559 -0.03086 -0.29629 C -0.0319 -0.29698 -0.03307 -0.29722 -0.03411 -0.29791 C -0.03528 -0.2986 -0.03632 -0.30022 -0.0375 -0.30092 C -0.04948 -0.30786 -0.03125 -0.29397 -0.0483 -0.30532 C -0.04896 -0.30578 -0.05521 -0.31018 -0.05742 -0.3111 C -0.06198 -0.31342 -0.06041 -0.31226 -0.06575 -0.31411 C -0.06692 -0.31458 -0.0681 -0.31527 -0.06914 -0.31573 C -0.07057 -0.3162 -0.07187 -0.31666 -0.0733 -0.31712 C -0.07448 -0.31759 -0.07552 -0.31851 -0.07669 -0.31851 C -0.08047 -0.31944 -0.08437 -0.31967 -0.08828 -0.32013 L -0.09583 -0.32453 C -0.09661 -0.32499 -0.09739 -0.32569 -0.0983 -0.32592 C -0.11093 -0.33055 -0.09518 -0.32476 -0.10586 -0.32893 C -0.10716 -0.32962 -0.11185 -0.33101 -0.11328 -0.33194 C -0.11445 -0.33263 -0.11549 -0.33425 -0.11666 -0.33495 C -0.11888 -0.3361 -0.12109 -0.33657 -0.1233 -0.33796 L -0.13086 -0.34235 C -0.13164 -0.34282 -0.13242 -0.34351 -0.13333 -0.34374 C -0.13437 -0.34421 -0.13554 -0.34467 -0.13659 -0.34536 C -0.14271 -0.3493 -0.13724 -0.34768 -0.14336 -0.34976 C -0.14674 -0.35092 -0.14804 -0.35046 -0.15078 -0.35277 C -0.15195 -0.35347 -0.15299 -0.35485 -0.15416 -0.35555 C -0.15547 -0.35647 -0.1569 -0.35671 -0.15833 -0.35717 C -0.15976 -0.35763 -0.16263 -0.35902 -0.16419 -0.36018 C -0.16523 -0.36087 -0.16627 -0.36226 -0.16744 -0.36296 C -0.16914 -0.36434 -0.17252 -0.36597 -0.17252 -0.36597 C -0.17799 -0.37592 -0.172 -0.36666 -0.17747 -0.37198 C -0.18606 -0.38055 -0.17929 -0.37592 -0.18502 -0.37939 C -0.18567 -0.38032 -0.18958 -0.38564 -0.19075 -0.3868 C -0.19166 -0.38749 -0.19244 -0.38772 -0.19336 -0.38819 C -0.19414 -0.38981 -0.19479 -0.39166 -0.19583 -0.39259 C -0.19687 -0.39374 -0.19804 -0.39328 -0.19909 -0.39421 C -0.20013 -0.3949 -0.20078 -0.39629 -0.20169 -0.39722 C -0.20247 -0.39791 -0.20338 -0.39791 -0.20416 -0.3986 C -0.20507 -0.39953 -0.20573 -0.40069 -0.20664 -0.40161 C -0.20768 -0.40277 -0.20898 -0.40323 -0.21002 -0.40462 C -0.21679 -0.41249 -0.21146 -0.40902 -0.21666 -0.41203 C -0.21718 -0.41342 -0.21757 -0.41504 -0.21836 -0.41643 C -0.22317 -0.42499 -0.21875 -0.41319 -0.22252 -0.42384 C -0.2233 -0.42615 -0.22422 -0.4287 -0.225 -0.43124 C -0.22539 -0.43263 -0.22539 -0.43425 -0.22578 -0.43564 C -0.2263 -0.43726 -0.22708 -0.43842 -0.22747 -0.44004 C -0.22929 -0.44745 -0.2289 -0.44837 -0.22994 -0.45485 C -0.23307 -0.47291 -0.2306 -0.45601 -0.23242 -0.46967 C -0.23216 -0.48402 -0.23216 -0.49837 -0.23164 -0.51272 C -0.23151 -0.51897 -0.23073 -0.51944 -0.22994 -0.52453 C -0.22942 -0.52847 -0.22903 -0.53263 -0.22825 -0.53634 C -0.22799 -0.53796 -0.22786 -0.53934 -0.22747 -0.54073 C -0.22708 -0.54235 -0.2263 -0.54374 -0.22578 -0.54536 C -0.22539 -0.54675 -0.22552 -0.5486 -0.225 -0.54976 C -0.22435 -0.55115 -0.2233 -0.55161 -0.22252 -0.55277 C -0.21484 -0.57314 -0.22317 -0.55277 -0.21575 -0.56597 C -0.2151 -0.56735 -0.21484 -0.56921 -0.21419 -0.57036 C -0.21263 -0.57291 -0.2108 -0.57453 -0.20911 -0.57638 C -0.20833 -0.57731 -0.20755 -0.5787 -0.20664 -0.57939 L -0.19909 -0.58379 C -0.1983 -0.58425 -0.19739 -0.58448 -0.19661 -0.58518 C -0.19583 -0.58634 -0.19505 -0.58749 -0.19414 -0.58819 L -0.18659 -0.59259 C -0.1858 -0.59328 -0.18489 -0.59328 -0.18411 -0.59421 C -0.18112 -0.59768 -0.17877 -0.60092 -0.175 -0.603 C -0.17409 -0.60347 -0.1733 -0.60416 -0.17252 -0.60462 C -0.17109 -0.60509 -0.16966 -0.60532 -0.16836 -0.60601 C -0.16666 -0.60694 -0.16497 -0.60833 -0.16328 -0.60902 C -0.16106 -0.60995 -0.15885 -0.61064 -0.15664 -0.61203 C -0.15586 -0.61249 -0.15507 -0.61319 -0.15416 -0.61342 C -0.15143 -0.61411 -0.14856 -0.61434 -0.14583 -0.61481 C -0.13971 -0.61759 -0.14492 -0.6155 -0.1358 -0.61782 C -0.12825 -0.6199 -0.13268 -0.61944 -0.1233 -0.62083 C -0.11914 -0.62152 -0.11497 -0.62175 -0.1108 -0.62222 C -0.10612 -0.62175 -0.1013 -0.62175 -0.09661 -0.62083 C -0.09479 -0.62059 -0.0931 -0.61828 -0.09166 -0.61643 C -0.09075 -0.61527 -0.08711 -0.61018 -0.0858 -0.60902 C -0.08502 -0.60833 -0.08411 -0.60809 -0.08333 -0.6074 C -0.08177 -0.60462 -0.08047 -0.60184 -0.07825 -0.59999 C -0.07669 -0.59884 -0.0733 -0.59722 -0.0733 -0.59722 C -0.07278 -0.59559 -0.07239 -0.59397 -0.07161 -0.59259 C -0.07018 -0.59004 -0.06757 -0.58865 -0.06575 -0.5868 C -0.06458 -0.58541 -0.06367 -0.58379 -0.0625 -0.5824 C -0.06172 -0.58124 -0.0608 -0.58032 -0.06002 -0.57939 L -0.05494 -0.56597 L -0.05325 -0.56157 C -0.05273 -0.56018 -0.05208 -0.55879 -0.05169 -0.55717 C -0.05104 -0.55509 -0.05039 -0.55323 -0.05 -0.55115 C -0.04961 -0.5493 -0.04961 -0.54722 -0.04909 -0.54536 C -0.04869 -0.54374 -0.04804 -0.54235 -0.04752 -0.54073 C -0.04687 -0.5368 -0.04648 -0.53286 -0.04583 -0.52893 L -0.04414 -0.52013 C -0.04453 -0.50485 -0.04401 -0.49583 -0.04583 -0.48309 C -0.04609 -0.48147 -0.04635 -0.48009 -0.04661 -0.4787 C -0.04752 -0.45647 -0.04752 -0.46481 -0.04752 -0.45347 L -0.04752 -0.45347 " pathEditMode="relative" ptsTypes="AAAAAAAAAAAAAAAAAAAAAAAAAAAAAAAAAAAAAAAAAAAAA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810250" y="399952"/>
            <a:ext cx="8562298" cy="1255737"/>
            <a:chOff x="0" y="408916"/>
            <a:chExt cx="8562298" cy="125573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39"/>
            <a:stretch/>
          </p:blipFill>
          <p:spPr>
            <a:xfrm>
              <a:off x="0" y="408916"/>
              <a:ext cx="6384716" cy="1255737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33350" y="483572"/>
              <a:ext cx="43148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TRẬN CHIẾN SỐ 4: 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856823" y="777866"/>
              <a:ext cx="57054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VỀ ĐÍCH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01" b="49257" l="64767" r="96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307" t="1420" b="51140"/>
          <a:stretch/>
        </p:blipFill>
        <p:spPr>
          <a:xfrm>
            <a:off x="6591301" y="2206893"/>
            <a:ext cx="5024410" cy="441797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-1170897" y="137885"/>
            <a:ext cx="9162372" cy="6720115"/>
          </a:xfrm>
          <a:prstGeom prst="rect">
            <a:avLst/>
          </a:prstGeom>
          <a:blipFill dpi="0" rotWithShape="1">
            <a:blip r:embed="rId8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1813" b="-12659"/>
            </a:stretch>
          </a:blipFill>
          <a:ln>
            <a:noFill/>
          </a:ln>
          <a:effectLst>
            <a:glow rad="228600">
              <a:schemeClr val="bg1">
                <a:lumMod val="9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Am-thanh-ruot-duoi-cang-thang-dung-phim-www_tiengdong_com">
            <a:hlinkClick r:id="" action="ppaction://media"/>
            <a:extLst>
              <a:ext uri="{FF2B5EF4-FFF2-40B4-BE49-F238E27FC236}">
                <a16:creationId xmlns:a16="http://schemas.microsoft.com/office/drawing/2014/main" id="{CFBCC17F-6465-6451-C563-976320E116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81120" y="42202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02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66914" y="692622"/>
            <a:ext cx="11858171" cy="5063309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2FB0D4-8A1F-4551-973E-CFAEE8F5EB88}"/>
              </a:ext>
            </a:extLst>
          </p:cNvPr>
          <p:cNvSpPr txBox="1"/>
          <p:nvPr/>
        </p:nvSpPr>
        <p:spPr>
          <a:xfrm>
            <a:off x="628650" y="1000125"/>
            <a:ext cx="11115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prstClr val="black"/>
                </a:solidFill>
                <a:cs typeface="Arial" panose="020B0604020202020204" pitchFamily="34" charset="0"/>
              </a:rPr>
              <a:t>4. </a:t>
            </a:r>
            <a:r>
              <a:rPr lang="vi-VN" sz="3200" b="1" dirty="0">
                <a:solidFill>
                  <a:prstClr val="black"/>
                </a:solidFill>
                <a:cs typeface="Arial" panose="020B0604020202020204" pitchFamily="34" charset="0"/>
              </a:rPr>
              <a:t>Tìm hai số lớn hơn 1 và có tích là 18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C4BEA7-1554-4E86-828A-BC669456DB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187" y="2085977"/>
            <a:ext cx="4548585" cy="4548585"/>
          </a:xfrm>
          <a:prstGeom prst="rect">
            <a:avLst/>
          </a:prstGeom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id="{682C96E7-ACCC-4B8A-8EB5-6B9F58458F3C}"/>
              </a:ext>
            </a:extLst>
          </p:cNvPr>
          <p:cNvSpPr/>
          <p:nvPr/>
        </p:nvSpPr>
        <p:spPr>
          <a:xfrm>
            <a:off x="9465098" y="2163831"/>
            <a:ext cx="1918952" cy="1063047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đôi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D54EFA-6C82-426B-B505-215BD9C0AD8A}"/>
              </a:ext>
            </a:extLst>
          </p:cNvPr>
          <p:cNvSpPr txBox="1"/>
          <p:nvPr/>
        </p:nvSpPr>
        <p:spPr>
          <a:xfrm>
            <a:off x="1819275" y="1924050"/>
            <a:ext cx="6263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có: 18 = 2 x 9 = 3 x 6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08198F-D7F6-4CA4-97B8-47C7726A58CB}"/>
              </a:ext>
            </a:extLst>
          </p:cNvPr>
          <p:cNvSpPr txBox="1"/>
          <p:nvPr/>
        </p:nvSpPr>
        <p:spPr>
          <a:xfrm>
            <a:off x="628650" y="2870333"/>
            <a:ext cx="83629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B0F0"/>
                </a:solidFill>
                <a:cs typeface="Arial" panose="020B0604020202020204" pitchFamily="34" charset="0"/>
              </a:rPr>
              <a:t>Vậy hai số lớn hơn 1 và có tích là 18 là 2 và 9 hoặc 3 và 6</a:t>
            </a:r>
            <a:endParaRPr lang="en-US" sz="40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37C2C5D-C29E-4E26-AD4E-9EF344037644}"/>
              </a:ext>
            </a:extLst>
          </p:cNvPr>
          <p:cNvCxnSpPr/>
          <p:nvPr/>
        </p:nvCxnSpPr>
        <p:spPr>
          <a:xfrm>
            <a:off x="3362325" y="1514475"/>
            <a:ext cx="17240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A21C206-2547-4103-9B2E-1AA8D772CA98}"/>
              </a:ext>
            </a:extLst>
          </p:cNvPr>
          <p:cNvCxnSpPr>
            <a:cxnSpLocks/>
          </p:cNvCxnSpPr>
          <p:nvPr/>
        </p:nvCxnSpPr>
        <p:spPr>
          <a:xfrm>
            <a:off x="5953125" y="1514475"/>
            <a:ext cx="213006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78850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3453" y="1512651"/>
            <a:ext cx="9065005" cy="531846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2"/>
          <p:cNvGrpSpPr/>
          <p:nvPr/>
        </p:nvGrpSpPr>
        <p:grpSpPr>
          <a:xfrm>
            <a:off x="4640850" y="274320"/>
            <a:ext cx="7316389" cy="2001520"/>
            <a:chOff x="4793250" y="213360"/>
            <a:chExt cx="7316389" cy="1996217"/>
          </a:xfrm>
        </p:grpSpPr>
        <p:sp>
          <p:nvSpPr>
            <p:cNvPr id="7" name="Rounded Rectangular Callout 6"/>
            <p:cNvSpPr/>
            <p:nvPr/>
          </p:nvSpPr>
          <p:spPr>
            <a:xfrm>
              <a:off x="4906199" y="370617"/>
              <a:ext cx="7203440" cy="1838960"/>
            </a:xfrm>
            <a:prstGeom prst="wedgeRoundRectCallout">
              <a:avLst>
                <a:gd name="adj1" fmla="val -53696"/>
                <a:gd name="adj2" fmla="val 101727"/>
                <a:gd name="adj3" fmla="val 16667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" name="Rounded Rectangular Callout 1"/>
            <p:cNvSpPr/>
            <p:nvPr/>
          </p:nvSpPr>
          <p:spPr>
            <a:xfrm>
              <a:off x="4793250" y="213360"/>
              <a:ext cx="7203440" cy="1838960"/>
            </a:xfrm>
            <a:prstGeom prst="wedgeRoundRectCallout">
              <a:avLst>
                <a:gd name="adj1" fmla="val -53696"/>
                <a:gd name="adj2" fmla="val 101727"/>
                <a:gd name="adj3" fmla="val 16667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477267" y="547097"/>
              <a:ext cx="657589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 w="28575">
                    <a:solidFill>
                      <a:prstClr val="black"/>
                    </a:solidFill>
                  </a:ln>
                  <a:solidFill>
                    <a:srgbClr val="AFF2A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VỀ NHÀ RỒI!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702297" y="184825"/>
            <a:ext cx="7198468" cy="2655651"/>
            <a:chOff x="4844374" y="418290"/>
            <a:chExt cx="7198468" cy="2655651"/>
          </a:xfrm>
        </p:grpSpPr>
        <p:sp>
          <p:nvSpPr>
            <p:cNvPr id="10" name="Rounded Rectangular Callout 9"/>
            <p:cNvSpPr/>
            <p:nvPr/>
          </p:nvSpPr>
          <p:spPr>
            <a:xfrm>
              <a:off x="4844374" y="418290"/>
              <a:ext cx="7198468" cy="2655651"/>
            </a:xfrm>
            <a:prstGeom prst="wedgeRoundRectCallout">
              <a:avLst>
                <a:gd name="adj1" fmla="val -43266"/>
                <a:gd name="adj2" fmla="val 26603"/>
                <a:gd name="adj3" fmla="val 16667"/>
              </a:avLst>
            </a:prstGeom>
            <a:solidFill>
              <a:schemeClr val="bg1">
                <a:alpha val="88000"/>
              </a:schemeClr>
            </a:solidFill>
            <a:ln w="38100"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155659" y="705335"/>
              <a:ext cx="6575898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srgbClr val="8E4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 </a:t>
              </a: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8E4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srgbClr val="8E4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8E4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srgbClr val="8E4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8E4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cố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8E4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8E4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gắng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8E4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8E4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srgbClr val="8E4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8E4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srgbClr val="8E4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8E4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srgbClr val="8E4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8E4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thật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srgbClr val="8E4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8E4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tốt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srgbClr val="8E4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8E4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Đừng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8E4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8E4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lười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8E4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8E4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biếng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8E4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8E4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srgbClr val="8E4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</a:t>
              </a: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8E4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srgbClr val="8E4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8E4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nhé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srgbClr val="8E4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!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8E4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Chúc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8E4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8E4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8E4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8E4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8E4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8E4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8E4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8E4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8E4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8E4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mới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8E4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8E4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vui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8E4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8E4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vẻ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8E4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E4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" name="2">
            <a:hlinkClick r:id="" action="ppaction://media"/>
            <a:extLst>
              <a:ext uri="{FF2B5EF4-FFF2-40B4-BE49-F238E27FC236}">
                <a16:creationId xmlns:a16="http://schemas.microsoft.com/office/drawing/2014/main" id="{BC26688A-4D2D-F38D-C67F-52953AF77B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90772" y="516092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92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0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FDD3B7B-436F-406F-8B6F-E40941E3FC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774068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0D40E541-EBA9-4A03-9258-A5B12ED828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56112" y="2680497"/>
            <a:ext cx="5066215" cy="5066215"/>
          </a:xfrm>
          <a:prstGeom prst="rect">
            <a:avLst/>
          </a:prstGeom>
        </p:spPr>
      </p:pic>
      <p:pic>
        <p:nvPicPr>
          <p:cNvPr id="6" name="Picture 5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id="{6AB06569-B13F-A328-FBF1-6EF603FC89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443" y="1282374"/>
            <a:ext cx="9510584" cy="288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6628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40687" y="1258981"/>
            <a:ext cx="3603498" cy="1492938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192784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2322498" y="3878967"/>
            <a:ext cx="3154090" cy="1160622"/>
            <a:chOff x="1557446" y="2449877"/>
            <a:chExt cx="3155231" cy="1161042"/>
          </a:xfrm>
        </p:grpSpPr>
        <p:sp>
          <p:nvSpPr>
            <p:cNvPr id="23" name="Rounded Rectangle 22"/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24" name="Oval 23"/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692908" y="2449877"/>
              <a:ext cx="705642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987603" y="955808"/>
            <a:ext cx="8269932" cy="1885263"/>
            <a:chOff x="1321454" y="-4287"/>
            <a:chExt cx="8272923" cy="1885945"/>
          </a:xfrm>
        </p:grpSpPr>
        <p:sp>
          <p:nvSpPr>
            <p:cNvPr id="27" name="Rounded Rectangle 26"/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419575" y="689984"/>
              <a:ext cx="3061494" cy="10156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998" b="1" i="0" u="none" strike="noStrike" kern="0" cap="none" spc="50" normalizeH="0" baseline="0" noProof="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90 : 9 = ?</a:t>
              </a:r>
              <a:endParaRPr kumimoji="0" lang="en-US" sz="5998" b="1" i="0" u="none" strike="noStrike" kern="0" cap="none" spc="50" normalizeH="0" baseline="0" noProof="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17007">
              <a:off x="1321454" y="-4287"/>
              <a:ext cx="1806264" cy="1806264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30" name="Group 29"/>
          <p:cNvGrpSpPr/>
          <p:nvPr/>
        </p:nvGrpSpPr>
        <p:grpSpPr>
          <a:xfrm>
            <a:off x="2322498" y="5209492"/>
            <a:ext cx="3154090" cy="1150196"/>
            <a:chOff x="1557446" y="2460307"/>
            <a:chExt cx="3155231" cy="1150612"/>
          </a:xfrm>
        </p:grpSpPr>
        <p:sp>
          <p:nvSpPr>
            <p:cNvPr id="31" name="Rounded Rectangle 30"/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  10</a:t>
              </a:r>
            </a:p>
          </p:txBody>
        </p:sp>
        <p:sp>
          <p:nvSpPr>
            <p:cNvPr id="32" name="Oval 31"/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677310" y="2460307"/>
              <a:ext cx="632067" cy="1108042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291354" y="3996345"/>
            <a:ext cx="3154090" cy="1145990"/>
            <a:chOff x="1557446" y="2464515"/>
            <a:chExt cx="3155231" cy="1146404"/>
          </a:xfrm>
        </p:grpSpPr>
        <p:sp>
          <p:nvSpPr>
            <p:cNvPr id="35" name="Rounded Rectangle 34"/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720337" y="2464515"/>
              <a:ext cx="659326" cy="11080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291354" y="5188192"/>
            <a:ext cx="3154090" cy="1150196"/>
            <a:chOff x="1557446" y="2460307"/>
            <a:chExt cx="3155231" cy="1150612"/>
          </a:xfrm>
        </p:grpSpPr>
        <p:sp>
          <p:nvSpPr>
            <p:cNvPr id="39" name="Rounded Rectangle 38"/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  7</a:t>
              </a:r>
            </a:p>
          </p:txBody>
        </p:sp>
        <p:sp>
          <p:nvSpPr>
            <p:cNvPr id="40" name="Oval 39"/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700386" y="2460307"/>
              <a:ext cx="737702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</a:t>
              </a:r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134" y="3112261"/>
            <a:ext cx="3928474" cy="392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2786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411" y="766802"/>
            <a:ext cx="4083874" cy="29716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590" y="2252637"/>
            <a:ext cx="3734294" cy="44795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7079952" y="3676147"/>
            <a:ext cx="1510658" cy="15106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20295">
            <a:off x="4342842" y="3566557"/>
            <a:ext cx="1510658" cy="15106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936270" y="1115507"/>
            <a:ext cx="3166151" cy="2030591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2799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799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bạn</a:t>
            </a:r>
            <a:r>
              <a:rPr kumimoji="0" lang="en-US" sz="2799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799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thật</a:t>
            </a:r>
            <a:r>
              <a:rPr kumimoji="0" lang="en-US" sz="2799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799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giỏi</a:t>
            </a:r>
            <a:r>
              <a:rPr kumimoji="0" lang="en-US" sz="2799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!</a:t>
            </a: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Tớ</a:t>
            </a:r>
            <a:r>
              <a:rPr kumimoji="0" lang="en-US" sz="2799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799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cảm</a:t>
            </a:r>
            <a:r>
              <a:rPr kumimoji="0" lang="en-US" sz="2799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799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ơn</a:t>
            </a:r>
            <a:r>
              <a:rPr kumimoji="0" lang="en-US" sz="2799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799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2799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799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bạn</a:t>
            </a:r>
            <a:r>
              <a:rPr kumimoji="0" lang="en-US" sz="2799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799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rất</a:t>
            </a:r>
            <a:r>
              <a:rPr kumimoji="0" lang="en-US" sz="2799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799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nhiều</a:t>
            </a:r>
            <a:r>
              <a:rPr kumimoji="0" lang="en-US" sz="2799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786783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1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0"/>
                            </p:stCondLst>
                            <p:childTnLst>
                              <p:par>
                                <p:cTn id="1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" fill="hold">
                                          <p:stCondLst>
                                            <p:cond delay="2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" fill="hold">
                                          <p:stCondLst>
                                            <p:cond delay="2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1755A14-A129-3871-CE77-FDBFCC6FE900}"/>
              </a:ext>
            </a:extLst>
          </p:cNvPr>
          <p:cNvSpPr/>
          <p:nvPr/>
        </p:nvSpPr>
        <p:spPr>
          <a:xfrm>
            <a:off x="-606055" y="-350874"/>
            <a:ext cx="3774557" cy="4178595"/>
          </a:xfrm>
          <a:prstGeom prst="rect">
            <a:avLst/>
          </a:prstGeom>
          <a:blipFill dpi="0" rotWithShape="1">
            <a:blip r:embed="rId3">
              <a:alphaModFix amt="8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CAB815E-0129-3DA3-5098-F09620B36FE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76232" y="3049323"/>
            <a:ext cx="2699400" cy="38086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CD6B91-11FA-56C1-C560-44A303F860C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01" b="49257" l="64767" r="96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307" t="1420" b="51140"/>
          <a:stretch/>
        </p:blipFill>
        <p:spPr>
          <a:xfrm>
            <a:off x="7210803" y="2381250"/>
            <a:ext cx="5091256" cy="447675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C322CA9-4C92-D3D6-8DB5-458FE03129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6627" y="1644389"/>
            <a:ext cx="7657240" cy="25910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0720F55-A7CB-CDB1-AA06-AC4A607541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6712" y="4199946"/>
            <a:ext cx="3475021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49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5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9408" y="442172"/>
            <a:ext cx="11873185" cy="5973657"/>
          </a:xfrm>
          <a:custGeom>
            <a:avLst/>
            <a:gdLst/>
            <a:ahLst/>
            <a:cxnLst/>
            <a:rect l="l" t="t" r="r" b="b"/>
            <a:pathLst>
              <a:path w="17809777" h="8960486">
                <a:moveTo>
                  <a:pt x="0" y="0"/>
                </a:moveTo>
                <a:lnTo>
                  <a:pt x="17809776" y="0"/>
                </a:lnTo>
                <a:lnTo>
                  <a:pt x="17809776" y="8960486"/>
                </a:lnTo>
                <a:lnTo>
                  <a:pt x="0" y="89604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A pink and purple text&#10;&#10;AI-generated content may be incorrect.">
            <a:extLst>
              <a:ext uri="{FF2B5EF4-FFF2-40B4-BE49-F238E27FC236}">
                <a16:creationId xmlns:a16="http://schemas.microsoft.com/office/drawing/2014/main" id="{68B580FA-131F-39B0-4CE3-FBDB130D55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084" y="1695120"/>
            <a:ext cx="6366677" cy="43548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" b="8031"/>
          <a:stretch/>
        </p:blipFill>
        <p:spPr>
          <a:xfrm>
            <a:off x="0" y="-29030"/>
            <a:ext cx="12192000" cy="6887030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6">
              <a:alphaModFix amt="65000"/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/>
            <a:stretch>
              <a:fillRect l="-7345" t="-20296" r="-15521" b="-23678"/>
            </a:stretch>
          </a:blipFill>
          <a:ln>
            <a:noFill/>
          </a:ln>
          <a:effectLst>
            <a:glow rad="228600">
              <a:schemeClr val="bg1">
                <a:lumMod val="9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87085" y="291646"/>
            <a:ext cx="12017829" cy="1569085"/>
            <a:chOff x="4844374" y="1314935"/>
            <a:chExt cx="7198468" cy="1759006"/>
          </a:xfrm>
        </p:grpSpPr>
        <p:sp>
          <p:nvSpPr>
            <p:cNvPr id="40" name="Rounded Rectangular Callout 39"/>
            <p:cNvSpPr/>
            <p:nvPr/>
          </p:nvSpPr>
          <p:spPr>
            <a:xfrm>
              <a:off x="4844374" y="1314935"/>
              <a:ext cx="7198468" cy="1759006"/>
            </a:xfrm>
            <a:prstGeom prst="wedgeRoundRectCallout">
              <a:avLst>
                <a:gd name="adj1" fmla="val -43266"/>
                <a:gd name="adj2" fmla="val 26603"/>
                <a:gd name="adj3" fmla="val 16667"/>
              </a:avLst>
            </a:prstGeom>
            <a:solidFill>
              <a:schemeClr val="bg1">
                <a:alpha val="88000"/>
              </a:schemeClr>
            </a:solidFill>
            <a:ln w="381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964394" y="1409608"/>
              <a:ext cx="6982815" cy="15526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	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Một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ngày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nọ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vì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ham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Tí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một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khu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rừng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với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những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con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kì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quặc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biết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nói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Tí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rất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lo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lắng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không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biết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làm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sao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để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về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3" name="1">
            <a:hlinkClick r:id="" action="ppaction://media"/>
            <a:extLst>
              <a:ext uri="{FF2B5EF4-FFF2-40B4-BE49-F238E27FC236}">
                <a16:creationId xmlns:a16="http://schemas.microsoft.com/office/drawing/2014/main" id="{5D3C60D7-CC20-EDB6-891D-12198FB7A9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0651" y="89727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17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0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r="-1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416" b="95105" l="71789" r="970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640" t="51558"/>
          <a:stretch/>
        </p:blipFill>
        <p:spPr>
          <a:xfrm flipH="1">
            <a:off x="1657348" y="2554108"/>
            <a:ext cx="2476502" cy="272422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310" y="3550871"/>
            <a:ext cx="1176630" cy="1127858"/>
          </a:xfrm>
          <a:prstGeom prst="rect">
            <a:avLst/>
          </a:prstGeom>
        </p:spPr>
      </p:pic>
      <p:pic>
        <p:nvPicPr>
          <p:cNvPr id="2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ED391DC0-DFB6-707F-5B5B-71BCC9853A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346200" y="6130925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13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6 L -3.33333E-6 7.40741E-6 C 0.00052 0.00834 0.00091 0.01691 0.0017 0.02524 C 0.00235 0.03334 0.00378 0.02755 0.00586 0.03843 C 0.0073 0.04677 0.0056 0.04005 0.01003 0.04885 C 0.01068 0.05024 0.01094 0.05209 0.01159 0.05325 C 0.01263 0.05556 0.01394 0.05718 0.01498 0.05927 C 0.01732 0.06436 0.01784 0.06899 0.02084 0.07269 C 0.02188 0.07385 0.02305 0.07454 0.02409 0.07547 C 0.02474 0.07709 0.025 0.07917 0.02578 0.0801 C 0.02852 0.08311 0.03373 0.0838 0.03659 0.0845 C 0.03828 0.08542 0.03998 0.08658 0.04167 0.08751 C 0.04271 0.08797 0.04623 0.08936 0.0474 0.09029 C 0.04831 0.09121 0.04896 0.09283 0.05 0.09329 C 0.05235 0.09445 0.05495 0.09422 0.05743 0.09491 C 0.06081 0.09561 0.06745 0.09792 0.06745 0.09792 C 0.0724 0.09723 0.07748 0.097 0.08243 0.0963 C 0.08438 0.09607 0.08633 0.09538 0.08828 0.09491 C 0.09076 0.09422 0.09323 0.09376 0.09584 0.09329 L 0.10078 0.08751 L 0.10326 0.0845 C 0.10378 0.08288 0.10456 0.08172 0.10495 0.0801 C 0.10534 0.07871 0.10534 0.07686 0.10573 0.07547 C 0.10638 0.07385 0.10743 0.07269 0.10834 0.07107 C 0.10886 0.06829 0.10925 0.06436 0.11081 0.06228 C 0.11146 0.06135 0.1125 0.06135 0.11328 0.06066 C 0.1155 0.05695 0.11849 0.05279 0.11993 0.04746 C 0.12032 0.04607 0.12045 0.04445 0.12084 0.04306 C 0.12266 -0.00046 0.12214 0.01806 0.12084 -0.05786 C 0.12071 -0.06018 0.12019 -0.06272 0.11993 -0.06527 C 0.1194 -0.07129 0.11901 -0.08309 0.11745 -0.08888 C 0.11693 -0.09096 0.11615 -0.09282 0.11576 -0.0949 C 0.11341 -0.10601 0.11706 -0.09583 0.1125 -0.10671 C 0.11042 -0.12129 0.11381 -0.10161 0.10573 -0.12291 C 0.10378 -0.12823 0.10391 -0.12846 0.10078 -0.13333 C 0.09427 -0.14328 0.10378 -0.1236 0.09167 -0.14513 C 0.09076 -0.14675 0.09011 -0.14837 0.08907 -0.14953 C 0.08841 -0.15046 0.08737 -0.15046 0.08659 -0.15115 C 0.08568 -0.15184 0.08503 -0.15323 0.08412 -0.15416 C 0.08334 -0.15485 0.08243 -0.15485 0.08164 -0.15555 C 0.08073 -0.15624 0.08008 -0.15786 0.07917 -0.15856 C 0.07748 -0.15971 0.07409 -0.16157 0.07409 -0.16157 C 0.07331 -0.16296 0.07266 -0.16481 0.07162 -0.16596 C 0.07006 -0.16735 0.06823 -0.16782 0.06667 -0.16897 C 0.06576 -0.16944 0.06485 -0.16944 0.06407 -0.17036 C 0.06328 -0.17129 0.0625 -0.17268 0.06159 -0.17337 C 0.06003 -0.17453 0.05834 -0.17522 0.05664 -0.17638 C 0.05573 -0.17684 0.05495 -0.17731 0.05417 -0.17777 C 0.05339 -0.17823 0.04922 -0.17985 0.04831 -0.18078 C 0.04649 -0.1824 0.04519 -0.18564 0.04323 -0.18657 C 0.03881 -0.18934 0.03581 -0.19073 0.03164 -0.19559 L 0.02409 -0.20439 L 0.02162 -0.2074 C 0.02084 -0.20833 0.02006 -0.20971 0.01914 -0.21041 L 0.01667 -0.2118 C 0.01576 -0.21342 0.01511 -0.21527 0.0142 -0.2162 C 0.00873 -0.22175 0.01016 -0.21666 0.00586 -0.22221 C 0.00157 -0.22777 0.00521 -0.22569 0.00078 -0.22962 C -0.00299 -0.23309 -0.00065 -0.2287 -0.00416 -0.23402 C -0.00833 -0.24027 -0.00481 -0.23749 -0.00924 -0.24004 C -0.01211 -0.24791 -0.00937 -0.24166 -0.01419 -0.24884 C -0.0151 -0.25022 -0.01588 -0.25184 -0.01666 -0.25346 C -0.01731 -0.25462 -0.01757 -0.25671 -0.01836 -0.25786 C -0.01901 -0.25879 -0.02005 -0.25879 -0.02083 -0.25925 C -0.02135 -0.26087 -0.02187 -0.26226 -0.02252 -0.26365 C -0.0233 -0.26527 -0.02435 -0.26643 -0.025 -0.26828 C -0.02578 -0.2699 -0.02591 -0.27245 -0.02669 -0.27407 C -0.02812 -0.27731 -0.03034 -0.27939 -0.03164 -0.28309 L -0.03502 -0.29189 C -0.03554 -0.29328 -0.03632 -0.29467 -0.03672 -0.29629 C -0.03789 -0.30277 -0.03685 -0.29976 -0.03997 -0.30532 L -0.04257 -0.31851 L -0.04336 -0.32291 C -0.04362 -0.32453 -0.04401 -0.32592 -0.04414 -0.32754 C -0.04492 -0.33495 -0.04531 -0.33911 -0.04583 -0.34675 C -0.04609 -0.35115 -0.04635 -0.35555 -0.04661 -0.35995 C -0.04635 -0.37384 -0.04635 -0.38772 -0.04583 -0.40161 C -0.04583 -0.403 -0.04544 -0.40462 -0.04505 -0.40601 C -0.04453 -0.40763 -0.04401 -0.40902 -0.04336 -0.41041 C -0.04257 -0.41203 -0.04166 -0.41319 -0.04088 -0.41481 C -0.03737 -0.42221 -0.04127 -0.41689 -0.03672 -0.42221 L -0.03164 -0.43564 C -0.03112 -0.43703 -0.03073 -0.43888 -0.03007 -0.44004 C -0.02916 -0.44143 -0.02825 -0.44282 -0.02747 -0.44444 C -0.02682 -0.44583 -0.02656 -0.44768 -0.02591 -0.44884 C -0.02435 -0.45138 -0.02252 -0.453 -0.02083 -0.45485 L -0.01836 -0.45786 C -0.01757 -0.45879 -0.01653 -0.45948 -0.01588 -0.46087 C -0.01497 -0.46226 -0.01432 -0.46411 -0.01341 -0.46527 C -0.01263 -0.4662 -0.01159 -0.46596 -0.0108 -0.46666 C -0.01002 -0.46759 -0.00924 -0.46897 -0.00833 -0.46967 C -0.00755 -0.47036 -0.00664 -0.47036 -0.00586 -0.47106 C -0.00494 -0.47198 -0.00429 -0.47337 -0.00338 -0.47407 C -0.0026 -0.47476 -0.00169 -0.47476 -0.00091 -0.47569 C 0.00091 -0.47731 0.00248 -0.47962 0.00417 -0.48147 L 0.00664 -0.48448 C 0.00743 -0.48541 0.00847 -0.4861 0.00912 -0.48749 C 0.01003 -0.48888 0.01068 -0.4905 0.01159 -0.49189 C 0.01381 -0.49513 0.01784 -0.49976 0.01993 -0.50231 L 0.02253 -0.50532 C 0.02331 -0.50624 0.02396 -0.50763 0.025 -0.50809 C 0.02761 -0.50971 0.02826 -0.50995 0.03086 -0.51272 C 0.03256 -0.51458 0.03386 -0.51735 0.03581 -0.51851 L 0.04076 -0.52152 C 0.04167 -0.52198 0.04258 -0.52221 0.04323 -0.52291 C 0.04414 -0.52407 0.04493 -0.52522 0.04584 -0.52592 C 0.0474 -0.52731 0.04909 -0.528 0.05078 -0.52893 L 0.05573 -0.53194 L 0.06081 -0.53495 C 0.06159 -0.53541 0.06237 -0.53634 0.06328 -0.53634 L 0.07578 -0.53772 C 0.08659 -0.53726 0.0974 -0.53726 0.10834 -0.53634 C 0.10912 -0.53634 0.1099 -0.53495 0.11081 -0.53495 C 0.11328 -0.53448 0.13907 -0.53217 0.14076 -0.53194 C 0.14427 -0.53032 0.1444 -0.53032 0.14831 -0.52893 C 0.14987 -0.52846 0.15157 -0.52823 0.15326 -0.52754 L 0.16081 -0.52291 C 0.16159 -0.52245 0.1625 -0.52245 0.16328 -0.52152 C 0.16654 -0.51782 0.16485 -0.51921 0.16823 -0.51712 C 0.17266 -0.50532 0.16693 -0.51967 0.1724 -0.50971 C 0.178 -0.49976 0.16993 -0.51018 0.17657 -0.50231 C 0.17709 -0.50069 0.17761 -0.49907 0.17826 -0.49791 C 0.17891 -0.49652 0.18008 -0.49629 0.18073 -0.4949 C 0.18529 -0.48471 0.17696 -0.49606 0.18412 -0.48749 C 0.18464 -0.48587 0.18529 -0.48448 0.18581 -0.48309 C 0.18724 -0.47846 0.18724 -0.47661 0.18907 -0.47268 C 0.18985 -0.47106 0.19089 -0.4699 0.19154 -0.46828 C 0.19323 -0.46458 0.1961 -0.45416 0.19662 -0.45184 C 0.19688 -0.45046 0.19714 -0.44907 0.1974 -0.44745 C 0.19818 -0.44189 0.19792 -0.44027 0.19909 -0.43564 C 0.20274 -0.42036 0.19857 -0.44096 0.20248 -0.42083 C 0.20274 -0.41921 0.20313 -0.41782 0.20326 -0.41643 C 0.20352 -0.41388 0.20352 -0.41134 0.20404 -0.40902 C 0.20443 -0.40717 0.20521 -0.40601 0.20573 -0.40439 C 0.20664 -0.39073 0.20651 -0.39559 0.20651 -0.38958 L 0.20651 -0.38958 L 0.20651 -0.39259 L 0.20651 -0.39259 " pathEditMode="relative" ptsTypes="AAAAAAAAAAAAAAAAAAAAAAAAAAAAAAAAAAAAAAAAAAAAAAAAAAAAAAAAAAAAAAAAAAAAAAAAAAAAAAAAAAAAAAAAAAAAAAAAAAAAAAAAAAAAAAAAAAAAAAAAAAAAAAAAAAAAAA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765</Words>
  <Application>Microsoft Office PowerPoint</Application>
  <PresentationFormat>Widescreen</PresentationFormat>
  <Paragraphs>403</Paragraphs>
  <Slides>26</Slides>
  <Notes>7</Notes>
  <HiddenSlides>0</HiddenSlides>
  <MMClips>11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等线</vt:lpstr>
      <vt:lpstr>等线 Light</vt:lpstr>
      <vt:lpstr>Arial</vt:lpstr>
      <vt:lpstr>Baloo</vt:lpstr>
      <vt:lpstr>Calibri</vt:lpstr>
      <vt:lpstr>Calibri Light</vt:lpstr>
      <vt:lpstr>Cambria</vt:lpstr>
      <vt:lpstr>iCiel Cadena</vt:lpstr>
      <vt:lpstr>UTM Avo</vt:lpstr>
      <vt:lpstr>千图网拥有20W+精美PPT模板 更多PPT模板下载至：www.58pic.com/office/ppt​​</vt:lpstr>
      <vt:lpstr>9_Office Theme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42</cp:revision>
  <dcterms:created xsi:type="dcterms:W3CDTF">2022-07-01T06:48:54Z</dcterms:created>
  <dcterms:modified xsi:type="dcterms:W3CDTF">2025-08-26T04:53:36Z</dcterms:modified>
</cp:coreProperties>
</file>